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5" r:id="rId1"/>
  </p:sldMasterIdLst>
  <p:notesMasterIdLst>
    <p:notesMasterId r:id="rId28"/>
  </p:notesMasterIdLst>
  <p:sldIdLst>
    <p:sldId id="303" r:id="rId2"/>
    <p:sldId id="307" r:id="rId3"/>
    <p:sldId id="309" r:id="rId4"/>
    <p:sldId id="280" r:id="rId5"/>
    <p:sldId id="310" r:id="rId6"/>
    <p:sldId id="312" r:id="rId7"/>
    <p:sldId id="313" r:id="rId8"/>
    <p:sldId id="315" r:id="rId9"/>
    <p:sldId id="316" r:id="rId10"/>
    <p:sldId id="284" r:id="rId11"/>
    <p:sldId id="298" r:id="rId12"/>
    <p:sldId id="299" r:id="rId13"/>
    <p:sldId id="319" r:id="rId14"/>
    <p:sldId id="320" r:id="rId15"/>
    <p:sldId id="268" r:id="rId16"/>
    <p:sldId id="275" r:id="rId17"/>
    <p:sldId id="322" r:id="rId18"/>
    <p:sldId id="323" r:id="rId19"/>
    <p:sldId id="293" r:id="rId20"/>
    <p:sldId id="325" r:id="rId21"/>
    <p:sldId id="272" r:id="rId22"/>
    <p:sldId id="328" r:id="rId23"/>
    <p:sldId id="329" r:id="rId24"/>
    <p:sldId id="274" r:id="rId25"/>
    <p:sldId id="277" r:id="rId26"/>
    <p:sldId id="27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68" autoAdjust="0"/>
    <p:restoredTop sz="94660"/>
  </p:normalViewPr>
  <p:slideViewPr>
    <p:cSldViewPr snapToGrid="0">
      <p:cViewPr varScale="1">
        <p:scale>
          <a:sx n="50" d="100"/>
          <a:sy n="50" d="100"/>
        </p:scale>
        <p:origin x="54" y="8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47273257509501"/>
          <c:y val="5.1400554097404502E-2"/>
          <c:w val="0.75591251093613299"/>
          <c:h val="0.83261956838728501"/>
        </c:manualLayout>
      </c:layout>
      <c:scatterChart>
        <c:scatterStyle val="lineMarker"/>
        <c:varyColors val="0"/>
        <c:ser>
          <c:idx val="1"/>
          <c:order val="0"/>
          <c:tx>
            <c:strRef>
              <c:f>'Outside Perry NOx'!$P$3</c:f>
              <c:strCache>
                <c:ptCount val="1"/>
                <c:pt idx="0">
                  <c:v>Dorm near road</c:v>
                </c:pt>
              </c:strCache>
            </c:strRef>
          </c:tx>
          <c:marker>
            <c:symbol val="none"/>
          </c:marker>
          <c:xVal>
            <c:numRef>
              <c:f>'Outside Perry NOx'!$N$4:$N$303</c:f>
              <c:numCache>
                <c:formatCode>mm/dd/yyyy\ hh:mm:ss</c:formatCode>
                <c:ptCount val="300"/>
                <c:pt idx="0">
                  <c:v>41962.364583333328</c:v>
                </c:pt>
                <c:pt idx="1">
                  <c:v>41962.385416666657</c:v>
                </c:pt>
                <c:pt idx="2">
                  <c:v>41962.40625</c:v>
                </c:pt>
                <c:pt idx="3">
                  <c:v>41962.427083333292</c:v>
                </c:pt>
                <c:pt idx="4">
                  <c:v>41962.447916666642</c:v>
                </c:pt>
                <c:pt idx="5">
                  <c:v>41962.468749999971</c:v>
                </c:pt>
                <c:pt idx="6">
                  <c:v>41962.489583333278</c:v>
                </c:pt>
                <c:pt idx="7">
                  <c:v>41962.510416666628</c:v>
                </c:pt>
                <c:pt idx="8">
                  <c:v>41962.531249999964</c:v>
                </c:pt>
                <c:pt idx="9">
                  <c:v>41962.552083333278</c:v>
                </c:pt>
                <c:pt idx="10">
                  <c:v>41962.572916666613</c:v>
                </c:pt>
                <c:pt idx="11">
                  <c:v>41962.593749999927</c:v>
                </c:pt>
                <c:pt idx="12">
                  <c:v>41962.61458333327</c:v>
                </c:pt>
                <c:pt idx="13">
                  <c:v>41962.635416666577</c:v>
                </c:pt>
                <c:pt idx="14">
                  <c:v>41962.656249999942</c:v>
                </c:pt>
                <c:pt idx="15">
                  <c:v>41962.677083333227</c:v>
                </c:pt>
                <c:pt idx="16">
                  <c:v>41962.697916666577</c:v>
                </c:pt>
                <c:pt idx="17">
                  <c:v>41962.718749999913</c:v>
                </c:pt>
                <c:pt idx="18">
                  <c:v>41962.739583333212</c:v>
                </c:pt>
                <c:pt idx="19">
                  <c:v>41962.76041666657</c:v>
                </c:pt>
                <c:pt idx="20">
                  <c:v>41962.781249999898</c:v>
                </c:pt>
                <c:pt idx="21">
                  <c:v>41962.802083333227</c:v>
                </c:pt>
                <c:pt idx="22">
                  <c:v>41962.822916666562</c:v>
                </c:pt>
                <c:pt idx="23">
                  <c:v>41962.843749999898</c:v>
                </c:pt>
                <c:pt idx="24">
                  <c:v>41962.864583333198</c:v>
                </c:pt>
                <c:pt idx="25">
                  <c:v>41962.885416666541</c:v>
                </c:pt>
                <c:pt idx="26">
                  <c:v>41962.906249999898</c:v>
                </c:pt>
                <c:pt idx="27">
                  <c:v>41962.927083333183</c:v>
                </c:pt>
                <c:pt idx="28">
                  <c:v>41962.947916666533</c:v>
                </c:pt>
                <c:pt idx="29">
                  <c:v>41962.968749999862</c:v>
                </c:pt>
                <c:pt idx="30">
                  <c:v>41962.989583333183</c:v>
                </c:pt>
                <c:pt idx="31">
                  <c:v>41963.010416666511</c:v>
                </c:pt>
                <c:pt idx="32">
                  <c:v>41963.03124999984</c:v>
                </c:pt>
                <c:pt idx="33">
                  <c:v>41963.052083333168</c:v>
                </c:pt>
                <c:pt idx="34">
                  <c:v>41963.072916666497</c:v>
                </c:pt>
                <c:pt idx="35">
                  <c:v>41963.093749999833</c:v>
                </c:pt>
                <c:pt idx="36">
                  <c:v>41963.114583333161</c:v>
                </c:pt>
                <c:pt idx="37">
                  <c:v>41963.135416666482</c:v>
                </c:pt>
                <c:pt idx="38">
                  <c:v>41963.156249999811</c:v>
                </c:pt>
                <c:pt idx="39">
                  <c:v>41963.177083333117</c:v>
                </c:pt>
                <c:pt idx="40">
                  <c:v>41963.197916666453</c:v>
                </c:pt>
                <c:pt idx="41">
                  <c:v>41963.218749999804</c:v>
                </c:pt>
                <c:pt idx="42">
                  <c:v>41963.239583333117</c:v>
                </c:pt>
                <c:pt idx="43">
                  <c:v>41963.260416666453</c:v>
                </c:pt>
                <c:pt idx="44">
                  <c:v>41963.281249999782</c:v>
                </c:pt>
                <c:pt idx="45">
                  <c:v>41963.30208333311</c:v>
                </c:pt>
                <c:pt idx="46">
                  <c:v>41963.322916666439</c:v>
                </c:pt>
                <c:pt idx="47">
                  <c:v>41963.343749999767</c:v>
                </c:pt>
                <c:pt idx="48">
                  <c:v>41963.364583333103</c:v>
                </c:pt>
                <c:pt idx="49">
                  <c:v>41963.385416666431</c:v>
                </c:pt>
                <c:pt idx="50">
                  <c:v>41963.406249999753</c:v>
                </c:pt>
                <c:pt idx="51">
                  <c:v>41963.427083333067</c:v>
                </c:pt>
                <c:pt idx="52">
                  <c:v>41963.44791666641</c:v>
                </c:pt>
                <c:pt idx="53">
                  <c:v>41963.468749999738</c:v>
                </c:pt>
                <c:pt idx="54">
                  <c:v>41963.489583333067</c:v>
                </c:pt>
                <c:pt idx="55">
                  <c:v>41963.510416666402</c:v>
                </c:pt>
                <c:pt idx="56">
                  <c:v>41963.531249999731</c:v>
                </c:pt>
                <c:pt idx="57">
                  <c:v>41963.552083333052</c:v>
                </c:pt>
                <c:pt idx="58">
                  <c:v>41963.57291666638</c:v>
                </c:pt>
                <c:pt idx="59">
                  <c:v>41963.59374999968</c:v>
                </c:pt>
                <c:pt idx="60">
                  <c:v>41963.614583333037</c:v>
                </c:pt>
                <c:pt idx="61">
                  <c:v>41963.635416666337</c:v>
                </c:pt>
                <c:pt idx="62">
                  <c:v>41963.656249999702</c:v>
                </c:pt>
                <c:pt idx="63">
                  <c:v>41963.677083333023</c:v>
                </c:pt>
                <c:pt idx="64">
                  <c:v>41963.697916666322</c:v>
                </c:pt>
                <c:pt idx="65">
                  <c:v>41963.71874999968</c:v>
                </c:pt>
                <c:pt idx="66">
                  <c:v>41963.739583332987</c:v>
                </c:pt>
                <c:pt idx="67">
                  <c:v>41963.760416666308</c:v>
                </c:pt>
                <c:pt idx="68">
                  <c:v>41963.781249999673</c:v>
                </c:pt>
                <c:pt idx="69">
                  <c:v>41963.802083333001</c:v>
                </c:pt>
                <c:pt idx="70">
                  <c:v>41963.822916666322</c:v>
                </c:pt>
                <c:pt idx="71">
                  <c:v>41963.843749999651</c:v>
                </c:pt>
                <c:pt idx="72">
                  <c:v>41963.864583332979</c:v>
                </c:pt>
                <c:pt idx="73">
                  <c:v>41963.885416666308</c:v>
                </c:pt>
                <c:pt idx="74">
                  <c:v>41963.906249999643</c:v>
                </c:pt>
                <c:pt idx="75">
                  <c:v>41963.927083332957</c:v>
                </c:pt>
                <c:pt idx="76">
                  <c:v>41963.947916666293</c:v>
                </c:pt>
                <c:pt idx="77">
                  <c:v>41963.968749999622</c:v>
                </c:pt>
                <c:pt idx="78">
                  <c:v>41963.98958333295</c:v>
                </c:pt>
                <c:pt idx="79">
                  <c:v>41964.010416666279</c:v>
                </c:pt>
                <c:pt idx="80">
                  <c:v>41964.031249999607</c:v>
                </c:pt>
                <c:pt idx="81">
                  <c:v>41964.052083332943</c:v>
                </c:pt>
                <c:pt idx="82">
                  <c:v>41964.072916666257</c:v>
                </c:pt>
                <c:pt idx="83">
                  <c:v>41964.093749999593</c:v>
                </c:pt>
                <c:pt idx="84">
                  <c:v>41964.114583332921</c:v>
                </c:pt>
                <c:pt idx="85">
                  <c:v>41964.13541666622</c:v>
                </c:pt>
                <c:pt idx="86">
                  <c:v>41964.1562499996</c:v>
                </c:pt>
                <c:pt idx="87">
                  <c:v>41964.177083332906</c:v>
                </c:pt>
                <c:pt idx="88">
                  <c:v>41964.197916666213</c:v>
                </c:pt>
                <c:pt idx="89">
                  <c:v>41964.218749999563</c:v>
                </c:pt>
                <c:pt idx="90">
                  <c:v>41964.239583332877</c:v>
                </c:pt>
                <c:pt idx="91">
                  <c:v>41964.260416666191</c:v>
                </c:pt>
                <c:pt idx="92">
                  <c:v>41964.281249999549</c:v>
                </c:pt>
                <c:pt idx="93">
                  <c:v>41964.302083332877</c:v>
                </c:pt>
                <c:pt idx="94">
                  <c:v>41964.322916666213</c:v>
                </c:pt>
                <c:pt idx="95">
                  <c:v>41964.343749942127</c:v>
                </c:pt>
                <c:pt idx="96">
                  <c:v>41964.364583275463</c:v>
                </c:pt>
                <c:pt idx="97">
                  <c:v>41964.385416608799</c:v>
                </c:pt>
                <c:pt idx="98">
                  <c:v>41964.406249942142</c:v>
                </c:pt>
                <c:pt idx="99">
                  <c:v>41964.427083275463</c:v>
                </c:pt>
                <c:pt idx="100">
                  <c:v>41964.447916608799</c:v>
                </c:pt>
                <c:pt idx="101">
                  <c:v>41964.468749942127</c:v>
                </c:pt>
                <c:pt idx="102">
                  <c:v>41964.489583275463</c:v>
                </c:pt>
                <c:pt idx="103">
                  <c:v>41964.510416608799</c:v>
                </c:pt>
                <c:pt idx="104">
                  <c:v>41964.531249942127</c:v>
                </c:pt>
                <c:pt idx="105">
                  <c:v>41964.552083275463</c:v>
                </c:pt>
                <c:pt idx="106">
                  <c:v>41964.572916608799</c:v>
                </c:pt>
                <c:pt idx="107">
                  <c:v>41964.593749942127</c:v>
                </c:pt>
                <c:pt idx="108">
                  <c:v>41964.614583275463</c:v>
                </c:pt>
                <c:pt idx="109">
                  <c:v>41964.635416608777</c:v>
                </c:pt>
                <c:pt idx="110">
                  <c:v>41964.656249942142</c:v>
                </c:pt>
                <c:pt idx="111">
                  <c:v>41964.677083275463</c:v>
                </c:pt>
                <c:pt idx="112">
                  <c:v>41964.697916608777</c:v>
                </c:pt>
                <c:pt idx="113">
                  <c:v>41964.718749942127</c:v>
                </c:pt>
                <c:pt idx="114">
                  <c:v>41964.739583275463</c:v>
                </c:pt>
                <c:pt idx="115">
                  <c:v>41964.760416608777</c:v>
                </c:pt>
                <c:pt idx="116">
                  <c:v>41964.781249942127</c:v>
                </c:pt>
                <c:pt idx="117">
                  <c:v>41964.802083275463</c:v>
                </c:pt>
                <c:pt idx="118">
                  <c:v>41964.822916608799</c:v>
                </c:pt>
                <c:pt idx="119">
                  <c:v>41964.843749942127</c:v>
                </c:pt>
                <c:pt idx="120">
                  <c:v>41964.864583275463</c:v>
                </c:pt>
                <c:pt idx="121">
                  <c:v>41964.885416608799</c:v>
                </c:pt>
                <c:pt idx="122">
                  <c:v>41964.906249942142</c:v>
                </c:pt>
                <c:pt idx="123">
                  <c:v>41964.927083275463</c:v>
                </c:pt>
                <c:pt idx="124">
                  <c:v>41964.947916608799</c:v>
                </c:pt>
                <c:pt idx="125">
                  <c:v>41964.968749942127</c:v>
                </c:pt>
                <c:pt idx="126">
                  <c:v>41964.989583275463</c:v>
                </c:pt>
                <c:pt idx="127">
                  <c:v>41965.010416608799</c:v>
                </c:pt>
                <c:pt idx="128">
                  <c:v>41965.031249942127</c:v>
                </c:pt>
                <c:pt idx="129">
                  <c:v>41965.052083275463</c:v>
                </c:pt>
                <c:pt idx="130">
                  <c:v>41965.072916608799</c:v>
                </c:pt>
                <c:pt idx="131">
                  <c:v>41965.093749942127</c:v>
                </c:pt>
                <c:pt idx="132">
                  <c:v>41965.114583275463</c:v>
                </c:pt>
                <c:pt idx="133">
                  <c:v>41965.135416608777</c:v>
                </c:pt>
                <c:pt idx="134">
                  <c:v>41965.156249942142</c:v>
                </c:pt>
                <c:pt idx="135">
                  <c:v>41965.177083275463</c:v>
                </c:pt>
                <c:pt idx="136">
                  <c:v>41965.197916608777</c:v>
                </c:pt>
                <c:pt idx="137">
                  <c:v>41965.218749942127</c:v>
                </c:pt>
                <c:pt idx="138">
                  <c:v>41965.239583275463</c:v>
                </c:pt>
                <c:pt idx="139">
                  <c:v>41965.260416608777</c:v>
                </c:pt>
                <c:pt idx="140">
                  <c:v>41965.281249942127</c:v>
                </c:pt>
                <c:pt idx="141">
                  <c:v>41965.302083275463</c:v>
                </c:pt>
                <c:pt idx="142">
                  <c:v>41965.322916608799</c:v>
                </c:pt>
                <c:pt idx="143">
                  <c:v>41965.343749942127</c:v>
                </c:pt>
                <c:pt idx="144">
                  <c:v>41965.364583275463</c:v>
                </c:pt>
                <c:pt idx="145">
                  <c:v>41965.385416608799</c:v>
                </c:pt>
                <c:pt idx="146">
                  <c:v>41965.406249942142</c:v>
                </c:pt>
                <c:pt idx="147">
                  <c:v>41965.427083275463</c:v>
                </c:pt>
                <c:pt idx="148">
                  <c:v>41965.447916608799</c:v>
                </c:pt>
                <c:pt idx="149">
                  <c:v>41965.468749942127</c:v>
                </c:pt>
                <c:pt idx="150">
                  <c:v>41965.489583275463</c:v>
                </c:pt>
                <c:pt idx="151">
                  <c:v>41965.510416608799</c:v>
                </c:pt>
                <c:pt idx="152">
                  <c:v>41965.531249942127</c:v>
                </c:pt>
                <c:pt idx="153">
                  <c:v>41965.552083275463</c:v>
                </c:pt>
                <c:pt idx="154">
                  <c:v>41965.572916608799</c:v>
                </c:pt>
                <c:pt idx="155">
                  <c:v>41965.593749942127</c:v>
                </c:pt>
                <c:pt idx="156">
                  <c:v>41965.614583275463</c:v>
                </c:pt>
                <c:pt idx="157">
                  <c:v>41965.635416608777</c:v>
                </c:pt>
                <c:pt idx="158">
                  <c:v>41965.656249942142</c:v>
                </c:pt>
                <c:pt idx="159">
                  <c:v>41965.677083275463</c:v>
                </c:pt>
                <c:pt idx="160">
                  <c:v>41965.697916608777</c:v>
                </c:pt>
                <c:pt idx="161">
                  <c:v>41965.718749942127</c:v>
                </c:pt>
                <c:pt idx="162">
                  <c:v>41965.739583275463</c:v>
                </c:pt>
                <c:pt idx="163">
                  <c:v>41965.760416550933</c:v>
                </c:pt>
                <c:pt idx="164">
                  <c:v>41965.781249884247</c:v>
                </c:pt>
                <c:pt idx="165">
                  <c:v>41965.80208321759</c:v>
                </c:pt>
                <c:pt idx="166">
                  <c:v>41965.822916550933</c:v>
                </c:pt>
                <c:pt idx="167">
                  <c:v>41965.843749884247</c:v>
                </c:pt>
                <c:pt idx="168">
                  <c:v>41965.86458321759</c:v>
                </c:pt>
                <c:pt idx="169">
                  <c:v>41965.885416550933</c:v>
                </c:pt>
                <c:pt idx="170">
                  <c:v>41965.906249884261</c:v>
                </c:pt>
                <c:pt idx="171">
                  <c:v>41965.927083217583</c:v>
                </c:pt>
                <c:pt idx="172">
                  <c:v>41965.947916550933</c:v>
                </c:pt>
                <c:pt idx="173">
                  <c:v>41965.968749884247</c:v>
                </c:pt>
                <c:pt idx="174">
                  <c:v>41965.98958321759</c:v>
                </c:pt>
                <c:pt idx="175">
                  <c:v>41966.010416550933</c:v>
                </c:pt>
                <c:pt idx="176">
                  <c:v>41966.031249884247</c:v>
                </c:pt>
                <c:pt idx="177">
                  <c:v>41966.05208321759</c:v>
                </c:pt>
                <c:pt idx="178">
                  <c:v>41966.072916550933</c:v>
                </c:pt>
                <c:pt idx="179">
                  <c:v>41966.093749884218</c:v>
                </c:pt>
                <c:pt idx="180">
                  <c:v>41966.11458321759</c:v>
                </c:pt>
                <c:pt idx="181">
                  <c:v>41966.135416550933</c:v>
                </c:pt>
                <c:pt idx="182">
                  <c:v>41966.156249884261</c:v>
                </c:pt>
                <c:pt idx="183">
                  <c:v>41966.177083217583</c:v>
                </c:pt>
                <c:pt idx="184">
                  <c:v>41966.197916550933</c:v>
                </c:pt>
                <c:pt idx="185">
                  <c:v>41966.218749884247</c:v>
                </c:pt>
                <c:pt idx="186">
                  <c:v>41966.239583217583</c:v>
                </c:pt>
                <c:pt idx="187">
                  <c:v>41966.260416550933</c:v>
                </c:pt>
                <c:pt idx="188">
                  <c:v>41966.281249884247</c:v>
                </c:pt>
                <c:pt idx="189">
                  <c:v>41966.30208321759</c:v>
                </c:pt>
                <c:pt idx="190">
                  <c:v>41966.322916550933</c:v>
                </c:pt>
                <c:pt idx="191">
                  <c:v>41966.343749884247</c:v>
                </c:pt>
                <c:pt idx="192">
                  <c:v>41966.36458321759</c:v>
                </c:pt>
                <c:pt idx="193">
                  <c:v>41966.385416550933</c:v>
                </c:pt>
                <c:pt idx="194">
                  <c:v>41966.406249884261</c:v>
                </c:pt>
                <c:pt idx="195">
                  <c:v>41966.427083217583</c:v>
                </c:pt>
                <c:pt idx="196">
                  <c:v>41966.447916550933</c:v>
                </c:pt>
                <c:pt idx="197">
                  <c:v>41966.468749884247</c:v>
                </c:pt>
                <c:pt idx="198">
                  <c:v>41966.48958321759</c:v>
                </c:pt>
                <c:pt idx="199">
                  <c:v>41966.510416550933</c:v>
                </c:pt>
                <c:pt idx="200">
                  <c:v>41966.531249884247</c:v>
                </c:pt>
                <c:pt idx="201">
                  <c:v>41966.55208321759</c:v>
                </c:pt>
                <c:pt idx="202">
                  <c:v>41966.572916550933</c:v>
                </c:pt>
                <c:pt idx="203">
                  <c:v>41966.593749884218</c:v>
                </c:pt>
                <c:pt idx="204">
                  <c:v>41966.61458321759</c:v>
                </c:pt>
                <c:pt idx="205">
                  <c:v>41966.635416550933</c:v>
                </c:pt>
                <c:pt idx="206">
                  <c:v>41966.656249884261</c:v>
                </c:pt>
                <c:pt idx="207">
                  <c:v>41966.677083217583</c:v>
                </c:pt>
                <c:pt idx="208">
                  <c:v>41966.697916550933</c:v>
                </c:pt>
                <c:pt idx="209">
                  <c:v>41966.718749884247</c:v>
                </c:pt>
                <c:pt idx="210">
                  <c:v>41966.739583217583</c:v>
                </c:pt>
                <c:pt idx="211">
                  <c:v>41966.760416550933</c:v>
                </c:pt>
                <c:pt idx="212">
                  <c:v>41966.781249884247</c:v>
                </c:pt>
                <c:pt idx="213">
                  <c:v>41966.80208321759</c:v>
                </c:pt>
                <c:pt idx="214">
                  <c:v>41966.822916550933</c:v>
                </c:pt>
                <c:pt idx="215">
                  <c:v>41966.843749884247</c:v>
                </c:pt>
                <c:pt idx="216">
                  <c:v>41966.86458321759</c:v>
                </c:pt>
                <c:pt idx="217">
                  <c:v>41966.885416550933</c:v>
                </c:pt>
                <c:pt idx="218">
                  <c:v>41966.906249884261</c:v>
                </c:pt>
                <c:pt idx="219">
                  <c:v>41966.927083217583</c:v>
                </c:pt>
                <c:pt idx="220">
                  <c:v>41966.947916550933</c:v>
                </c:pt>
                <c:pt idx="221">
                  <c:v>41966.968749884247</c:v>
                </c:pt>
                <c:pt idx="222">
                  <c:v>41966.98958321759</c:v>
                </c:pt>
                <c:pt idx="223">
                  <c:v>41967.010416550933</c:v>
                </c:pt>
                <c:pt idx="224">
                  <c:v>41967.031249884247</c:v>
                </c:pt>
                <c:pt idx="225">
                  <c:v>41967.05208321759</c:v>
                </c:pt>
                <c:pt idx="226">
                  <c:v>41967.072916550933</c:v>
                </c:pt>
                <c:pt idx="227">
                  <c:v>41967.093749884218</c:v>
                </c:pt>
                <c:pt idx="228">
                  <c:v>41967.11458321759</c:v>
                </c:pt>
                <c:pt idx="229">
                  <c:v>41967.135416550933</c:v>
                </c:pt>
                <c:pt idx="230">
                  <c:v>41967.156249884261</c:v>
                </c:pt>
                <c:pt idx="231">
                  <c:v>41967.177083217583</c:v>
                </c:pt>
                <c:pt idx="232">
                  <c:v>41967.197916550933</c:v>
                </c:pt>
                <c:pt idx="233">
                  <c:v>41967.218749884247</c:v>
                </c:pt>
                <c:pt idx="234">
                  <c:v>41967.239583217583</c:v>
                </c:pt>
                <c:pt idx="235">
                  <c:v>41967.260416550933</c:v>
                </c:pt>
                <c:pt idx="236">
                  <c:v>41967.281249884247</c:v>
                </c:pt>
                <c:pt idx="237">
                  <c:v>41967.30208321759</c:v>
                </c:pt>
                <c:pt idx="238">
                  <c:v>41967.322916550933</c:v>
                </c:pt>
                <c:pt idx="239">
                  <c:v>41967.34375</c:v>
                </c:pt>
                <c:pt idx="240">
                  <c:v>41967.364583333343</c:v>
                </c:pt>
                <c:pt idx="241">
                  <c:v>41967.385416666657</c:v>
                </c:pt>
                <c:pt idx="242">
                  <c:v>41967.40625</c:v>
                </c:pt>
                <c:pt idx="243">
                  <c:v>41967.427083333307</c:v>
                </c:pt>
                <c:pt idx="244">
                  <c:v>41967.447916666657</c:v>
                </c:pt>
                <c:pt idx="245">
                  <c:v>41967.46875</c:v>
                </c:pt>
                <c:pt idx="246">
                  <c:v>41967.489583333343</c:v>
                </c:pt>
                <c:pt idx="247">
                  <c:v>41967.510416666657</c:v>
                </c:pt>
                <c:pt idx="248">
                  <c:v>41967.53125</c:v>
                </c:pt>
                <c:pt idx="249">
                  <c:v>41967.552083333343</c:v>
                </c:pt>
                <c:pt idx="250">
                  <c:v>41967.572916666657</c:v>
                </c:pt>
                <c:pt idx="251">
                  <c:v>41967.593749999993</c:v>
                </c:pt>
                <c:pt idx="252">
                  <c:v>41967.614583333343</c:v>
                </c:pt>
                <c:pt idx="253">
                  <c:v>41967.635416666642</c:v>
                </c:pt>
                <c:pt idx="254">
                  <c:v>41967.65625</c:v>
                </c:pt>
                <c:pt idx="255">
                  <c:v>41967.677083333307</c:v>
                </c:pt>
                <c:pt idx="256">
                  <c:v>41967.697916666642</c:v>
                </c:pt>
                <c:pt idx="257">
                  <c:v>41967.71875</c:v>
                </c:pt>
                <c:pt idx="258">
                  <c:v>41967.739583333307</c:v>
                </c:pt>
                <c:pt idx="259">
                  <c:v>41967.760416666642</c:v>
                </c:pt>
                <c:pt idx="260">
                  <c:v>41967.78125</c:v>
                </c:pt>
                <c:pt idx="261">
                  <c:v>41967.802083333343</c:v>
                </c:pt>
                <c:pt idx="262">
                  <c:v>41967.822916666657</c:v>
                </c:pt>
                <c:pt idx="263">
                  <c:v>41967.84375</c:v>
                </c:pt>
                <c:pt idx="264">
                  <c:v>41967.864583333343</c:v>
                </c:pt>
                <c:pt idx="265">
                  <c:v>41967.885416666657</c:v>
                </c:pt>
                <c:pt idx="266">
                  <c:v>41967.90625</c:v>
                </c:pt>
                <c:pt idx="267">
                  <c:v>41967.927083333307</c:v>
                </c:pt>
                <c:pt idx="268">
                  <c:v>41967.947916666657</c:v>
                </c:pt>
                <c:pt idx="269">
                  <c:v>41967.96875</c:v>
                </c:pt>
                <c:pt idx="270">
                  <c:v>41967.989583333343</c:v>
                </c:pt>
                <c:pt idx="271">
                  <c:v>41968.010416666657</c:v>
                </c:pt>
                <c:pt idx="272">
                  <c:v>41968.03125</c:v>
                </c:pt>
                <c:pt idx="273">
                  <c:v>41968.052083333343</c:v>
                </c:pt>
                <c:pt idx="274">
                  <c:v>41968.072916666657</c:v>
                </c:pt>
                <c:pt idx="275">
                  <c:v>41968.093749999993</c:v>
                </c:pt>
                <c:pt idx="276">
                  <c:v>41968.114583333343</c:v>
                </c:pt>
                <c:pt idx="277">
                  <c:v>41968.135416666642</c:v>
                </c:pt>
                <c:pt idx="278">
                  <c:v>41968.15625</c:v>
                </c:pt>
                <c:pt idx="279">
                  <c:v>41968.177083333307</c:v>
                </c:pt>
                <c:pt idx="280">
                  <c:v>41968.197916666642</c:v>
                </c:pt>
                <c:pt idx="281">
                  <c:v>41968.21875</c:v>
                </c:pt>
                <c:pt idx="282">
                  <c:v>41968.239583333307</c:v>
                </c:pt>
                <c:pt idx="283">
                  <c:v>41968.260416666642</c:v>
                </c:pt>
                <c:pt idx="284">
                  <c:v>41968.28125</c:v>
                </c:pt>
                <c:pt idx="285">
                  <c:v>41968.302083333343</c:v>
                </c:pt>
                <c:pt idx="286">
                  <c:v>41968.322916666657</c:v>
                </c:pt>
                <c:pt idx="287">
                  <c:v>41968.34375</c:v>
                </c:pt>
                <c:pt idx="288">
                  <c:v>41968.364583333343</c:v>
                </c:pt>
                <c:pt idx="289">
                  <c:v>41968.385416666657</c:v>
                </c:pt>
                <c:pt idx="290">
                  <c:v>41968.40625</c:v>
                </c:pt>
                <c:pt idx="291">
                  <c:v>41968.427083333307</c:v>
                </c:pt>
                <c:pt idx="292">
                  <c:v>41968.447916666657</c:v>
                </c:pt>
                <c:pt idx="293">
                  <c:v>41968.46875</c:v>
                </c:pt>
                <c:pt idx="294">
                  <c:v>41968.489583333343</c:v>
                </c:pt>
                <c:pt idx="295">
                  <c:v>41968.510416666657</c:v>
                </c:pt>
                <c:pt idx="296">
                  <c:v>41968.53125</c:v>
                </c:pt>
                <c:pt idx="297">
                  <c:v>41968.552083333343</c:v>
                </c:pt>
                <c:pt idx="298">
                  <c:v>41968.572916666657</c:v>
                </c:pt>
                <c:pt idx="299">
                  <c:v>41968.593749999993</c:v>
                </c:pt>
              </c:numCache>
            </c:numRef>
          </c:xVal>
          <c:yVal>
            <c:numRef>
              <c:f>'Outside Perry NOx'!$P$4:$P$303</c:f>
              <c:numCache>
                <c:formatCode>General</c:formatCode>
                <c:ptCount val="300"/>
                <c:pt idx="4">
                  <c:v>9.1590123333333349</c:v>
                </c:pt>
                <c:pt idx="5">
                  <c:v>9.3927948666666694</c:v>
                </c:pt>
                <c:pt idx="6">
                  <c:v>12.20624673333333</c:v>
                </c:pt>
                <c:pt idx="7">
                  <c:v>10.110265399999999</c:v>
                </c:pt>
                <c:pt idx="8">
                  <c:v>10.702783200000001</c:v>
                </c:pt>
                <c:pt idx="9">
                  <c:v>15.805691599999999</c:v>
                </c:pt>
                <c:pt idx="10">
                  <c:v>6.9179245999999992</c:v>
                </c:pt>
                <c:pt idx="11">
                  <c:v>8.1432675333333329</c:v>
                </c:pt>
                <c:pt idx="12">
                  <c:v>10.40450893333333</c:v>
                </c:pt>
                <c:pt idx="13">
                  <c:v>11.23887073333333</c:v>
                </c:pt>
                <c:pt idx="14">
                  <c:v>8.4697569333333362</c:v>
                </c:pt>
                <c:pt idx="15">
                  <c:v>8.5463408666666698</c:v>
                </c:pt>
                <c:pt idx="16">
                  <c:v>7.3613052666666636</c:v>
                </c:pt>
                <c:pt idx="17">
                  <c:v>8.6672628666666665</c:v>
                </c:pt>
                <c:pt idx="18">
                  <c:v>8.7116009333333331</c:v>
                </c:pt>
                <c:pt idx="19">
                  <c:v>10.045773666666671</c:v>
                </c:pt>
                <c:pt idx="20">
                  <c:v>9.9248516666666653</c:v>
                </c:pt>
                <c:pt idx="21">
                  <c:v>11.214686333333329</c:v>
                </c:pt>
                <c:pt idx="22">
                  <c:v>12.76651866666667</c:v>
                </c:pt>
                <c:pt idx="23">
                  <c:v>12.1901238</c:v>
                </c:pt>
                <c:pt idx="24">
                  <c:v>9.618515933333331</c:v>
                </c:pt>
                <c:pt idx="25">
                  <c:v>9.3000880000000024</c:v>
                </c:pt>
                <c:pt idx="26">
                  <c:v>9.1952889333333321</c:v>
                </c:pt>
                <c:pt idx="27">
                  <c:v>8.1069909333333356</c:v>
                </c:pt>
                <c:pt idx="28">
                  <c:v>8.9010453999999992</c:v>
                </c:pt>
                <c:pt idx="29">
                  <c:v>8.1996977999999991</c:v>
                </c:pt>
                <c:pt idx="30">
                  <c:v>8.6350170000000013</c:v>
                </c:pt>
                <c:pt idx="31">
                  <c:v>9.1469201333333281</c:v>
                </c:pt>
                <c:pt idx="32">
                  <c:v>8.7196624000000007</c:v>
                </c:pt>
                <c:pt idx="33">
                  <c:v>9.7354071999999992</c:v>
                </c:pt>
                <c:pt idx="34">
                  <c:v>9.8240833333333324</c:v>
                </c:pt>
                <c:pt idx="35">
                  <c:v>8.4012344666666703</c:v>
                </c:pt>
                <c:pt idx="36">
                  <c:v>9.743468666666665</c:v>
                </c:pt>
                <c:pt idx="37">
                  <c:v>7.9497923333333382</c:v>
                </c:pt>
                <c:pt idx="38">
                  <c:v>10.71084466666667</c:v>
                </c:pt>
                <c:pt idx="39">
                  <c:v>9.7676530666666697</c:v>
                </c:pt>
                <c:pt idx="40">
                  <c:v>9.3968256000000014</c:v>
                </c:pt>
                <c:pt idx="41">
                  <c:v>8.9211990666666665</c:v>
                </c:pt>
                <c:pt idx="42">
                  <c:v>10.42869333333334</c:v>
                </c:pt>
                <c:pt idx="43">
                  <c:v>9.8039296666666704</c:v>
                </c:pt>
                <c:pt idx="44">
                  <c:v>9.4774402666666706</c:v>
                </c:pt>
                <c:pt idx="45">
                  <c:v>8.66726286666667</c:v>
                </c:pt>
                <c:pt idx="46">
                  <c:v>11.8636344</c:v>
                </c:pt>
                <c:pt idx="47">
                  <c:v>11.31142393333333</c:v>
                </c:pt>
                <c:pt idx="48">
                  <c:v>11.39606933333334</c:v>
                </c:pt>
                <c:pt idx="49">
                  <c:v>12.37553753333334</c:v>
                </c:pt>
                <c:pt idx="50">
                  <c:v>13.822570799999999</c:v>
                </c:pt>
                <c:pt idx="51">
                  <c:v>12.6012586</c:v>
                </c:pt>
                <c:pt idx="52">
                  <c:v>14.165183133333329</c:v>
                </c:pt>
                <c:pt idx="53">
                  <c:v>14.463457399999999</c:v>
                </c:pt>
                <c:pt idx="54">
                  <c:v>14.10875286666667</c:v>
                </c:pt>
                <c:pt idx="55">
                  <c:v>14.14099873333333</c:v>
                </c:pt>
                <c:pt idx="56">
                  <c:v>13.98783086666667</c:v>
                </c:pt>
                <c:pt idx="57">
                  <c:v>12.178031600000001</c:v>
                </c:pt>
                <c:pt idx="58">
                  <c:v>14.8745922</c:v>
                </c:pt>
                <c:pt idx="59">
                  <c:v>10.50527726666667</c:v>
                </c:pt>
                <c:pt idx="60">
                  <c:v>10.4246626</c:v>
                </c:pt>
                <c:pt idx="61">
                  <c:v>9.0421210666666685</c:v>
                </c:pt>
                <c:pt idx="62">
                  <c:v>11.1018258</c:v>
                </c:pt>
                <c:pt idx="63">
                  <c:v>10.26343326666667</c:v>
                </c:pt>
                <c:pt idx="64">
                  <c:v>10.432724066666671</c:v>
                </c:pt>
                <c:pt idx="65">
                  <c:v>9.6709154666666635</c:v>
                </c:pt>
                <c:pt idx="66">
                  <c:v>10.92447353333333</c:v>
                </c:pt>
                <c:pt idx="67">
                  <c:v>12.161908666666671</c:v>
                </c:pt>
                <c:pt idx="68">
                  <c:v>12.822948933333331</c:v>
                </c:pt>
                <c:pt idx="69">
                  <c:v>15.2010816</c:v>
                </c:pt>
                <c:pt idx="70">
                  <c:v>14.922961000000001</c:v>
                </c:pt>
                <c:pt idx="71">
                  <c:v>19.159261733333331</c:v>
                </c:pt>
                <c:pt idx="72">
                  <c:v>16.898020333333299</c:v>
                </c:pt>
                <c:pt idx="73">
                  <c:v>17.52278399999998</c:v>
                </c:pt>
                <c:pt idx="74">
                  <c:v>17.409923466666669</c:v>
                </c:pt>
                <c:pt idx="75">
                  <c:v>14.16921386666667</c:v>
                </c:pt>
                <c:pt idx="76">
                  <c:v>15.65655446666667</c:v>
                </c:pt>
                <c:pt idx="77">
                  <c:v>15.53160173333333</c:v>
                </c:pt>
                <c:pt idx="78">
                  <c:v>14.536010599999999</c:v>
                </c:pt>
                <c:pt idx="79">
                  <c:v>15.71701546666667</c:v>
                </c:pt>
                <c:pt idx="80">
                  <c:v>16.6924529333333</c:v>
                </c:pt>
                <c:pt idx="81">
                  <c:v>32.775078933333333</c:v>
                </c:pt>
                <c:pt idx="82">
                  <c:v>18.518375133333329</c:v>
                </c:pt>
                <c:pt idx="83">
                  <c:v>22.391909866666669</c:v>
                </c:pt>
                <c:pt idx="84">
                  <c:v>14.523918399999999</c:v>
                </c:pt>
                <c:pt idx="85">
                  <c:v>17.204356066666669</c:v>
                </c:pt>
                <c:pt idx="86">
                  <c:v>14.717393599999999</c:v>
                </c:pt>
                <c:pt idx="87">
                  <c:v>16.567500199999991</c:v>
                </c:pt>
                <c:pt idx="88">
                  <c:v>13.7862942</c:v>
                </c:pt>
                <c:pt idx="89">
                  <c:v>13.9314006</c:v>
                </c:pt>
                <c:pt idx="90">
                  <c:v>15.91855213333333</c:v>
                </c:pt>
                <c:pt idx="91">
                  <c:v>15.55578613333334</c:v>
                </c:pt>
                <c:pt idx="92">
                  <c:v>20.009746466666659</c:v>
                </c:pt>
                <c:pt idx="93">
                  <c:v>17.732382133333299</c:v>
                </c:pt>
                <c:pt idx="94">
                  <c:v>20.88038486666667</c:v>
                </c:pt>
                <c:pt idx="95">
                  <c:v>17.708197733333311</c:v>
                </c:pt>
                <c:pt idx="96">
                  <c:v>17.966164666666661</c:v>
                </c:pt>
                <c:pt idx="97">
                  <c:v>16.902051066666669</c:v>
                </c:pt>
                <c:pt idx="98">
                  <c:v>14.689178466666659</c:v>
                </c:pt>
                <c:pt idx="99">
                  <c:v>17.6557982</c:v>
                </c:pt>
                <c:pt idx="100">
                  <c:v>16.067689266666662</c:v>
                </c:pt>
                <c:pt idx="101">
                  <c:v>14.092629933333329</c:v>
                </c:pt>
                <c:pt idx="102">
                  <c:v>14.205490466666671</c:v>
                </c:pt>
                <c:pt idx="103">
                  <c:v>15.65655446666667</c:v>
                </c:pt>
                <c:pt idx="104">
                  <c:v>13.971707933333329</c:v>
                </c:pt>
                <c:pt idx="105">
                  <c:v>13.0849466</c:v>
                </c:pt>
                <c:pt idx="106">
                  <c:v>10.7148754</c:v>
                </c:pt>
                <c:pt idx="107">
                  <c:v>13.310667666666671</c:v>
                </c:pt>
                <c:pt idx="108">
                  <c:v>14.318351</c:v>
                </c:pt>
                <c:pt idx="109">
                  <c:v>12.435998533333329</c:v>
                </c:pt>
                <c:pt idx="110">
                  <c:v>14.205490466666671</c:v>
                </c:pt>
                <c:pt idx="111">
                  <c:v>11.916033933333329</c:v>
                </c:pt>
                <c:pt idx="112">
                  <c:v>12.790703066666669</c:v>
                </c:pt>
                <c:pt idx="113">
                  <c:v>12.3352302</c:v>
                </c:pt>
                <c:pt idx="114">
                  <c:v>13.911246933333331</c:v>
                </c:pt>
                <c:pt idx="115">
                  <c:v>17.518753266666671</c:v>
                </c:pt>
                <c:pt idx="116">
                  <c:v>15.9024292</c:v>
                </c:pt>
                <c:pt idx="117">
                  <c:v>16.2289186</c:v>
                </c:pt>
                <c:pt idx="118">
                  <c:v>24.4274302</c:v>
                </c:pt>
                <c:pt idx="119">
                  <c:v>20.727216999999989</c:v>
                </c:pt>
                <c:pt idx="120">
                  <c:v>24.0928793333333</c:v>
                </c:pt>
                <c:pt idx="121">
                  <c:v>25.882524933333311</c:v>
                </c:pt>
                <c:pt idx="122">
                  <c:v>23.460054199999991</c:v>
                </c:pt>
                <c:pt idx="123">
                  <c:v>25.53185113333333</c:v>
                </c:pt>
                <c:pt idx="124">
                  <c:v>26.18886066666667</c:v>
                </c:pt>
                <c:pt idx="125">
                  <c:v>31.64647359999999</c:v>
                </c:pt>
                <c:pt idx="126">
                  <c:v>31.864133199999991</c:v>
                </c:pt>
                <c:pt idx="127">
                  <c:v>16.160396133333311</c:v>
                </c:pt>
                <c:pt idx="128">
                  <c:v>15.31797286666667</c:v>
                </c:pt>
                <c:pt idx="129">
                  <c:v>13.016424133333331</c:v>
                </c:pt>
                <c:pt idx="130">
                  <c:v>12.37956826666667</c:v>
                </c:pt>
                <c:pt idx="131">
                  <c:v>13.66940293333333</c:v>
                </c:pt>
                <c:pt idx="132">
                  <c:v>11.388007866666671</c:v>
                </c:pt>
                <c:pt idx="133">
                  <c:v>12.72621133333333</c:v>
                </c:pt>
                <c:pt idx="134">
                  <c:v>14.60050233333334</c:v>
                </c:pt>
                <c:pt idx="135">
                  <c:v>13.08091586666667</c:v>
                </c:pt>
                <c:pt idx="136">
                  <c:v>11.26305513333333</c:v>
                </c:pt>
                <c:pt idx="137">
                  <c:v>11.23887073333333</c:v>
                </c:pt>
                <c:pt idx="138">
                  <c:v>11.645974799999999</c:v>
                </c:pt>
                <c:pt idx="139">
                  <c:v>14.447334466666669</c:v>
                </c:pt>
                <c:pt idx="140">
                  <c:v>13.149438333333331</c:v>
                </c:pt>
                <c:pt idx="141">
                  <c:v>15.0317908</c:v>
                </c:pt>
                <c:pt idx="142">
                  <c:v>15.41067973333333</c:v>
                </c:pt>
                <c:pt idx="143">
                  <c:v>16.777098333333321</c:v>
                </c:pt>
                <c:pt idx="144">
                  <c:v>15.65655446666667</c:v>
                </c:pt>
                <c:pt idx="145">
                  <c:v>14.278043666666671</c:v>
                </c:pt>
                <c:pt idx="146">
                  <c:v>16.035443399999998</c:v>
                </c:pt>
                <c:pt idx="147">
                  <c:v>15.112405466666671</c:v>
                </c:pt>
                <c:pt idx="148">
                  <c:v>15.30184993333333</c:v>
                </c:pt>
                <c:pt idx="149">
                  <c:v>12.48436733333333</c:v>
                </c:pt>
                <c:pt idx="150">
                  <c:v>13.20183786666667</c:v>
                </c:pt>
                <c:pt idx="151">
                  <c:v>15.45098706666667</c:v>
                </c:pt>
                <c:pt idx="152">
                  <c:v>11.988587133333329</c:v>
                </c:pt>
                <c:pt idx="153">
                  <c:v>12.790703066666669</c:v>
                </c:pt>
                <c:pt idx="154">
                  <c:v>11.48474546666667</c:v>
                </c:pt>
                <c:pt idx="155">
                  <c:v>12.36747606666667</c:v>
                </c:pt>
                <c:pt idx="156">
                  <c:v>13.2784218</c:v>
                </c:pt>
                <c:pt idx="157">
                  <c:v>12.89953286666667</c:v>
                </c:pt>
                <c:pt idx="158">
                  <c:v>15.712984733333331</c:v>
                </c:pt>
                <c:pt idx="159">
                  <c:v>14.5118262</c:v>
                </c:pt>
                <c:pt idx="160">
                  <c:v>14.612594533333329</c:v>
                </c:pt>
                <c:pt idx="161">
                  <c:v>15.862121866666669</c:v>
                </c:pt>
                <c:pt idx="162">
                  <c:v>15.10837473333333</c:v>
                </c:pt>
                <c:pt idx="163">
                  <c:v>17.623552333333311</c:v>
                </c:pt>
                <c:pt idx="164">
                  <c:v>14.09262993333334</c:v>
                </c:pt>
                <c:pt idx="165">
                  <c:v>15.906459933333339</c:v>
                </c:pt>
                <c:pt idx="166">
                  <c:v>15.354249466666669</c:v>
                </c:pt>
                <c:pt idx="167">
                  <c:v>15.346188</c:v>
                </c:pt>
                <c:pt idx="168">
                  <c:v>14.398965666666671</c:v>
                </c:pt>
                <c:pt idx="169">
                  <c:v>13.90318546666667</c:v>
                </c:pt>
                <c:pt idx="170">
                  <c:v>12.226400399999999</c:v>
                </c:pt>
                <c:pt idx="171">
                  <c:v>12.734272799999999</c:v>
                </c:pt>
                <c:pt idx="172">
                  <c:v>12.36747606666667</c:v>
                </c:pt>
                <c:pt idx="173">
                  <c:v>11.182440466666669</c:v>
                </c:pt>
                <c:pt idx="174">
                  <c:v>13.705679533333329</c:v>
                </c:pt>
                <c:pt idx="175">
                  <c:v>11.20259413333333</c:v>
                </c:pt>
                <c:pt idx="176">
                  <c:v>12.431967800000001</c:v>
                </c:pt>
                <c:pt idx="177">
                  <c:v>14.685147733333331</c:v>
                </c:pt>
                <c:pt idx="178">
                  <c:v>11.53311426666667</c:v>
                </c:pt>
                <c:pt idx="179">
                  <c:v>13.64924926666667</c:v>
                </c:pt>
                <c:pt idx="180">
                  <c:v>15.342157266666669</c:v>
                </c:pt>
                <c:pt idx="181">
                  <c:v>57.938947133333293</c:v>
                </c:pt>
                <c:pt idx="182">
                  <c:v>19.15120026666667</c:v>
                </c:pt>
                <c:pt idx="183">
                  <c:v>24.540290733333311</c:v>
                </c:pt>
                <c:pt idx="184">
                  <c:v>19.876732266666671</c:v>
                </c:pt>
                <c:pt idx="185">
                  <c:v>13.266329600000001</c:v>
                </c:pt>
                <c:pt idx="186">
                  <c:v>10.82773593333334</c:v>
                </c:pt>
                <c:pt idx="187">
                  <c:v>10.432724066666671</c:v>
                </c:pt>
                <c:pt idx="188">
                  <c:v>12.564982000000001</c:v>
                </c:pt>
                <c:pt idx="189">
                  <c:v>12.226400399999999</c:v>
                </c:pt>
                <c:pt idx="190">
                  <c:v>10.7390598</c:v>
                </c:pt>
                <c:pt idx="191">
                  <c:v>13.879001066666669</c:v>
                </c:pt>
                <c:pt idx="192">
                  <c:v>13.68149513333333</c:v>
                </c:pt>
                <c:pt idx="193">
                  <c:v>11.267085866666671</c:v>
                </c:pt>
                <c:pt idx="194">
                  <c:v>9.7233149999999977</c:v>
                </c:pt>
                <c:pt idx="195">
                  <c:v>13.69358733333333</c:v>
                </c:pt>
                <c:pt idx="196">
                  <c:v>6.4302058666666673</c:v>
                </c:pt>
                <c:pt idx="197">
                  <c:v>7.2605369333333316</c:v>
                </c:pt>
                <c:pt idx="198">
                  <c:v>3.5683852000000011</c:v>
                </c:pt>
                <c:pt idx="199">
                  <c:v>4.5196382666666661</c:v>
                </c:pt>
                <c:pt idx="200">
                  <c:v>9.6749462000000008</c:v>
                </c:pt>
                <c:pt idx="201">
                  <c:v>20.646602333333309</c:v>
                </c:pt>
                <c:pt idx="202">
                  <c:v>14.76173166666667</c:v>
                </c:pt>
                <c:pt idx="203">
                  <c:v>20.79573946666666</c:v>
                </c:pt>
                <c:pt idx="204">
                  <c:v>10.146542</c:v>
                </c:pt>
                <c:pt idx="205">
                  <c:v>8.4697569333333362</c:v>
                </c:pt>
                <c:pt idx="206">
                  <c:v>7.5547804666666636</c:v>
                </c:pt>
                <c:pt idx="207">
                  <c:v>17.204356066666669</c:v>
                </c:pt>
                <c:pt idx="208">
                  <c:v>12.83907186666667</c:v>
                </c:pt>
                <c:pt idx="209">
                  <c:v>9.3524875333333402</c:v>
                </c:pt>
                <c:pt idx="210">
                  <c:v>12.62141226666667</c:v>
                </c:pt>
                <c:pt idx="211">
                  <c:v>11.8152656</c:v>
                </c:pt>
                <c:pt idx="212">
                  <c:v>9.4169792666666652</c:v>
                </c:pt>
                <c:pt idx="213">
                  <c:v>8.5382793999999969</c:v>
                </c:pt>
                <c:pt idx="214">
                  <c:v>10.74712126666666</c:v>
                </c:pt>
                <c:pt idx="215">
                  <c:v>11.089733600000001</c:v>
                </c:pt>
                <c:pt idx="216">
                  <c:v>12.30298433333334</c:v>
                </c:pt>
                <c:pt idx="217">
                  <c:v>12.44002926666667</c:v>
                </c:pt>
                <c:pt idx="218">
                  <c:v>13.3388828</c:v>
                </c:pt>
                <c:pt idx="219">
                  <c:v>17.30109366666667</c:v>
                </c:pt>
                <c:pt idx="220">
                  <c:v>18.55465173333333</c:v>
                </c:pt>
                <c:pt idx="221">
                  <c:v>17.873457800000001</c:v>
                </c:pt>
                <c:pt idx="222">
                  <c:v>19.497843333333311</c:v>
                </c:pt>
                <c:pt idx="223">
                  <c:v>25.6487424</c:v>
                </c:pt>
                <c:pt idx="224">
                  <c:v>24.705550800000001</c:v>
                </c:pt>
                <c:pt idx="225">
                  <c:v>26.599995466666659</c:v>
                </c:pt>
                <c:pt idx="226">
                  <c:v>32.674310599999998</c:v>
                </c:pt>
                <c:pt idx="227">
                  <c:v>32.658187666666613</c:v>
                </c:pt>
                <c:pt idx="228">
                  <c:v>34.451863999999993</c:v>
                </c:pt>
                <c:pt idx="229">
                  <c:v>38.075493266666633</c:v>
                </c:pt>
                <c:pt idx="230">
                  <c:v>36.608306333333331</c:v>
                </c:pt>
                <c:pt idx="231">
                  <c:v>38.659949599999997</c:v>
                </c:pt>
                <c:pt idx="232">
                  <c:v>35.249949200000003</c:v>
                </c:pt>
                <c:pt idx="233">
                  <c:v>30.949156733333311</c:v>
                </c:pt>
                <c:pt idx="234">
                  <c:v>37.374145666666628</c:v>
                </c:pt>
                <c:pt idx="235">
                  <c:v>32.698495000000008</c:v>
                </c:pt>
                <c:pt idx="236">
                  <c:v>32.045516200000002</c:v>
                </c:pt>
                <c:pt idx="237">
                  <c:v>32.359913400000003</c:v>
                </c:pt>
                <c:pt idx="238">
                  <c:v>32.758956000000012</c:v>
                </c:pt>
                <c:pt idx="239">
                  <c:v>27.075621999999999</c:v>
                </c:pt>
                <c:pt idx="240">
                  <c:v>29.215941400000009</c:v>
                </c:pt>
                <c:pt idx="241">
                  <c:v>28.163920000000001</c:v>
                </c:pt>
                <c:pt idx="242">
                  <c:v>25.011886533333321</c:v>
                </c:pt>
                <c:pt idx="243">
                  <c:v>22.2427727333333</c:v>
                </c:pt>
                <c:pt idx="244">
                  <c:v>22.22261906666666</c:v>
                </c:pt>
                <c:pt idx="245">
                  <c:v>22.81513686666667</c:v>
                </c:pt>
                <c:pt idx="246">
                  <c:v>24.4878912</c:v>
                </c:pt>
                <c:pt idx="247">
                  <c:v>19.880763000000002</c:v>
                </c:pt>
                <c:pt idx="248">
                  <c:v>18.94966359999998</c:v>
                </c:pt>
                <c:pt idx="249">
                  <c:v>19.018186066666669</c:v>
                </c:pt>
                <c:pt idx="250">
                  <c:v>22.9562125333333</c:v>
                </c:pt>
                <c:pt idx="251">
                  <c:v>20.690940400000009</c:v>
                </c:pt>
                <c:pt idx="252">
                  <c:v>21.77520766666667</c:v>
                </c:pt>
                <c:pt idx="253">
                  <c:v>25.306130066666679</c:v>
                </c:pt>
                <c:pt idx="254">
                  <c:v>25.926863000000001</c:v>
                </c:pt>
                <c:pt idx="255">
                  <c:v>31.70290386666667</c:v>
                </c:pt>
                <c:pt idx="256">
                  <c:v>33.286982066666631</c:v>
                </c:pt>
                <c:pt idx="257">
                  <c:v>34.18180486666661</c:v>
                </c:pt>
                <c:pt idx="258">
                  <c:v>32.134192333333338</c:v>
                </c:pt>
                <c:pt idx="259">
                  <c:v>75.742696266666641</c:v>
                </c:pt>
                <c:pt idx="260">
                  <c:v>31.126508999999999</c:v>
                </c:pt>
                <c:pt idx="261">
                  <c:v>32.924216066666631</c:v>
                </c:pt>
                <c:pt idx="262">
                  <c:v>34.43574106666663</c:v>
                </c:pt>
                <c:pt idx="263">
                  <c:v>31.001556266666679</c:v>
                </c:pt>
                <c:pt idx="264">
                  <c:v>18.26040819999999</c:v>
                </c:pt>
                <c:pt idx="265">
                  <c:v>14.862500000000001</c:v>
                </c:pt>
                <c:pt idx="266">
                  <c:v>14.310289533333339</c:v>
                </c:pt>
                <c:pt idx="267">
                  <c:v>15.777476466666659</c:v>
                </c:pt>
                <c:pt idx="268">
                  <c:v>13.3026062</c:v>
                </c:pt>
                <c:pt idx="269">
                  <c:v>9.8684214000000008</c:v>
                </c:pt>
                <c:pt idx="270">
                  <c:v>10.2795562</c:v>
                </c:pt>
                <c:pt idx="271">
                  <c:v>9.7192842666666692</c:v>
                </c:pt>
                <c:pt idx="272">
                  <c:v>7.881269866666667</c:v>
                </c:pt>
                <c:pt idx="273">
                  <c:v>7.7845322666666616</c:v>
                </c:pt>
                <c:pt idx="274">
                  <c:v>5.9626408000000017</c:v>
                </c:pt>
                <c:pt idx="275">
                  <c:v>7.8006551999999996</c:v>
                </c:pt>
                <c:pt idx="276">
                  <c:v>7.3048749999999956</c:v>
                </c:pt>
                <c:pt idx="277">
                  <c:v>6.0795320666666672</c:v>
                </c:pt>
                <c:pt idx="278">
                  <c:v>6.5067898</c:v>
                </c:pt>
                <c:pt idx="279">
                  <c:v>6.474543933333333</c:v>
                </c:pt>
                <c:pt idx="280">
                  <c:v>5.7731963333333356</c:v>
                </c:pt>
                <c:pt idx="281">
                  <c:v>4.9146501333333328</c:v>
                </c:pt>
                <c:pt idx="282">
                  <c:v>4.7171441999999981</c:v>
                </c:pt>
                <c:pt idx="283">
                  <c:v>5.51926013333334</c:v>
                </c:pt>
                <c:pt idx="284">
                  <c:v>5.9827944666666664</c:v>
                </c:pt>
                <c:pt idx="285">
                  <c:v>7.0630309999999952</c:v>
                </c:pt>
                <c:pt idx="286">
                  <c:v>8.1392368000000008</c:v>
                </c:pt>
                <c:pt idx="287">
                  <c:v>6.8373099333333363</c:v>
                </c:pt>
                <c:pt idx="288">
                  <c:v>11.41219226666667</c:v>
                </c:pt>
                <c:pt idx="289">
                  <c:v>9.1509508666666708</c:v>
                </c:pt>
                <c:pt idx="290">
                  <c:v>8.2883739333333253</c:v>
                </c:pt>
                <c:pt idx="291">
                  <c:v>6.6639883999999938</c:v>
                </c:pt>
                <c:pt idx="292">
                  <c:v>6.7405723333333327</c:v>
                </c:pt>
                <c:pt idx="293">
                  <c:v>6.2004540666666657</c:v>
                </c:pt>
                <c:pt idx="294">
                  <c:v>7.4862580000000003</c:v>
                </c:pt>
                <c:pt idx="295">
                  <c:v>6.1198394</c:v>
                </c:pt>
                <c:pt idx="296">
                  <c:v>7.6434565999999968</c:v>
                </c:pt>
                <c:pt idx="297">
                  <c:v>6.1117779333333351</c:v>
                </c:pt>
                <c:pt idx="298">
                  <c:v>8.1795441333333372</c:v>
                </c:pt>
                <c:pt idx="299">
                  <c:v>9.9450053333333326</c:v>
                </c:pt>
              </c:numCache>
            </c:numRef>
          </c:yVal>
          <c:smooth val="0"/>
        </c:ser>
        <c:ser>
          <c:idx val="2"/>
          <c:order val="1"/>
          <c:tx>
            <c:strRef>
              <c:f>'Out wood PPD20V+sharp '!$G$4</c:f>
              <c:strCache>
                <c:ptCount val="1"/>
                <c:pt idx="0">
                  <c:v>Dorm further from road</c:v>
                </c:pt>
              </c:strCache>
            </c:strRef>
          </c:tx>
          <c:marker>
            <c:symbol val="none"/>
          </c:marker>
          <c:xVal>
            <c:numRef>
              <c:f>'Out wood PPD20V+sharp '!$D$5:$D$7046</c:f>
              <c:numCache>
                <c:formatCode>m/d/yyyy</c:formatCode>
                <c:ptCount val="7042"/>
                <c:pt idx="0">
                  <c:v>41963.685821759253</c:v>
                </c:pt>
                <c:pt idx="1">
                  <c:v>41963.686516203707</c:v>
                </c:pt>
                <c:pt idx="2">
                  <c:v>41963.687210648161</c:v>
                </c:pt>
                <c:pt idx="3">
                  <c:v>41963.6879050926</c:v>
                </c:pt>
                <c:pt idx="4">
                  <c:v>41963.688599537039</c:v>
                </c:pt>
                <c:pt idx="5">
                  <c:v>41963.689293981479</c:v>
                </c:pt>
                <c:pt idx="6">
                  <c:v>41963.689988425933</c:v>
                </c:pt>
                <c:pt idx="7">
                  <c:v>41963.690682870343</c:v>
                </c:pt>
                <c:pt idx="8">
                  <c:v>41963.691377314797</c:v>
                </c:pt>
                <c:pt idx="9">
                  <c:v>41963.692071759229</c:v>
                </c:pt>
                <c:pt idx="10">
                  <c:v>41963.692766203683</c:v>
                </c:pt>
                <c:pt idx="11">
                  <c:v>41963.693460648123</c:v>
                </c:pt>
                <c:pt idx="12">
                  <c:v>41963.694155092599</c:v>
                </c:pt>
                <c:pt idx="13">
                  <c:v>41963.694849537023</c:v>
                </c:pt>
                <c:pt idx="14">
                  <c:v>41963.695543981463</c:v>
                </c:pt>
                <c:pt idx="15">
                  <c:v>41963.696238425931</c:v>
                </c:pt>
                <c:pt idx="16">
                  <c:v>41963.696932870371</c:v>
                </c:pt>
                <c:pt idx="17">
                  <c:v>41963.697627314803</c:v>
                </c:pt>
                <c:pt idx="18">
                  <c:v>41963.698321759228</c:v>
                </c:pt>
                <c:pt idx="19">
                  <c:v>41963.699016203696</c:v>
                </c:pt>
                <c:pt idx="20">
                  <c:v>41963.699722222191</c:v>
                </c:pt>
                <c:pt idx="21">
                  <c:v>41963.700416666637</c:v>
                </c:pt>
                <c:pt idx="22">
                  <c:v>41963.701111111077</c:v>
                </c:pt>
                <c:pt idx="23">
                  <c:v>41963.701805555553</c:v>
                </c:pt>
                <c:pt idx="24">
                  <c:v>41963.702499999999</c:v>
                </c:pt>
                <c:pt idx="25">
                  <c:v>41963.703194444453</c:v>
                </c:pt>
                <c:pt idx="26">
                  <c:v>41963.703888888893</c:v>
                </c:pt>
                <c:pt idx="27">
                  <c:v>41963.704583333318</c:v>
                </c:pt>
                <c:pt idx="28">
                  <c:v>41963.705277777779</c:v>
                </c:pt>
                <c:pt idx="29">
                  <c:v>41963.705972222233</c:v>
                </c:pt>
                <c:pt idx="30">
                  <c:v>41963.706666666643</c:v>
                </c:pt>
                <c:pt idx="31">
                  <c:v>41963.707361111083</c:v>
                </c:pt>
                <c:pt idx="32">
                  <c:v>41963.708055555559</c:v>
                </c:pt>
                <c:pt idx="33">
                  <c:v>41963.708749999998</c:v>
                </c:pt>
                <c:pt idx="34">
                  <c:v>41963.709444444437</c:v>
                </c:pt>
                <c:pt idx="35">
                  <c:v>41963.710138888899</c:v>
                </c:pt>
                <c:pt idx="36">
                  <c:v>41963.710833333331</c:v>
                </c:pt>
                <c:pt idx="37">
                  <c:v>41963.711527777778</c:v>
                </c:pt>
                <c:pt idx="38">
                  <c:v>41963.712222222232</c:v>
                </c:pt>
                <c:pt idx="39">
                  <c:v>41963.712916666656</c:v>
                </c:pt>
                <c:pt idx="40">
                  <c:v>41963.713611111103</c:v>
                </c:pt>
                <c:pt idx="41">
                  <c:v>41963.714305555557</c:v>
                </c:pt>
                <c:pt idx="42">
                  <c:v>41963.714999999997</c:v>
                </c:pt>
                <c:pt idx="43">
                  <c:v>41963.715694444443</c:v>
                </c:pt>
                <c:pt idx="44">
                  <c:v>41963.716400462959</c:v>
                </c:pt>
                <c:pt idx="45">
                  <c:v>41963.717094907413</c:v>
                </c:pt>
                <c:pt idx="46">
                  <c:v>41963.717789351853</c:v>
                </c:pt>
                <c:pt idx="47">
                  <c:v>41963.7184837963</c:v>
                </c:pt>
                <c:pt idx="48">
                  <c:v>41963.719178240739</c:v>
                </c:pt>
                <c:pt idx="49">
                  <c:v>41963.719872685193</c:v>
                </c:pt>
                <c:pt idx="50">
                  <c:v>41963.720567129632</c:v>
                </c:pt>
                <c:pt idx="51">
                  <c:v>41963.721261574043</c:v>
                </c:pt>
                <c:pt idx="52">
                  <c:v>41963.721956018497</c:v>
                </c:pt>
                <c:pt idx="53">
                  <c:v>41963.722650462973</c:v>
                </c:pt>
                <c:pt idx="54">
                  <c:v>41963.723344907383</c:v>
                </c:pt>
                <c:pt idx="55">
                  <c:v>41963.724039351851</c:v>
                </c:pt>
                <c:pt idx="56">
                  <c:v>41963.724733796284</c:v>
                </c:pt>
                <c:pt idx="57">
                  <c:v>41963.725428240723</c:v>
                </c:pt>
                <c:pt idx="58">
                  <c:v>41963.726122685162</c:v>
                </c:pt>
                <c:pt idx="59">
                  <c:v>41963.726817129631</c:v>
                </c:pt>
                <c:pt idx="60">
                  <c:v>41963.727511574078</c:v>
                </c:pt>
                <c:pt idx="61">
                  <c:v>41963.728206018517</c:v>
                </c:pt>
                <c:pt idx="62">
                  <c:v>41963.728900462957</c:v>
                </c:pt>
                <c:pt idx="63">
                  <c:v>41963.729594907403</c:v>
                </c:pt>
                <c:pt idx="64">
                  <c:v>41963.73028935185</c:v>
                </c:pt>
                <c:pt idx="65">
                  <c:v>41963.730983796268</c:v>
                </c:pt>
                <c:pt idx="66">
                  <c:v>41963.731678240743</c:v>
                </c:pt>
                <c:pt idx="67">
                  <c:v>41963.732384259252</c:v>
                </c:pt>
                <c:pt idx="68">
                  <c:v>41963.733078703677</c:v>
                </c:pt>
                <c:pt idx="69">
                  <c:v>41963.733773148153</c:v>
                </c:pt>
                <c:pt idx="70">
                  <c:v>41963.734467592592</c:v>
                </c:pt>
                <c:pt idx="71">
                  <c:v>41963.735162037003</c:v>
                </c:pt>
                <c:pt idx="72">
                  <c:v>41963.735856481479</c:v>
                </c:pt>
                <c:pt idx="73">
                  <c:v>41963.736550925933</c:v>
                </c:pt>
                <c:pt idx="74">
                  <c:v>41963.737245370372</c:v>
                </c:pt>
                <c:pt idx="75">
                  <c:v>41963.737939814797</c:v>
                </c:pt>
                <c:pt idx="76">
                  <c:v>41963.738634259258</c:v>
                </c:pt>
                <c:pt idx="77">
                  <c:v>41963.739328703683</c:v>
                </c:pt>
                <c:pt idx="78">
                  <c:v>41963.740023148152</c:v>
                </c:pt>
                <c:pt idx="79">
                  <c:v>41963.740717592598</c:v>
                </c:pt>
                <c:pt idx="80">
                  <c:v>41963.741412037023</c:v>
                </c:pt>
                <c:pt idx="81">
                  <c:v>41963.742106481477</c:v>
                </c:pt>
                <c:pt idx="82">
                  <c:v>41963.742800925931</c:v>
                </c:pt>
                <c:pt idx="83">
                  <c:v>41963.743495370371</c:v>
                </c:pt>
                <c:pt idx="84">
                  <c:v>41963.744189814803</c:v>
                </c:pt>
                <c:pt idx="85">
                  <c:v>41963.744884259257</c:v>
                </c:pt>
                <c:pt idx="86">
                  <c:v>41963.745578703703</c:v>
                </c:pt>
                <c:pt idx="87">
                  <c:v>41963.746273148179</c:v>
                </c:pt>
                <c:pt idx="88">
                  <c:v>41963.746967592589</c:v>
                </c:pt>
                <c:pt idx="89">
                  <c:v>41963.747662037007</c:v>
                </c:pt>
                <c:pt idx="90">
                  <c:v>41963.748356481483</c:v>
                </c:pt>
                <c:pt idx="91">
                  <c:v>41963.749062499999</c:v>
                </c:pt>
                <c:pt idx="92">
                  <c:v>41963.749756944453</c:v>
                </c:pt>
                <c:pt idx="93">
                  <c:v>41963.7504513889</c:v>
                </c:pt>
                <c:pt idx="94">
                  <c:v>41963.751145833303</c:v>
                </c:pt>
                <c:pt idx="95">
                  <c:v>41963.751840277779</c:v>
                </c:pt>
                <c:pt idx="96">
                  <c:v>41963.752534722233</c:v>
                </c:pt>
                <c:pt idx="97">
                  <c:v>41963.753229166658</c:v>
                </c:pt>
                <c:pt idx="98">
                  <c:v>41963.753923611082</c:v>
                </c:pt>
                <c:pt idx="99">
                  <c:v>41963.754618055558</c:v>
                </c:pt>
                <c:pt idx="100">
                  <c:v>41963.755312499998</c:v>
                </c:pt>
                <c:pt idx="101">
                  <c:v>41963.756006944452</c:v>
                </c:pt>
                <c:pt idx="102">
                  <c:v>41963.756701388898</c:v>
                </c:pt>
                <c:pt idx="103">
                  <c:v>41963.757395833323</c:v>
                </c:pt>
                <c:pt idx="104">
                  <c:v>41963.758090277777</c:v>
                </c:pt>
                <c:pt idx="105">
                  <c:v>41963.758784722217</c:v>
                </c:pt>
                <c:pt idx="106">
                  <c:v>41963.759479166663</c:v>
                </c:pt>
                <c:pt idx="107">
                  <c:v>41963.760173611066</c:v>
                </c:pt>
                <c:pt idx="108">
                  <c:v>41963.760868055557</c:v>
                </c:pt>
                <c:pt idx="109">
                  <c:v>41963.761562499989</c:v>
                </c:pt>
                <c:pt idx="110">
                  <c:v>41963.762256944443</c:v>
                </c:pt>
                <c:pt idx="111">
                  <c:v>41963.76295138889</c:v>
                </c:pt>
                <c:pt idx="112">
                  <c:v>41963.763645833293</c:v>
                </c:pt>
                <c:pt idx="113">
                  <c:v>41963.764340277783</c:v>
                </c:pt>
                <c:pt idx="114">
                  <c:v>41963.765046296277</c:v>
                </c:pt>
                <c:pt idx="115">
                  <c:v>41963.765740740702</c:v>
                </c:pt>
                <c:pt idx="116">
                  <c:v>41963.766435185193</c:v>
                </c:pt>
                <c:pt idx="117">
                  <c:v>41963.767129629603</c:v>
                </c:pt>
                <c:pt idx="118">
                  <c:v>41963.767824074072</c:v>
                </c:pt>
                <c:pt idx="119">
                  <c:v>41963.768518518518</c:v>
                </c:pt>
                <c:pt idx="120">
                  <c:v>41963.769212962958</c:v>
                </c:pt>
                <c:pt idx="121">
                  <c:v>41963.769907407397</c:v>
                </c:pt>
                <c:pt idx="122">
                  <c:v>41963.770601851822</c:v>
                </c:pt>
                <c:pt idx="123">
                  <c:v>41963.771296296298</c:v>
                </c:pt>
                <c:pt idx="124">
                  <c:v>41963.771990740723</c:v>
                </c:pt>
                <c:pt idx="125">
                  <c:v>41963.772685185177</c:v>
                </c:pt>
                <c:pt idx="126">
                  <c:v>41963.773379629623</c:v>
                </c:pt>
                <c:pt idx="127">
                  <c:v>41963.774074074077</c:v>
                </c:pt>
                <c:pt idx="128">
                  <c:v>41963.774768518488</c:v>
                </c:pt>
                <c:pt idx="129">
                  <c:v>41963.775462962942</c:v>
                </c:pt>
                <c:pt idx="130">
                  <c:v>41963.77615740741</c:v>
                </c:pt>
                <c:pt idx="131">
                  <c:v>41963.77685185185</c:v>
                </c:pt>
                <c:pt idx="132">
                  <c:v>41963.777546296304</c:v>
                </c:pt>
                <c:pt idx="133">
                  <c:v>41963.778240740743</c:v>
                </c:pt>
                <c:pt idx="134">
                  <c:v>41963.778935185182</c:v>
                </c:pt>
                <c:pt idx="135">
                  <c:v>41963.7796296296</c:v>
                </c:pt>
                <c:pt idx="136">
                  <c:v>41963.780324074083</c:v>
                </c:pt>
                <c:pt idx="137">
                  <c:v>41963.781018518523</c:v>
                </c:pt>
                <c:pt idx="138">
                  <c:v>41963.781724537002</c:v>
                </c:pt>
                <c:pt idx="139">
                  <c:v>41963.782418981478</c:v>
                </c:pt>
                <c:pt idx="140">
                  <c:v>41963.783113425932</c:v>
                </c:pt>
                <c:pt idx="141">
                  <c:v>41963.783807870372</c:v>
                </c:pt>
                <c:pt idx="142">
                  <c:v>41963.784502314818</c:v>
                </c:pt>
                <c:pt idx="143">
                  <c:v>41963.785196759229</c:v>
                </c:pt>
                <c:pt idx="144">
                  <c:v>41963.785891203697</c:v>
                </c:pt>
                <c:pt idx="145">
                  <c:v>41963.786585648151</c:v>
                </c:pt>
                <c:pt idx="146">
                  <c:v>41963.787280092598</c:v>
                </c:pt>
                <c:pt idx="147">
                  <c:v>41963.787974537023</c:v>
                </c:pt>
                <c:pt idx="148">
                  <c:v>41963.788668981477</c:v>
                </c:pt>
                <c:pt idx="149">
                  <c:v>41963.789363425931</c:v>
                </c:pt>
                <c:pt idx="150">
                  <c:v>41963.79005787037</c:v>
                </c:pt>
                <c:pt idx="151">
                  <c:v>41963.790752314802</c:v>
                </c:pt>
                <c:pt idx="152">
                  <c:v>41963.791446759213</c:v>
                </c:pt>
                <c:pt idx="153">
                  <c:v>41963.792141203659</c:v>
                </c:pt>
                <c:pt idx="154">
                  <c:v>41963.79283564815</c:v>
                </c:pt>
                <c:pt idx="155">
                  <c:v>41963.793530092589</c:v>
                </c:pt>
                <c:pt idx="156">
                  <c:v>41963.794224537007</c:v>
                </c:pt>
                <c:pt idx="157">
                  <c:v>41963.794918981483</c:v>
                </c:pt>
                <c:pt idx="158">
                  <c:v>41963.795613425929</c:v>
                </c:pt>
                <c:pt idx="159">
                  <c:v>41963.796307870347</c:v>
                </c:pt>
                <c:pt idx="160">
                  <c:v>41963.797002314786</c:v>
                </c:pt>
                <c:pt idx="161">
                  <c:v>41963.797696759233</c:v>
                </c:pt>
                <c:pt idx="162">
                  <c:v>41963.798402777749</c:v>
                </c:pt>
                <c:pt idx="163">
                  <c:v>41963.799097222232</c:v>
                </c:pt>
                <c:pt idx="164">
                  <c:v>41963.799791666621</c:v>
                </c:pt>
                <c:pt idx="165">
                  <c:v>41963.800486111097</c:v>
                </c:pt>
                <c:pt idx="166">
                  <c:v>41963.801180555529</c:v>
                </c:pt>
                <c:pt idx="167">
                  <c:v>41963.801874999997</c:v>
                </c:pt>
                <c:pt idx="168">
                  <c:v>41963.802569444473</c:v>
                </c:pt>
                <c:pt idx="169">
                  <c:v>41963.803263888898</c:v>
                </c:pt>
                <c:pt idx="170">
                  <c:v>41963.80395833333</c:v>
                </c:pt>
                <c:pt idx="171">
                  <c:v>41963.804652777777</c:v>
                </c:pt>
                <c:pt idx="172">
                  <c:v>41963.805347222231</c:v>
                </c:pt>
                <c:pt idx="173">
                  <c:v>41963.806041666663</c:v>
                </c:pt>
                <c:pt idx="174">
                  <c:v>41963.80673611111</c:v>
                </c:pt>
                <c:pt idx="175">
                  <c:v>41963.807430555556</c:v>
                </c:pt>
                <c:pt idx="176">
                  <c:v>41963.808125000003</c:v>
                </c:pt>
                <c:pt idx="177">
                  <c:v>41963.808819444501</c:v>
                </c:pt>
                <c:pt idx="178">
                  <c:v>41963.809513888897</c:v>
                </c:pt>
                <c:pt idx="179">
                  <c:v>41963.810208333343</c:v>
                </c:pt>
                <c:pt idx="180">
                  <c:v>41963.810902777783</c:v>
                </c:pt>
                <c:pt idx="181">
                  <c:v>41963.811597222222</c:v>
                </c:pt>
                <c:pt idx="182">
                  <c:v>41963.812291666669</c:v>
                </c:pt>
                <c:pt idx="183">
                  <c:v>41963.812986111108</c:v>
                </c:pt>
                <c:pt idx="184">
                  <c:v>41963.813680555562</c:v>
                </c:pt>
                <c:pt idx="185">
                  <c:v>41963.814375000002</c:v>
                </c:pt>
                <c:pt idx="186">
                  <c:v>41963.815069444441</c:v>
                </c:pt>
                <c:pt idx="187">
                  <c:v>41963.815775462972</c:v>
                </c:pt>
                <c:pt idx="188">
                  <c:v>41963.816469907411</c:v>
                </c:pt>
                <c:pt idx="189">
                  <c:v>41963.817164351851</c:v>
                </c:pt>
                <c:pt idx="190">
                  <c:v>41963.817858796298</c:v>
                </c:pt>
                <c:pt idx="191">
                  <c:v>41963.818553240773</c:v>
                </c:pt>
                <c:pt idx="192">
                  <c:v>41963.819247685198</c:v>
                </c:pt>
                <c:pt idx="193">
                  <c:v>41963.81994212963</c:v>
                </c:pt>
                <c:pt idx="194">
                  <c:v>41963.820636574077</c:v>
                </c:pt>
                <c:pt idx="195">
                  <c:v>41963.821331018517</c:v>
                </c:pt>
                <c:pt idx="196">
                  <c:v>41963.822025462963</c:v>
                </c:pt>
                <c:pt idx="197">
                  <c:v>41963.82271990741</c:v>
                </c:pt>
                <c:pt idx="198">
                  <c:v>41963.823414351828</c:v>
                </c:pt>
                <c:pt idx="199">
                  <c:v>41963.824108796303</c:v>
                </c:pt>
                <c:pt idx="200">
                  <c:v>41963.824803240743</c:v>
                </c:pt>
                <c:pt idx="201">
                  <c:v>41963.825497685168</c:v>
                </c:pt>
                <c:pt idx="202">
                  <c:v>41963.826192129629</c:v>
                </c:pt>
                <c:pt idx="203">
                  <c:v>41963.826886574083</c:v>
                </c:pt>
                <c:pt idx="204">
                  <c:v>41963.827581018522</c:v>
                </c:pt>
                <c:pt idx="205">
                  <c:v>41963.828275462962</c:v>
                </c:pt>
                <c:pt idx="206">
                  <c:v>41963.828969907408</c:v>
                </c:pt>
                <c:pt idx="207">
                  <c:v>41963.829664351862</c:v>
                </c:pt>
                <c:pt idx="208">
                  <c:v>41963.830358796302</c:v>
                </c:pt>
                <c:pt idx="209">
                  <c:v>41963.831053240741</c:v>
                </c:pt>
                <c:pt idx="210">
                  <c:v>41963.831747685173</c:v>
                </c:pt>
                <c:pt idx="211">
                  <c:v>41963.832453703697</c:v>
                </c:pt>
                <c:pt idx="212">
                  <c:v>41963.833148148151</c:v>
                </c:pt>
                <c:pt idx="213">
                  <c:v>41963.833842592598</c:v>
                </c:pt>
                <c:pt idx="214">
                  <c:v>41963.834537037037</c:v>
                </c:pt>
                <c:pt idx="215">
                  <c:v>41963.835231481498</c:v>
                </c:pt>
                <c:pt idx="216">
                  <c:v>41963.835925925923</c:v>
                </c:pt>
                <c:pt idx="217">
                  <c:v>41963.83662037037</c:v>
                </c:pt>
                <c:pt idx="218">
                  <c:v>41963.837314814817</c:v>
                </c:pt>
                <c:pt idx="219">
                  <c:v>41963.838009259263</c:v>
                </c:pt>
                <c:pt idx="220">
                  <c:v>41963.838703703703</c:v>
                </c:pt>
                <c:pt idx="221">
                  <c:v>41963.839398148171</c:v>
                </c:pt>
                <c:pt idx="222">
                  <c:v>41963.840092592603</c:v>
                </c:pt>
                <c:pt idx="223">
                  <c:v>41963.840787037043</c:v>
                </c:pt>
                <c:pt idx="224">
                  <c:v>41963.841481481482</c:v>
                </c:pt>
                <c:pt idx="225">
                  <c:v>41963.842175925929</c:v>
                </c:pt>
                <c:pt idx="226">
                  <c:v>41963.842870370398</c:v>
                </c:pt>
                <c:pt idx="227">
                  <c:v>41963.843564814822</c:v>
                </c:pt>
                <c:pt idx="228">
                  <c:v>41963.844259259262</c:v>
                </c:pt>
                <c:pt idx="229">
                  <c:v>41963.844953703701</c:v>
                </c:pt>
                <c:pt idx="230">
                  <c:v>41963.845648148163</c:v>
                </c:pt>
                <c:pt idx="231">
                  <c:v>41963.846342592602</c:v>
                </c:pt>
                <c:pt idx="232">
                  <c:v>41963.847037037041</c:v>
                </c:pt>
                <c:pt idx="233">
                  <c:v>41963.847731481481</c:v>
                </c:pt>
                <c:pt idx="234">
                  <c:v>41963.848425925928</c:v>
                </c:pt>
                <c:pt idx="235">
                  <c:v>41963.849120370367</c:v>
                </c:pt>
                <c:pt idx="236">
                  <c:v>41963.849826388898</c:v>
                </c:pt>
                <c:pt idx="237">
                  <c:v>41963.85052083333</c:v>
                </c:pt>
                <c:pt idx="238">
                  <c:v>41963.851215277798</c:v>
                </c:pt>
                <c:pt idx="239">
                  <c:v>41963.851909722223</c:v>
                </c:pt>
                <c:pt idx="240">
                  <c:v>41963.85260416667</c:v>
                </c:pt>
                <c:pt idx="241">
                  <c:v>41963.853298611109</c:v>
                </c:pt>
                <c:pt idx="242">
                  <c:v>41963.853993055563</c:v>
                </c:pt>
                <c:pt idx="243">
                  <c:v>41963.854687500003</c:v>
                </c:pt>
                <c:pt idx="244">
                  <c:v>41963.855381944442</c:v>
                </c:pt>
                <c:pt idx="245">
                  <c:v>41963.856076388904</c:v>
                </c:pt>
                <c:pt idx="246">
                  <c:v>41963.856770833343</c:v>
                </c:pt>
                <c:pt idx="247">
                  <c:v>41963.857465277782</c:v>
                </c:pt>
                <c:pt idx="248">
                  <c:v>41963.858159722222</c:v>
                </c:pt>
                <c:pt idx="249">
                  <c:v>41963.858854166698</c:v>
                </c:pt>
                <c:pt idx="250">
                  <c:v>41963.859548611108</c:v>
                </c:pt>
                <c:pt idx="251">
                  <c:v>41963.860243055562</c:v>
                </c:pt>
                <c:pt idx="252">
                  <c:v>41963.860937500001</c:v>
                </c:pt>
                <c:pt idx="253">
                  <c:v>41963.861631944441</c:v>
                </c:pt>
                <c:pt idx="254">
                  <c:v>41963.862326388902</c:v>
                </c:pt>
                <c:pt idx="255">
                  <c:v>41963.863020833312</c:v>
                </c:pt>
                <c:pt idx="256">
                  <c:v>41963.863715277781</c:v>
                </c:pt>
                <c:pt idx="257">
                  <c:v>41963.86440972222</c:v>
                </c:pt>
                <c:pt idx="258">
                  <c:v>41963.865104166653</c:v>
                </c:pt>
                <c:pt idx="259">
                  <c:v>41963.865798611092</c:v>
                </c:pt>
                <c:pt idx="260">
                  <c:v>41963.866493055553</c:v>
                </c:pt>
                <c:pt idx="261">
                  <c:v>41963.867199074077</c:v>
                </c:pt>
                <c:pt idx="262">
                  <c:v>41963.867893518523</c:v>
                </c:pt>
                <c:pt idx="263">
                  <c:v>41963.868587962963</c:v>
                </c:pt>
                <c:pt idx="264">
                  <c:v>41963.86928240741</c:v>
                </c:pt>
                <c:pt idx="265">
                  <c:v>41963.869976851827</c:v>
                </c:pt>
                <c:pt idx="266">
                  <c:v>41963.870671296303</c:v>
                </c:pt>
                <c:pt idx="267">
                  <c:v>41963.871365740742</c:v>
                </c:pt>
                <c:pt idx="268">
                  <c:v>41963.872060185182</c:v>
                </c:pt>
                <c:pt idx="269">
                  <c:v>41963.872754629629</c:v>
                </c:pt>
                <c:pt idx="270">
                  <c:v>41963.873449074083</c:v>
                </c:pt>
                <c:pt idx="271">
                  <c:v>41963.874143518522</c:v>
                </c:pt>
                <c:pt idx="272">
                  <c:v>41963.874837962961</c:v>
                </c:pt>
                <c:pt idx="273">
                  <c:v>41963.875532407408</c:v>
                </c:pt>
                <c:pt idx="274">
                  <c:v>41963.876226851862</c:v>
                </c:pt>
                <c:pt idx="275">
                  <c:v>41963.876921296302</c:v>
                </c:pt>
                <c:pt idx="276">
                  <c:v>41963.877615740741</c:v>
                </c:pt>
                <c:pt idx="277">
                  <c:v>41963.878310185202</c:v>
                </c:pt>
                <c:pt idx="278">
                  <c:v>41963.879004629627</c:v>
                </c:pt>
                <c:pt idx="279">
                  <c:v>41963.879699074081</c:v>
                </c:pt>
                <c:pt idx="280">
                  <c:v>41963.880393518521</c:v>
                </c:pt>
                <c:pt idx="281">
                  <c:v>41963.88108796296</c:v>
                </c:pt>
                <c:pt idx="282">
                  <c:v>41963.881782407407</c:v>
                </c:pt>
                <c:pt idx="283">
                  <c:v>41963.882476851853</c:v>
                </c:pt>
                <c:pt idx="284">
                  <c:v>41963.8831712963</c:v>
                </c:pt>
                <c:pt idx="285">
                  <c:v>41963.88386574074</c:v>
                </c:pt>
                <c:pt idx="286">
                  <c:v>41963.884571759263</c:v>
                </c:pt>
                <c:pt idx="287">
                  <c:v>41963.885266203702</c:v>
                </c:pt>
                <c:pt idx="288">
                  <c:v>41963.885960648149</c:v>
                </c:pt>
                <c:pt idx="289">
                  <c:v>41963.886655092603</c:v>
                </c:pt>
                <c:pt idx="290">
                  <c:v>41963.887349537043</c:v>
                </c:pt>
                <c:pt idx="291">
                  <c:v>41963.888043981482</c:v>
                </c:pt>
                <c:pt idx="292">
                  <c:v>41963.888738425958</c:v>
                </c:pt>
                <c:pt idx="293">
                  <c:v>41963.889432870368</c:v>
                </c:pt>
                <c:pt idx="294">
                  <c:v>41963.890127314808</c:v>
                </c:pt>
                <c:pt idx="295">
                  <c:v>41963.890821759247</c:v>
                </c:pt>
                <c:pt idx="296">
                  <c:v>41963.891516203701</c:v>
                </c:pt>
                <c:pt idx="297">
                  <c:v>41963.892210648162</c:v>
                </c:pt>
                <c:pt idx="298">
                  <c:v>41963.892905092602</c:v>
                </c:pt>
                <c:pt idx="299">
                  <c:v>41963.893599537027</c:v>
                </c:pt>
                <c:pt idx="300">
                  <c:v>41963.894293981481</c:v>
                </c:pt>
                <c:pt idx="301">
                  <c:v>41963.894988425927</c:v>
                </c:pt>
                <c:pt idx="302">
                  <c:v>41963.895682870367</c:v>
                </c:pt>
                <c:pt idx="303">
                  <c:v>41963.896377314813</c:v>
                </c:pt>
                <c:pt idx="304">
                  <c:v>41963.897071759253</c:v>
                </c:pt>
                <c:pt idx="305">
                  <c:v>41963.897766203678</c:v>
                </c:pt>
                <c:pt idx="306">
                  <c:v>41963.898460648154</c:v>
                </c:pt>
                <c:pt idx="307">
                  <c:v>41963.8991550926</c:v>
                </c:pt>
                <c:pt idx="308">
                  <c:v>41963.899849537032</c:v>
                </c:pt>
                <c:pt idx="309">
                  <c:v>41963.900543981479</c:v>
                </c:pt>
                <c:pt idx="310">
                  <c:v>41963.90123842594</c:v>
                </c:pt>
                <c:pt idx="311">
                  <c:v>41963.901944444442</c:v>
                </c:pt>
                <c:pt idx="312">
                  <c:v>41963.902638888903</c:v>
                </c:pt>
                <c:pt idx="313">
                  <c:v>41963.903333333343</c:v>
                </c:pt>
                <c:pt idx="314">
                  <c:v>41963.904027777782</c:v>
                </c:pt>
                <c:pt idx="315">
                  <c:v>41963.904722222222</c:v>
                </c:pt>
                <c:pt idx="316">
                  <c:v>41963.905416666646</c:v>
                </c:pt>
                <c:pt idx="317">
                  <c:v>41963.906111111108</c:v>
                </c:pt>
                <c:pt idx="318">
                  <c:v>41963.906805555562</c:v>
                </c:pt>
                <c:pt idx="319">
                  <c:v>41963.907500000001</c:v>
                </c:pt>
                <c:pt idx="320">
                  <c:v>41963.908194444462</c:v>
                </c:pt>
                <c:pt idx="321">
                  <c:v>41963.908888888902</c:v>
                </c:pt>
                <c:pt idx="322">
                  <c:v>41963.909583333327</c:v>
                </c:pt>
                <c:pt idx="323">
                  <c:v>41963.910277777781</c:v>
                </c:pt>
                <c:pt idx="324">
                  <c:v>41963.91097222222</c:v>
                </c:pt>
                <c:pt idx="325">
                  <c:v>41963.911666666652</c:v>
                </c:pt>
                <c:pt idx="326">
                  <c:v>41963.912361111114</c:v>
                </c:pt>
                <c:pt idx="327">
                  <c:v>41963.913055555553</c:v>
                </c:pt>
                <c:pt idx="328">
                  <c:v>41963.91375</c:v>
                </c:pt>
                <c:pt idx="329">
                  <c:v>41963.914444444461</c:v>
                </c:pt>
                <c:pt idx="330">
                  <c:v>41963.9151388889</c:v>
                </c:pt>
                <c:pt idx="331">
                  <c:v>41963.915833333333</c:v>
                </c:pt>
                <c:pt idx="332">
                  <c:v>41963.916527777779</c:v>
                </c:pt>
                <c:pt idx="333">
                  <c:v>41963.917222222219</c:v>
                </c:pt>
                <c:pt idx="334">
                  <c:v>41963.917916666673</c:v>
                </c:pt>
                <c:pt idx="335">
                  <c:v>41963.918611111112</c:v>
                </c:pt>
                <c:pt idx="336">
                  <c:v>41963.919305555559</c:v>
                </c:pt>
                <c:pt idx="337">
                  <c:v>41963.920011574082</c:v>
                </c:pt>
                <c:pt idx="338">
                  <c:v>41963.920706018522</c:v>
                </c:pt>
                <c:pt idx="339">
                  <c:v>41963.921400462947</c:v>
                </c:pt>
                <c:pt idx="340">
                  <c:v>41963.922094907408</c:v>
                </c:pt>
                <c:pt idx="341">
                  <c:v>41963.922789351847</c:v>
                </c:pt>
                <c:pt idx="342">
                  <c:v>41963.923483796272</c:v>
                </c:pt>
                <c:pt idx="343">
                  <c:v>41963.924178240741</c:v>
                </c:pt>
                <c:pt idx="344">
                  <c:v>41963.924872685187</c:v>
                </c:pt>
                <c:pt idx="345">
                  <c:v>41963.925567129627</c:v>
                </c:pt>
                <c:pt idx="346">
                  <c:v>41963.926261574081</c:v>
                </c:pt>
                <c:pt idx="347">
                  <c:v>41963.92695601852</c:v>
                </c:pt>
                <c:pt idx="348">
                  <c:v>41963.92765046296</c:v>
                </c:pt>
                <c:pt idx="349">
                  <c:v>41963.928344907406</c:v>
                </c:pt>
                <c:pt idx="350">
                  <c:v>41963.929039351853</c:v>
                </c:pt>
                <c:pt idx="351">
                  <c:v>41963.9297337963</c:v>
                </c:pt>
                <c:pt idx="352">
                  <c:v>41963.930428240739</c:v>
                </c:pt>
                <c:pt idx="353">
                  <c:v>41963.931122685157</c:v>
                </c:pt>
                <c:pt idx="354">
                  <c:v>41963.931817129633</c:v>
                </c:pt>
                <c:pt idx="355">
                  <c:v>41963.932511574072</c:v>
                </c:pt>
                <c:pt idx="356">
                  <c:v>41963.933206018519</c:v>
                </c:pt>
                <c:pt idx="357">
                  <c:v>41963.933900462973</c:v>
                </c:pt>
                <c:pt idx="358">
                  <c:v>41963.934594907412</c:v>
                </c:pt>
                <c:pt idx="359">
                  <c:v>41963.935289351852</c:v>
                </c:pt>
                <c:pt idx="360">
                  <c:v>41963.935983796277</c:v>
                </c:pt>
                <c:pt idx="361">
                  <c:v>41963.936678240738</c:v>
                </c:pt>
                <c:pt idx="362">
                  <c:v>41963.937384259247</c:v>
                </c:pt>
                <c:pt idx="363">
                  <c:v>41963.938078703701</c:v>
                </c:pt>
                <c:pt idx="364">
                  <c:v>41963.938773148162</c:v>
                </c:pt>
                <c:pt idx="365">
                  <c:v>41963.939467592587</c:v>
                </c:pt>
                <c:pt idx="366">
                  <c:v>41963.940162037034</c:v>
                </c:pt>
                <c:pt idx="367">
                  <c:v>41963.94085648148</c:v>
                </c:pt>
                <c:pt idx="368">
                  <c:v>41963.941550925927</c:v>
                </c:pt>
                <c:pt idx="369">
                  <c:v>41963.942245370381</c:v>
                </c:pt>
                <c:pt idx="370">
                  <c:v>41963.942939814813</c:v>
                </c:pt>
                <c:pt idx="371">
                  <c:v>41963.94363425926</c:v>
                </c:pt>
                <c:pt idx="372">
                  <c:v>41963.944328703707</c:v>
                </c:pt>
                <c:pt idx="373">
                  <c:v>41963.945023148161</c:v>
                </c:pt>
                <c:pt idx="374">
                  <c:v>41963.9457175926</c:v>
                </c:pt>
                <c:pt idx="375">
                  <c:v>41963.946412037039</c:v>
                </c:pt>
                <c:pt idx="376">
                  <c:v>41963.947106481479</c:v>
                </c:pt>
                <c:pt idx="377">
                  <c:v>41963.947800925933</c:v>
                </c:pt>
                <c:pt idx="378">
                  <c:v>41963.948495370372</c:v>
                </c:pt>
                <c:pt idx="379">
                  <c:v>41963.949189814797</c:v>
                </c:pt>
                <c:pt idx="380">
                  <c:v>41963.949884259258</c:v>
                </c:pt>
                <c:pt idx="381">
                  <c:v>41963.950578703712</c:v>
                </c:pt>
                <c:pt idx="382">
                  <c:v>41963.951273148166</c:v>
                </c:pt>
                <c:pt idx="383">
                  <c:v>41963.951967592599</c:v>
                </c:pt>
                <c:pt idx="384">
                  <c:v>41963.952662037038</c:v>
                </c:pt>
                <c:pt idx="385">
                  <c:v>41963.953356481499</c:v>
                </c:pt>
                <c:pt idx="386">
                  <c:v>41963.954050925931</c:v>
                </c:pt>
                <c:pt idx="387">
                  <c:v>41963.954756944462</c:v>
                </c:pt>
                <c:pt idx="388">
                  <c:v>41963.955451388902</c:v>
                </c:pt>
                <c:pt idx="389">
                  <c:v>41963.956145833326</c:v>
                </c:pt>
                <c:pt idx="390">
                  <c:v>41963.95684027778</c:v>
                </c:pt>
                <c:pt idx="391">
                  <c:v>41963.95753472222</c:v>
                </c:pt>
                <c:pt idx="392">
                  <c:v>41963.958229166681</c:v>
                </c:pt>
                <c:pt idx="393">
                  <c:v>41963.958923611113</c:v>
                </c:pt>
                <c:pt idx="394">
                  <c:v>41963.959618055553</c:v>
                </c:pt>
                <c:pt idx="395">
                  <c:v>41963.960312500007</c:v>
                </c:pt>
                <c:pt idx="396">
                  <c:v>41963.961006944453</c:v>
                </c:pt>
                <c:pt idx="397">
                  <c:v>41963.961701388893</c:v>
                </c:pt>
                <c:pt idx="398">
                  <c:v>41963.962395833318</c:v>
                </c:pt>
                <c:pt idx="399">
                  <c:v>41963.963090277779</c:v>
                </c:pt>
                <c:pt idx="400">
                  <c:v>41963.963784722197</c:v>
                </c:pt>
                <c:pt idx="401">
                  <c:v>41963.964479166672</c:v>
                </c:pt>
                <c:pt idx="402">
                  <c:v>41963.965173611083</c:v>
                </c:pt>
                <c:pt idx="403">
                  <c:v>41963.965868055559</c:v>
                </c:pt>
                <c:pt idx="404">
                  <c:v>41963.966562500013</c:v>
                </c:pt>
                <c:pt idx="405">
                  <c:v>41963.967256944452</c:v>
                </c:pt>
                <c:pt idx="406">
                  <c:v>41963.967951388899</c:v>
                </c:pt>
                <c:pt idx="407">
                  <c:v>41963.968645833324</c:v>
                </c:pt>
                <c:pt idx="408">
                  <c:v>41963.969340277778</c:v>
                </c:pt>
                <c:pt idx="409">
                  <c:v>41963.970034722232</c:v>
                </c:pt>
                <c:pt idx="410">
                  <c:v>41963.970729166656</c:v>
                </c:pt>
                <c:pt idx="411">
                  <c:v>41963.971423611067</c:v>
                </c:pt>
                <c:pt idx="412">
                  <c:v>41963.972118055557</c:v>
                </c:pt>
                <c:pt idx="413">
                  <c:v>41963.972824074081</c:v>
                </c:pt>
                <c:pt idx="414">
                  <c:v>41963.97351851852</c:v>
                </c:pt>
                <c:pt idx="415">
                  <c:v>41963.974212962959</c:v>
                </c:pt>
                <c:pt idx="416">
                  <c:v>41963.974907407413</c:v>
                </c:pt>
                <c:pt idx="417">
                  <c:v>41963.975601851853</c:v>
                </c:pt>
                <c:pt idx="418">
                  <c:v>41963.9762962963</c:v>
                </c:pt>
                <c:pt idx="419">
                  <c:v>41963.976990740739</c:v>
                </c:pt>
                <c:pt idx="420">
                  <c:v>41963.977685185193</c:v>
                </c:pt>
                <c:pt idx="421">
                  <c:v>41963.978379629632</c:v>
                </c:pt>
                <c:pt idx="422">
                  <c:v>41963.979074074072</c:v>
                </c:pt>
                <c:pt idx="423">
                  <c:v>41963.979768518497</c:v>
                </c:pt>
                <c:pt idx="424">
                  <c:v>41963.980462962973</c:v>
                </c:pt>
                <c:pt idx="425">
                  <c:v>41963.981157407412</c:v>
                </c:pt>
                <c:pt idx="426">
                  <c:v>41963.981851851851</c:v>
                </c:pt>
                <c:pt idx="427">
                  <c:v>41963.982546296298</c:v>
                </c:pt>
                <c:pt idx="428">
                  <c:v>41963.983240740738</c:v>
                </c:pt>
                <c:pt idx="429">
                  <c:v>41963.983935185199</c:v>
                </c:pt>
                <c:pt idx="430">
                  <c:v>41963.984629629631</c:v>
                </c:pt>
                <c:pt idx="431">
                  <c:v>41963.985324074078</c:v>
                </c:pt>
                <c:pt idx="432">
                  <c:v>41963.986018518532</c:v>
                </c:pt>
                <c:pt idx="433">
                  <c:v>41963.986712962971</c:v>
                </c:pt>
                <c:pt idx="434">
                  <c:v>41963.987407407411</c:v>
                </c:pt>
                <c:pt idx="435">
                  <c:v>41963.98810185185</c:v>
                </c:pt>
                <c:pt idx="436">
                  <c:v>41963.988796296297</c:v>
                </c:pt>
                <c:pt idx="437">
                  <c:v>41963.989490740743</c:v>
                </c:pt>
                <c:pt idx="438">
                  <c:v>41963.990185185183</c:v>
                </c:pt>
                <c:pt idx="439">
                  <c:v>41963.990891203714</c:v>
                </c:pt>
                <c:pt idx="440">
                  <c:v>41963.991585648153</c:v>
                </c:pt>
                <c:pt idx="441">
                  <c:v>41963.9922800926</c:v>
                </c:pt>
                <c:pt idx="442">
                  <c:v>41963.992974537017</c:v>
                </c:pt>
                <c:pt idx="443">
                  <c:v>41963.993668981449</c:v>
                </c:pt>
                <c:pt idx="444">
                  <c:v>41963.994363425933</c:v>
                </c:pt>
                <c:pt idx="445">
                  <c:v>41963.995057870372</c:v>
                </c:pt>
                <c:pt idx="446">
                  <c:v>41963.995752314797</c:v>
                </c:pt>
                <c:pt idx="447">
                  <c:v>41963.996446759229</c:v>
                </c:pt>
                <c:pt idx="448">
                  <c:v>41963.997141203683</c:v>
                </c:pt>
                <c:pt idx="449">
                  <c:v>41963.997835648152</c:v>
                </c:pt>
                <c:pt idx="450">
                  <c:v>41963.998530092598</c:v>
                </c:pt>
                <c:pt idx="451">
                  <c:v>41963.999224537023</c:v>
                </c:pt>
                <c:pt idx="452">
                  <c:v>41963.999918981477</c:v>
                </c:pt>
                <c:pt idx="453">
                  <c:v>41964.000613425931</c:v>
                </c:pt>
                <c:pt idx="454">
                  <c:v>41964.001307870371</c:v>
                </c:pt>
                <c:pt idx="455">
                  <c:v>41964.002002314817</c:v>
                </c:pt>
                <c:pt idx="456">
                  <c:v>41964.002696759257</c:v>
                </c:pt>
                <c:pt idx="457">
                  <c:v>41964.003391203703</c:v>
                </c:pt>
                <c:pt idx="458">
                  <c:v>41964.00408564815</c:v>
                </c:pt>
                <c:pt idx="459">
                  <c:v>41964.004780092589</c:v>
                </c:pt>
                <c:pt idx="460">
                  <c:v>41964.005474537007</c:v>
                </c:pt>
                <c:pt idx="461">
                  <c:v>41964.006168981483</c:v>
                </c:pt>
                <c:pt idx="462">
                  <c:v>41964.006863425922</c:v>
                </c:pt>
                <c:pt idx="463">
                  <c:v>41964.007557870369</c:v>
                </c:pt>
                <c:pt idx="464">
                  <c:v>41964.00825231483</c:v>
                </c:pt>
                <c:pt idx="465">
                  <c:v>41964.008958333332</c:v>
                </c:pt>
                <c:pt idx="466">
                  <c:v>41964.009652777779</c:v>
                </c:pt>
                <c:pt idx="467">
                  <c:v>41964.010347222233</c:v>
                </c:pt>
                <c:pt idx="468">
                  <c:v>41964.011041666643</c:v>
                </c:pt>
                <c:pt idx="469">
                  <c:v>41964.011736111097</c:v>
                </c:pt>
                <c:pt idx="470">
                  <c:v>41964.012430555558</c:v>
                </c:pt>
                <c:pt idx="471">
                  <c:v>41964.013124999998</c:v>
                </c:pt>
                <c:pt idx="472">
                  <c:v>41964.013819444473</c:v>
                </c:pt>
                <c:pt idx="473">
                  <c:v>41964.014513888898</c:v>
                </c:pt>
                <c:pt idx="474">
                  <c:v>41964.015208333331</c:v>
                </c:pt>
                <c:pt idx="475">
                  <c:v>41964.015902777777</c:v>
                </c:pt>
                <c:pt idx="476">
                  <c:v>41964.016597222231</c:v>
                </c:pt>
                <c:pt idx="477">
                  <c:v>41964.017291666663</c:v>
                </c:pt>
                <c:pt idx="478">
                  <c:v>41964.017986111103</c:v>
                </c:pt>
                <c:pt idx="479">
                  <c:v>41964.018680555557</c:v>
                </c:pt>
                <c:pt idx="480">
                  <c:v>41964.019375000003</c:v>
                </c:pt>
                <c:pt idx="481">
                  <c:v>41964.020069444443</c:v>
                </c:pt>
                <c:pt idx="482">
                  <c:v>41964.020763888882</c:v>
                </c:pt>
                <c:pt idx="483">
                  <c:v>41964.021458333307</c:v>
                </c:pt>
                <c:pt idx="484">
                  <c:v>41964.022152777783</c:v>
                </c:pt>
                <c:pt idx="485">
                  <c:v>41964.022847222222</c:v>
                </c:pt>
                <c:pt idx="486">
                  <c:v>41964.023541666633</c:v>
                </c:pt>
                <c:pt idx="487">
                  <c:v>41964.024236111109</c:v>
                </c:pt>
                <c:pt idx="488">
                  <c:v>41964.024930555563</c:v>
                </c:pt>
                <c:pt idx="489">
                  <c:v>41964.025624999987</c:v>
                </c:pt>
                <c:pt idx="490">
                  <c:v>41964.026319444441</c:v>
                </c:pt>
                <c:pt idx="491">
                  <c:v>41964.027025462958</c:v>
                </c:pt>
                <c:pt idx="492">
                  <c:v>41964.027719907397</c:v>
                </c:pt>
                <c:pt idx="493">
                  <c:v>41964.028414351851</c:v>
                </c:pt>
                <c:pt idx="494">
                  <c:v>41964.029108796283</c:v>
                </c:pt>
                <c:pt idx="495">
                  <c:v>41964.029803240737</c:v>
                </c:pt>
                <c:pt idx="496">
                  <c:v>41964.030497685177</c:v>
                </c:pt>
                <c:pt idx="497">
                  <c:v>41964.031192129623</c:v>
                </c:pt>
                <c:pt idx="498">
                  <c:v>41964.031886574077</c:v>
                </c:pt>
                <c:pt idx="499">
                  <c:v>41964.032581018517</c:v>
                </c:pt>
                <c:pt idx="500">
                  <c:v>41964.033275462971</c:v>
                </c:pt>
                <c:pt idx="501">
                  <c:v>41964.033969907403</c:v>
                </c:pt>
                <c:pt idx="502">
                  <c:v>41964.03466435185</c:v>
                </c:pt>
                <c:pt idx="503">
                  <c:v>41964.035358796304</c:v>
                </c:pt>
                <c:pt idx="504">
                  <c:v>41964.036053240743</c:v>
                </c:pt>
                <c:pt idx="505">
                  <c:v>41964.036747685182</c:v>
                </c:pt>
                <c:pt idx="506">
                  <c:v>41964.0374421296</c:v>
                </c:pt>
                <c:pt idx="507">
                  <c:v>41964.038136574083</c:v>
                </c:pt>
                <c:pt idx="508">
                  <c:v>41964.038831018523</c:v>
                </c:pt>
                <c:pt idx="509">
                  <c:v>41964.039525462962</c:v>
                </c:pt>
                <c:pt idx="510">
                  <c:v>41964.040219907409</c:v>
                </c:pt>
                <c:pt idx="511">
                  <c:v>41964.040914351863</c:v>
                </c:pt>
                <c:pt idx="512">
                  <c:v>41964.041608796288</c:v>
                </c:pt>
                <c:pt idx="513">
                  <c:v>41964.042303240742</c:v>
                </c:pt>
                <c:pt idx="514">
                  <c:v>41964.042997685188</c:v>
                </c:pt>
                <c:pt idx="515">
                  <c:v>41964.043692129628</c:v>
                </c:pt>
                <c:pt idx="516">
                  <c:v>41964.044386574082</c:v>
                </c:pt>
                <c:pt idx="517">
                  <c:v>41964.045092592598</c:v>
                </c:pt>
                <c:pt idx="518">
                  <c:v>41964.045787037023</c:v>
                </c:pt>
                <c:pt idx="519">
                  <c:v>41964.046481481477</c:v>
                </c:pt>
                <c:pt idx="520">
                  <c:v>41964.047175925931</c:v>
                </c:pt>
                <c:pt idx="521">
                  <c:v>41964.04787037037</c:v>
                </c:pt>
                <c:pt idx="522">
                  <c:v>41964.048564814817</c:v>
                </c:pt>
                <c:pt idx="523">
                  <c:v>41964.049259259264</c:v>
                </c:pt>
                <c:pt idx="524">
                  <c:v>41964.049953703703</c:v>
                </c:pt>
                <c:pt idx="525">
                  <c:v>41964.050648148179</c:v>
                </c:pt>
                <c:pt idx="526">
                  <c:v>41964.051342592589</c:v>
                </c:pt>
                <c:pt idx="527">
                  <c:v>41964.052037037043</c:v>
                </c:pt>
                <c:pt idx="528">
                  <c:v>41964.052731481483</c:v>
                </c:pt>
                <c:pt idx="529">
                  <c:v>41964.053425925929</c:v>
                </c:pt>
                <c:pt idx="530">
                  <c:v>41964.054120370369</c:v>
                </c:pt>
                <c:pt idx="531">
                  <c:v>41964.05481481483</c:v>
                </c:pt>
                <c:pt idx="532">
                  <c:v>41964.055509259262</c:v>
                </c:pt>
                <c:pt idx="533">
                  <c:v>41964.056203703702</c:v>
                </c:pt>
                <c:pt idx="534">
                  <c:v>41964.056898148199</c:v>
                </c:pt>
                <c:pt idx="535">
                  <c:v>41964.057592592602</c:v>
                </c:pt>
                <c:pt idx="536">
                  <c:v>41964.058287037042</c:v>
                </c:pt>
                <c:pt idx="537">
                  <c:v>41964.058981481481</c:v>
                </c:pt>
                <c:pt idx="538">
                  <c:v>41964.059675925928</c:v>
                </c:pt>
                <c:pt idx="539">
                  <c:v>41964.060370370367</c:v>
                </c:pt>
                <c:pt idx="540">
                  <c:v>41964.061064814792</c:v>
                </c:pt>
                <c:pt idx="541">
                  <c:v>41964.061759259253</c:v>
                </c:pt>
                <c:pt idx="542">
                  <c:v>41964.062453703671</c:v>
                </c:pt>
                <c:pt idx="543">
                  <c:v>41964.063159722216</c:v>
                </c:pt>
                <c:pt idx="544">
                  <c:v>41964.063854166663</c:v>
                </c:pt>
                <c:pt idx="545">
                  <c:v>41964.064548611103</c:v>
                </c:pt>
                <c:pt idx="546">
                  <c:v>41964.065243055556</c:v>
                </c:pt>
                <c:pt idx="547">
                  <c:v>41964.065937500003</c:v>
                </c:pt>
                <c:pt idx="548">
                  <c:v>41964.066631944443</c:v>
                </c:pt>
                <c:pt idx="549">
                  <c:v>41964.067326388889</c:v>
                </c:pt>
                <c:pt idx="550">
                  <c:v>41964.068020833307</c:v>
                </c:pt>
                <c:pt idx="551">
                  <c:v>41964.068715277783</c:v>
                </c:pt>
                <c:pt idx="552">
                  <c:v>41964.069409722193</c:v>
                </c:pt>
                <c:pt idx="553">
                  <c:v>41964.070104166647</c:v>
                </c:pt>
                <c:pt idx="554">
                  <c:v>41964.070798611079</c:v>
                </c:pt>
                <c:pt idx="555">
                  <c:v>41964.071493055562</c:v>
                </c:pt>
                <c:pt idx="556">
                  <c:v>41964.072187500002</c:v>
                </c:pt>
                <c:pt idx="557">
                  <c:v>41964.072881944441</c:v>
                </c:pt>
                <c:pt idx="558">
                  <c:v>41964.073576388902</c:v>
                </c:pt>
                <c:pt idx="559">
                  <c:v>41964.074270833327</c:v>
                </c:pt>
                <c:pt idx="560">
                  <c:v>41964.074965277781</c:v>
                </c:pt>
                <c:pt idx="561">
                  <c:v>41964.075659722221</c:v>
                </c:pt>
                <c:pt idx="562">
                  <c:v>41964.076354166667</c:v>
                </c:pt>
                <c:pt idx="563">
                  <c:v>41964.077048611092</c:v>
                </c:pt>
                <c:pt idx="564">
                  <c:v>41964.077743055554</c:v>
                </c:pt>
                <c:pt idx="565">
                  <c:v>41964.0784375</c:v>
                </c:pt>
                <c:pt idx="566">
                  <c:v>41964.079131944447</c:v>
                </c:pt>
                <c:pt idx="567">
                  <c:v>41964.079826388901</c:v>
                </c:pt>
                <c:pt idx="568">
                  <c:v>41964.080520833333</c:v>
                </c:pt>
                <c:pt idx="569">
                  <c:v>41964.081226851828</c:v>
                </c:pt>
                <c:pt idx="570">
                  <c:v>41964.081921296303</c:v>
                </c:pt>
                <c:pt idx="571">
                  <c:v>41964.082615740743</c:v>
                </c:pt>
                <c:pt idx="572">
                  <c:v>41964.083310185182</c:v>
                </c:pt>
                <c:pt idx="573">
                  <c:v>41964.084004629629</c:v>
                </c:pt>
                <c:pt idx="574">
                  <c:v>41964.084699074097</c:v>
                </c:pt>
                <c:pt idx="575">
                  <c:v>41964.085393518522</c:v>
                </c:pt>
                <c:pt idx="576">
                  <c:v>41964.086087962962</c:v>
                </c:pt>
                <c:pt idx="577">
                  <c:v>41964.086782407408</c:v>
                </c:pt>
                <c:pt idx="578">
                  <c:v>41964.087476851862</c:v>
                </c:pt>
                <c:pt idx="579">
                  <c:v>41964.088171296302</c:v>
                </c:pt>
                <c:pt idx="580">
                  <c:v>41964.088865740741</c:v>
                </c:pt>
                <c:pt idx="581">
                  <c:v>41964.089560185188</c:v>
                </c:pt>
                <c:pt idx="582">
                  <c:v>41964.090254629627</c:v>
                </c:pt>
                <c:pt idx="583">
                  <c:v>41964.090949074081</c:v>
                </c:pt>
                <c:pt idx="584">
                  <c:v>41964.091643518492</c:v>
                </c:pt>
                <c:pt idx="585">
                  <c:v>41964.09233796296</c:v>
                </c:pt>
                <c:pt idx="586">
                  <c:v>41964.093032407407</c:v>
                </c:pt>
                <c:pt idx="587">
                  <c:v>41964.093726851817</c:v>
                </c:pt>
                <c:pt idx="588">
                  <c:v>41964.094421296293</c:v>
                </c:pt>
                <c:pt idx="589">
                  <c:v>41964.095115740733</c:v>
                </c:pt>
                <c:pt idx="590">
                  <c:v>41964.095810185187</c:v>
                </c:pt>
                <c:pt idx="591">
                  <c:v>41964.096504629633</c:v>
                </c:pt>
                <c:pt idx="592">
                  <c:v>41964.097199074073</c:v>
                </c:pt>
                <c:pt idx="593">
                  <c:v>41964.097893518498</c:v>
                </c:pt>
                <c:pt idx="594">
                  <c:v>41964.098587962973</c:v>
                </c:pt>
                <c:pt idx="595">
                  <c:v>41964.099293981482</c:v>
                </c:pt>
                <c:pt idx="596">
                  <c:v>41964.099988425929</c:v>
                </c:pt>
                <c:pt idx="597">
                  <c:v>41964.100682870347</c:v>
                </c:pt>
                <c:pt idx="598">
                  <c:v>41964.101377314822</c:v>
                </c:pt>
                <c:pt idx="599">
                  <c:v>41964.102071759247</c:v>
                </c:pt>
                <c:pt idx="600">
                  <c:v>41964.102766203672</c:v>
                </c:pt>
                <c:pt idx="601">
                  <c:v>41964.103460648133</c:v>
                </c:pt>
                <c:pt idx="602">
                  <c:v>41964.104155092602</c:v>
                </c:pt>
                <c:pt idx="603">
                  <c:v>41964.104849537027</c:v>
                </c:pt>
                <c:pt idx="604">
                  <c:v>41964.105543981474</c:v>
                </c:pt>
                <c:pt idx="605">
                  <c:v>41964.106238425942</c:v>
                </c:pt>
                <c:pt idx="606">
                  <c:v>41964.106932870367</c:v>
                </c:pt>
                <c:pt idx="607">
                  <c:v>41964.107627314806</c:v>
                </c:pt>
                <c:pt idx="608">
                  <c:v>41964.108321759253</c:v>
                </c:pt>
                <c:pt idx="609">
                  <c:v>41964.109016203707</c:v>
                </c:pt>
                <c:pt idx="610">
                  <c:v>41964.109710648147</c:v>
                </c:pt>
                <c:pt idx="611">
                  <c:v>41964.110405092601</c:v>
                </c:pt>
                <c:pt idx="612">
                  <c:v>41964.111099537033</c:v>
                </c:pt>
                <c:pt idx="613">
                  <c:v>41964.11179398145</c:v>
                </c:pt>
                <c:pt idx="614">
                  <c:v>41964.112488425933</c:v>
                </c:pt>
                <c:pt idx="615">
                  <c:v>41964.113182870373</c:v>
                </c:pt>
                <c:pt idx="616">
                  <c:v>41964.113877314812</c:v>
                </c:pt>
                <c:pt idx="617">
                  <c:v>41964.114571759259</c:v>
                </c:pt>
                <c:pt idx="618">
                  <c:v>41964.115266203713</c:v>
                </c:pt>
                <c:pt idx="619">
                  <c:v>41964.115960648152</c:v>
                </c:pt>
                <c:pt idx="620">
                  <c:v>41964.116655092599</c:v>
                </c:pt>
                <c:pt idx="621">
                  <c:v>41964.117349537017</c:v>
                </c:pt>
                <c:pt idx="622">
                  <c:v>41964.118055555562</c:v>
                </c:pt>
                <c:pt idx="623">
                  <c:v>41964.118750000001</c:v>
                </c:pt>
                <c:pt idx="624">
                  <c:v>41964.119444444441</c:v>
                </c:pt>
                <c:pt idx="625">
                  <c:v>41964.120138888888</c:v>
                </c:pt>
                <c:pt idx="626">
                  <c:v>41964.120833333327</c:v>
                </c:pt>
                <c:pt idx="627">
                  <c:v>41964.121527777766</c:v>
                </c:pt>
                <c:pt idx="628">
                  <c:v>41964.12222222222</c:v>
                </c:pt>
                <c:pt idx="629">
                  <c:v>41964.122916666653</c:v>
                </c:pt>
                <c:pt idx="630">
                  <c:v>41964.123611111092</c:v>
                </c:pt>
                <c:pt idx="631">
                  <c:v>41964.124305555553</c:v>
                </c:pt>
                <c:pt idx="632">
                  <c:v>41964.125</c:v>
                </c:pt>
                <c:pt idx="633">
                  <c:v>41964.125694444447</c:v>
                </c:pt>
                <c:pt idx="634">
                  <c:v>41964.126388888893</c:v>
                </c:pt>
                <c:pt idx="635">
                  <c:v>41964.127083333296</c:v>
                </c:pt>
                <c:pt idx="636">
                  <c:v>41964.127777777772</c:v>
                </c:pt>
                <c:pt idx="637">
                  <c:v>41964.128472222197</c:v>
                </c:pt>
                <c:pt idx="638">
                  <c:v>41964.129166666622</c:v>
                </c:pt>
                <c:pt idx="639">
                  <c:v>41964.129861111083</c:v>
                </c:pt>
                <c:pt idx="640">
                  <c:v>41964.130555555559</c:v>
                </c:pt>
                <c:pt idx="641">
                  <c:v>41964.131249999999</c:v>
                </c:pt>
                <c:pt idx="642">
                  <c:v>41964.131944444453</c:v>
                </c:pt>
                <c:pt idx="643">
                  <c:v>41964.132638888899</c:v>
                </c:pt>
                <c:pt idx="644">
                  <c:v>41964.133333333317</c:v>
                </c:pt>
                <c:pt idx="645">
                  <c:v>41964.134027777778</c:v>
                </c:pt>
                <c:pt idx="646">
                  <c:v>41964.134722222218</c:v>
                </c:pt>
                <c:pt idx="647">
                  <c:v>41964.135416666642</c:v>
                </c:pt>
                <c:pt idx="648">
                  <c:v>41964.136111111096</c:v>
                </c:pt>
                <c:pt idx="649">
                  <c:v>41964.136817129627</c:v>
                </c:pt>
                <c:pt idx="650">
                  <c:v>41964.137511574081</c:v>
                </c:pt>
                <c:pt idx="651">
                  <c:v>41964.138206018521</c:v>
                </c:pt>
                <c:pt idx="652">
                  <c:v>41964.13890046296</c:v>
                </c:pt>
                <c:pt idx="653">
                  <c:v>41964.139594907407</c:v>
                </c:pt>
                <c:pt idx="654">
                  <c:v>41964.140289351853</c:v>
                </c:pt>
                <c:pt idx="655">
                  <c:v>41964.140983796293</c:v>
                </c:pt>
                <c:pt idx="656">
                  <c:v>41964.14167824074</c:v>
                </c:pt>
                <c:pt idx="657">
                  <c:v>41964.142372685194</c:v>
                </c:pt>
                <c:pt idx="658">
                  <c:v>41964.143067129633</c:v>
                </c:pt>
                <c:pt idx="659">
                  <c:v>41964.143761574072</c:v>
                </c:pt>
                <c:pt idx="660">
                  <c:v>41964.144456018519</c:v>
                </c:pt>
                <c:pt idx="661">
                  <c:v>41964.145150462973</c:v>
                </c:pt>
                <c:pt idx="662">
                  <c:v>41964.145844907413</c:v>
                </c:pt>
                <c:pt idx="663">
                  <c:v>41964.146539351852</c:v>
                </c:pt>
                <c:pt idx="664">
                  <c:v>41964.147233796299</c:v>
                </c:pt>
                <c:pt idx="665">
                  <c:v>41964.147928240738</c:v>
                </c:pt>
                <c:pt idx="666">
                  <c:v>41964.148622685178</c:v>
                </c:pt>
                <c:pt idx="667">
                  <c:v>41964.149317129632</c:v>
                </c:pt>
                <c:pt idx="668">
                  <c:v>41964.150011574071</c:v>
                </c:pt>
                <c:pt idx="669">
                  <c:v>41964.150706018518</c:v>
                </c:pt>
                <c:pt idx="670">
                  <c:v>41964.151400462957</c:v>
                </c:pt>
                <c:pt idx="671">
                  <c:v>41964.152094907411</c:v>
                </c:pt>
                <c:pt idx="672">
                  <c:v>41964.152789351851</c:v>
                </c:pt>
                <c:pt idx="673">
                  <c:v>41964.153483796283</c:v>
                </c:pt>
                <c:pt idx="674">
                  <c:v>41964.154178240751</c:v>
                </c:pt>
                <c:pt idx="675">
                  <c:v>41964.15488425926</c:v>
                </c:pt>
                <c:pt idx="676">
                  <c:v>41964.155578703707</c:v>
                </c:pt>
                <c:pt idx="677">
                  <c:v>41964.156273148183</c:v>
                </c:pt>
                <c:pt idx="678">
                  <c:v>41964.1569675926</c:v>
                </c:pt>
                <c:pt idx="679">
                  <c:v>41964.157662037032</c:v>
                </c:pt>
                <c:pt idx="680">
                  <c:v>41964.158356481479</c:v>
                </c:pt>
                <c:pt idx="681">
                  <c:v>41964.159050925933</c:v>
                </c:pt>
                <c:pt idx="682">
                  <c:v>41964.159745370373</c:v>
                </c:pt>
                <c:pt idx="683">
                  <c:v>41964.160439814797</c:v>
                </c:pt>
                <c:pt idx="684">
                  <c:v>41964.16113425923</c:v>
                </c:pt>
                <c:pt idx="685">
                  <c:v>41964.161828703684</c:v>
                </c:pt>
                <c:pt idx="686">
                  <c:v>41964.162523148152</c:v>
                </c:pt>
                <c:pt idx="687">
                  <c:v>41964.163217592599</c:v>
                </c:pt>
                <c:pt idx="688">
                  <c:v>41964.163912037016</c:v>
                </c:pt>
                <c:pt idx="689">
                  <c:v>41964.164606481478</c:v>
                </c:pt>
                <c:pt idx="690">
                  <c:v>41964.165300925917</c:v>
                </c:pt>
                <c:pt idx="691">
                  <c:v>41964.165995370371</c:v>
                </c:pt>
                <c:pt idx="692">
                  <c:v>41964.166689814803</c:v>
                </c:pt>
                <c:pt idx="693">
                  <c:v>41964.167384259228</c:v>
                </c:pt>
                <c:pt idx="694">
                  <c:v>41964.168078703697</c:v>
                </c:pt>
                <c:pt idx="695">
                  <c:v>41964.168773148151</c:v>
                </c:pt>
                <c:pt idx="696">
                  <c:v>41964.169467592583</c:v>
                </c:pt>
                <c:pt idx="697">
                  <c:v>41964.170162037008</c:v>
                </c:pt>
                <c:pt idx="698">
                  <c:v>41964.170856481483</c:v>
                </c:pt>
                <c:pt idx="699">
                  <c:v>41964.171550925923</c:v>
                </c:pt>
                <c:pt idx="700">
                  <c:v>41964.17224537037</c:v>
                </c:pt>
                <c:pt idx="701">
                  <c:v>41964.172939814824</c:v>
                </c:pt>
                <c:pt idx="702">
                  <c:v>41964.173645833303</c:v>
                </c:pt>
                <c:pt idx="703">
                  <c:v>41964.174340277779</c:v>
                </c:pt>
                <c:pt idx="704">
                  <c:v>41964.175034722197</c:v>
                </c:pt>
                <c:pt idx="705">
                  <c:v>41964.175729166644</c:v>
                </c:pt>
                <c:pt idx="706">
                  <c:v>41964.176423611083</c:v>
                </c:pt>
                <c:pt idx="707">
                  <c:v>41964.177118055559</c:v>
                </c:pt>
                <c:pt idx="708">
                  <c:v>41964.177812500013</c:v>
                </c:pt>
                <c:pt idx="709">
                  <c:v>41964.178506944452</c:v>
                </c:pt>
                <c:pt idx="710">
                  <c:v>41964.179201388899</c:v>
                </c:pt>
                <c:pt idx="711">
                  <c:v>41964.179895833317</c:v>
                </c:pt>
                <c:pt idx="712">
                  <c:v>41964.180590277778</c:v>
                </c:pt>
                <c:pt idx="713">
                  <c:v>41964.181284722217</c:v>
                </c:pt>
                <c:pt idx="714">
                  <c:v>41964.181979166657</c:v>
                </c:pt>
                <c:pt idx="715">
                  <c:v>41964.182673611103</c:v>
                </c:pt>
                <c:pt idx="716">
                  <c:v>41964.183368055557</c:v>
                </c:pt>
                <c:pt idx="717">
                  <c:v>41964.184062499997</c:v>
                </c:pt>
                <c:pt idx="718">
                  <c:v>41964.184756944451</c:v>
                </c:pt>
                <c:pt idx="719">
                  <c:v>41964.185451388897</c:v>
                </c:pt>
                <c:pt idx="720">
                  <c:v>41964.186145833322</c:v>
                </c:pt>
                <c:pt idx="721">
                  <c:v>41964.186840277784</c:v>
                </c:pt>
                <c:pt idx="722">
                  <c:v>41964.187534722223</c:v>
                </c:pt>
                <c:pt idx="723">
                  <c:v>41964.18822916667</c:v>
                </c:pt>
                <c:pt idx="724">
                  <c:v>41964.18892361108</c:v>
                </c:pt>
                <c:pt idx="725">
                  <c:v>41964.189618055563</c:v>
                </c:pt>
                <c:pt idx="726">
                  <c:v>41964.190312500003</c:v>
                </c:pt>
                <c:pt idx="727">
                  <c:v>41964.191006944427</c:v>
                </c:pt>
                <c:pt idx="728">
                  <c:v>41964.191701388867</c:v>
                </c:pt>
                <c:pt idx="729">
                  <c:v>41964.192407407398</c:v>
                </c:pt>
                <c:pt idx="730">
                  <c:v>41964.193101851808</c:v>
                </c:pt>
                <c:pt idx="731">
                  <c:v>41964.193796296277</c:v>
                </c:pt>
                <c:pt idx="732">
                  <c:v>41964.194490740723</c:v>
                </c:pt>
                <c:pt idx="733">
                  <c:v>41964.195185185163</c:v>
                </c:pt>
                <c:pt idx="734">
                  <c:v>41964.195879629617</c:v>
                </c:pt>
                <c:pt idx="735">
                  <c:v>41964.196574074071</c:v>
                </c:pt>
                <c:pt idx="736">
                  <c:v>41964.197268518503</c:v>
                </c:pt>
                <c:pt idx="737">
                  <c:v>41964.197962962942</c:v>
                </c:pt>
                <c:pt idx="738">
                  <c:v>41964.198657407411</c:v>
                </c:pt>
                <c:pt idx="739">
                  <c:v>41964.199351851821</c:v>
                </c:pt>
                <c:pt idx="740">
                  <c:v>41964.200046296297</c:v>
                </c:pt>
                <c:pt idx="741">
                  <c:v>41964.200740740722</c:v>
                </c:pt>
                <c:pt idx="742">
                  <c:v>41964.201435185183</c:v>
                </c:pt>
                <c:pt idx="743">
                  <c:v>41964.202129629623</c:v>
                </c:pt>
                <c:pt idx="744">
                  <c:v>41964.202824074076</c:v>
                </c:pt>
                <c:pt idx="745">
                  <c:v>41964.203518518523</c:v>
                </c:pt>
                <c:pt idx="746">
                  <c:v>41964.204212962963</c:v>
                </c:pt>
                <c:pt idx="747">
                  <c:v>41964.204907407409</c:v>
                </c:pt>
                <c:pt idx="748">
                  <c:v>41964.205601851812</c:v>
                </c:pt>
                <c:pt idx="749">
                  <c:v>41964.206296296303</c:v>
                </c:pt>
                <c:pt idx="750">
                  <c:v>41964.206990740728</c:v>
                </c:pt>
                <c:pt idx="751">
                  <c:v>41964.207685185167</c:v>
                </c:pt>
                <c:pt idx="752">
                  <c:v>41964.208379629628</c:v>
                </c:pt>
                <c:pt idx="753">
                  <c:v>41964.209074074082</c:v>
                </c:pt>
                <c:pt idx="754">
                  <c:v>41964.209768518493</c:v>
                </c:pt>
                <c:pt idx="755">
                  <c:v>41964.210462962947</c:v>
                </c:pt>
                <c:pt idx="756">
                  <c:v>41964.211168981463</c:v>
                </c:pt>
                <c:pt idx="757">
                  <c:v>41964.211863425931</c:v>
                </c:pt>
                <c:pt idx="758">
                  <c:v>41964.212557870371</c:v>
                </c:pt>
                <c:pt idx="759">
                  <c:v>41964.213252314818</c:v>
                </c:pt>
                <c:pt idx="760">
                  <c:v>41964.213946759228</c:v>
                </c:pt>
                <c:pt idx="761">
                  <c:v>41964.214641203696</c:v>
                </c:pt>
                <c:pt idx="762">
                  <c:v>41964.21533564815</c:v>
                </c:pt>
                <c:pt idx="763">
                  <c:v>41964.216030092597</c:v>
                </c:pt>
                <c:pt idx="764">
                  <c:v>41964.216724537007</c:v>
                </c:pt>
                <c:pt idx="765">
                  <c:v>41964.217418981483</c:v>
                </c:pt>
                <c:pt idx="766">
                  <c:v>41964.218113425923</c:v>
                </c:pt>
                <c:pt idx="767">
                  <c:v>41964.218807870369</c:v>
                </c:pt>
                <c:pt idx="768">
                  <c:v>41964.219502314823</c:v>
                </c:pt>
                <c:pt idx="769">
                  <c:v>41964.220196759226</c:v>
                </c:pt>
                <c:pt idx="770">
                  <c:v>41964.220891203673</c:v>
                </c:pt>
                <c:pt idx="771">
                  <c:v>41964.221585648127</c:v>
                </c:pt>
                <c:pt idx="772">
                  <c:v>41964.222280092603</c:v>
                </c:pt>
                <c:pt idx="773">
                  <c:v>41964.222974537013</c:v>
                </c:pt>
                <c:pt idx="774">
                  <c:v>41964.223668981453</c:v>
                </c:pt>
                <c:pt idx="775">
                  <c:v>41964.224363425928</c:v>
                </c:pt>
                <c:pt idx="776">
                  <c:v>41964.225057870353</c:v>
                </c:pt>
                <c:pt idx="777">
                  <c:v>41964.225752314793</c:v>
                </c:pt>
                <c:pt idx="778">
                  <c:v>41964.226446759218</c:v>
                </c:pt>
                <c:pt idx="779">
                  <c:v>41964.227141203657</c:v>
                </c:pt>
                <c:pt idx="780">
                  <c:v>41964.227835648147</c:v>
                </c:pt>
                <c:pt idx="781">
                  <c:v>41964.228530092601</c:v>
                </c:pt>
                <c:pt idx="782">
                  <c:v>41964.229224537012</c:v>
                </c:pt>
                <c:pt idx="783">
                  <c:v>41964.229930555528</c:v>
                </c:pt>
                <c:pt idx="784">
                  <c:v>41964.230624999997</c:v>
                </c:pt>
                <c:pt idx="785">
                  <c:v>41964.231319444443</c:v>
                </c:pt>
                <c:pt idx="786">
                  <c:v>41964.23201388889</c:v>
                </c:pt>
                <c:pt idx="787">
                  <c:v>41964.232708333308</c:v>
                </c:pt>
                <c:pt idx="788">
                  <c:v>41964.233402777747</c:v>
                </c:pt>
                <c:pt idx="789">
                  <c:v>41964.234097222223</c:v>
                </c:pt>
                <c:pt idx="790">
                  <c:v>41964.234791666633</c:v>
                </c:pt>
                <c:pt idx="791">
                  <c:v>41964.235486111058</c:v>
                </c:pt>
                <c:pt idx="792">
                  <c:v>41964.236180555527</c:v>
                </c:pt>
                <c:pt idx="793">
                  <c:v>41964.236875000002</c:v>
                </c:pt>
                <c:pt idx="794">
                  <c:v>41964.237569444442</c:v>
                </c:pt>
                <c:pt idx="795">
                  <c:v>41964.238263888888</c:v>
                </c:pt>
                <c:pt idx="796">
                  <c:v>41964.238958333342</c:v>
                </c:pt>
                <c:pt idx="797">
                  <c:v>41964.239652777767</c:v>
                </c:pt>
                <c:pt idx="798">
                  <c:v>41964.240347222221</c:v>
                </c:pt>
                <c:pt idx="799">
                  <c:v>41964.241041666617</c:v>
                </c:pt>
                <c:pt idx="800">
                  <c:v>41964.241736111093</c:v>
                </c:pt>
                <c:pt idx="801">
                  <c:v>41964.242430555547</c:v>
                </c:pt>
                <c:pt idx="802">
                  <c:v>41964.243124999994</c:v>
                </c:pt>
                <c:pt idx="803">
                  <c:v>41964.243819444462</c:v>
                </c:pt>
                <c:pt idx="804">
                  <c:v>41964.244513888902</c:v>
                </c:pt>
                <c:pt idx="805">
                  <c:v>41964.245208333326</c:v>
                </c:pt>
                <c:pt idx="806">
                  <c:v>41964.245902777773</c:v>
                </c:pt>
                <c:pt idx="807">
                  <c:v>41964.24659722222</c:v>
                </c:pt>
                <c:pt idx="808">
                  <c:v>41964.247291666637</c:v>
                </c:pt>
                <c:pt idx="809">
                  <c:v>41964.247986111077</c:v>
                </c:pt>
                <c:pt idx="810">
                  <c:v>41964.248692129629</c:v>
                </c:pt>
                <c:pt idx="811">
                  <c:v>41964.249386574083</c:v>
                </c:pt>
                <c:pt idx="812">
                  <c:v>41964.250081018523</c:v>
                </c:pt>
                <c:pt idx="813">
                  <c:v>41964.250775462962</c:v>
                </c:pt>
                <c:pt idx="814">
                  <c:v>41964.25146990738</c:v>
                </c:pt>
                <c:pt idx="815">
                  <c:v>41964.252164351827</c:v>
                </c:pt>
                <c:pt idx="816">
                  <c:v>41964.252858796302</c:v>
                </c:pt>
                <c:pt idx="817">
                  <c:v>41964.253553240742</c:v>
                </c:pt>
                <c:pt idx="818">
                  <c:v>41964.254247685189</c:v>
                </c:pt>
                <c:pt idx="819">
                  <c:v>41964.254942129628</c:v>
                </c:pt>
                <c:pt idx="820">
                  <c:v>41964.255636574082</c:v>
                </c:pt>
                <c:pt idx="821">
                  <c:v>41964.256331018521</c:v>
                </c:pt>
                <c:pt idx="822">
                  <c:v>41964.257025462961</c:v>
                </c:pt>
                <c:pt idx="823">
                  <c:v>41964.257719907408</c:v>
                </c:pt>
                <c:pt idx="824">
                  <c:v>41964.258414351862</c:v>
                </c:pt>
                <c:pt idx="825">
                  <c:v>41964.259108796286</c:v>
                </c:pt>
                <c:pt idx="826">
                  <c:v>41964.25980324074</c:v>
                </c:pt>
                <c:pt idx="827">
                  <c:v>41964.260497685173</c:v>
                </c:pt>
                <c:pt idx="828">
                  <c:v>41964.261192129597</c:v>
                </c:pt>
                <c:pt idx="829">
                  <c:v>41964.261886574073</c:v>
                </c:pt>
                <c:pt idx="830">
                  <c:v>41964.26258101852</c:v>
                </c:pt>
                <c:pt idx="831">
                  <c:v>41964.263275462959</c:v>
                </c:pt>
                <c:pt idx="832">
                  <c:v>41964.263969907377</c:v>
                </c:pt>
                <c:pt idx="833">
                  <c:v>41964.264664351853</c:v>
                </c:pt>
                <c:pt idx="834">
                  <c:v>41964.2653587963</c:v>
                </c:pt>
                <c:pt idx="835">
                  <c:v>41964.266053240739</c:v>
                </c:pt>
                <c:pt idx="836">
                  <c:v>41964.266747685157</c:v>
                </c:pt>
                <c:pt idx="837">
                  <c:v>41964.267442129603</c:v>
                </c:pt>
                <c:pt idx="838">
                  <c:v>41964.268148148149</c:v>
                </c:pt>
                <c:pt idx="839">
                  <c:v>41964.268842592603</c:v>
                </c:pt>
                <c:pt idx="840">
                  <c:v>41964.269537037027</c:v>
                </c:pt>
                <c:pt idx="841">
                  <c:v>41964.270231481481</c:v>
                </c:pt>
                <c:pt idx="842">
                  <c:v>41964.270925925928</c:v>
                </c:pt>
                <c:pt idx="843">
                  <c:v>41964.271620370353</c:v>
                </c:pt>
                <c:pt idx="844">
                  <c:v>41964.272314814807</c:v>
                </c:pt>
                <c:pt idx="845">
                  <c:v>41964.273009259246</c:v>
                </c:pt>
                <c:pt idx="846">
                  <c:v>41964.273703703657</c:v>
                </c:pt>
                <c:pt idx="847">
                  <c:v>41964.274398148162</c:v>
                </c:pt>
                <c:pt idx="848">
                  <c:v>41964.275092592587</c:v>
                </c:pt>
                <c:pt idx="849">
                  <c:v>41964.275787037011</c:v>
                </c:pt>
                <c:pt idx="850">
                  <c:v>41964.276481481473</c:v>
                </c:pt>
                <c:pt idx="851">
                  <c:v>41964.277175925927</c:v>
                </c:pt>
                <c:pt idx="852">
                  <c:v>41964.277870370373</c:v>
                </c:pt>
                <c:pt idx="853">
                  <c:v>41964.278564814813</c:v>
                </c:pt>
                <c:pt idx="854">
                  <c:v>41964.27925925926</c:v>
                </c:pt>
                <c:pt idx="855">
                  <c:v>41964.279953703677</c:v>
                </c:pt>
                <c:pt idx="856">
                  <c:v>41964.28064814816</c:v>
                </c:pt>
                <c:pt idx="857">
                  <c:v>41964.281342592592</c:v>
                </c:pt>
                <c:pt idx="858">
                  <c:v>41964.282037037039</c:v>
                </c:pt>
                <c:pt idx="859">
                  <c:v>41964.282731481479</c:v>
                </c:pt>
                <c:pt idx="860">
                  <c:v>41964.283425925933</c:v>
                </c:pt>
                <c:pt idx="861">
                  <c:v>41964.284120370372</c:v>
                </c:pt>
                <c:pt idx="862">
                  <c:v>41964.284814814811</c:v>
                </c:pt>
                <c:pt idx="863">
                  <c:v>41964.285509259258</c:v>
                </c:pt>
                <c:pt idx="864">
                  <c:v>41964.286203703698</c:v>
                </c:pt>
                <c:pt idx="865">
                  <c:v>41964.286909722221</c:v>
                </c:pt>
                <c:pt idx="866">
                  <c:v>41964.287604166653</c:v>
                </c:pt>
                <c:pt idx="867">
                  <c:v>41964.288298611107</c:v>
                </c:pt>
                <c:pt idx="868">
                  <c:v>41964.288993055561</c:v>
                </c:pt>
                <c:pt idx="869">
                  <c:v>41964.289687500001</c:v>
                </c:pt>
                <c:pt idx="870">
                  <c:v>41964.290381944433</c:v>
                </c:pt>
                <c:pt idx="871">
                  <c:v>41964.291076388887</c:v>
                </c:pt>
                <c:pt idx="872">
                  <c:v>41964.291770833268</c:v>
                </c:pt>
                <c:pt idx="873">
                  <c:v>41964.292465277773</c:v>
                </c:pt>
                <c:pt idx="874">
                  <c:v>41964.29315972219</c:v>
                </c:pt>
                <c:pt idx="875">
                  <c:v>41964.293854166637</c:v>
                </c:pt>
                <c:pt idx="876">
                  <c:v>41964.294548611077</c:v>
                </c:pt>
                <c:pt idx="877">
                  <c:v>41964.295243055552</c:v>
                </c:pt>
                <c:pt idx="878">
                  <c:v>41964.295937499999</c:v>
                </c:pt>
                <c:pt idx="879">
                  <c:v>41964.296631944453</c:v>
                </c:pt>
                <c:pt idx="880">
                  <c:v>41964.297326388893</c:v>
                </c:pt>
                <c:pt idx="881">
                  <c:v>41964.298020833303</c:v>
                </c:pt>
                <c:pt idx="882">
                  <c:v>41964.298715277779</c:v>
                </c:pt>
                <c:pt idx="883">
                  <c:v>41964.299409722204</c:v>
                </c:pt>
                <c:pt idx="884">
                  <c:v>41964.300104166658</c:v>
                </c:pt>
                <c:pt idx="885">
                  <c:v>41964.300798611097</c:v>
                </c:pt>
                <c:pt idx="886">
                  <c:v>41964.301493055558</c:v>
                </c:pt>
                <c:pt idx="887">
                  <c:v>41964.302187499998</c:v>
                </c:pt>
                <c:pt idx="888">
                  <c:v>41964.302881944452</c:v>
                </c:pt>
                <c:pt idx="889">
                  <c:v>41964.303576388898</c:v>
                </c:pt>
                <c:pt idx="890">
                  <c:v>41964.304270833331</c:v>
                </c:pt>
                <c:pt idx="891">
                  <c:v>41964.304965277777</c:v>
                </c:pt>
                <c:pt idx="892">
                  <c:v>41964.305671296301</c:v>
                </c:pt>
                <c:pt idx="893">
                  <c:v>41964.30636574074</c:v>
                </c:pt>
                <c:pt idx="894">
                  <c:v>41964.307060185187</c:v>
                </c:pt>
                <c:pt idx="895">
                  <c:v>41964.307754629634</c:v>
                </c:pt>
                <c:pt idx="896">
                  <c:v>41964.30844907408</c:v>
                </c:pt>
                <c:pt idx="897">
                  <c:v>41964.30914351852</c:v>
                </c:pt>
                <c:pt idx="898">
                  <c:v>41964.309837962981</c:v>
                </c:pt>
                <c:pt idx="899">
                  <c:v>41964.310532407442</c:v>
                </c:pt>
                <c:pt idx="900">
                  <c:v>41964.311226851853</c:v>
                </c:pt>
                <c:pt idx="901">
                  <c:v>41964.311921296299</c:v>
                </c:pt>
                <c:pt idx="902">
                  <c:v>41964.312615740739</c:v>
                </c:pt>
                <c:pt idx="903">
                  <c:v>41964.3133101852</c:v>
                </c:pt>
                <c:pt idx="904">
                  <c:v>41964.314004629632</c:v>
                </c:pt>
                <c:pt idx="905">
                  <c:v>41964.314699074101</c:v>
                </c:pt>
                <c:pt idx="906">
                  <c:v>41964.315393518518</c:v>
                </c:pt>
                <c:pt idx="907">
                  <c:v>41964.316087962972</c:v>
                </c:pt>
                <c:pt idx="908">
                  <c:v>41964.316782407412</c:v>
                </c:pt>
                <c:pt idx="909">
                  <c:v>41964.317476851851</c:v>
                </c:pt>
                <c:pt idx="910">
                  <c:v>41964.318171296298</c:v>
                </c:pt>
                <c:pt idx="911">
                  <c:v>41964.318865740737</c:v>
                </c:pt>
                <c:pt idx="912">
                  <c:v>41964.319560185198</c:v>
                </c:pt>
                <c:pt idx="913">
                  <c:v>41964.320254629631</c:v>
                </c:pt>
                <c:pt idx="914">
                  <c:v>41964.320949074077</c:v>
                </c:pt>
                <c:pt idx="915">
                  <c:v>41964.321643518488</c:v>
                </c:pt>
                <c:pt idx="916">
                  <c:v>41964.322337962971</c:v>
                </c:pt>
                <c:pt idx="917">
                  <c:v>41964.32303240741</c:v>
                </c:pt>
                <c:pt idx="918">
                  <c:v>41964.323726851821</c:v>
                </c:pt>
                <c:pt idx="919">
                  <c:v>41964.324432870373</c:v>
                </c:pt>
                <c:pt idx="920">
                  <c:v>41964.325127314813</c:v>
                </c:pt>
                <c:pt idx="921">
                  <c:v>41964.32582175923</c:v>
                </c:pt>
                <c:pt idx="922">
                  <c:v>41964.326516203713</c:v>
                </c:pt>
                <c:pt idx="923">
                  <c:v>41964.327210648153</c:v>
                </c:pt>
                <c:pt idx="924">
                  <c:v>41964.327905092599</c:v>
                </c:pt>
                <c:pt idx="925">
                  <c:v>41964.328599537039</c:v>
                </c:pt>
                <c:pt idx="926">
                  <c:v>41964.329293981478</c:v>
                </c:pt>
                <c:pt idx="927">
                  <c:v>41964.329988425932</c:v>
                </c:pt>
                <c:pt idx="928">
                  <c:v>41964.330682870372</c:v>
                </c:pt>
                <c:pt idx="929">
                  <c:v>41964.331377314818</c:v>
                </c:pt>
                <c:pt idx="930">
                  <c:v>41964.332071759258</c:v>
                </c:pt>
                <c:pt idx="931">
                  <c:v>41964.332766203697</c:v>
                </c:pt>
                <c:pt idx="932">
                  <c:v>41964.333460648151</c:v>
                </c:pt>
                <c:pt idx="933">
                  <c:v>41964.334155092598</c:v>
                </c:pt>
                <c:pt idx="934">
                  <c:v>41964.334849537037</c:v>
                </c:pt>
                <c:pt idx="935">
                  <c:v>41964.335543981477</c:v>
                </c:pt>
                <c:pt idx="936">
                  <c:v>41964.33623842596</c:v>
                </c:pt>
                <c:pt idx="937">
                  <c:v>41964.33693287037</c:v>
                </c:pt>
                <c:pt idx="938">
                  <c:v>41964.337627314817</c:v>
                </c:pt>
                <c:pt idx="939">
                  <c:v>41964.338321759264</c:v>
                </c:pt>
                <c:pt idx="940">
                  <c:v>41964.339016203703</c:v>
                </c:pt>
                <c:pt idx="941">
                  <c:v>41964.33971064815</c:v>
                </c:pt>
                <c:pt idx="942">
                  <c:v>41964.340405092596</c:v>
                </c:pt>
                <c:pt idx="943">
                  <c:v>41964.341099537043</c:v>
                </c:pt>
                <c:pt idx="944">
                  <c:v>41964.341793981483</c:v>
                </c:pt>
                <c:pt idx="945">
                  <c:v>41964.342488425929</c:v>
                </c:pt>
                <c:pt idx="946">
                  <c:v>41964.343182870347</c:v>
                </c:pt>
                <c:pt idx="947">
                  <c:v>41964.3438888889</c:v>
                </c:pt>
                <c:pt idx="948">
                  <c:v>41964.344583333332</c:v>
                </c:pt>
                <c:pt idx="949">
                  <c:v>41964.345277777778</c:v>
                </c:pt>
                <c:pt idx="950">
                  <c:v>41964.345972222232</c:v>
                </c:pt>
                <c:pt idx="951">
                  <c:v>41964.346666666657</c:v>
                </c:pt>
                <c:pt idx="952">
                  <c:v>41964.347361111097</c:v>
                </c:pt>
                <c:pt idx="953">
                  <c:v>41964.348055555558</c:v>
                </c:pt>
                <c:pt idx="954">
                  <c:v>41964.348749999997</c:v>
                </c:pt>
                <c:pt idx="955">
                  <c:v>41964.349444444451</c:v>
                </c:pt>
                <c:pt idx="956">
                  <c:v>41964.350138888898</c:v>
                </c:pt>
                <c:pt idx="957">
                  <c:v>41964.35083333333</c:v>
                </c:pt>
                <c:pt idx="958">
                  <c:v>41964.351527777777</c:v>
                </c:pt>
                <c:pt idx="959">
                  <c:v>41964.352222222231</c:v>
                </c:pt>
                <c:pt idx="960">
                  <c:v>41964.352916666663</c:v>
                </c:pt>
                <c:pt idx="961">
                  <c:v>41964.35361111111</c:v>
                </c:pt>
                <c:pt idx="962">
                  <c:v>41964.354305555556</c:v>
                </c:pt>
                <c:pt idx="963">
                  <c:v>41964.355000000003</c:v>
                </c:pt>
                <c:pt idx="964">
                  <c:v>41964.355694444443</c:v>
                </c:pt>
                <c:pt idx="965">
                  <c:v>41964.356388888897</c:v>
                </c:pt>
                <c:pt idx="966">
                  <c:v>41964.357083333343</c:v>
                </c:pt>
                <c:pt idx="967">
                  <c:v>41964.357777777783</c:v>
                </c:pt>
                <c:pt idx="968">
                  <c:v>41964.358472222222</c:v>
                </c:pt>
                <c:pt idx="969">
                  <c:v>41964.359166666647</c:v>
                </c:pt>
                <c:pt idx="970">
                  <c:v>41964.359861111108</c:v>
                </c:pt>
                <c:pt idx="971">
                  <c:v>41964.360555555562</c:v>
                </c:pt>
                <c:pt idx="972">
                  <c:v>41964.361250000002</c:v>
                </c:pt>
                <c:pt idx="973">
                  <c:v>41964.361944444441</c:v>
                </c:pt>
                <c:pt idx="974">
                  <c:v>41964.362650462972</c:v>
                </c:pt>
                <c:pt idx="975">
                  <c:v>41964.363344907397</c:v>
                </c:pt>
                <c:pt idx="976">
                  <c:v>41964.364039351851</c:v>
                </c:pt>
                <c:pt idx="977">
                  <c:v>41964.364733796298</c:v>
                </c:pt>
                <c:pt idx="978">
                  <c:v>41964.365428240737</c:v>
                </c:pt>
                <c:pt idx="979">
                  <c:v>41964.366122685176</c:v>
                </c:pt>
                <c:pt idx="980">
                  <c:v>41964.36681712963</c:v>
                </c:pt>
                <c:pt idx="981">
                  <c:v>41964.367511574077</c:v>
                </c:pt>
                <c:pt idx="982">
                  <c:v>41964.368206018531</c:v>
                </c:pt>
                <c:pt idx="983">
                  <c:v>41964.368900462963</c:v>
                </c:pt>
                <c:pt idx="984">
                  <c:v>41964.36959490741</c:v>
                </c:pt>
                <c:pt idx="985">
                  <c:v>41964.370289351849</c:v>
                </c:pt>
                <c:pt idx="986">
                  <c:v>41964.370983796303</c:v>
                </c:pt>
                <c:pt idx="987">
                  <c:v>41964.371678240743</c:v>
                </c:pt>
                <c:pt idx="988">
                  <c:v>41964.372372685182</c:v>
                </c:pt>
                <c:pt idx="989">
                  <c:v>41964.373067129629</c:v>
                </c:pt>
                <c:pt idx="990">
                  <c:v>41964.373761574083</c:v>
                </c:pt>
                <c:pt idx="991">
                  <c:v>41964.374456018522</c:v>
                </c:pt>
                <c:pt idx="992">
                  <c:v>41964.375150462962</c:v>
                </c:pt>
                <c:pt idx="993">
                  <c:v>41964.375844907408</c:v>
                </c:pt>
                <c:pt idx="994">
                  <c:v>41964.376539351862</c:v>
                </c:pt>
                <c:pt idx="995">
                  <c:v>41964.377233796302</c:v>
                </c:pt>
                <c:pt idx="996">
                  <c:v>41964.377928240741</c:v>
                </c:pt>
                <c:pt idx="997">
                  <c:v>41964.378622685188</c:v>
                </c:pt>
                <c:pt idx="998">
                  <c:v>41964.379317129627</c:v>
                </c:pt>
                <c:pt idx="999">
                  <c:v>41964.380011574081</c:v>
                </c:pt>
                <c:pt idx="1000">
                  <c:v>41964.380706018521</c:v>
                </c:pt>
                <c:pt idx="1001">
                  <c:v>41964.381412037037</c:v>
                </c:pt>
                <c:pt idx="1002">
                  <c:v>41964.382106481498</c:v>
                </c:pt>
                <c:pt idx="1003">
                  <c:v>41964.38280092593</c:v>
                </c:pt>
                <c:pt idx="1004">
                  <c:v>41964.38349537037</c:v>
                </c:pt>
                <c:pt idx="1005">
                  <c:v>41964.384189814817</c:v>
                </c:pt>
                <c:pt idx="1006">
                  <c:v>41964.384884259263</c:v>
                </c:pt>
                <c:pt idx="1007">
                  <c:v>41964.385578703703</c:v>
                </c:pt>
                <c:pt idx="1008">
                  <c:v>41964.3862731482</c:v>
                </c:pt>
                <c:pt idx="1009">
                  <c:v>41964.386967592603</c:v>
                </c:pt>
                <c:pt idx="1010">
                  <c:v>41964.387662037043</c:v>
                </c:pt>
                <c:pt idx="1011">
                  <c:v>41964.388356481482</c:v>
                </c:pt>
                <c:pt idx="1012">
                  <c:v>41964.389050925929</c:v>
                </c:pt>
                <c:pt idx="1013">
                  <c:v>41964.389745370368</c:v>
                </c:pt>
                <c:pt idx="1014">
                  <c:v>41964.390439814822</c:v>
                </c:pt>
                <c:pt idx="1015">
                  <c:v>41964.391134259247</c:v>
                </c:pt>
                <c:pt idx="1016">
                  <c:v>41964.391828703672</c:v>
                </c:pt>
                <c:pt idx="1017">
                  <c:v>41964.392523148163</c:v>
                </c:pt>
                <c:pt idx="1018">
                  <c:v>41964.393217592602</c:v>
                </c:pt>
                <c:pt idx="1019">
                  <c:v>41964.393912037027</c:v>
                </c:pt>
                <c:pt idx="1020">
                  <c:v>41964.394606481481</c:v>
                </c:pt>
                <c:pt idx="1021">
                  <c:v>41964.395300925928</c:v>
                </c:pt>
                <c:pt idx="1022">
                  <c:v>41964.395995370367</c:v>
                </c:pt>
                <c:pt idx="1023">
                  <c:v>41964.396689814806</c:v>
                </c:pt>
                <c:pt idx="1024">
                  <c:v>41964.397384259253</c:v>
                </c:pt>
                <c:pt idx="1025">
                  <c:v>41964.398078703707</c:v>
                </c:pt>
                <c:pt idx="1026">
                  <c:v>41964.398773148161</c:v>
                </c:pt>
                <c:pt idx="1027">
                  <c:v>41964.399467592593</c:v>
                </c:pt>
                <c:pt idx="1028">
                  <c:v>41964.40017361108</c:v>
                </c:pt>
                <c:pt idx="1029">
                  <c:v>41964.400868055563</c:v>
                </c:pt>
                <c:pt idx="1030">
                  <c:v>41964.401562500003</c:v>
                </c:pt>
                <c:pt idx="1031">
                  <c:v>41964.402256944442</c:v>
                </c:pt>
                <c:pt idx="1032">
                  <c:v>41964.402951388904</c:v>
                </c:pt>
                <c:pt idx="1033">
                  <c:v>41964.403645833307</c:v>
                </c:pt>
                <c:pt idx="1034">
                  <c:v>41964.404340277782</c:v>
                </c:pt>
                <c:pt idx="1035">
                  <c:v>41964.405034722222</c:v>
                </c:pt>
                <c:pt idx="1036">
                  <c:v>41964.405729166647</c:v>
                </c:pt>
                <c:pt idx="1037">
                  <c:v>41964.406423611079</c:v>
                </c:pt>
                <c:pt idx="1038">
                  <c:v>41964.407118055562</c:v>
                </c:pt>
                <c:pt idx="1039">
                  <c:v>41964.407812500001</c:v>
                </c:pt>
                <c:pt idx="1040">
                  <c:v>41964.408506944441</c:v>
                </c:pt>
                <c:pt idx="1041">
                  <c:v>41964.409201388902</c:v>
                </c:pt>
                <c:pt idx="1042">
                  <c:v>41964.409895833327</c:v>
                </c:pt>
                <c:pt idx="1043">
                  <c:v>41964.410590277781</c:v>
                </c:pt>
                <c:pt idx="1044">
                  <c:v>41964.41128472222</c:v>
                </c:pt>
                <c:pt idx="1045">
                  <c:v>41964.411979166667</c:v>
                </c:pt>
                <c:pt idx="1046">
                  <c:v>41964.412673611107</c:v>
                </c:pt>
                <c:pt idx="1047">
                  <c:v>41964.413368055553</c:v>
                </c:pt>
                <c:pt idx="1048">
                  <c:v>41964.4140625</c:v>
                </c:pt>
                <c:pt idx="1049">
                  <c:v>41964.414756944461</c:v>
                </c:pt>
                <c:pt idx="1050">
                  <c:v>41964.415451388901</c:v>
                </c:pt>
                <c:pt idx="1051">
                  <c:v>41964.416145833333</c:v>
                </c:pt>
                <c:pt idx="1052">
                  <c:v>41964.41684027778</c:v>
                </c:pt>
                <c:pt idx="1053">
                  <c:v>41964.417534722219</c:v>
                </c:pt>
                <c:pt idx="1054">
                  <c:v>41964.418240740742</c:v>
                </c:pt>
                <c:pt idx="1055">
                  <c:v>41964.418935185182</c:v>
                </c:pt>
                <c:pt idx="1056">
                  <c:v>41964.419629629629</c:v>
                </c:pt>
                <c:pt idx="1057">
                  <c:v>41964.420324074083</c:v>
                </c:pt>
                <c:pt idx="1058">
                  <c:v>41964.421018518522</c:v>
                </c:pt>
                <c:pt idx="1059">
                  <c:v>41964.421712962947</c:v>
                </c:pt>
                <c:pt idx="1060">
                  <c:v>41964.422407407408</c:v>
                </c:pt>
                <c:pt idx="1061">
                  <c:v>41964.423101851833</c:v>
                </c:pt>
                <c:pt idx="1062">
                  <c:v>41964.423796296287</c:v>
                </c:pt>
                <c:pt idx="1063">
                  <c:v>41964.424490740726</c:v>
                </c:pt>
                <c:pt idx="1064">
                  <c:v>41964.425185185173</c:v>
                </c:pt>
                <c:pt idx="1065">
                  <c:v>41964.425879629627</c:v>
                </c:pt>
                <c:pt idx="1066">
                  <c:v>41964.426574074081</c:v>
                </c:pt>
                <c:pt idx="1067">
                  <c:v>41964.427268518521</c:v>
                </c:pt>
                <c:pt idx="1068">
                  <c:v>41964.427962962953</c:v>
                </c:pt>
                <c:pt idx="1069">
                  <c:v>41964.428657407407</c:v>
                </c:pt>
                <c:pt idx="1070">
                  <c:v>41964.429351851853</c:v>
                </c:pt>
                <c:pt idx="1071">
                  <c:v>41964.4300462963</c:v>
                </c:pt>
                <c:pt idx="1072">
                  <c:v>41964.430740740732</c:v>
                </c:pt>
                <c:pt idx="1073">
                  <c:v>41964.431435185194</c:v>
                </c:pt>
                <c:pt idx="1074">
                  <c:v>41964.432129629633</c:v>
                </c:pt>
                <c:pt idx="1075">
                  <c:v>41964.432824074072</c:v>
                </c:pt>
                <c:pt idx="1076">
                  <c:v>41964.433518518519</c:v>
                </c:pt>
                <c:pt idx="1077">
                  <c:v>41964.43421296298</c:v>
                </c:pt>
                <c:pt idx="1078">
                  <c:v>41964.434918981482</c:v>
                </c:pt>
                <c:pt idx="1079">
                  <c:v>41964.435613425929</c:v>
                </c:pt>
                <c:pt idx="1080">
                  <c:v>41964.436307870368</c:v>
                </c:pt>
                <c:pt idx="1081">
                  <c:v>41964.437002314808</c:v>
                </c:pt>
                <c:pt idx="1082">
                  <c:v>41964.437696759247</c:v>
                </c:pt>
                <c:pt idx="1083">
                  <c:v>41964.438391203701</c:v>
                </c:pt>
                <c:pt idx="1084">
                  <c:v>41964.439085648148</c:v>
                </c:pt>
                <c:pt idx="1085">
                  <c:v>41964.439780092587</c:v>
                </c:pt>
                <c:pt idx="1086">
                  <c:v>41964.440474537027</c:v>
                </c:pt>
                <c:pt idx="1087">
                  <c:v>41964.441168981473</c:v>
                </c:pt>
                <c:pt idx="1088">
                  <c:v>41964.441863425927</c:v>
                </c:pt>
                <c:pt idx="1089">
                  <c:v>41964.442557870381</c:v>
                </c:pt>
                <c:pt idx="1090">
                  <c:v>41964.443252314813</c:v>
                </c:pt>
                <c:pt idx="1091">
                  <c:v>41964.443946759253</c:v>
                </c:pt>
                <c:pt idx="1092">
                  <c:v>41964.444641203707</c:v>
                </c:pt>
                <c:pt idx="1093">
                  <c:v>41964.445335648161</c:v>
                </c:pt>
                <c:pt idx="1094">
                  <c:v>41964.4460300926</c:v>
                </c:pt>
                <c:pt idx="1095">
                  <c:v>41964.446724537032</c:v>
                </c:pt>
                <c:pt idx="1096">
                  <c:v>41964.447418981479</c:v>
                </c:pt>
                <c:pt idx="1097">
                  <c:v>41964.44811342594</c:v>
                </c:pt>
                <c:pt idx="1098">
                  <c:v>41964.448807870373</c:v>
                </c:pt>
                <c:pt idx="1099">
                  <c:v>41964.449502314812</c:v>
                </c:pt>
                <c:pt idx="1100">
                  <c:v>41964.450196759259</c:v>
                </c:pt>
                <c:pt idx="1101">
                  <c:v>41964.450902777782</c:v>
                </c:pt>
                <c:pt idx="1102">
                  <c:v>41964.451597222222</c:v>
                </c:pt>
                <c:pt idx="1103">
                  <c:v>41964.452291666668</c:v>
                </c:pt>
                <c:pt idx="1104">
                  <c:v>41964.452986111108</c:v>
                </c:pt>
                <c:pt idx="1105">
                  <c:v>41964.453680555547</c:v>
                </c:pt>
                <c:pt idx="1106">
                  <c:v>41964.454375000001</c:v>
                </c:pt>
                <c:pt idx="1107">
                  <c:v>41964.455069444462</c:v>
                </c:pt>
                <c:pt idx="1108">
                  <c:v>41964.455763888887</c:v>
                </c:pt>
                <c:pt idx="1109">
                  <c:v>41964.456458333341</c:v>
                </c:pt>
                <c:pt idx="1110">
                  <c:v>41964.457152777781</c:v>
                </c:pt>
                <c:pt idx="1111">
                  <c:v>41964.45784722222</c:v>
                </c:pt>
                <c:pt idx="1112">
                  <c:v>41964.458541666667</c:v>
                </c:pt>
                <c:pt idx="1113">
                  <c:v>41964.459236111121</c:v>
                </c:pt>
                <c:pt idx="1114">
                  <c:v>41964.459930555553</c:v>
                </c:pt>
                <c:pt idx="1115">
                  <c:v>41964.460625</c:v>
                </c:pt>
                <c:pt idx="1116">
                  <c:v>41964.461319444461</c:v>
                </c:pt>
                <c:pt idx="1117">
                  <c:v>41964.4620138889</c:v>
                </c:pt>
                <c:pt idx="1118">
                  <c:v>41964.462708333333</c:v>
                </c:pt>
                <c:pt idx="1119">
                  <c:v>41964.46340277775</c:v>
                </c:pt>
                <c:pt idx="1120">
                  <c:v>41964.464097222219</c:v>
                </c:pt>
                <c:pt idx="1121">
                  <c:v>41964.464791666644</c:v>
                </c:pt>
                <c:pt idx="1122">
                  <c:v>41964.465486111083</c:v>
                </c:pt>
                <c:pt idx="1123">
                  <c:v>41964.46618055553</c:v>
                </c:pt>
                <c:pt idx="1124">
                  <c:v>41964.466874999998</c:v>
                </c:pt>
                <c:pt idx="1125">
                  <c:v>41964.467581018522</c:v>
                </c:pt>
                <c:pt idx="1126">
                  <c:v>41964.468275462961</c:v>
                </c:pt>
                <c:pt idx="1127">
                  <c:v>41964.468969907408</c:v>
                </c:pt>
                <c:pt idx="1128">
                  <c:v>41964.469664351847</c:v>
                </c:pt>
                <c:pt idx="1129">
                  <c:v>41964.470358796301</c:v>
                </c:pt>
                <c:pt idx="1130">
                  <c:v>41964.471053240741</c:v>
                </c:pt>
                <c:pt idx="1131">
                  <c:v>41964.471747685173</c:v>
                </c:pt>
                <c:pt idx="1132">
                  <c:v>41964.472442129627</c:v>
                </c:pt>
                <c:pt idx="1133">
                  <c:v>41964.473136574081</c:v>
                </c:pt>
                <c:pt idx="1134">
                  <c:v>41964.47383101852</c:v>
                </c:pt>
                <c:pt idx="1135">
                  <c:v>41964.47452546296</c:v>
                </c:pt>
                <c:pt idx="1136">
                  <c:v>41964.475219907406</c:v>
                </c:pt>
                <c:pt idx="1137">
                  <c:v>41964.475914351853</c:v>
                </c:pt>
                <c:pt idx="1138">
                  <c:v>41964.4766087963</c:v>
                </c:pt>
                <c:pt idx="1139">
                  <c:v>41964.477303240739</c:v>
                </c:pt>
                <c:pt idx="1140">
                  <c:v>41964.477997685193</c:v>
                </c:pt>
                <c:pt idx="1141">
                  <c:v>41964.478692129633</c:v>
                </c:pt>
                <c:pt idx="1142">
                  <c:v>41964.479386574072</c:v>
                </c:pt>
                <c:pt idx="1143">
                  <c:v>41964.480081018519</c:v>
                </c:pt>
                <c:pt idx="1144">
                  <c:v>41964.48077546298</c:v>
                </c:pt>
                <c:pt idx="1145">
                  <c:v>41964.481469907398</c:v>
                </c:pt>
                <c:pt idx="1146">
                  <c:v>41964.482164351852</c:v>
                </c:pt>
                <c:pt idx="1147">
                  <c:v>41964.482858796298</c:v>
                </c:pt>
                <c:pt idx="1148">
                  <c:v>41964.483553240738</c:v>
                </c:pt>
                <c:pt idx="1149">
                  <c:v>41964.484259259261</c:v>
                </c:pt>
                <c:pt idx="1150">
                  <c:v>41964.484953703701</c:v>
                </c:pt>
                <c:pt idx="1151">
                  <c:v>41964.485648148162</c:v>
                </c:pt>
                <c:pt idx="1152">
                  <c:v>41964.486342592601</c:v>
                </c:pt>
                <c:pt idx="1153">
                  <c:v>41964.487037037041</c:v>
                </c:pt>
                <c:pt idx="1154">
                  <c:v>41964.48773148148</c:v>
                </c:pt>
                <c:pt idx="1155">
                  <c:v>41964.488425925927</c:v>
                </c:pt>
                <c:pt idx="1156">
                  <c:v>41964.489120370381</c:v>
                </c:pt>
                <c:pt idx="1157">
                  <c:v>41964.489814814813</c:v>
                </c:pt>
                <c:pt idx="1158">
                  <c:v>41964.49050925926</c:v>
                </c:pt>
                <c:pt idx="1159">
                  <c:v>41964.491203703677</c:v>
                </c:pt>
                <c:pt idx="1160">
                  <c:v>41964.491898148161</c:v>
                </c:pt>
                <c:pt idx="1161">
                  <c:v>41964.4925925926</c:v>
                </c:pt>
                <c:pt idx="1162">
                  <c:v>41964.493287037018</c:v>
                </c:pt>
                <c:pt idx="1163">
                  <c:v>41964.49398148145</c:v>
                </c:pt>
                <c:pt idx="1164">
                  <c:v>41964.494675925933</c:v>
                </c:pt>
                <c:pt idx="1165">
                  <c:v>41964.495370370372</c:v>
                </c:pt>
                <c:pt idx="1166">
                  <c:v>41964.496064814797</c:v>
                </c:pt>
                <c:pt idx="1167">
                  <c:v>41964.496759259258</c:v>
                </c:pt>
                <c:pt idx="1168">
                  <c:v>41964.497453703683</c:v>
                </c:pt>
                <c:pt idx="1169">
                  <c:v>41964.498148148152</c:v>
                </c:pt>
                <c:pt idx="1170">
                  <c:v>41964.498842592599</c:v>
                </c:pt>
                <c:pt idx="1171">
                  <c:v>41964.499537037038</c:v>
                </c:pt>
                <c:pt idx="1172">
                  <c:v>41964.500231481499</c:v>
                </c:pt>
                <c:pt idx="1173">
                  <c:v>41964.500937500001</c:v>
                </c:pt>
                <c:pt idx="1174">
                  <c:v>41964.501631944448</c:v>
                </c:pt>
                <c:pt idx="1175">
                  <c:v>41964.502326388902</c:v>
                </c:pt>
                <c:pt idx="1176">
                  <c:v>41964.503020833312</c:v>
                </c:pt>
                <c:pt idx="1177">
                  <c:v>41964.50371527778</c:v>
                </c:pt>
                <c:pt idx="1178">
                  <c:v>41964.50440972222</c:v>
                </c:pt>
                <c:pt idx="1179">
                  <c:v>41964.505104166637</c:v>
                </c:pt>
                <c:pt idx="1180">
                  <c:v>41964.505798611077</c:v>
                </c:pt>
                <c:pt idx="1181">
                  <c:v>41964.506493055553</c:v>
                </c:pt>
                <c:pt idx="1182">
                  <c:v>41964.507187499999</c:v>
                </c:pt>
                <c:pt idx="1183">
                  <c:v>41964.507881944453</c:v>
                </c:pt>
                <c:pt idx="1184">
                  <c:v>41964.5085763889</c:v>
                </c:pt>
                <c:pt idx="1185">
                  <c:v>41964.509270833318</c:v>
                </c:pt>
                <c:pt idx="1186">
                  <c:v>41964.509965277779</c:v>
                </c:pt>
                <c:pt idx="1187">
                  <c:v>41964.510659722233</c:v>
                </c:pt>
                <c:pt idx="1188">
                  <c:v>41964.511354166672</c:v>
                </c:pt>
                <c:pt idx="1189">
                  <c:v>41964.512048611097</c:v>
                </c:pt>
                <c:pt idx="1190">
                  <c:v>41964.512743055559</c:v>
                </c:pt>
                <c:pt idx="1191">
                  <c:v>41964.513437500013</c:v>
                </c:pt>
                <c:pt idx="1192">
                  <c:v>41964.514131944452</c:v>
                </c:pt>
                <c:pt idx="1193">
                  <c:v>41964.514826388899</c:v>
                </c:pt>
                <c:pt idx="1194">
                  <c:v>41964.515520833324</c:v>
                </c:pt>
                <c:pt idx="1195">
                  <c:v>41964.516215277799</c:v>
                </c:pt>
                <c:pt idx="1196">
                  <c:v>41964.516921296301</c:v>
                </c:pt>
                <c:pt idx="1197">
                  <c:v>41964.51761574074</c:v>
                </c:pt>
                <c:pt idx="1198">
                  <c:v>41964.518310185202</c:v>
                </c:pt>
                <c:pt idx="1199">
                  <c:v>41964.519004629627</c:v>
                </c:pt>
                <c:pt idx="1200">
                  <c:v>41964.519699074081</c:v>
                </c:pt>
                <c:pt idx="1201">
                  <c:v>41964.52039351852</c:v>
                </c:pt>
                <c:pt idx="1202">
                  <c:v>41964.52108796293</c:v>
                </c:pt>
                <c:pt idx="1203">
                  <c:v>41964.521782407377</c:v>
                </c:pt>
                <c:pt idx="1204">
                  <c:v>41964.522476851853</c:v>
                </c:pt>
                <c:pt idx="1205">
                  <c:v>41964.5231712963</c:v>
                </c:pt>
                <c:pt idx="1206">
                  <c:v>41964.523865740717</c:v>
                </c:pt>
                <c:pt idx="1207">
                  <c:v>41964.524560185193</c:v>
                </c:pt>
                <c:pt idx="1208">
                  <c:v>41964.525254629632</c:v>
                </c:pt>
                <c:pt idx="1209">
                  <c:v>41964.525949074072</c:v>
                </c:pt>
                <c:pt idx="1210">
                  <c:v>41964.526643518497</c:v>
                </c:pt>
                <c:pt idx="1211">
                  <c:v>41964.527337962973</c:v>
                </c:pt>
                <c:pt idx="1212">
                  <c:v>41964.528032407412</c:v>
                </c:pt>
                <c:pt idx="1213">
                  <c:v>41964.528726851822</c:v>
                </c:pt>
                <c:pt idx="1214">
                  <c:v>41964.529421296284</c:v>
                </c:pt>
                <c:pt idx="1215">
                  <c:v>41964.530115740738</c:v>
                </c:pt>
                <c:pt idx="1216">
                  <c:v>41964.530810185199</c:v>
                </c:pt>
                <c:pt idx="1217">
                  <c:v>41964.531504629616</c:v>
                </c:pt>
                <c:pt idx="1218">
                  <c:v>41964.532210648162</c:v>
                </c:pt>
                <c:pt idx="1219">
                  <c:v>41964.532905092601</c:v>
                </c:pt>
                <c:pt idx="1220">
                  <c:v>41964.533599537033</c:v>
                </c:pt>
                <c:pt idx="1221">
                  <c:v>41964.53429398148</c:v>
                </c:pt>
                <c:pt idx="1222">
                  <c:v>41964.534988425927</c:v>
                </c:pt>
                <c:pt idx="1223">
                  <c:v>41964.535682870373</c:v>
                </c:pt>
                <c:pt idx="1224">
                  <c:v>41964.536377314813</c:v>
                </c:pt>
                <c:pt idx="1225">
                  <c:v>41964.537071759252</c:v>
                </c:pt>
                <c:pt idx="1226">
                  <c:v>41964.537766203677</c:v>
                </c:pt>
                <c:pt idx="1227">
                  <c:v>41964.538460648153</c:v>
                </c:pt>
                <c:pt idx="1228">
                  <c:v>41964.5391550926</c:v>
                </c:pt>
                <c:pt idx="1229">
                  <c:v>41964.539849537017</c:v>
                </c:pt>
                <c:pt idx="1230">
                  <c:v>41964.540543981479</c:v>
                </c:pt>
                <c:pt idx="1231">
                  <c:v>41964.541238425933</c:v>
                </c:pt>
                <c:pt idx="1232">
                  <c:v>41964.541932870372</c:v>
                </c:pt>
                <c:pt idx="1233">
                  <c:v>41964.542627314811</c:v>
                </c:pt>
                <c:pt idx="1234">
                  <c:v>41964.543321759229</c:v>
                </c:pt>
                <c:pt idx="1235">
                  <c:v>41964.544016203712</c:v>
                </c:pt>
                <c:pt idx="1236">
                  <c:v>41964.544710648152</c:v>
                </c:pt>
                <c:pt idx="1237">
                  <c:v>41964.545405092598</c:v>
                </c:pt>
                <c:pt idx="1238">
                  <c:v>41964.546099537038</c:v>
                </c:pt>
                <c:pt idx="1239">
                  <c:v>41964.546793981477</c:v>
                </c:pt>
                <c:pt idx="1240">
                  <c:v>41964.547500000001</c:v>
                </c:pt>
                <c:pt idx="1241">
                  <c:v>41964.548194444462</c:v>
                </c:pt>
                <c:pt idx="1242">
                  <c:v>41964.548888888901</c:v>
                </c:pt>
                <c:pt idx="1243">
                  <c:v>41964.549583333333</c:v>
                </c:pt>
                <c:pt idx="1244">
                  <c:v>41964.55027777778</c:v>
                </c:pt>
                <c:pt idx="1245">
                  <c:v>41964.55097222222</c:v>
                </c:pt>
                <c:pt idx="1246">
                  <c:v>41964.551666666637</c:v>
                </c:pt>
                <c:pt idx="1247">
                  <c:v>41964.552361111113</c:v>
                </c:pt>
                <c:pt idx="1248">
                  <c:v>41964.553055555552</c:v>
                </c:pt>
                <c:pt idx="1249">
                  <c:v>41964.553749999999</c:v>
                </c:pt>
                <c:pt idx="1250">
                  <c:v>41964.55444444446</c:v>
                </c:pt>
                <c:pt idx="1251">
                  <c:v>41964.5551388889</c:v>
                </c:pt>
                <c:pt idx="1252">
                  <c:v>41964.555833333332</c:v>
                </c:pt>
                <c:pt idx="1253">
                  <c:v>41964.556527777779</c:v>
                </c:pt>
                <c:pt idx="1254">
                  <c:v>41964.557222222233</c:v>
                </c:pt>
                <c:pt idx="1255">
                  <c:v>41964.557916666658</c:v>
                </c:pt>
                <c:pt idx="1256">
                  <c:v>41964.558611111112</c:v>
                </c:pt>
                <c:pt idx="1257">
                  <c:v>41964.559305555558</c:v>
                </c:pt>
                <c:pt idx="1258">
                  <c:v>41964.56</c:v>
                </c:pt>
                <c:pt idx="1259">
                  <c:v>41964.560694444452</c:v>
                </c:pt>
                <c:pt idx="1260">
                  <c:v>41964.561388888877</c:v>
                </c:pt>
                <c:pt idx="1261">
                  <c:v>41964.562083333323</c:v>
                </c:pt>
                <c:pt idx="1262">
                  <c:v>41964.562789351847</c:v>
                </c:pt>
                <c:pt idx="1263">
                  <c:v>41964.563483796257</c:v>
                </c:pt>
                <c:pt idx="1264">
                  <c:v>41964.56417824074</c:v>
                </c:pt>
                <c:pt idx="1265">
                  <c:v>41964.564872685187</c:v>
                </c:pt>
                <c:pt idx="1266">
                  <c:v>41964.565567129634</c:v>
                </c:pt>
                <c:pt idx="1267">
                  <c:v>41964.566261574073</c:v>
                </c:pt>
                <c:pt idx="1268">
                  <c:v>41964.56695601852</c:v>
                </c:pt>
                <c:pt idx="1269">
                  <c:v>41964.567650462966</c:v>
                </c:pt>
                <c:pt idx="1270">
                  <c:v>41964.568344907413</c:v>
                </c:pt>
                <c:pt idx="1271">
                  <c:v>41964.569039351853</c:v>
                </c:pt>
                <c:pt idx="1272">
                  <c:v>41964.569733796277</c:v>
                </c:pt>
                <c:pt idx="1273">
                  <c:v>41964.570428240739</c:v>
                </c:pt>
                <c:pt idx="1274">
                  <c:v>41964.571122685164</c:v>
                </c:pt>
                <c:pt idx="1275">
                  <c:v>41964.571817129632</c:v>
                </c:pt>
                <c:pt idx="1276">
                  <c:v>41964.572511574072</c:v>
                </c:pt>
                <c:pt idx="1277">
                  <c:v>41964.573206018518</c:v>
                </c:pt>
                <c:pt idx="1278">
                  <c:v>41964.573900462958</c:v>
                </c:pt>
                <c:pt idx="1279">
                  <c:v>41964.574594907412</c:v>
                </c:pt>
                <c:pt idx="1280">
                  <c:v>41964.575289351851</c:v>
                </c:pt>
                <c:pt idx="1281">
                  <c:v>41964.575983796283</c:v>
                </c:pt>
                <c:pt idx="1282">
                  <c:v>41964.576678240737</c:v>
                </c:pt>
                <c:pt idx="1283">
                  <c:v>41964.577372685177</c:v>
                </c:pt>
                <c:pt idx="1284">
                  <c:v>41964.5780787037</c:v>
                </c:pt>
                <c:pt idx="1285">
                  <c:v>41964.578773148161</c:v>
                </c:pt>
                <c:pt idx="1286">
                  <c:v>41964.579467592594</c:v>
                </c:pt>
                <c:pt idx="1287">
                  <c:v>41964.580162037033</c:v>
                </c:pt>
                <c:pt idx="1288">
                  <c:v>41964.58085648148</c:v>
                </c:pt>
                <c:pt idx="1289">
                  <c:v>41964.581550925926</c:v>
                </c:pt>
                <c:pt idx="1290">
                  <c:v>41964.58224537038</c:v>
                </c:pt>
                <c:pt idx="1291">
                  <c:v>41964.582939814813</c:v>
                </c:pt>
                <c:pt idx="1292">
                  <c:v>41964.583634259259</c:v>
                </c:pt>
                <c:pt idx="1293">
                  <c:v>41964.584328703713</c:v>
                </c:pt>
                <c:pt idx="1294">
                  <c:v>41964.585023148153</c:v>
                </c:pt>
                <c:pt idx="1295">
                  <c:v>41964.585717592599</c:v>
                </c:pt>
                <c:pt idx="1296">
                  <c:v>41964.586412037039</c:v>
                </c:pt>
                <c:pt idx="1297">
                  <c:v>41964.587106481478</c:v>
                </c:pt>
                <c:pt idx="1298">
                  <c:v>41964.587800925932</c:v>
                </c:pt>
                <c:pt idx="1299">
                  <c:v>41964.588495370372</c:v>
                </c:pt>
                <c:pt idx="1300">
                  <c:v>41964.589189814797</c:v>
                </c:pt>
                <c:pt idx="1301">
                  <c:v>41964.589884259258</c:v>
                </c:pt>
                <c:pt idx="1302">
                  <c:v>41964.590578703697</c:v>
                </c:pt>
                <c:pt idx="1303">
                  <c:v>41964.591273148151</c:v>
                </c:pt>
                <c:pt idx="1304">
                  <c:v>41964.591967592583</c:v>
                </c:pt>
                <c:pt idx="1305">
                  <c:v>41964.592673611092</c:v>
                </c:pt>
                <c:pt idx="1306">
                  <c:v>41964.593368055554</c:v>
                </c:pt>
                <c:pt idx="1307">
                  <c:v>41964.5940625</c:v>
                </c:pt>
                <c:pt idx="1308">
                  <c:v>41964.594756944447</c:v>
                </c:pt>
                <c:pt idx="1309">
                  <c:v>41964.595451388886</c:v>
                </c:pt>
                <c:pt idx="1310">
                  <c:v>41964.596145833297</c:v>
                </c:pt>
                <c:pt idx="1311">
                  <c:v>41964.59684027778</c:v>
                </c:pt>
                <c:pt idx="1312">
                  <c:v>41964.597534722197</c:v>
                </c:pt>
                <c:pt idx="1313">
                  <c:v>41964.598229166673</c:v>
                </c:pt>
                <c:pt idx="1314">
                  <c:v>41964.598923611084</c:v>
                </c:pt>
                <c:pt idx="1315">
                  <c:v>41964.599618055552</c:v>
                </c:pt>
                <c:pt idx="1316">
                  <c:v>41964.600312500013</c:v>
                </c:pt>
                <c:pt idx="1317">
                  <c:v>41964.601006944453</c:v>
                </c:pt>
                <c:pt idx="1318">
                  <c:v>41964.601701388878</c:v>
                </c:pt>
                <c:pt idx="1319">
                  <c:v>41964.602395833317</c:v>
                </c:pt>
                <c:pt idx="1320">
                  <c:v>41964.603090277778</c:v>
                </c:pt>
                <c:pt idx="1321">
                  <c:v>41964.603784722203</c:v>
                </c:pt>
                <c:pt idx="1322">
                  <c:v>41964.604479166657</c:v>
                </c:pt>
                <c:pt idx="1323">
                  <c:v>41964.605173611068</c:v>
                </c:pt>
                <c:pt idx="1324">
                  <c:v>41964.605868055558</c:v>
                </c:pt>
                <c:pt idx="1325">
                  <c:v>41964.606562499997</c:v>
                </c:pt>
                <c:pt idx="1326">
                  <c:v>41964.607256944451</c:v>
                </c:pt>
                <c:pt idx="1327">
                  <c:v>41964.607962962953</c:v>
                </c:pt>
                <c:pt idx="1328">
                  <c:v>41964.608657407407</c:v>
                </c:pt>
                <c:pt idx="1329">
                  <c:v>41964.609351851846</c:v>
                </c:pt>
                <c:pt idx="1330">
                  <c:v>41964.6100462963</c:v>
                </c:pt>
                <c:pt idx="1331">
                  <c:v>41964.610740740733</c:v>
                </c:pt>
                <c:pt idx="1332">
                  <c:v>41964.611435185187</c:v>
                </c:pt>
                <c:pt idx="1333">
                  <c:v>41964.612129629633</c:v>
                </c:pt>
                <c:pt idx="1334">
                  <c:v>41964.612824074073</c:v>
                </c:pt>
                <c:pt idx="1335">
                  <c:v>41964.613518518519</c:v>
                </c:pt>
                <c:pt idx="1336">
                  <c:v>41964.614212962981</c:v>
                </c:pt>
                <c:pt idx="1337">
                  <c:v>41964.614907407413</c:v>
                </c:pt>
                <c:pt idx="1338">
                  <c:v>41964.615601851823</c:v>
                </c:pt>
                <c:pt idx="1339">
                  <c:v>41964.616296296299</c:v>
                </c:pt>
                <c:pt idx="1340">
                  <c:v>41964.616990740738</c:v>
                </c:pt>
                <c:pt idx="1341">
                  <c:v>41964.617685185192</c:v>
                </c:pt>
                <c:pt idx="1342">
                  <c:v>41964.618379629632</c:v>
                </c:pt>
                <c:pt idx="1343">
                  <c:v>41964.619074074071</c:v>
                </c:pt>
                <c:pt idx="1344">
                  <c:v>41964.619768518503</c:v>
                </c:pt>
                <c:pt idx="1345">
                  <c:v>41964.620462962943</c:v>
                </c:pt>
                <c:pt idx="1346">
                  <c:v>41964.621157407397</c:v>
                </c:pt>
                <c:pt idx="1347">
                  <c:v>41964.621851851822</c:v>
                </c:pt>
                <c:pt idx="1348">
                  <c:v>41964.622546296298</c:v>
                </c:pt>
                <c:pt idx="1349">
                  <c:v>41964.623252314806</c:v>
                </c:pt>
                <c:pt idx="1350">
                  <c:v>41964.623946759217</c:v>
                </c:pt>
                <c:pt idx="1351">
                  <c:v>41964.624641203678</c:v>
                </c:pt>
                <c:pt idx="1352">
                  <c:v>41964.625335648147</c:v>
                </c:pt>
                <c:pt idx="1353">
                  <c:v>41964.626030092601</c:v>
                </c:pt>
                <c:pt idx="1354">
                  <c:v>41964.626724537011</c:v>
                </c:pt>
                <c:pt idx="1355">
                  <c:v>41964.62741898145</c:v>
                </c:pt>
                <c:pt idx="1356">
                  <c:v>41964.628113425933</c:v>
                </c:pt>
                <c:pt idx="1357">
                  <c:v>41964.628807870373</c:v>
                </c:pt>
                <c:pt idx="1358">
                  <c:v>41964.629502314798</c:v>
                </c:pt>
                <c:pt idx="1359">
                  <c:v>41964.63019675923</c:v>
                </c:pt>
                <c:pt idx="1360">
                  <c:v>41964.630891203713</c:v>
                </c:pt>
                <c:pt idx="1361">
                  <c:v>41964.631585648152</c:v>
                </c:pt>
                <c:pt idx="1362">
                  <c:v>41964.632280092599</c:v>
                </c:pt>
                <c:pt idx="1363">
                  <c:v>41964.632974537017</c:v>
                </c:pt>
                <c:pt idx="1364">
                  <c:v>41964.633668981449</c:v>
                </c:pt>
                <c:pt idx="1365">
                  <c:v>41964.634363425932</c:v>
                </c:pt>
                <c:pt idx="1366">
                  <c:v>41964.635057870371</c:v>
                </c:pt>
                <c:pt idx="1367">
                  <c:v>41964.635752314804</c:v>
                </c:pt>
                <c:pt idx="1368">
                  <c:v>41964.636446759228</c:v>
                </c:pt>
                <c:pt idx="1369">
                  <c:v>41964.637141203682</c:v>
                </c:pt>
                <c:pt idx="1370">
                  <c:v>41964.63784722222</c:v>
                </c:pt>
                <c:pt idx="1371">
                  <c:v>41964.638541666653</c:v>
                </c:pt>
                <c:pt idx="1372">
                  <c:v>41964.639236111107</c:v>
                </c:pt>
                <c:pt idx="1373">
                  <c:v>41964.639930555553</c:v>
                </c:pt>
                <c:pt idx="1374">
                  <c:v>41964.640625</c:v>
                </c:pt>
                <c:pt idx="1375">
                  <c:v>41964.641319444461</c:v>
                </c:pt>
                <c:pt idx="1376">
                  <c:v>41964.642013888901</c:v>
                </c:pt>
                <c:pt idx="1377">
                  <c:v>41964.642708333333</c:v>
                </c:pt>
                <c:pt idx="1378">
                  <c:v>41964.643402777772</c:v>
                </c:pt>
                <c:pt idx="1379">
                  <c:v>41964.644097222219</c:v>
                </c:pt>
                <c:pt idx="1380">
                  <c:v>41964.644791666637</c:v>
                </c:pt>
                <c:pt idx="1381">
                  <c:v>41964.645486111083</c:v>
                </c:pt>
                <c:pt idx="1382">
                  <c:v>41964.64618055553</c:v>
                </c:pt>
                <c:pt idx="1383">
                  <c:v>41964.646874999999</c:v>
                </c:pt>
                <c:pt idx="1384">
                  <c:v>41964.647569444453</c:v>
                </c:pt>
                <c:pt idx="1385">
                  <c:v>41964.648263888899</c:v>
                </c:pt>
                <c:pt idx="1386">
                  <c:v>41964.648958333331</c:v>
                </c:pt>
                <c:pt idx="1387">
                  <c:v>41964.649652777778</c:v>
                </c:pt>
                <c:pt idx="1388">
                  <c:v>41964.650347222232</c:v>
                </c:pt>
                <c:pt idx="1389">
                  <c:v>41964.651041666642</c:v>
                </c:pt>
                <c:pt idx="1390">
                  <c:v>41964.651736111096</c:v>
                </c:pt>
                <c:pt idx="1391">
                  <c:v>41964.652430555558</c:v>
                </c:pt>
                <c:pt idx="1392">
                  <c:v>41964.653124999997</c:v>
                </c:pt>
                <c:pt idx="1393">
                  <c:v>41964.653831018521</c:v>
                </c:pt>
                <c:pt idx="1394">
                  <c:v>41964.65452546296</c:v>
                </c:pt>
                <c:pt idx="1395">
                  <c:v>41964.655219907407</c:v>
                </c:pt>
                <c:pt idx="1396">
                  <c:v>41964.655914351853</c:v>
                </c:pt>
                <c:pt idx="1397">
                  <c:v>41964.6566087963</c:v>
                </c:pt>
                <c:pt idx="1398">
                  <c:v>41964.65730324074</c:v>
                </c:pt>
                <c:pt idx="1399">
                  <c:v>41964.657997685194</c:v>
                </c:pt>
                <c:pt idx="1400">
                  <c:v>41964.658692129633</c:v>
                </c:pt>
                <c:pt idx="1401">
                  <c:v>41964.659386574072</c:v>
                </c:pt>
                <c:pt idx="1402">
                  <c:v>41964.660081018497</c:v>
                </c:pt>
                <c:pt idx="1403">
                  <c:v>41964.660775462973</c:v>
                </c:pt>
                <c:pt idx="1404">
                  <c:v>41964.661469907383</c:v>
                </c:pt>
                <c:pt idx="1405">
                  <c:v>41964.662164351823</c:v>
                </c:pt>
                <c:pt idx="1406">
                  <c:v>41964.662858796299</c:v>
                </c:pt>
                <c:pt idx="1407">
                  <c:v>41964.663553240738</c:v>
                </c:pt>
                <c:pt idx="1408">
                  <c:v>41964.664247685178</c:v>
                </c:pt>
                <c:pt idx="1409">
                  <c:v>41964.664942129617</c:v>
                </c:pt>
                <c:pt idx="1410">
                  <c:v>41964.665636574071</c:v>
                </c:pt>
                <c:pt idx="1411">
                  <c:v>41964.666331018518</c:v>
                </c:pt>
                <c:pt idx="1412">
                  <c:v>41964.667025462957</c:v>
                </c:pt>
                <c:pt idx="1413">
                  <c:v>41964.667719907397</c:v>
                </c:pt>
                <c:pt idx="1414">
                  <c:v>41964.668414351851</c:v>
                </c:pt>
                <c:pt idx="1415">
                  <c:v>41964.669120370367</c:v>
                </c:pt>
                <c:pt idx="1416">
                  <c:v>41964.669814814813</c:v>
                </c:pt>
                <c:pt idx="1417">
                  <c:v>41964.67050925926</c:v>
                </c:pt>
                <c:pt idx="1418">
                  <c:v>41964.671203703678</c:v>
                </c:pt>
                <c:pt idx="1419">
                  <c:v>41964.671898148161</c:v>
                </c:pt>
                <c:pt idx="1420">
                  <c:v>41964.6725925926</c:v>
                </c:pt>
                <c:pt idx="1421">
                  <c:v>41964.673287037032</c:v>
                </c:pt>
                <c:pt idx="1422">
                  <c:v>41964.67398148145</c:v>
                </c:pt>
                <c:pt idx="1423">
                  <c:v>41964.674675925933</c:v>
                </c:pt>
                <c:pt idx="1424">
                  <c:v>41964.675370370373</c:v>
                </c:pt>
                <c:pt idx="1425">
                  <c:v>41964.676064814797</c:v>
                </c:pt>
                <c:pt idx="1426">
                  <c:v>41964.676759259259</c:v>
                </c:pt>
                <c:pt idx="1427">
                  <c:v>41964.677453703684</c:v>
                </c:pt>
                <c:pt idx="1428">
                  <c:v>41964.678148148152</c:v>
                </c:pt>
                <c:pt idx="1429">
                  <c:v>41964.678842592599</c:v>
                </c:pt>
                <c:pt idx="1430">
                  <c:v>41964.679537037038</c:v>
                </c:pt>
                <c:pt idx="1431">
                  <c:v>41964.6802314815</c:v>
                </c:pt>
                <c:pt idx="1432">
                  <c:v>41964.680925925932</c:v>
                </c:pt>
                <c:pt idx="1433">
                  <c:v>41964.681620370371</c:v>
                </c:pt>
                <c:pt idx="1434">
                  <c:v>41964.682314814818</c:v>
                </c:pt>
                <c:pt idx="1435">
                  <c:v>41964.683009259257</c:v>
                </c:pt>
                <c:pt idx="1436">
                  <c:v>41964.683703703668</c:v>
                </c:pt>
                <c:pt idx="1437">
                  <c:v>41964.68439814818</c:v>
                </c:pt>
                <c:pt idx="1438">
                  <c:v>41964.685104166652</c:v>
                </c:pt>
                <c:pt idx="1439">
                  <c:v>41964.685798611092</c:v>
                </c:pt>
                <c:pt idx="1440">
                  <c:v>41964.686493055553</c:v>
                </c:pt>
                <c:pt idx="1441">
                  <c:v>41964.6871875</c:v>
                </c:pt>
                <c:pt idx="1442">
                  <c:v>41964.687881944446</c:v>
                </c:pt>
                <c:pt idx="1443">
                  <c:v>41964.6885763889</c:v>
                </c:pt>
                <c:pt idx="1444">
                  <c:v>41964.689270833333</c:v>
                </c:pt>
                <c:pt idx="1445">
                  <c:v>41964.689965277779</c:v>
                </c:pt>
                <c:pt idx="1446">
                  <c:v>41964.690659722197</c:v>
                </c:pt>
                <c:pt idx="1447">
                  <c:v>41964.691354166644</c:v>
                </c:pt>
                <c:pt idx="1448">
                  <c:v>41964.692048611083</c:v>
                </c:pt>
                <c:pt idx="1449">
                  <c:v>41964.69274305553</c:v>
                </c:pt>
                <c:pt idx="1450">
                  <c:v>41964.693437499998</c:v>
                </c:pt>
                <c:pt idx="1451">
                  <c:v>41964.694131944438</c:v>
                </c:pt>
                <c:pt idx="1452">
                  <c:v>41964.694826388899</c:v>
                </c:pt>
                <c:pt idx="1453">
                  <c:v>41964.695520833287</c:v>
                </c:pt>
                <c:pt idx="1454">
                  <c:v>41964.696215277778</c:v>
                </c:pt>
                <c:pt idx="1455">
                  <c:v>41964.696909722217</c:v>
                </c:pt>
                <c:pt idx="1456">
                  <c:v>41964.697604166642</c:v>
                </c:pt>
                <c:pt idx="1457">
                  <c:v>41964.698298611103</c:v>
                </c:pt>
                <c:pt idx="1458">
                  <c:v>41964.698993055557</c:v>
                </c:pt>
                <c:pt idx="1459">
                  <c:v>41964.69968749999</c:v>
                </c:pt>
                <c:pt idx="1460">
                  <c:v>41964.700381944444</c:v>
                </c:pt>
                <c:pt idx="1461">
                  <c:v>41964.701087962952</c:v>
                </c:pt>
                <c:pt idx="1462">
                  <c:v>41964.701782407377</c:v>
                </c:pt>
                <c:pt idx="1463">
                  <c:v>41964.702476851853</c:v>
                </c:pt>
                <c:pt idx="1464">
                  <c:v>41964.7031712963</c:v>
                </c:pt>
                <c:pt idx="1465">
                  <c:v>41964.703865740717</c:v>
                </c:pt>
                <c:pt idx="1466">
                  <c:v>41964.704560185193</c:v>
                </c:pt>
                <c:pt idx="1467">
                  <c:v>41964.705254629633</c:v>
                </c:pt>
                <c:pt idx="1468">
                  <c:v>41964.705949074072</c:v>
                </c:pt>
                <c:pt idx="1469">
                  <c:v>41964.706643518497</c:v>
                </c:pt>
                <c:pt idx="1470">
                  <c:v>41964.707337962973</c:v>
                </c:pt>
                <c:pt idx="1471">
                  <c:v>41964.708032407412</c:v>
                </c:pt>
                <c:pt idx="1472">
                  <c:v>41964.708726851823</c:v>
                </c:pt>
                <c:pt idx="1473">
                  <c:v>41964.709421296277</c:v>
                </c:pt>
                <c:pt idx="1474">
                  <c:v>41964.710115740738</c:v>
                </c:pt>
                <c:pt idx="1475">
                  <c:v>41964.710810185199</c:v>
                </c:pt>
                <c:pt idx="1476">
                  <c:v>41964.711504629617</c:v>
                </c:pt>
                <c:pt idx="1477">
                  <c:v>41964.712199074071</c:v>
                </c:pt>
                <c:pt idx="1478">
                  <c:v>41964.712893518517</c:v>
                </c:pt>
                <c:pt idx="1479">
                  <c:v>41964.713587962957</c:v>
                </c:pt>
                <c:pt idx="1480">
                  <c:v>41964.714282407411</c:v>
                </c:pt>
                <c:pt idx="1481">
                  <c:v>41964.71497685185</c:v>
                </c:pt>
                <c:pt idx="1482">
                  <c:v>41964.715671296297</c:v>
                </c:pt>
                <c:pt idx="1483">
                  <c:v>41964.716365740736</c:v>
                </c:pt>
                <c:pt idx="1484">
                  <c:v>41964.717071759253</c:v>
                </c:pt>
                <c:pt idx="1485">
                  <c:v>41964.717766203677</c:v>
                </c:pt>
                <c:pt idx="1486">
                  <c:v>41964.718460648153</c:v>
                </c:pt>
                <c:pt idx="1487">
                  <c:v>41964.7191550926</c:v>
                </c:pt>
                <c:pt idx="1488">
                  <c:v>41964.719849537018</c:v>
                </c:pt>
                <c:pt idx="1489">
                  <c:v>41964.72054398145</c:v>
                </c:pt>
                <c:pt idx="1490">
                  <c:v>41964.721238425933</c:v>
                </c:pt>
                <c:pt idx="1491">
                  <c:v>41964.721932870343</c:v>
                </c:pt>
                <c:pt idx="1492">
                  <c:v>41964.722627314797</c:v>
                </c:pt>
                <c:pt idx="1493">
                  <c:v>41964.723321759207</c:v>
                </c:pt>
                <c:pt idx="1494">
                  <c:v>41964.724016203712</c:v>
                </c:pt>
                <c:pt idx="1495">
                  <c:v>41964.724710648137</c:v>
                </c:pt>
                <c:pt idx="1496">
                  <c:v>41964.725405092577</c:v>
                </c:pt>
                <c:pt idx="1497">
                  <c:v>41964.726099537023</c:v>
                </c:pt>
                <c:pt idx="1498">
                  <c:v>41964.726793981463</c:v>
                </c:pt>
                <c:pt idx="1499">
                  <c:v>41964.727488425917</c:v>
                </c:pt>
                <c:pt idx="1500">
                  <c:v>41964.728182870342</c:v>
                </c:pt>
                <c:pt idx="1501">
                  <c:v>41964.728877314818</c:v>
                </c:pt>
                <c:pt idx="1502">
                  <c:v>41964.729571759228</c:v>
                </c:pt>
                <c:pt idx="1503">
                  <c:v>41964.730266203696</c:v>
                </c:pt>
                <c:pt idx="1504">
                  <c:v>41964.73096064815</c:v>
                </c:pt>
                <c:pt idx="1505">
                  <c:v>41964.73165509259</c:v>
                </c:pt>
                <c:pt idx="1506">
                  <c:v>41964.732349537007</c:v>
                </c:pt>
                <c:pt idx="1507">
                  <c:v>41964.733055555553</c:v>
                </c:pt>
                <c:pt idx="1508">
                  <c:v>41964.733749999978</c:v>
                </c:pt>
                <c:pt idx="1509">
                  <c:v>41964.734444444453</c:v>
                </c:pt>
                <c:pt idx="1510">
                  <c:v>41964.735138888893</c:v>
                </c:pt>
                <c:pt idx="1511">
                  <c:v>41964.735833333318</c:v>
                </c:pt>
                <c:pt idx="1512">
                  <c:v>41964.736527777779</c:v>
                </c:pt>
                <c:pt idx="1513">
                  <c:v>41964.737222222233</c:v>
                </c:pt>
                <c:pt idx="1514">
                  <c:v>41964.737916666643</c:v>
                </c:pt>
                <c:pt idx="1515">
                  <c:v>41964.738611111097</c:v>
                </c:pt>
                <c:pt idx="1516">
                  <c:v>41964.739305555529</c:v>
                </c:pt>
                <c:pt idx="1517">
                  <c:v>41964.74</c:v>
                </c:pt>
                <c:pt idx="1518">
                  <c:v>41964.740694444452</c:v>
                </c:pt>
                <c:pt idx="1519">
                  <c:v>41964.741388888877</c:v>
                </c:pt>
                <c:pt idx="1520">
                  <c:v>41964.742083333324</c:v>
                </c:pt>
                <c:pt idx="1521">
                  <c:v>41964.742777777778</c:v>
                </c:pt>
                <c:pt idx="1522">
                  <c:v>41964.743472222217</c:v>
                </c:pt>
                <c:pt idx="1523">
                  <c:v>41964.744166666642</c:v>
                </c:pt>
                <c:pt idx="1524">
                  <c:v>41964.744861111103</c:v>
                </c:pt>
                <c:pt idx="1525">
                  <c:v>41964.745555555557</c:v>
                </c:pt>
                <c:pt idx="1526">
                  <c:v>41964.746249999997</c:v>
                </c:pt>
                <c:pt idx="1527">
                  <c:v>41964.746944444443</c:v>
                </c:pt>
                <c:pt idx="1528">
                  <c:v>41964.74763888889</c:v>
                </c:pt>
                <c:pt idx="1529">
                  <c:v>41964.748333333337</c:v>
                </c:pt>
                <c:pt idx="1530">
                  <c:v>41964.749039351853</c:v>
                </c:pt>
                <c:pt idx="1531">
                  <c:v>41964.7497337963</c:v>
                </c:pt>
                <c:pt idx="1532">
                  <c:v>41964.750428240739</c:v>
                </c:pt>
                <c:pt idx="1533">
                  <c:v>41964.751122685157</c:v>
                </c:pt>
                <c:pt idx="1534">
                  <c:v>41964.751817129632</c:v>
                </c:pt>
                <c:pt idx="1535">
                  <c:v>41964.752511574072</c:v>
                </c:pt>
                <c:pt idx="1536">
                  <c:v>41964.753206018519</c:v>
                </c:pt>
                <c:pt idx="1537">
                  <c:v>41964.753900462973</c:v>
                </c:pt>
                <c:pt idx="1538">
                  <c:v>41964.754594907412</c:v>
                </c:pt>
                <c:pt idx="1539">
                  <c:v>41964.755289351851</c:v>
                </c:pt>
                <c:pt idx="1540">
                  <c:v>41964.755983796284</c:v>
                </c:pt>
                <c:pt idx="1541">
                  <c:v>41964.756678240738</c:v>
                </c:pt>
                <c:pt idx="1542">
                  <c:v>41964.757372685177</c:v>
                </c:pt>
                <c:pt idx="1543">
                  <c:v>41964.758067129631</c:v>
                </c:pt>
                <c:pt idx="1544">
                  <c:v>41964.758761574078</c:v>
                </c:pt>
                <c:pt idx="1545">
                  <c:v>41964.759456018517</c:v>
                </c:pt>
                <c:pt idx="1546">
                  <c:v>41964.760150462957</c:v>
                </c:pt>
                <c:pt idx="1547">
                  <c:v>41964.760844907403</c:v>
                </c:pt>
                <c:pt idx="1548">
                  <c:v>41964.76153935185</c:v>
                </c:pt>
                <c:pt idx="1549">
                  <c:v>41964.762233796297</c:v>
                </c:pt>
                <c:pt idx="1550">
                  <c:v>41964.762928240743</c:v>
                </c:pt>
                <c:pt idx="1551">
                  <c:v>41964.763622685146</c:v>
                </c:pt>
                <c:pt idx="1552">
                  <c:v>41964.764317129629</c:v>
                </c:pt>
                <c:pt idx="1553">
                  <c:v>41964.765011574083</c:v>
                </c:pt>
                <c:pt idx="1554">
                  <c:v>41964.765717592592</c:v>
                </c:pt>
                <c:pt idx="1555">
                  <c:v>41964.766412037017</c:v>
                </c:pt>
                <c:pt idx="1556">
                  <c:v>41964.767106481449</c:v>
                </c:pt>
                <c:pt idx="1557">
                  <c:v>41964.767800925933</c:v>
                </c:pt>
                <c:pt idx="1558">
                  <c:v>41964.768495370372</c:v>
                </c:pt>
                <c:pt idx="1559">
                  <c:v>41964.769189814782</c:v>
                </c:pt>
                <c:pt idx="1560">
                  <c:v>41964.769884259229</c:v>
                </c:pt>
                <c:pt idx="1561">
                  <c:v>41964.770578703698</c:v>
                </c:pt>
                <c:pt idx="1562">
                  <c:v>41964.771273148152</c:v>
                </c:pt>
                <c:pt idx="1563">
                  <c:v>41964.771967592576</c:v>
                </c:pt>
                <c:pt idx="1564">
                  <c:v>41964.772662037023</c:v>
                </c:pt>
                <c:pt idx="1565">
                  <c:v>41964.773356481477</c:v>
                </c:pt>
                <c:pt idx="1566">
                  <c:v>41964.774050925931</c:v>
                </c:pt>
                <c:pt idx="1567">
                  <c:v>41964.774745370371</c:v>
                </c:pt>
                <c:pt idx="1568">
                  <c:v>41964.775439814803</c:v>
                </c:pt>
                <c:pt idx="1569">
                  <c:v>41964.776134259257</c:v>
                </c:pt>
                <c:pt idx="1570">
                  <c:v>41964.776828703703</c:v>
                </c:pt>
                <c:pt idx="1571">
                  <c:v>41964.77752314815</c:v>
                </c:pt>
                <c:pt idx="1572">
                  <c:v>41964.778217592597</c:v>
                </c:pt>
                <c:pt idx="1573">
                  <c:v>41964.778912037043</c:v>
                </c:pt>
                <c:pt idx="1574">
                  <c:v>41964.779606481483</c:v>
                </c:pt>
                <c:pt idx="1575">
                  <c:v>41964.780300925922</c:v>
                </c:pt>
                <c:pt idx="1576">
                  <c:v>41964.780995370369</c:v>
                </c:pt>
                <c:pt idx="1577">
                  <c:v>41964.781689814787</c:v>
                </c:pt>
                <c:pt idx="1578">
                  <c:v>41964.782395833317</c:v>
                </c:pt>
                <c:pt idx="1579">
                  <c:v>41964.783090277779</c:v>
                </c:pt>
                <c:pt idx="1580">
                  <c:v>41964.783784722204</c:v>
                </c:pt>
                <c:pt idx="1581">
                  <c:v>41964.784479166658</c:v>
                </c:pt>
                <c:pt idx="1582">
                  <c:v>41964.785173611082</c:v>
                </c:pt>
                <c:pt idx="1583">
                  <c:v>41964.785868055558</c:v>
                </c:pt>
                <c:pt idx="1584">
                  <c:v>41964.786562499998</c:v>
                </c:pt>
                <c:pt idx="1585">
                  <c:v>41964.787256944452</c:v>
                </c:pt>
                <c:pt idx="1586">
                  <c:v>41964.787951388898</c:v>
                </c:pt>
                <c:pt idx="1587">
                  <c:v>41964.788645833323</c:v>
                </c:pt>
                <c:pt idx="1588">
                  <c:v>41964.789340277777</c:v>
                </c:pt>
                <c:pt idx="1589">
                  <c:v>41964.790034722217</c:v>
                </c:pt>
                <c:pt idx="1590">
                  <c:v>41964.790729166627</c:v>
                </c:pt>
                <c:pt idx="1591">
                  <c:v>41964.791423611052</c:v>
                </c:pt>
                <c:pt idx="1592">
                  <c:v>41964.792118055557</c:v>
                </c:pt>
                <c:pt idx="1593">
                  <c:v>41964.792812500003</c:v>
                </c:pt>
                <c:pt idx="1594">
                  <c:v>41964.793506944443</c:v>
                </c:pt>
                <c:pt idx="1595">
                  <c:v>41964.79420138889</c:v>
                </c:pt>
                <c:pt idx="1596">
                  <c:v>41964.794895833307</c:v>
                </c:pt>
                <c:pt idx="1597">
                  <c:v>41964.795590277783</c:v>
                </c:pt>
                <c:pt idx="1598">
                  <c:v>41964.796284722222</c:v>
                </c:pt>
                <c:pt idx="1599">
                  <c:v>41964.796979166647</c:v>
                </c:pt>
                <c:pt idx="1600">
                  <c:v>41964.797673611058</c:v>
                </c:pt>
                <c:pt idx="1601">
                  <c:v>41964.798379629618</c:v>
                </c:pt>
                <c:pt idx="1602">
                  <c:v>41964.799074074072</c:v>
                </c:pt>
                <c:pt idx="1603">
                  <c:v>41964.799768518467</c:v>
                </c:pt>
                <c:pt idx="1604">
                  <c:v>41964.800462962958</c:v>
                </c:pt>
                <c:pt idx="1605">
                  <c:v>41964.801157407412</c:v>
                </c:pt>
                <c:pt idx="1606">
                  <c:v>41964.801851851851</c:v>
                </c:pt>
                <c:pt idx="1607">
                  <c:v>41964.802546296298</c:v>
                </c:pt>
                <c:pt idx="1608">
                  <c:v>41964.803240740737</c:v>
                </c:pt>
                <c:pt idx="1609">
                  <c:v>41964.803935185198</c:v>
                </c:pt>
                <c:pt idx="1610">
                  <c:v>41964.804629629631</c:v>
                </c:pt>
                <c:pt idx="1611">
                  <c:v>41964.805324074077</c:v>
                </c:pt>
                <c:pt idx="1612">
                  <c:v>41964.806018518531</c:v>
                </c:pt>
                <c:pt idx="1613">
                  <c:v>41964.806712962971</c:v>
                </c:pt>
                <c:pt idx="1614">
                  <c:v>41964.80740740741</c:v>
                </c:pt>
                <c:pt idx="1615">
                  <c:v>41964.80810185185</c:v>
                </c:pt>
                <c:pt idx="1616">
                  <c:v>41964.808796296304</c:v>
                </c:pt>
                <c:pt idx="1617">
                  <c:v>41964.809490740743</c:v>
                </c:pt>
                <c:pt idx="1618">
                  <c:v>41964.810185185182</c:v>
                </c:pt>
                <c:pt idx="1619">
                  <c:v>41964.810879629629</c:v>
                </c:pt>
                <c:pt idx="1620">
                  <c:v>41964.811574074098</c:v>
                </c:pt>
                <c:pt idx="1621">
                  <c:v>41964.812268518523</c:v>
                </c:pt>
                <c:pt idx="1622">
                  <c:v>41964.812962962962</c:v>
                </c:pt>
                <c:pt idx="1623">
                  <c:v>41964.813657407409</c:v>
                </c:pt>
                <c:pt idx="1624">
                  <c:v>41964.814351851863</c:v>
                </c:pt>
                <c:pt idx="1625">
                  <c:v>41964.815046296302</c:v>
                </c:pt>
                <c:pt idx="1626">
                  <c:v>41964.815752314818</c:v>
                </c:pt>
                <c:pt idx="1627">
                  <c:v>41964.816446759258</c:v>
                </c:pt>
                <c:pt idx="1628">
                  <c:v>41964.817141203697</c:v>
                </c:pt>
                <c:pt idx="1629">
                  <c:v>41964.81783564818</c:v>
                </c:pt>
                <c:pt idx="1630">
                  <c:v>41964.818530092598</c:v>
                </c:pt>
                <c:pt idx="1631">
                  <c:v>41964.819224537037</c:v>
                </c:pt>
                <c:pt idx="1632">
                  <c:v>41964.819918981499</c:v>
                </c:pt>
                <c:pt idx="1633">
                  <c:v>41964.820613425931</c:v>
                </c:pt>
                <c:pt idx="1634">
                  <c:v>41964.82130787037</c:v>
                </c:pt>
                <c:pt idx="1635">
                  <c:v>41964.822002314817</c:v>
                </c:pt>
                <c:pt idx="1636">
                  <c:v>41964.822696759264</c:v>
                </c:pt>
                <c:pt idx="1637">
                  <c:v>41964.823391203703</c:v>
                </c:pt>
                <c:pt idx="1638">
                  <c:v>41964.82408564815</c:v>
                </c:pt>
                <c:pt idx="1639">
                  <c:v>41964.824780092589</c:v>
                </c:pt>
                <c:pt idx="1640">
                  <c:v>41964.825474537007</c:v>
                </c:pt>
                <c:pt idx="1641">
                  <c:v>41964.826168981483</c:v>
                </c:pt>
                <c:pt idx="1642">
                  <c:v>41964.826863425929</c:v>
                </c:pt>
                <c:pt idx="1643">
                  <c:v>41964.827557870369</c:v>
                </c:pt>
                <c:pt idx="1644">
                  <c:v>41964.82825231483</c:v>
                </c:pt>
                <c:pt idx="1645">
                  <c:v>41964.828946759248</c:v>
                </c:pt>
                <c:pt idx="1646">
                  <c:v>41964.829641203673</c:v>
                </c:pt>
                <c:pt idx="1647">
                  <c:v>41964.83033564817</c:v>
                </c:pt>
                <c:pt idx="1648">
                  <c:v>41964.831030092602</c:v>
                </c:pt>
                <c:pt idx="1649">
                  <c:v>41964.831724537013</c:v>
                </c:pt>
                <c:pt idx="1650">
                  <c:v>41964.832430555558</c:v>
                </c:pt>
                <c:pt idx="1651">
                  <c:v>41964.833124999997</c:v>
                </c:pt>
                <c:pt idx="1652">
                  <c:v>41964.833819444473</c:v>
                </c:pt>
                <c:pt idx="1653">
                  <c:v>41964.834513888898</c:v>
                </c:pt>
                <c:pt idx="1654">
                  <c:v>41964.83520833333</c:v>
                </c:pt>
                <c:pt idx="1655">
                  <c:v>41964.835902777777</c:v>
                </c:pt>
                <c:pt idx="1656">
                  <c:v>41964.836597222231</c:v>
                </c:pt>
                <c:pt idx="1657">
                  <c:v>41964.837291666663</c:v>
                </c:pt>
                <c:pt idx="1658">
                  <c:v>41964.837986111103</c:v>
                </c:pt>
                <c:pt idx="1659">
                  <c:v>41964.838680555556</c:v>
                </c:pt>
                <c:pt idx="1660">
                  <c:v>41964.839375000003</c:v>
                </c:pt>
                <c:pt idx="1661">
                  <c:v>41964.840069444443</c:v>
                </c:pt>
                <c:pt idx="1662">
                  <c:v>41964.840763888889</c:v>
                </c:pt>
                <c:pt idx="1663">
                  <c:v>41964.841458333343</c:v>
                </c:pt>
                <c:pt idx="1664">
                  <c:v>41964.842152777783</c:v>
                </c:pt>
                <c:pt idx="1665">
                  <c:v>41964.842847222222</c:v>
                </c:pt>
                <c:pt idx="1666">
                  <c:v>41964.843541666647</c:v>
                </c:pt>
                <c:pt idx="1667">
                  <c:v>41964.844236111108</c:v>
                </c:pt>
                <c:pt idx="1668">
                  <c:v>41964.844930555562</c:v>
                </c:pt>
                <c:pt idx="1669">
                  <c:v>41964.845625000002</c:v>
                </c:pt>
                <c:pt idx="1670">
                  <c:v>41964.846319444499</c:v>
                </c:pt>
                <c:pt idx="1671">
                  <c:v>41964.847013888902</c:v>
                </c:pt>
                <c:pt idx="1672">
                  <c:v>41964.847708333327</c:v>
                </c:pt>
                <c:pt idx="1673">
                  <c:v>41964.848402777781</c:v>
                </c:pt>
                <c:pt idx="1674">
                  <c:v>41964.849108796298</c:v>
                </c:pt>
                <c:pt idx="1675">
                  <c:v>41964.849803240751</c:v>
                </c:pt>
                <c:pt idx="1676">
                  <c:v>41964.850497685198</c:v>
                </c:pt>
                <c:pt idx="1677">
                  <c:v>41964.85119212963</c:v>
                </c:pt>
                <c:pt idx="1678">
                  <c:v>41964.851886574077</c:v>
                </c:pt>
                <c:pt idx="1679">
                  <c:v>41964.852581018531</c:v>
                </c:pt>
                <c:pt idx="1680">
                  <c:v>41964.853275463</c:v>
                </c:pt>
                <c:pt idx="1681">
                  <c:v>41964.85396990741</c:v>
                </c:pt>
                <c:pt idx="1682">
                  <c:v>41964.854664351849</c:v>
                </c:pt>
                <c:pt idx="1683">
                  <c:v>41964.855358796303</c:v>
                </c:pt>
                <c:pt idx="1684">
                  <c:v>41964.856053240772</c:v>
                </c:pt>
                <c:pt idx="1685">
                  <c:v>41964.856747685182</c:v>
                </c:pt>
                <c:pt idx="1686">
                  <c:v>41964.857442129629</c:v>
                </c:pt>
                <c:pt idx="1687">
                  <c:v>41964.858136574097</c:v>
                </c:pt>
                <c:pt idx="1688">
                  <c:v>41964.858831018537</c:v>
                </c:pt>
                <c:pt idx="1689">
                  <c:v>41964.859525462962</c:v>
                </c:pt>
                <c:pt idx="1690">
                  <c:v>41964.860219907408</c:v>
                </c:pt>
                <c:pt idx="1691">
                  <c:v>41964.860914351862</c:v>
                </c:pt>
                <c:pt idx="1692">
                  <c:v>41964.861608796287</c:v>
                </c:pt>
                <c:pt idx="1693">
                  <c:v>41964.862303240741</c:v>
                </c:pt>
                <c:pt idx="1694">
                  <c:v>41964.862997685188</c:v>
                </c:pt>
                <c:pt idx="1695">
                  <c:v>41964.863692129627</c:v>
                </c:pt>
                <c:pt idx="1696">
                  <c:v>41964.864386574081</c:v>
                </c:pt>
                <c:pt idx="1697">
                  <c:v>41964.865081018521</c:v>
                </c:pt>
                <c:pt idx="1698">
                  <c:v>41964.86577546296</c:v>
                </c:pt>
                <c:pt idx="1699">
                  <c:v>41964.866481481477</c:v>
                </c:pt>
                <c:pt idx="1700">
                  <c:v>41964.867175925923</c:v>
                </c:pt>
                <c:pt idx="1701">
                  <c:v>41964.86787037037</c:v>
                </c:pt>
                <c:pt idx="1702">
                  <c:v>41964.868564814817</c:v>
                </c:pt>
                <c:pt idx="1703">
                  <c:v>41964.869259259263</c:v>
                </c:pt>
                <c:pt idx="1704">
                  <c:v>41964.869953703703</c:v>
                </c:pt>
                <c:pt idx="1705">
                  <c:v>41964.870648148171</c:v>
                </c:pt>
                <c:pt idx="1706">
                  <c:v>41964.871342592603</c:v>
                </c:pt>
                <c:pt idx="1707">
                  <c:v>41964.872037037043</c:v>
                </c:pt>
                <c:pt idx="1708">
                  <c:v>41964.872731481482</c:v>
                </c:pt>
                <c:pt idx="1709">
                  <c:v>41964.873425925929</c:v>
                </c:pt>
                <c:pt idx="1710">
                  <c:v>41964.874120370368</c:v>
                </c:pt>
                <c:pt idx="1711">
                  <c:v>41964.874814814822</c:v>
                </c:pt>
                <c:pt idx="1712">
                  <c:v>41964.875509259262</c:v>
                </c:pt>
                <c:pt idx="1713">
                  <c:v>41964.876203703701</c:v>
                </c:pt>
                <c:pt idx="1714">
                  <c:v>41964.876898148199</c:v>
                </c:pt>
                <c:pt idx="1715">
                  <c:v>41964.877592592602</c:v>
                </c:pt>
                <c:pt idx="1716">
                  <c:v>41964.878287037041</c:v>
                </c:pt>
                <c:pt idx="1717">
                  <c:v>41964.878981481481</c:v>
                </c:pt>
                <c:pt idx="1718">
                  <c:v>41964.879675925928</c:v>
                </c:pt>
                <c:pt idx="1719">
                  <c:v>41964.880370370382</c:v>
                </c:pt>
                <c:pt idx="1720">
                  <c:v>41964.881064814806</c:v>
                </c:pt>
                <c:pt idx="1721">
                  <c:v>41964.88175925926</c:v>
                </c:pt>
                <c:pt idx="1722">
                  <c:v>41964.882453703707</c:v>
                </c:pt>
                <c:pt idx="1723">
                  <c:v>41964.883148148161</c:v>
                </c:pt>
                <c:pt idx="1724">
                  <c:v>41964.88385416667</c:v>
                </c:pt>
                <c:pt idx="1725">
                  <c:v>41964.884548611109</c:v>
                </c:pt>
                <c:pt idx="1726">
                  <c:v>41964.885243055563</c:v>
                </c:pt>
                <c:pt idx="1727">
                  <c:v>41964.885937500003</c:v>
                </c:pt>
                <c:pt idx="1728">
                  <c:v>41964.886631944442</c:v>
                </c:pt>
                <c:pt idx="1729">
                  <c:v>41964.887326388904</c:v>
                </c:pt>
                <c:pt idx="1730">
                  <c:v>41964.888020833343</c:v>
                </c:pt>
                <c:pt idx="1731">
                  <c:v>41964.888715277782</c:v>
                </c:pt>
                <c:pt idx="1732">
                  <c:v>41964.889409722222</c:v>
                </c:pt>
                <c:pt idx="1733">
                  <c:v>41964.890104166647</c:v>
                </c:pt>
                <c:pt idx="1734">
                  <c:v>41964.890798611079</c:v>
                </c:pt>
                <c:pt idx="1735">
                  <c:v>41964.891493055547</c:v>
                </c:pt>
                <c:pt idx="1736">
                  <c:v>41964.892187500001</c:v>
                </c:pt>
                <c:pt idx="1737">
                  <c:v>41964.892881944441</c:v>
                </c:pt>
                <c:pt idx="1738">
                  <c:v>41964.893576388902</c:v>
                </c:pt>
                <c:pt idx="1739">
                  <c:v>41964.894270833327</c:v>
                </c:pt>
                <c:pt idx="1740">
                  <c:v>41964.894965277781</c:v>
                </c:pt>
                <c:pt idx="1741">
                  <c:v>41964.89565972222</c:v>
                </c:pt>
                <c:pt idx="1742">
                  <c:v>41964.896354166667</c:v>
                </c:pt>
                <c:pt idx="1743">
                  <c:v>41964.897048611092</c:v>
                </c:pt>
                <c:pt idx="1744">
                  <c:v>41964.897743055553</c:v>
                </c:pt>
                <c:pt idx="1745">
                  <c:v>41964.8984375</c:v>
                </c:pt>
                <c:pt idx="1746">
                  <c:v>41964.899131944447</c:v>
                </c:pt>
                <c:pt idx="1747">
                  <c:v>41964.899826388901</c:v>
                </c:pt>
                <c:pt idx="1748">
                  <c:v>41964.90053240741</c:v>
                </c:pt>
                <c:pt idx="1749">
                  <c:v>41964.901226851827</c:v>
                </c:pt>
                <c:pt idx="1750">
                  <c:v>41964.901921296303</c:v>
                </c:pt>
                <c:pt idx="1751">
                  <c:v>41964.902615740742</c:v>
                </c:pt>
                <c:pt idx="1752">
                  <c:v>41964.903310185182</c:v>
                </c:pt>
                <c:pt idx="1753">
                  <c:v>41964.904004629629</c:v>
                </c:pt>
                <c:pt idx="1754">
                  <c:v>41964.904699074083</c:v>
                </c:pt>
                <c:pt idx="1755">
                  <c:v>41964.905393518522</c:v>
                </c:pt>
                <c:pt idx="1756">
                  <c:v>41964.906087962961</c:v>
                </c:pt>
                <c:pt idx="1757">
                  <c:v>41964.906782407408</c:v>
                </c:pt>
                <c:pt idx="1758">
                  <c:v>41964.907476851848</c:v>
                </c:pt>
                <c:pt idx="1759">
                  <c:v>41964.908171296302</c:v>
                </c:pt>
                <c:pt idx="1760">
                  <c:v>41964.908865740741</c:v>
                </c:pt>
                <c:pt idx="1761">
                  <c:v>41964.909560185188</c:v>
                </c:pt>
                <c:pt idx="1762">
                  <c:v>41964.910254629627</c:v>
                </c:pt>
                <c:pt idx="1763">
                  <c:v>41964.910949074081</c:v>
                </c:pt>
                <c:pt idx="1764">
                  <c:v>41964.911643518521</c:v>
                </c:pt>
                <c:pt idx="1765">
                  <c:v>41964.91233796296</c:v>
                </c:pt>
                <c:pt idx="1766">
                  <c:v>41964.913032407407</c:v>
                </c:pt>
                <c:pt idx="1767">
                  <c:v>41964.913726851853</c:v>
                </c:pt>
                <c:pt idx="1768">
                  <c:v>41964.9144212963</c:v>
                </c:pt>
                <c:pt idx="1769">
                  <c:v>41964.91511574074</c:v>
                </c:pt>
                <c:pt idx="1770">
                  <c:v>41964.915810185201</c:v>
                </c:pt>
                <c:pt idx="1771">
                  <c:v>41964.916504629633</c:v>
                </c:pt>
                <c:pt idx="1772">
                  <c:v>41964.917199074072</c:v>
                </c:pt>
                <c:pt idx="1773">
                  <c:v>41964.917905092603</c:v>
                </c:pt>
                <c:pt idx="1774">
                  <c:v>41964.918599537043</c:v>
                </c:pt>
                <c:pt idx="1775">
                  <c:v>41964.919293981482</c:v>
                </c:pt>
                <c:pt idx="1776">
                  <c:v>41964.919988425929</c:v>
                </c:pt>
                <c:pt idx="1777">
                  <c:v>41964.920682870354</c:v>
                </c:pt>
                <c:pt idx="1778">
                  <c:v>41964.921377314808</c:v>
                </c:pt>
                <c:pt idx="1779">
                  <c:v>41964.922071759247</c:v>
                </c:pt>
                <c:pt idx="1780">
                  <c:v>41964.922766203672</c:v>
                </c:pt>
                <c:pt idx="1781">
                  <c:v>41964.923460648133</c:v>
                </c:pt>
                <c:pt idx="1782">
                  <c:v>41964.924155092602</c:v>
                </c:pt>
                <c:pt idx="1783">
                  <c:v>41964.924849537027</c:v>
                </c:pt>
                <c:pt idx="1784">
                  <c:v>41964.925543981473</c:v>
                </c:pt>
                <c:pt idx="1785">
                  <c:v>41964.926238425942</c:v>
                </c:pt>
                <c:pt idx="1786">
                  <c:v>41964.926932870381</c:v>
                </c:pt>
                <c:pt idx="1787">
                  <c:v>41964.927627314813</c:v>
                </c:pt>
                <c:pt idx="1788">
                  <c:v>41964.928321759253</c:v>
                </c:pt>
                <c:pt idx="1789">
                  <c:v>41964.929016203707</c:v>
                </c:pt>
                <c:pt idx="1790">
                  <c:v>41964.929710648154</c:v>
                </c:pt>
                <c:pt idx="1791">
                  <c:v>41964.9304050926</c:v>
                </c:pt>
                <c:pt idx="1792">
                  <c:v>41964.931099537032</c:v>
                </c:pt>
                <c:pt idx="1793">
                  <c:v>41964.93179398145</c:v>
                </c:pt>
                <c:pt idx="1794">
                  <c:v>41964.932488425933</c:v>
                </c:pt>
                <c:pt idx="1795">
                  <c:v>41964.933182870373</c:v>
                </c:pt>
                <c:pt idx="1796">
                  <c:v>41964.933877314812</c:v>
                </c:pt>
                <c:pt idx="1797">
                  <c:v>41964.934571759259</c:v>
                </c:pt>
                <c:pt idx="1798">
                  <c:v>41964.935277777782</c:v>
                </c:pt>
                <c:pt idx="1799">
                  <c:v>41964.935972222222</c:v>
                </c:pt>
                <c:pt idx="1800">
                  <c:v>41964.936666666646</c:v>
                </c:pt>
                <c:pt idx="1801">
                  <c:v>41964.937361111079</c:v>
                </c:pt>
                <c:pt idx="1802">
                  <c:v>41964.938055555562</c:v>
                </c:pt>
                <c:pt idx="1803">
                  <c:v>41964.938750000001</c:v>
                </c:pt>
                <c:pt idx="1804">
                  <c:v>41964.939444444448</c:v>
                </c:pt>
                <c:pt idx="1805">
                  <c:v>41964.940138888902</c:v>
                </c:pt>
                <c:pt idx="1806">
                  <c:v>41964.940833333341</c:v>
                </c:pt>
                <c:pt idx="1807">
                  <c:v>41964.941527777781</c:v>
                </c:pt>
                <c:pt idx="1808">
                  <c:v>41964.94222222222</c:v>
                </c:pt>
                <c:pt idx="1809">
                  <c:v>41964.942916666667</c:v>
                </c:pt>
                <c:pt idx="1810">
                  <c:v>41964.943611111114</c:v>
                </c:pt>
                <c:pt idx="1811">
                  <c:v>41964.944305555553</c:v>
                </c:pt>
                <c:pt idx="1812">
                  <c:v>41964.945</c:v>
                </c:pt>
                <c:pt idx="1813">
                  <c:v>41964.945694444461</c:v>
                </c:pt>
                <c:pt idx="1814">
                  <c:v>41964.9463888889</c:v>
                </c:pt>
                <c:pt idx="1815">
                  <c:v>41964.947083333333</c:v>
                </c:pt>
                <c:pt idx="1816">
                  <c:v>41964.947777777779</c:v>
                </c:pt>
                <c:pt idx="1817">
                  <c:v>41964.948472222219</c:v>
                </c:pt>
                <c:pt idx="1818">
                  <c:v>41964.949166666644</c:v>
                </c:pt>
                <c:pt idx="1819">
                  <c:v>41964.949861111098</c:v>
                </c:pt>
                <c:pt idx="1820">
                  <c:v>41964.950555555559</c:v>
                </c:pt>
                <c:pt idx="1821">
                  <c:v>41964.951249999998</c:v>
                </c:pt>
                <c:pt idx="1822">
                  <c:v>41964.951944444452</c:v>
                </c:pt>
                <c:pt idx="1823">
                  <c:v>41964.952638888899</c:v>
                </c:pt>
                <c:pt idx="1824">
                  <c:v>41964.953344907408</c:v>
                </c:pt>
                <c:pt idx="1825">
                  <c:v>41964.954039351862</c:v>
                </c:pt>
                <c:pt idx="1826">
                  <c:v>41964.954733796301</c:v>
                </c:pt>
                <c:pt idx="1827">
                  <c:v>41964.955428240741</c:v>
                </c:pt>
                <c:pt idx="1828">
                  <c:v>41964.956122685187</c:v>
                </c:pt>
                <c:pt idx="1829">
                  <c:v>41964.956817129641</c:v>
                </c:pt>
                <c:pt idx="1830">
                  <c:v>41964.957511574081</c:v>
                </c:pt>
                <c:pt idx="1831">
                  <c:v>41964.958206018542</c:v>
                </c:pt>
                <c:pt idx="1832">
                  <c:v>41964.95890046296</c:v>
                </c:pt>
                <c:pt idx="1833">
                  <c:v>41964.959594907406</c:v>
                </c:pt>
                <c:pt idx="1834">
                  <c:v>41964.960289351853</c:v>
                </c:pt>
                <c:pt idx="1835">
                  <c:v>41964.9609837963</c:v>
                </c:pt>
                <c:pt idx="1836">
                  <c:v>41964.961678240739</c:v>
                </c:pt>
                <c:pt idx="1837">
                  <c:v>41964.962372685193</c:v>
                </c:pt>
                <c:pt idx="1838">
                  <c:v>41964.963067129633</c:v>
                </c:pt>
                <c:pt idx="1839">
                  <c:v>41964.963761574043</c:v>
                </c:pt>
                <c:pt idx="1840">
                  <c:v>41964.964456018519</c:v>
                </c:pt>
                <c:pt idx="1841">
                  <c:v>41964.965150462973</c:v>
                </c:pt>
                <c:pt idx="1842">
                  <c:v>41964.965844907398</c:v>
                </c:pt>
                <c:pt idx="1843">
                  <c:v>41964.966539351852</c:v>
                </c:pt>
                <c:pt idx="1844">
                  <c:v>41964.967233796298</c:v>
                </c:pt>
                <c:pt idx="1845">
                  <c:v>41964.967928240738</c:v>
                </c:pt>
                <c:pt idx="1846">
                  <c:v>41964.968622685177</c:v>
                </c:pt>
                <c:pt idx="1847">
                  <c:v>41964.969317129631</c:v>
                </c:pt>
                <c:pt idx="1848">
                  <c:v>41964.970011574071</c:v>
                </c:pt>
                <c:pt idx="1849">
                  <c:v>41964.970717592601</c:v>
                </c:pt>
                <c:pt idx="1850">
                  <c:v>41964.971412037034</c:v>
                </c:pt>
                <c:pt idx="1851">
                  <c:v>41964.97210648148</c:v>
                </c:pt>
                <c:pt idx="1852">
                  <c:v>41964.972800925927</c:v>
                </c:pt>
                <c:pt idx="1853">
                  <c:v>41964.973495370381</c:v>
                </c:pt>
                <c:pt idx="1854">
                  <c:v>41964.974189814813</c:v>
                </c:pt>
                <c:pt idx="1855">
                  <c:v>41964.97488425926</c:v>
                </c:pt>
                <c:pt idx="1856">
                  <c:v>41964.975578703707</c:v>
                </c:pt>
                <c:pt idx="1857">
                  <c:v>41964.976273148182</c:v>
                </c:pt>
                <c:pt idx="1858">
                  <c:v>41964.9769675926</c:v>
                </c:pt>
                <c:pt idx="1859">
                  <c:v>41964.977662037018</c:v>
                </c:pt>
                <c:pt idx="1860">
                  <c:v>41964.978356481479</c:v>
                </c:pt>
                <c:pt idx="1861">
                  <c:v>41964.979050925933</c:v>
                </c:pt>
                <c:pt idx="1862">
                  <c:v>41964.979745370372</c:v>
                </c:pt>
                <c:pt idx="1863">
                  <c:v>41964.980439814812</c:v>
                </c:pt>
                <c:pt idx="1864">
                  <c:v>41964.981134259258</c:v>
                </c:pt>
                <c:pt idx="1865">
                  <c:v>41964.981828703712</c:v>
                </c:pt>
                <c:pt idx="1866">
                  <c:v>41964.982523148166</c:v>
                </c:pt>
                <c:pt idx="1867">
                  <c:v>41964.983217592599</c:v>
                </c:pt>
                <c:pt idx="1868">
                  <c:v>41964.983912037038</c:v>
                </c:pt>
                <c:pt idx="1869">
                  <c:v>41964.984606481499</c:v>
                </c:pt>
                <c:pt idx="1870">
                  <c:v>41964.985300925931</c:v>
                </c:pt>
                <c:pt idx="1871">
                  <c:v>41964.985995370371</c:v>
                </c:pt>
                <c:pt idx="1872">
                  <c:v>41964.986689814818</c:v>
                </c:pt>
                <c:pt idx="1873">
                  <c:v>41964.987384259257</c:v>
                </c:pt>
                <c:pt idx="1874">
                  <c:v>41964.98809027778</c:v>
                </c:pt>
                <c:pt idx="1875">
                  <c:v>41964.98878472222</c:v>
                </c:pt>
                <c:pt idx="1876">
                  <c:v>41964.989479166667</c:v>
                </c:pt>
                <c:pt idx="1877">
                  <c:v>41964.990173611077</c:v>
                </c:pt>
                <c:pt idx="1878">
                  <c:v>41964.990868055553</c:v>
                </c:pt>
                <c:pt idx="1879">
                  <c:v>41964.991562499999</c:v>
                </c:pt>
                <c:pt idx="1880">
                  <c:v>41964.992256944461</c:v>
                </c:pt>
                <c:pt idx="1881">
                  <c:v>41964.9929513889</c:v>
                </c:pt>
                <c:pt idx="1882">
                  <c:v>41964.993645833303</c:v>
                </c:pt>
                <c:pt idx="1883">
                  <c:v>41964.994340277779</c:v>
                </c:pt>
                <c:pt idx="1884">
                  <c:v>41964.995034722233</c:v>
                </c:pt>
                <c:pt idx="1885">
                  <c:v>41964.995729166643</c:v>
                </c:pt>
                <c:pt idx="1886">
                  <c:v>41964.996423611083</c:v>
                </c:pt>
                <c:pt idx="1887">
                  <c:v>41964.997118055559</c:v>
                </c:pt>
                <c:pt idx="1888">
                  <c:v>41964.997812500013</c:v>
                </c:pt>
                <c:pt idx="1889">
                  <c:v>41964.998506944452</c:v>
                </c:pt>
                <c:pt idx="1890">
                  <c:v>41964.999201388899</c:v>
                </c:pt>
                <c:pt idx="1891">
                  <c:v>41964.999895833324</c:v>
                </c:pt>
                <c:pt idx="1892">
                  <c:v>41965.000590277778</c:v>
                </c:pt>
                <c:pt idx="1893">
                  <c:v>41965.001284722217</c:v>
                </c:pt>
                <c:pt idx="1894">
                  <c:v>41965.001979166656</c:v>
                </c:pt>
                <c:pt idx="1895">
                  <c:v>41965.002673611103</c:v>
                </c:pt>
                <c:pt idx="1896">
                  <c:v>41965.003368055557</c:v>
                </c:pt>
                <c:pt idx="1897">
                  <c:v>41965.004062499997</c:v>
                </c:pt>
                <c:pt idx="1898">
                  <c:v>41965.004756944443</c:v>
                </c:pt>
                <c:pt idx="1899">
                  <c:v>41965.00545138889</c:v>
                </c:pt>
                <c:pt idx="1900">
                  <c:v>41965.006157407413</c:v>
                </c:pt>
                <c:pt idx="1901">
                  <c:v>41965.006851851853</c:v>
                </c:pt>
                <c:pt idx="1902">
                  <c:v>41965.0075462963</c:v>
                </c:pt>
                <c:pt idx="1903">
                  <c:v>41965.008240740739</c:v>
                </c:pt>
                <c:pt idx="1904">
                  <c:v>41965.0089351852</c:v>
                </c:pt>
                <c:pt idx="1905">
                  <c:v>41965.009629629632</c:v>
                </c:pt>
                <c:pt idx="1906">
                  <c:v>41965.010324074072</c:v>
                </c:pt>
                <c:pt idx="1907">
                  <c:v>41965.011018518519</c:v>
                </c:pt>
                <c:pt idx="1908">
                  <c:v>41965.011712962973</c:v>
                </c:pt>
                <c:pt idx="1909">
                  <c:v>41965.012407407412</c:v>
                </c:pt>
                <c:pt idx="1910">
                  <c:v>41965.013101851822</c:v>
                </c:pt>
                <c:pt idx="1911">
                  <c:v>41965.013796296298</c:v>
                </c:pt>
                <c:pt idx="1912">
                  <c:v>41965.014490740738</c:v>
                </c:pt>
                <c:pt idx="1913">
                  <c:v>41965.015185185177</c:v>
                </c:pt>
                <c:pt idx="1914">
                  <c:v>41965.015879629631</c:v>
                </c:pt>
                <c:pt idx="1915">
                  <c:v>41965.016574074099</c:v>
                </c:pt>
                <c:pt idx="1916">
                  <c:v>41965.017268518517</c:v>
                </c:pt>
                <c:pt idx="1917">
                  <c:v>41965.017962962957</c:v>
                </c:pt>
                <c:pt idx="1918">
                  <c:v>41965.018657407411</c:v>
                </c:pt>
                <c:pt idx="1919">
                  <c:v>41965.01935185185</c:v>
                </c:pt>
                <c:pt idx="1920">
                  <c:v>41965.020046296297</c:v>
                </c:pt>
                <c:pt idx="1921">
                  <c:v>41965.020740740707</c:v>
                </c:pt>
                <c:pt idx="1922">
                  <c:v>41965.021435185183</c:v>
                </c:pt>
                <c:pt idx="1923">
                  <c:v>41965.0221296296</c:v>
                </c:pt>
                <c:pt idx="1924">
                  <c:v>41965.022824074083</c:v>
                </c:pt>
                <c:pt idx="1925">
                  <c:v>41965.0235300926</c:v>
                </c:pt>
                <c:pt idx="1926">
                  <c:v>41965.024224537017</c:v>
                </c:pt>
                <c:pt idx="1927">
                  <c:v>41965.024918981479</c:v>
                </c:pt>
                <c:pt idx="1928">
                  <c:v>41965.025613425933</c:v>
                </c:pt>
                <c:pt idx="1929">
                  <c:v>41965.026307870372</c:v>
                </c:pt>
                <c:pt idx="1930">
                  <c:v>41965.027002314797</c:v>
                </c:pt>
                <c:pt idx="1931">
                  <c:v>41965.027696759229</c:v>
                </c:pt>
                <c:pt idx="1932">
                  <c:v>41965.028391203698</c:v>
                </c:pt>
                <c:pt idx="1933">
                  <c:v>41965.029085648152</c:v>
                </c:pt>
                <c:pt idx="1934">
                  <c:v>41965.029780092576</c:v>
                </c:pt>
                <c:pt idx="1935">
                  <c:v>41965.030474537023</c:v>
                </c:pt>
                <c:pt idx="1936">
                  <c:v>41965.031168981463</c:v>
                </c:pt>
                <c:pt idx="1937">
                  <c:v>41965.031863425931</c:v>
                </c:pt>
                <c:pt idx="1938">
                  <c:v>41965.032557870371</c:v>
                </c:pt>
                <c:pt idx="1939">
                  <c:v>41965.033252314817</c:v>
                </c:pt>
                <c:pt idx="1940">
                  <c:v>41965.033946759228</c:v>
                </c:pt>
                <c:pt idx="1941">
                  <c:v>41965.034641203703</c:v>
                </c:pt>
                <c:pt idx="1942">
                  <c:v>41965.03533564815</c:v>
                </c:pt>
                <c:pt idx="1943">
                  <c:v>41965.036030092597</c:v>
                </c:pt>
                <c:pt idx="1944">
                  <c:v>41965.036724537007</c:v>
                </c:pt>
                <c:pt idx="1945">
                  <c:v>41965.037418981483</c:v>
                </c:pt>
                <c:pt idx="1946">
                  <c:v>41965.038113425922</c:v>
                </c:pt>
                <c:pt idx="1947">
                  <c:v>41965.038807870369</c:v>
                </c:pt>
                <c:pt idx="1948">
                  <c:v>41965.039502314823</c:v>
                </c:pt>
                <c:pt idx="1949">
                  <c:v>41965.040196759262</c:v>
                </c:pt>
                <c:pt idx="1950">
                  <c:v>41965.040891203702</c:v>
                </c:pt>
                <c:pt idx="1951">
                  <c:v>41965.041597222233</c:v>
                </c:pt>
                <c:pt idx="1952">
                  <c:v>41965.042291666658</c:v>
                </c:pt>
                <c:pt idx="1953">
                  <c:v>41965.042986111097</c:v>
                </c:pt>
                <c:pt idx="1954">
                  <c:v>41965.043680555529</c:v>
                </c:pt>
                <c:pt idx="1955">
                  <c:v>41965.044374999998</c:v>
                </c:pt>
                <c:pt idx="1956">
                  <c:v>41965.045069444452</c:v>
                </c:pt>
                <c:pt idx="1957">
                  <c:v>41965.045763888877</c:v>
                </c:pt>
                <c:pt idx="1958">
                  <c:v>41965.046458333331</c:v>
                </c:pt>
                <c:pt idx="1959">
                  <c:v>41965.047152777777</c:v>
                </c:pt>
                <c:pt idx="1960">
                  <c:v>41965.047847222231</c:v>
                </c:pt>
                <c:pt idx="1961">
                  <c:v>41965.048541666663</c:v>
                </c:pt>
                <c:pt idx="1962">
                  <c:v>41965.04923611111</c:v>
                </c:pt>
                <c:pt idx="1963">
                  <c:v>41965.049930555557</c:v>
                </c:pt>
                <c:pt idx="1964">
                  <c:v>41965.050625000003</c:v>
                </c:pt>
                <c:pt idx="1965">
                  <c:v>41965.051319444472</c:v>
                </c:pt>
                <c:pt idx="1966">
                  <c:v>41965.052013888897</c:v>
                </c:pt>
                <c:pt idx="1967">
                  <c:v>41965.052708333344</c:v>
                </c:pt>
                <c:pt idx="1968">
                  <c:v>41965.053402777783</c:v>
                </c:pt>
                <c:pt idx="1969">
                  <c:v>41965.054097222222</c:v>
                </c:pt>
                <c:pt idx="1970">
                  <c:v>41965.054791666647</c:v>
                </c:pt>
                <c:pt idx="1971">
                  <c:v>41965.05548611108</c:v>
                </c:pt>
                <c:pt idx="1972">
                  <c:v>41965.056180555563</c:v>
                </c:pt>
                <c:pt idx="1973">
                  <c:v>41965.056875000002</c:v>
                </c:pt>
                <c:pt idx="1974">
                  <c:v>41965.057569444441</c:v>
                </c:pt>
                <c:pt idx="1975">
                  <c:v>41965.058263888903</c:v>
                </c:pt>
                <c:pt idx="1976">
                  <c:v>41965.058969907412</c:v>
                </c:pt>
                <c:pt idx="1977">
                  <c:v>41965.059664351851</c:v>
                </c:pt>
                <c:pt idx="1978">
                  <c:v>41965.060358796298</c:v>
                </c:pt>
                <c:pt idx="1979">
                  <c:v>41965.061053240737</c:v>
                </c:pt>
                <c:pt idx="1980">
                  <c:v>41965.061747685162</c:v>
                </c:pt>
                <c:pt idx="1981">
                  <c:v>41965.062442129623</c:v>
                </c:pt>
                <c:pt idx="1982">
                  <c:v>41965.063136574077</c:v>
                </c:pt>
                <c:pt idx="1983">
                  <c:v>41965.063831018517</c:v>
                </c:pt>
                <c:pt idx="1984">
                  <c:v>41965.064525462971</c:v>
                </c:pt>
                <c:pt idx="1985">
                  <c:v>41965.06521990741</c:v>
                </c:pt>
                <c:pt idx="1986">
                  <c:v>41965.06591435185</c:v>
                </c:pt>
                <c:pt idx="1987">
                  <c:v>41965.066608796304</c:v>
                </c:pt>
                <c:pt idx="1988">
                  <c:v>41965.067303240743</c:v>
                </c:pt>
                <c:pt idx="1989">
                  <c:v>41965.067997685182</c:v>
                </c:pt>
                <c:pt idx="1990">
                  <c:v>41965.068692129629</c:v>
                </c:pt>
                <c:pt idx="1991">
                  <c:v>41965.069386574083</c:v>
                </c:pt>
                <c:pt idx="1992">
                  <c:v>41965.070081018523</c:v>
                </c:pt>
                <c:pt idx="1993">
                  <c:v>41965.070775462962</c:v>
                </c:pt>
                <c:pt idx="1994">
                  <c:v>41965.07146990738</c:v>
                </c:pt>
                <c:pt idx="1995">
                  <c:v>41965.072164351863</c:v>
                </c:pt>
                <c:pt idx="1996">
                  <c:v>41965.072858796302</c:v>
                </c:pt>
                <c:pt idx="1997">
                  <c:v>41965.073553240742</c:v>
                </c:pt>
                <c:pt idx="1998">
                  <c:v>41965.074247685188</c:v>
                </c:pt>
                <c:pt idx="1999">
                  <c:v>41965.074942129628</c:v>
                </c:pt>
                <c:pt idx="2000">
                  <c:v>41965.075636574082</c:v>
                </c:pt>
                <c:pt idx="2001">
                  <c:v>41965.076331018521</c:v>
                </c:pt>
                <c:pt idx="2002">
                  <c:v>41965.077037037037</c:v>
                </c:pt>
                <c:pt idx="2003">
                  <c:v>41965.077731481477</c:v>
                </c:pt>
                <c:pt idx="2004">
                  <c:v>41965.078425925931</c:v>
                </c:pt>
                <c:pt idx="2005">
                  <c:v>41965.07912037037</c:v>
                </c:pt>
                <c:pt idx="2006">
                  <c:v>41965.079814814817</c:v>
                </c:pt>
                <c:pt idx="2007">
                  <c:v>41965.080509259264</c:v>
                </c:pt>
                <c:pt idx="2008">
                  <c:v>41965.081203703703</c:v>
                </c:pt>
                <c:pt idx="2009">
                  <c:v>41965.081898148179</c:v>
                </c:pt>
                <c:pt idx="2010">
                  <c:v>41965.082592592596</c:v>
                </c:pt>
                <c:pt idx="2011">
                  <c:v>41965.083287037043</c:v>
                </c:pt>
                <c:pt idx="2012">
                  <c:v>41965.083981481483</c:v>
                </c:pt>
                <c:pt idx="2013">
                  <c:v>41965.084675925929</c:v>
                </c:pt>
                <c:pt idx="2014">
                  <c:v>41965.085370370369</c:v>
                </c:pt>
                <c:pt idx="2015">
                  <c:v>41965.086064814823</c:v>
                </c:pt>
                <c:pt idx="2016">
                  <c:v>41965.086759259262</c:v>
                </c:pt>
                <c:pt idx="2017">
                  <c:v>41965.087453703673</c:v>
                </c:pt>
                <c:pt idx="2018">
                  <c:v>41965.08814814817</c:v>
                </c:pt>
                <c:pt idx="2019">
                  <c:v>41965.088842592602</c:v>
                </c:pt>
                <c:pt idx="2020">
                  <c:v>41965.089537037042</c:v>
                </c:pt>
                <c:pt idx="2021">
                  <c:v>41965.090231481481</c:v>
                </c:pt>
                <c:pt idx="2022">
                  <c:v>41965.090925925928</c:v>
                </c:pt>
                <c:pt idx="2023">
                  <c:v>41965.091620370353</c:v>
                </c:pt>
                <c:pt idx="2024">
                  <c:v>41965.092314814807</c:v>
                </c:pt>
                <c:pt idx="2025">
                  <c:v>41965.093009259253</c:v>
                </c:pt>
                <c:pt idx="2026">
                  <c:v>41965.093703703657</c:v>
                </c:pt>
                <c:pt idx="2027">
                  <c:v>41965.094409722216</c:v>
                </c:pt>
                <c:pt idx="2028">
                  <c:v>41965.095104166627</c:v>
                </c:pt>
                <c:pt idx="2029">
                  <c:v>41965.095798611073</c:v>
                </c:pt>
                <c:pt idx="2030">
                  <c:v>41965.096493055556</c:v>
                </c:pt>
                <c:pt idx="2031">
                  <c:v>41965.097187499989</c:v>
                </c:pt>
                <c:pt idx="2032">
                  <c:v>41965.097881944443</c:v>
                </c:pt>
                <c:pt idx="2033">
                  <c:v>41965.098576388897</c:v>
                </c:pt>
                <c:pt idx="2034">
                  <c:v>41965.099270833307</c:v>
                </c:pt>
                <c:pt idx="2035">
                  <c:v>41965.099965277783</c:v>
                </c:pt>
                <c:pt idx="2036">
                  <c:v>41965.100659722222</c:v>
                </c:pt>
                <c:pt idx="2037">
                  <c:v>41965.101354166647</c:v>
                </c:pt>
                <c:pt idx="2038">
                  <c:v>41965.102048611079</c:v>
                </c:pt>
                <c:pt idx="2039">
                  <c:v>41965.102743055562</c:v>
                </c:pt>
                <c:pt idx="2040">
                  <c:v>41965.103437500002</c:v>
                </c:pt>
                <c:pt idx="2041">
                  <c:v>41965.104131944441</c:v>
                </c:pt>
                <c:pt idx="2042">
                  <c:v>41965.104826388902</c:v>
                </c:pt>
                <c:pt idx="2043">
                  <c:v>41965.105520833313</c:v>
                </c:pt>
                <c:pt idx="2044">
                  <c:v>41965.106215277781</c:v>
                </c:pt>
                <c:pt idx="2045">
                  <c:v>41965.106909722221</c:v>
                </c:pt>
                <c:pt idx="2046">
                  <c:v>41965.107604166653</c:v>
                </c:pt>
                <c:pt idx="2047">
                  <c:v>41965.108298611107</c:v>
                </c:pt>
                <c:pt idx="2048">
                  <c:v>41965.108993055561</c:v>
                </c:pt>
                <c:pt idx="2049">
                  <c:v>41965.1096875</c:v>
                </c:pt>
                <c:pt idx="2050">
                  <c:v>41965.110381944447</c:v>
                </c:pt>
                <c:pt idx="2051">
                  <c:v>41965.111076388901</c:v>
                </c:pt>
                <c:pt idx="2052">
                  <c:v>41965.111782407403</c:v>
                </c:pt>
                <c:pt idx="2053">
                  <c:v>41965.112476851828</c:v>
                </c:pt>
                <c:pt idx="2054">
                  <c:v>41965.113171296303</c:v>
                </c:pt>
                <c:pt idx="2055">
                  <c:v>41965.113865740743</c:v>
                </c:pt>
                <c:pt idx="2056">
                  <c:v>41965.114560185182</c:v>
                </c:pt>
                <c:pt idx="2057">
                  <c:v>41965.115254629629</c:v>
                </c:pt>
                <c:pt idx="2058">
                  <c:v>41965.115949074083</c:v>
                </c:pt>
                <c:pt idx="2059">
                  <c:v>41965.116643518522</c:v>
                </c:pt>
                <c:pt idx="2060">
                  <c:v>41965.117337962962</c:v>
                </c:pt>
                <c:pt idx="2061">
                  <c:v>41965.118032407408</c:v>
                </c:pt>
                <c:pt idx="2062">
                  <c:v>41965.118726851862</c:v>
                </c:pt>
                <c:pt idx="2063">
                  <c:v>41965.119421296287</c:v>
                </c:pt>
                <c:pt idx="2064">
                  <c:v>41965.120115740727</c:v>
                </c:pt>
                <c:pt idx="2065">
                  <c:v>41965.120810185188</c:v>
                </c:pt>
                <c:pt idx="2066">
                  <c:v>41965.121504629598</c:v>
                </c:pt>
                <c:pt idx="2067">
                  <c:v>41965.122199074081</c:v>
                </c:pt>
                <c:pt idx="2068">
                  <c:v>41965.122893518521</c:v>
                </c:pt>
                <c:pt idx="2069">
                  <c:v>41965.123587962953</c:v>
                </c:pt>
                <c:pt idx="2070">
                  <c:v>41965.124282407407</c:v>
                </c:pt>
                <c:pt idx="2071">
                  <c:v>41965.124976851846</c:v>
                </c:pt>
                <c:pt idx="2072">
                  <c:v>41965.125671296293</c:v>
                </c:pt>
                <c:pt idx="2073">
                  <c:v>41965.126365740733</c:v>
                </c:pt>
                <c:pt idx="2074">
                  <c:v>41965.127060185157</c:v>
                </c:pt>
                <c:pt idx="2075">
                  <c:v>41965.127754629597</c:v>
                </c:pt>
                <c:pt idx="2076">
                  <c:v>41965.128449074073</c:v>
                </c:pt>
                <c:pt idx="2077">
                  <c:v>41965.129143518483</c:v>
                </c:pt>
                <c:pt idx="2078">
                  <c:v>41965.129849537007</c:v>
                </c:pt>
                <c:pt idx="2079">
                  <c:v>41965.130543981482</c:v>
                </c:pt>
                <c:pt idx="2080">
                  <c:v>41965.131238425929</c:v>
                </c:pt>
                <c:pt idx="2081">
                  <c:v>41965.131932870347</c:v>
                </c:pt>
                <c:pt idx="2082">
                  <c:v>41965.132627314822</c:v>
                </c:pt>
                <c:pt idx="2083">
                  <c:v>41965.133321759233</c:v>
                </c:pt>
                <c:pt idx="2084">
                  <c:v>41965.134016203701</c:v>
                </c:pt>
                <c:pt idx="2085">
                  <c:v>41965.134710648148</c:v>
                </c:pt>
                <c:pt idx="2086">
                  <c:v>41965.135405092587</c:v>
                </c:pt>
                <c:pt idx="2087">
                  <c:v>41965.136099537027</c:v>
                </c:pt>
                <c:pt idx="2088">
                  <c:v>41965.136793981474</c:v>
                </c:pt>
                <c:pt idx="2089">
                  <c:v>41965.137488425928</c:v>
                </c:pt>
                <c:pt idx="2090">
                  <c:v>41965.138182870352</c:v>
                </c:pt>
                <c:pt idx="2091">
                  <c:v>41965.138877314821</c:v>
                </c:pt>
                <c:pt idx="2092">
                  <c:v>41965.139571759253</c:v>
                </c:pt>
                <c:pt idx="2093">
                  <c:v>41965.140266203707</c:v>
                </c:pt>
                <c:pt idx="2094">
                  <c:v>41965.140960648147</c:v>
                </c:pt>
                <c:pt idx="2095">
                  <c:v>41965.141655092601</c:v>
                </c:pt>
                <c:pt idx="2096">
                  <c:v>41965.142349537033</c:v>
                </c:pt>
                <c:pt idx="2097">
                  <c:v>41965.14304398145</c:v>
                </c:pt>
                <c:pt idx="2098">
                  <c:v>41965.143738425933</c:v>
                </c:pt>
                <c:pt idx="2099">
                  <c:v>41965.144432870373</c:v>
                </c:pt>
                <c:pt idx="2100">
                  <c:v>41965.145127314798</c:v>
                </c:pt>
                <c:pt idx="2101">
                  <c:v>41965.14582175923</c:v>
                </c:pt>
                <c:pt idx="2102">
                  <c:v>41965.146516203713</c:v>
                </c:pt>
                <c:pt idx="2103">
                  <c:v>41965.147222222222</c:v>
                </c:pt>
                <c:pt idx="2104">
                  <c:v>41965.147916666647</c:v>
                </c:pt>
                <c:pt idx="2105">
                  <c:v>41965.148611111108</c:v>
                </c:pt>
                <c:pt idx="2106">
                  <c:v>41965.149305555547</c:v>
                </c:pt>
                <c:pt idx="2107">
                  <c:v>41965.15</c:v>
                </c:pt>
                <c:pt idx="2108">
                  <c:v>41965.150694444441</c:v>
                </c:pt>
                <c:pt idx="2109">
                  <c:v>41965.151388888888</c:v>
                </c:pt>
                <c:pt idx="2110">
                  <c:v>41965.152083333327</c:v>
                </c:pt>
                <c:pt idx="2111">
                  <c:v>41965.152777777781</c:v>
                </c:pt>
                <c:pt idx="2112">
                  <c:v>41965.15347222222</c:v>
                </c:pt>
                <c:pt idx="2113">
                  <c:v>41965.154166666653</c:v>
                </c:pt>
                <c:pt idx="2114">
                  <c:v>41965.154861111107</c:v>
                </c:pt>
                <c:pt idx="2115">
                  <c:v>41965.155555555553</c:v>
                </c:pt>
                <c:pt idx="2116">
                  <c:v>41965.15625</c:v>
                </c:pt>
                <c:pt idx="2117">
                  <c:v>41965.156944444461</c:v>
                </c:pt>
                <c:pt idx="2118">
                  <c:v>41965.157638888901</c:v>
                </c:pt>
                <c:pt idx="2119">
                  <c:v>41965.158333333333</c:v>
                </c:pt>
                <c:pt idx="2120">
                  <c:v>41965.15902777778</c:v>
                </c:pt>
                <c:pt idx="2121">
                  <c:v>41965.159722222197</c:v>
                </c:pt>
                <c:pt idx="2122">
                  <c:v>41965.160416666637</c:v>
                </c:pt>
                <c:pt idx="2123">
                  <c:v>41965.161111111083</c:v>
                </c:pt>
                <c:pt idx="2124">
                  <c:v>41965.16180555553</c:v>
                </c:pt>
                <c:pt idx="2125">
                  <c:v>41965.162499999999</c:v>
                </c:pt>
                <c:pt idx="2126">
                  <c:v>41965.163194444453</c:v>
                </c:pt>
                <c:pt idx="2127">
                  <c:v>41965.163888888877</c:v>
                </c:pt>
                <c:pt idx="2128">
                  <c:v>41965.164583333317</c:v>
                </c:pt>
                <c:pt idx="2129">
                  <c:v>41965.165289351848</c:v>
                </c:pt>
                <c:pt idx="2130">
                  <c:v>41965.165983796272</c:v>
                </c:pt>
                <c:pt idx="2131">
                  <c:v>41965.166678240741</c:v>
                </c:pt>
                <c:pt idx="2132">
                  <c:v>41965.167372685173</c:v>
                </c:pt>
                <c:pt idx="2133">
                  <c:v>41965.168067129627</c:v>
                </c:pt>
                <c:pt idx="2134">
                  <c:v>41965.168761574067</c:v>
                </c:pt>
                <c:pt idx="2135">
                  <c:v>41965.169456018521</c:v>
                </c:pt>
                <c:pt idx="2136">
                  <c:v>41965.17015046296</c:v>
                </c:pt>
                <c:pt idx="2137">
                  <c:v>41965.170844907407</c:v>
                </c:pt>
                <c:pt idx="2138">
                  <c:v>41965.171539351853</c:v>
                </c:pt>
                <c:pt idx="2139">
                  <c:v>41965.1722337963</c:v>
                </c:pt>
                <c:pt idx="2140">
                  <c:v>41965.17292824074</c:v>
                </c:pt>
                <c:pt idx="2141">
                  <c:v>41965.173622685157</c:v>
                </c:pt>
                <c:pt idx="2142">
                  <c:v>41965.174317129633</c:v>
                </c:pt>
                <c:pt idx="2143">
                  <c:v>41965.175011574072</c:v>
                </c:pt>
                <c:pt idx="2144">
                  <c:v>41965.175706018497</c:v>
                </c:pt>
                <c:pt idx="2145">
                  <c:v>41965.176400462973</c:v>
                </c:pt>
                <c:pt idx="2146">
                  <c:v>41965.177094907413</c:v>
                </c:pt>
                <c:pt idx="2147">
                  <c:v>41965.177789351823</c:v>
                </c:pt>
                <c:pt idx="2148">
                  <c:v>41965.178483796277</c:v>
                </c:pt>
                <c:pt idx="2149">
                  <c:v>41965.179178240738</c:v>
                </c:pt>
                <c:pt idx="2150">
                  <c:v>41965.179872685178</c:v>
                </c:pt>
                <c:pt idx="2151">
                  <c:v>41965.180567129632</c:v>
                </c:pt>
                <c:pt idx="2152">
                  <c:v>41965.181261574071</c:v>
                </c:pt>
                <c:pt idx="2153">
                  <c:v>41965.181956018518</c:v>
                </c:pt>
                <c:pt idx="2154">
                  <c:v>41965.182650462972</c:v>
                </c:pt>
                <c:pt idx="2155">
                  <c:v>41965.183356481481</c:v>
                </c:pt>
                <c:pt idx="2156">
                  <c:v>41965.184050925927</c:v>
                </c:pt>
                <c:pt idx="2157">
                  <c:v>41965.184745370381</c:v>
                </c:pt>
                <c:pt idx="2158">
                  <c:v>41965.185439814813</c:v>
                </c:pt>
                <c:pt idx="2159">
                  <c:v>41965.18613425926</c:v>
                </c:pt>
                <c:pt idx="2160">
                  <c:v>41965.186828703707</c:v>
                </c:pt>
                <c:pt idx="2161">
                  <c:v>41965.187523148161</c:v>
                </c:pt>
                <c:pt idx="2162">
                  <c:v>41965.1882175926</c:v>
                </c:pt>
                <c:pt idx="2163">
                  <c:v>41965.18891203704</c:v>
                </c:pt>
                <c:pt idx="2164">
                  <c:v>41965.189606481479</c:v>
                </c:pt>
                <c:pt idx="2165">
                  <c:v>41965.190300925933</c:v>
                </c:pt>
                <c:pt idx="2166">
                  <c:v>41965.190995370373</c:v>
                </c:pt>
                <c:pt idx="2167">
                  <c:v>41965.191689814783</c:v>
                </c:pt>
                <c:pt idx="2168">
                  <c:v>41965.19238425923</c:v>
                </c:pt>
                <c:pt idx="2169">
                  <c:v>41965.193078703684</c:v>
                </c:pt>
                <c:pt idx="2170">
                  <c:v>41965.193773148138</c:v>
                </c:pt>
                <c:pt idx="2171">
                  <c:v>41965.194467592577</c:v>
                </c:pt>
                <c:pt idx="2172">
                  <c:v>41965.195162036987</c:v>
                </c:pt>
                <c:pt idx="2173">
                  <c:v>41965.195856481478</c:v>
                </c:pt>
                <c:pt idx="2174">
                  <c:v>41965.196550925932</c:v>
                </c:pt>
                <c:pt idx="2175">
                  <c:v>41965.197245370371</c:v>
                </c:pt>
                <c:pt idx="2176">
                  <c:v>41965.197939814803</c:v>
                </c:pt>
                <c:pt idx="2177">
                  <c:v>41965.198634259257</c:v>
                </c:pt>
                <c:pt idx="2178">
                  <c:v>41965.199328703668</c:v>
                </c:pt>
                <c:pt idx="2179">
                  <c:v>41965.200023148151</c:v>
                </c:pt>
                <c:pt idx="2180">
                  <c:v>41965.200717592597</c:v>
                </c:pt>
                <c:pt idx="2181">
                  <c:v>41965.201423611063</c:v>
                </c:pt>
                <c:pt idx="2182">
                  <c:v>41965.202118055553</c:v>
                </c:pt>
                <c:pt idx="2183">
                  <c:v>41965.2028125</c:v>
                </c:pt>
                <c:pt idx="2184">
                  <c:v>41965.203506944446</c:v>
                </c:pt>
                <c:pt idx="2185">
                  <c:v>41965.2042013889</c:v>
                </c:pt>
                <c:pt idx="2186">
                  <c:v>41965.204895833333</c:v>
                </c:pt>
                <c:pt idx="2187">
                  <c:v>41965.205590277779</c:v>
                </c:pt>
                <c:pt idx="2188">
                  <c:v>41965.206284722197</c:v>
                </c:pt>
                <c:pt idx="2189">
                  <c:v>41965.206979166673</c:v>
                </c:pt>
                <c:pt idx="2190">
                  <c:v>41965.207673611083</c:v>
                </c:pt>
                <c:pt idx="2191">
                  <c:v>41965.208368055559</c:v>
                </c:pt>
                <c:pt idx="2192">
                  <c:v>41965.209062499998</c:v>
                </c:pt>
                <c:pt idx="2193">
                  <c:v>41965.209756944438</c:v>
                </c:pt>
                <c:pt idx="2194">
                  <c:v>41965.210451388899</c:v>
                </c:pt>
                <c:pt idx="2195">
                  <c:v>41965.211145833287</c:v>
                </c:pt>
                <c:pt idx="2196">
                  <c:v>41965.211840277778</c:v>
                </c:pt>
                <c:pt idx="2197">
                  <c:v>41965.212534722232</c:v>
                </c:pt>
                <c:pt idx="2198">
                  <c:v>41965.213229166657</c:v>
                </c:pt>
                <c:pt idx="2199">
                  <c:v>41965.213923611067</c:v>
                </c:pt>
                <c:pt idx="2200">
                  <c:v>41965.214618055557</c:v>
                </c:pt>
                <c:pt idx="2201">
                  <c:v>41965.215312499997</c:v>
                </c:pt>
                <c:pt idx="2202">
                  <c:v>41965.216006944451</c:v>
                </c:pt>
                <c:pt idx="2203">
                  <c:v>41965.216701388897</c:v>
                </c:pt>
                <c:pt idx="2204">
                  <c:v>41965.217395833322</c:v>
                </c:pt>
                <c:pt idx="2205">
                  <c:v>41965.218090277784</c:v>
                </c:pt>
                <c:pt idx="2206">
                  <c:v>41965.218784722223</c:v>
                </c:pt>
                <c:pt idx="2207">
                  <c:v>41965.219490740717</c:v>
                </c:pt>
                <c:pt idx="2208">
                  <c:v>41965.220185185157</c:v>
                </c:pt>
                <c:pt idx="2209">
                  <c:v>41965.220879629633</c:v>
                </c:pt>
                <c:pt idx="2210">
                  <c:v>41965.221574074072</c:v>
                </c:pt>
                <c:pt idx="2211">
                  <c:v>41965.222268518497</c:v>
                </c:pt>
                <c:pt idx="2212">
                  <c:v>41965.222962962936</c:v>
                </c:pt>
                <c:pt idx="2213">
                  <c:v>41965.223657407398</c:v>
                </c:pt>
                <c:pt idx="2214">
                  <c:v>41965.224351851823</c:v>
                </c:pt>
                <c:pt idx="2215">
                  <c:v>41965.225046296277</c:v>
                </c:pt>
                <c:pt idx="2216">
                  <c:v>41965.225740740687</c:v>
                </c:pt>
                <c:pt idx="2217">
                  <c:v>41965.226435185177</c:v>
                </c:pt>
                <c:pt idx="2218">
                  <c:v>41965.227129629588</c:v>
                </c:pt>
                <c:pt idx="2219">
                  <c:v>41965.227824074071</c:v>
                </c:pt>
                <c:pt idx="2220">
                  <c:v>41965.228518518517</c:v>
                </c:pt>
                <c:pt idx="2221">
                  <c:v>41965.229212962957</c:v>
                </c:pt>
                <c:pt idx="2222">
                  <c:v>41965.229907407404</c:v>
                </c:pt>
                <c:pt idx="2223">
                  <c:v>41965.230601851821</c:v>
                </c:pt>
                <c:pt idx="2224">
                  <c:v>41965.231296296297</c:v>
                </c:pt>
                <c:pt idx="2225">
                  <c:v>41965.231990740722</c:v>
                </c:pt>
                <c:pt idx="2226">
                  <c:v>41965.232685185183</c:v>
                </c:pt>
                <c:pt idx="2227">
                  <c:v>41965.233379629623</c:v>
                </c:pt>
                <c:pt idx="2228">
                  <c:v>41965.234074074076</c:v>
                </c:pt>
                <c:pt idx="2229">
                  <c:v>41965.234768518487</c:v>
                </c:pt>
                <c:pt idx="2230">
                  <c:v>41965.235462962934</c:v>
                </c:pt>
                <c:pt idx="2231">
                  <c:v>41965.236157407409</c:v>
                </c:pt>
                <c:pt idx="2232">
                  <c:v>41965.236851851827</c:v>
                </c:pt>
                <c:pt idx="2233">
                  <c:v>41965.237557870372</c:v>
                </c:pt>
                <c:pt idx="2234">
                  <c:v>41965.238252314812</c:v>
                </c:pt>
                <c:pt idx="2235">
                  <c:v>41965.238946759229</c:v>
                </c:pt>
                <c:pt idx="2236">
                  <c:v>41965.239641203683</c:v>
                </c:pt>
                <c:pt idx="2237">
                  <c:v>41965.240335648152</c:v>
                </c:pt>
                <c:pt idx="2238">
                  <c:v>41965.241030092599</c:v>
                </c:pt>
                <c:pt idx="2239">
                  <c:v>41965.241724536987</c:v>
                </c:pt>
                <c:pt idx="2240">
                  <c:v>41965.242418981477</c:v>
                </c:pt>
                <c:pt idx="2241">
                  <c:v>41965.243113425931</c:v>
                </c:pt>
                <c:pt idx="2242">
                  <c:v>41965.243807870371</c:v>
                </c:pt>
                <c:pt idx="2243">
                  <c:v>41965.244502314818</c:v>
                </c:pt>
                <c:pt idx="2244">
                  <c:v>41965.245196759228</c:v>
                </c:pt>
                <c:pt idx="2245">
                  <c:v>41965.245891203696</c:v>
                </c:pt>
                <c:pt idx="2246">
                  <c:v>41965.24658564815</c:v>
                </c:pt>
                <c:pt idx="2247">
                  <c:v>41965.24728009259</c:v>
                </c:pt>
                <c:pt idx="2248">
                  <c:v>41965.247974537007</c:v>
                </c:pt>
                <c:pt idx="2249">
                  <c:v>41965.248668981483</c:v>
                </c:pt>
                <c:pt idx="2250">
                  <c:v>41965.249363425923</c:v>
                </c:pt>
                <c:pt idx="2251">
                  <c:v>41965.250057870369</c:v>
                </c:pt>
                <c:pt idx="2252">
                  <c:v>41965.250752314823</c:v>
                </c:pt>
                <c:pt idx="2253">
                  <c:v>41965.251446759226</c:v>
                </c:pt>
                <c:pt idx="2254">
                  <c:v>41965.252141203673</c:v>
                </c:pt>
                <c:pt idx="2255">
                  <c:v>41965.252835648171</c:v>
                </c:pt>
                <c:pt idx="2256">
                  <c:v>41965.253530092603</c:v>
                </c:pt>
                <c:pt idx="2257">
                  <c:v>41965.254224537042</c:v>
                </c:pt>
                <c:pt idx="2258">
                  <c:v>41965.254918981482</c:v>
                </c:pt>
                <c:pt idx="2259">
                  <c:v>41965.255624999998</c:v>
                </c:pt>
                <c:pt idx="2260">
                  <c:v>41965.256319444466</c:v>
                </c:pt>
                <c:pt idx="2261">
                  <c:v>41965.257013888899</c:v>
                </c:pt>
                <c:pt idx="2262">
                  <c:v>41965.257708333324</c:v>
                </c:pt>
                <c:pt idx="2263">
                  <c:v>41965.258402777778</c:v>
                </c:pt>
                <c:pt idx="2264">
                  <c:v>41965.259097222232</c:v>
                </c:pt>
                <c:pt idx="2265">
                  <c:v>41965.259791666642</c:v>
                </c:pt>
                <c:pt idx="2266">
                  <c:v>41965.260486111067</c:v>
                </c:pt>
                <c:pt idx="2267">
                  <c:v>41965.261180555513</c:v>
                </c:pt>
                <c:pt idx="2268">
                  <c:v>41965.261874999997</c:v>
                </c:pt>
                <c:pt idx="2269">
                  <c:v>41965.262569444443</c:v>
                </c:pt>
                <c:pt idx="2270">
                  <c:v>41965.263263888883</c:v>
                </c:pt>
                <c:pt idx="2271">
                  <c:v>41965.263958333308</c:v>
                </c:pt>
                <c:pt idx="2272">
                  <c:v>41965.264652777783</c:v>
                </c:pt>
                <c:pt idx="2273">
                  <c:v>41965.265347222223</c:v>
                </c:pt>
                <c:pt idx="2274">
                  <c:v>41965.266041666633</c:v>
                </c:pt>
                <c:pt idx="2275">
                  <c:v>41965.26673611108</c:v>
                </c:pt>
                <c:pt idx="2276">
                  <c:v>41965.267430555527</c:v>
                </c:pt>
                <c:pt idx="2277">
                  <c:v>41965.268125000002</c:v>
                </c:pt>
                <c:pt idx="2278">
                  <c:v>41965.268819444442</c:v>
                </c:pt>
                <c:pt idx="2279">
                  <c:v>41965.269513888888</c:v>
                </c:pt>
                <c:pt idx="2280">
                  <c:v>41965.270208333342</c:v>
                </c:pt>
                <c:pt idx="2281">
                  <c:v>41965.270902777767</c:v>
                </c:pt>
                <c:pt idx="2282">
                  <c:v>41965.271597222221</c:v>
                </c:pt>
                <c:pt idx="2283">
                  <c:v>41965.272291666653</c:v>
                </c:pt>
                <c:pt idx="2284">
                  <c:v>41965.272986111093</c:v>
                </c:pt>
                <c:pt idx="2285">
                  <c:v>41965.273680555532</c:v>
                </c:pt>
                <c:pt idx="2286">
                  <c:v>41965.274386574078</c:v>
                </c:pt>
                <c:pt idx="2287">
                  <c:v>41965.275081018503</c:v>
                </c:pt>
                <c:pt idx="2288">
                  <c:v>41965.275775462957</c:v>
                </c:pt>
                <c:pt idx="2289">
                  <c:v>41965.276469907403</c:v>
                </c:pt>
                <c:pt idx="2290">
                  <c:v>41965.277164351821</c:v>
                </c:pt>
                <c:pt idx="2291">
                  <c:v>41965.277858796297</c:v>
                </c:pt>
                <c:pt idx="2292">
                  <c:v>41965.278553240743</c:v>
                </c:pt>
                <c:pt idx="2293">
                  <c:v>41965.279247685183</c:v>
                </c:pt>
                <c:pt idx="2294">
                  <c:v>41965.2799421296</c:v>
                </c:pt>
                <c:pt idx="2295">
                  <c:v>41965.280636574083</c:v>
                </c:pt>
                <c:pt idx="2296">
                  <c:v>41965.281331018523</c:v>
                </c:pt>
                <c:pt idx="2297">
                  <c:v>41965.282025462962</c:v>
                </c:pt>
                <c:pt idx="2298">
                  <c:v>41965.282719907409</c:v>
                </c:pt>
                <c:pt idx="2299">
                  <c:v>41965.283414351827</c:v>
                </c:pt>
                <c:pt idx="2300">
                  <c:v>41965.284108796302</c:v>
                </c:pt>
                <c:pt idx="2301">
                  <c:v>41965.284803240742</c:v>
                </c:pt>
                <c:pt idx="2302">
                  <c:v>41965.285497685167</c:v>
                </c:pt>
                <c:pt idx="2303">
                  <c:v>41965.286192129628</c:v>
                </c:pt>
                <c:pt idx="2304">
                  <c:v>41965.286886574082</c:v>
                </c:pt>
                <c:pt idx="2305">
                  <c:v>41965.287581018521</c:v>
                </c:pt>
                <c:pt idx="2306">
                  <c:v>41965.288275462961</c:v>
                </c:pt>
                <c:pt idx="2307">
                  <c:v>41965.288969907408</c:v>
                </c:pt>
                <c:pt idx="2308">
                  <c:v>41965.289664351847</c:v>
                </c:pt>
                <c:pt idx="2309">
                  <c:v>41965.290358796286</c:v>
                </c:pt>
                <c:pt idx="2310">
                  <c:v>41965.291053240733</c:v>
                </c:pt>
                <c:pt idx="2311">
                  <c:v>41965.291747685143</c:v>
                </c:pt>
                <c:pt idx="2312">
                  <c:v>41965.29245370366</c:v>
                </c:pt>
                <c:pt idx="2313">
                  <c:v>41965.29314814815</c:v>
                </c:pt>
                <c:pt idx="2314">
                  <c:v>41965.293842592568</c:v>
                </c:pt>
                <c:pt idx="2315">
                  <c:v>41965.294537037043</c:v>
                </c:pt>
                <c:pt idx="2316">
                  <c:v>41965.295231481483</c:v>
                </c:pt>
                <c:pt idx="2317">
                  <c:v>41965.295925925922</c:v>
                </c:pt>
                <c:pt idx="2318">
                  <c:v>41965.296620370347</c:v>
                </c:pt>
                <c:pt idx="2319">
                  <c:v>41965.297314814787</c:v>
                </c:pt>
                <c:pt idx="2320">
                  <c:v>41965.298009259262</c:v>
                </c:pt>
                <c:pt idx="2321">
                  <c:v>41965.298703703658</c:v>
                </c:pt>
                <c:pt idx="2322">
                  <c:v>41965.299398148149</c:v>
                </c:pt>
                <c:pt idx="2323">
                  <c:v>41965.300092592603</c:v>
                </c:pt>
                <c:pt idx="2324">
                  <c:v>41965.300787037027</c:v>
                </c:pt>
                <c:pt idx="2325">
                  <c:v>41965.301481481467</c:v>
                </c:pt>
                <c:pt idx="2326">
                  <c:v>41965.302175925928</c:v>
                </c:pt>
                <c:pt idx="2327">
                  <c:v>41965.302870370382</c:v>
                </c:pt>
                <c:pt idx="2328">
                  <c:v>41965.303564814807</c:v>
                </c:pt>
                <c:pt idx="2329">
                  <c:v>41965.304259259261</c:v>
                </c:pt>
                <c:pt idx="2330">
                  <c:v>41965.3049537037</c:v>
                </c:pt>
                <c:pt idx="2331">
                  <c:v>41965.305648148162</c:v>
                </c:pt>
                <c:pt idx="2332">
                  <c:v>41965.306342592601</c:v>
                </c:pt>
                <c:pt idx="2333">
                  <c:v>41965.307037037041</c:v>
                </c:pt>
                <c:pt idx="2334">
                  <c:v>41965.30773148148</c:v>
                </c:pt>
                <c:pt idx="2335">
                  <c:v>41965.308425925927</c:v>
                </c:pt>
                <c:pt idx="2336">
                  <c:v>41965.309120370373</c:v>
                </c:pt>
                <c:pt idx="2337">
                  <c:v>41965.309814814813</c:v>
                </c:pt>
                <c:pt idx="2338">
                  <c:v>41965.31050925926</c:v>
                </c:pt>
                <c:pt idx="2339">
                  <c:v>41965.311215277798</c:v>
                </c:pt>
                <c:pt idx="2340">
                  <c:v>41965.311909722222</c:v>
                </c:pt>
                <c:pt idx="2341">
                  <c:v>41965.312604166669</c:v>
                </c:pt>
                <c:pt idx="2342">
                  <c:v>41965.313298611109</c:v>
                </c:pt>
                <c:pt idx="2343">
                  <c:v>41965.313993055563</c:v>
                </c:pt>
                <c:pt idx="2344">
                  <c:v>41965.314687500002</c:v>
                </c:pt>
                <c:pt idx="2345">
                  <c:v>41965.315381944441</c:v>
                </c:pt>
                <c:pt idx="2346">
                  <c:v>41965.316076388903</c:v>
                </c:pt>
                <c:pt idx="2347">
                  <c:v>41965.316770833328</c:v>
                </c:pt>
                <c:pt idx="2348">
                  <c:v>41965.317465277782</c:v>
                </c:pt>
                <c:pt idx="2349">
                  <c:v>41965.318159722221</c:v>
                </c:pt>
                <c:pt idx="2350">
                  <c:v>41965.318854166682</c:v>
                </c:pt>
                <c:pt idx="2351">
                  <c:v>41965.319548611107</c:v>
                </c:pt>
                <c:pt idx="2352">
                  <c:v>41965.320243055561</c:v>
                </c:pt>
                <c:pt idx="2353">
                  <c:v>41965.320937500001</c:v>
                </c:pt>
                <c:pt idx="2354">
                  <c:v>41965.321631944447</c:v>
                </c:pt>
                <c:pt idx="2355">
                  <c:v>41965.322326388901</c:v>
                </c:pt>
                <c:pt idx="2356">
                  <c:v>41965.323020833297</c:v>
                </c:pt>
                <c:pt idx="2357">
                  <c:v>41965.32371527778</c:v>
                </c:pt>
                <c:pt idx="2358">
                  <c:v>41965.32440972222</c:v>
                </c:pt>
                <c:pt idx="2359">
                  <c:v>41965.325104166637</c:v>
                </c:pt>
                <c:pt idx="2360">
                  <c:v>41965.325798611077</c:v>
                </c:pt>
                <c:pt idx="2361">
                  <c:v>41965.326493055552</c:v>
                </c:pt>
                <c:pt idx="2362">
                  <c:v>41965.327187499999</c:v>
                </c:pt>
                <c:pt idx="2363">
                  <c:v>41965.327881944453</c:v>
                </c:pt>
                <c:pt idx="2364">
                  <c:v>41965.3285763889</c:v>
                </c:pt>
                <c:pt idx="2365">
                  <c:v>41965.329270833317</c:v>
                </c:pt>
                <c:pt idx="2366">
                  <c:v>41965.329976851863</c:v>
                </c:pt>
                <c:pt idx="2367">
                  <c:v>41965.330671296302</c:v>
                </c:pt>
                <c:pt idx="2368">
                  <c:v>41965.331365740727</c:v>
                </c:pt>
                <c:pt idx="2369">
                  <c:v>41965.332060185188</c:v>
                </c:pt>
                <c:pt idx="2370">
                  <c:v>41965.332754629628</c:v>
                </c:pt>
                <c:pt idx="2371">
                  <c:v>41965.333449074082</c:v>
                </c:pt>
                <c:pt idx="2372">
                  <c:v>41965.334143518521</c:v>
                </c:pt>
                <c:pt idx="2373">
                  <c:v>41965.334837962961</c:v>
                </c:pt>
                <c:pt idx="2374">
                  <c:v>41965.335532407407</c:v>
                </c:pt>
                <c:pt idx="2375">
                  <c:v>41965.336226851861</c:v>
                </c:pt>
                <c:pt idx="2376">
                  <c:v>41965.336921296301</c:v>
                </c:pt>
                <c:pt idx="2377">
                  <c:v>41965.33761574074</c:v>
                </c:pt>
                <c:pt idx="2378">
                  <c:v>41965.338310185201</c:v>
                </c:pt>
                <c:pt idx="2379">
                  <c:v>41965.339004629634</c:v>
                </c:pt>
                <c:pt idx="2380">
                  <c:v>41965.33969907408</c:v>
                </c:pt>
                <c:pt idx="2381">
                  <c:v>41965.34039351852</c:v>
                </c:pt>
                <c:pt idx="2382">
                  <c:v>41965.341087962966</c:v>
                </c:pt>
                <c:pt idx="2383">
                  <c:v>41965.341782407413</c:v>
                </c:pt>
                <c:pt idx="2384">
                  <c:v>41965.342476851853</c:v>
                </c:pt>
                <c:pt idx="2385">
                  <c:v>41965.343171296299</c:v>
                </c:pt>
                <c:pt idx="2386">
                  <c:v>41965.343865740739</c:v>
                </c:pt>
                <c:pt idx="2387">
                  <c:v>41965.3445601852</c:v>
                </c:pt>
                <c:pt idx="2388">
                  <c:v>41965.345254629632</c:v>
                </c:pt>
                <c:pt idx="2389">
                  <c:v>41965.345949074072</c:v>
                </c:pt>
                <c:pt idx="2390">
                  <c:v>41965.346643518518</c:v>
                </c:pt>
                <c:pt idx="2391">
                  <c:v>41965.347337962972</c:v>
                </c:pt>
                <c:pt idx="2392">
                  <c:v>41965.348032407412</c:v>
                </c:pt>
                <c:pt idx="2393">
                  <c:v>41965.348738425942</c:v>
                </c:pt>
                <c:pt idx="2394">
                  <c:v>41965.349432870367</c:v>
                </c:pt>
                <c:pt idx="2395">
                  <c:v>41965.350127314821</c:v>
                </c:pt>
                <c:pt idx="2396">
                  <c:v>41965.350821759261</c:v>
                </c:pt>
                <c:pt idx="2397">
                  <c:v>41965.3515162037</c:v>
                </c:pt>
                <c:pt idx="2398">
                  <c:v>41965.352210648198</c:v>
                </c:pt>
                <c:pt idx="2399">
                  <c:v>41965.352905092601</c:v>
                </c:pt>
                <c:pt idx="2400">
                  <c:v>41965.35359953704</c:v>
                </c:pt>
                <c:pt idx="2401">
                  <c:v>41965.35429398148</c:v>
                </c:pt>
                <c:pt idx="2402">
                  <c:v>41965.354988425941</c:v>
                </c:pt>
                <c:pt idx="2403">
                  <c:v>41965.355682870373</c:v>
                </c:pt>
                <c:pt idx="2404">
                  <c:v>41965.356377314813</c:v>
                </c:pt>
                <c:pt idx="2405">
                  <c:v>41965.357071759259</c:v>
                </c:pt>
                <c:pt idx="2406">
                  <c:v>41965.357766203713</c:v>
                </c:pt>
                <c:pt idx="2407">
                  <c:v>41965.358460648153</c:v>
                </c:pt>
                <c:pt idx="2408">
                  <c:v>41965.359155092599</c:v>
                </c:pt>
                <c:pt idx="2409">
                  <c:v>41965.359849537039</c:v>
                </c:pt>
                <c:pt idx="2410">
                  <c:v>41965.360543981478</c:v>
                </c:pt>
                <c:pt idx="2411">
                  <c:v>41965.361238425932</c:v>
                </c:pt>
                <c:pt idx="2412">
                  <c:v>41965.361932870372</c:v>
                </c:pt>
                <c:pt idx="2413">
                  <c:v>41965.362627314818</c:v>
                </c:pt>
                <c:pt idx="2414">
                  <c:v>41965.363321759229</c:v>
                </c:pt>
                <c:pt idx="2415">
                  <c:v>41965.364016203712</c:v>
                </c:pt>
                <c:pt idx="2416">
                  <c:v>41965.364710648151</c:v>
                </c:pt>
                <c:pt idx="2417">
                  <c:v>41965.365405092598</c:v>
                </c:pt>
                <c:pt idx="2418">
                  <c:v>41965.366099537037</c:v>
                </c:pt>
                <c:pt idx="2419">
                  <c:v>41965.366793981477</c:v>
                </c:pt>
                <c:pt idx="2420">
                  <c:v>41965.3675</c:v>
                </c:pt>
                <c:pt idx="2421">
                  <c:v>41965.368194444462</c:v>
                </c:pt>
                <c:pt idx="2422">
                  <c:v>41965.368888888901</c:v>
                </c:pt>
                <c:pt idx="2423">
                  <c:v>41965.369583333333</c:v>
                </c:pt>
                <c:pt idx="2424">
                  <c:v>41965.37027777778</c:v>
                </c:pt>
                <c:pt idx="2425">
                  <c:v>41965.370972222219</c:v>
                </c:pt>
                <c:pt idx="2426">
                  <c:v>41965.371666666637</c:v>
                </c:pt>
                <c:pt idx="2427">
                  <c:v>41965.372361111113</c:v>
                </c:pt>
                <c:pt idx="2428">
                  <c:v>41965.373055555552</c:v>
                </c:pt>
                <c:pt idx="2429">
                  <c:v>41965.373749999999</c:v>
                </c:pt>
                <c:pt idx="2430">
                  <c:v>41965.37444444446</c:v>
                </c:pt>
                <c:pt idx="2431">
                  <c:v>41965.3751388889</c:v>
                </c:pt>
                <c:pt idx="2432">
                  <c:v>41965.375833333332</c:v>
                </c:pt>
                <c:pt idx="2433">
                  <c:v>41965.376527777778</c:v>
                </c:pt>
                <c:pt idx="2434">
                  <c:v>41965.377222222232</c:v>
                </c:pt>
                <c:pt idx="2435">
                  <c:v>41965.377916666657</c:v>
                </c:pt>
                <c:pt idx="2436">
                  <c:v>41965.378611111111</c:v>
                </c:pt>
                <c:pt idx="2437">
                  <c:v>41965.379305555558</c:v>
                </c:pt>
                <c:pt idx="2438">
                  <c:v>41965.38</c:v>
                </c:pt>
                <c:pt idx="2439">
                  <c:v>41965.380694444473</c:v>
                </c:pt>
                <c:pt idx="2440">
                  <c:v>41965.381388888898</c:v>
                </c:pt>
                <c:pt idx="2441">
                  <c:v>41965.38208333333</c:v>
                </c:pt>
                <c:pt idx="2442">
                  <c:v>41965.382777777777</c:v>
                </c:pt>
                <c:pt idx="2443">
                  <c:v>41965.383472222231</c:v>
                </c:pt>
                <c:pt idx="2444">
                  <c:v>41965.384166666663</c:v>
                </c:pt>
                <c:pt idx="2445">
                  <c:v>41965.38486111111</c:v>
                </c:pt>
                <c:pt idx="2446">
                  <c:v>41965.385555555556</c:v>
                </c:pt>
                <c:pt idx="2447">
                  <c:v>41965.386261574073</c:v>
                </c:pt>
                <c:pt idx="2448">
                  <c:v>41965.386956018541</c:v>
                </c:pt>
                <c:pt idx="2449">
                  <c:v>41965.387650462981</c:v>
                </c:pt>
                <c:pt idx="2450">
                  <c:v>41965.388344907413</c:v>
                </c:pt>
                <c:pt idx="2451">
                  <c:v>41965.389039351852</c:v>
                </c:pt>
                <c:pt idx="2452">
                  <c:v>41965.389733796299</c:v>
                </c:pt>
                <c:pt idx="2453">
                  <c:v>41965.390428240738</c:v>
                </c:pt>
                <c:pt idx="2454">
                  <c:v>41965.391122685163</c:v>
                </c:pt>
                <c:pt idx="2455">
                  <c:v>41965.391817129632</c:v>
                </c:pt>
                <c:pt idx="2456">
                  <c:v>41965.392511574071</c:v>
                </c:pt>
                <c:pt idx="2457">
                  <c:v>41965.393206018518</c:v>
                </c:pt>
                <c:pt idx="2458">
                  <c:v>41965.393900462957</c:v>
                </c:pt>
                <c:pt idx="2459">
                  <c:v>41965.394594907411</c:v>
                </c:pt>
                <c:pt idx="2460">
                  <c:v>41965.395289351851</c:v>
                </c:pt>
                <c:pt idx="2461">
                  <c:v>41965.395983796283</c:v>
                </c:pt>
                <c:pt idx="2462">
                  <c:v>41965.396678240751</c:v>
                </c:pt>
                <c:pt idx="2463">
                  <c:v>41965.397372685176</c:v>
                </c:pt>
                <c:pt idx="2464">
                  <c:v>41965.39806712963</c:v>
                </c:pt>
                <c:pt idx="2465">
                  <c:v>41965.398761574077</c:v>
                </c:pt>
                <c:pt idx="2466">
                  <c:v>41965.399456018517</c:v>
                </c:pt>
                <c:pt idx="2467">
                  <c:v>41965.400150462963</c:v>
                </c:pt>
                <c:pt idx="2468">
                  <c:v>41965.40084490741</c:v>
                </c:pt>
                <c:pt idx="2469">
                  <c:v>41965.401539351849</c:v>
                </c:pt>
                <c:pt idx="2470">
                  <c:v>41965.402233796303</c:v>
                </c:pt>
                <c:pt idx="2471">
                  <c:v>41965.402928240743</c:v>
                </c:pt>
                <c:pt idx="2472">
                  <c:v>41965.403622685168</c:v>
                </c:pt>
                <c:pt idx="2473">
                  <c:v>41965.404317129629</c:v>
                </c:pt>
                <c:pt idx="2474">
                  <c:v>41965.405023148152</c:v>
                </c:pt>
                <c:pt idx="2475">
                  <c:v>41965.405717592599</c:v>
                </c:pt>
                <c:pt idx="2476">
                  <c:v>41965.406412037039</c:v>
                </c:pt>
                <c:pt idx="2477">
                  <c:v>41965.407106481478</c:v>
                </c:pt>
                <c:pt idx="2478">
                  <c:v>41965.407800925932</c:v>
                </c:pt>
                <c:pt idx="2479">
                  <c:v>41965.408495370371</c:v>
                </c:pt>
                <c:pt idx="2480">
                  <c:v>41965.409189814804</c:v>
                </c:pt>
                <c:pt idx="2481">
                  <c:v>41965.409884259258</c:v>
                </c:pt>
                <c:pt idx="2482">
                  <c:v>41965.410578703712</c:v>
                </c:pt>
                <c:pt idx="2483">
                  <c:v>41965.41127314818</c:v>
                </c:pt>
                <c:pt idx="2484">
                  <c:v>41965.411967592598</c:v>
                </c:pt>
                <c:pt idx="2485">
                  <c:v>41965.412662037037</c:v>
                </c:pt>
                <c:pt idx="2486">
                  <c:v>41965.413356481498</c:v>
                </c:pt>
                <c:pt idx="2487">
                  <c:v>41965.41405092593</c:v>
                </c:pt>
                <c:pt idx="2488">
                  <c:v>41965.41474537037</c:v>
                </c:pt>
                <c:pt idx="2489">
                  <c:v>41965.415439814817</c:v>
                </c:pt>
                <c:pt idx="2490">
                  <c:v>41965.416134259263</c:v>
                </c:pt>
                <c:pt idx="2491">
                  <c:v>41965.416828703703</c:v>
                </c:pt>
                <c:pt idx="2492">
                  <c:v>41965.417523148171</c:v>
                </c:pt>
                <c:pt idx="2493">
                  <c:v>41965.418217592603</c:v>
                </c:pt>
                <c:pt idx="2494">
                  <c:v>41965.418912037043</c:v>
                </c:pt>
                <c:pt idx="2495">
                  <c:v>41965.419606481482</c:v>
                </c:pt>
                <c:pt idx="2496">
                  <c:v>41965.420300925929</c:v>
                </c:pt>
                <c:pt idx="2497">
                  <c:v>41965.420995370368</c:v>
                </c:pt>
                <c:pt idx="2498">
                  <c:v>41965.421689814793</c:v>
                </c:pt>
                <c:pt idx="2499">
                  <c:v>41965.422395833317</c:v>
                </c:pt>
                <c:pt idx="2500">
                  <c:v>41965.423090277778</c:v>
                </c:pt>
                <c:pt idx="2501">
                  <c:v>41965.423784722203</c:v>
                </c:pt>
                <c:pt idx="2502">
                  <c:v>41965.424479166657</c:v>
                </c:pt>
                <c:pt idx="2503">
                  <c:v>41965.425173611067</c:v>
                </c:pt>
                <c:pt idx="2504">
                  <c:v>41965.425868055558</c:v>
                </c:pt>
                <c:pt idx="2505">
                  <c:v>41965.426562499997</c:v>
                </c:pt>
                <c:pt idx="2506">
                  <c:v>41965.427256944451</c:v>
                </c:pt>
                <c:pt idx="2507">
                  <c:v>41965.427951388898</c:v>
                </c:pt>
                <c:pt idx="2508">
                  <c:v>41965.428645833323</c:v>
                </c:pt>
                <c:pt idx="2509">
                  <c:v>41965.429340277777</c:v>
                </c:pt>
                <c:pt idx="2510">
                  <c:v>41965.430034722223</c:v>
                </c:pt>
                <c:pt idx="2511">
                  <c:v>41965.43072916667</c:v>
                </c:pt>
                <c:pt idx="2512">
                  <c:v>41965.431423611059</c:v>
                </c:pt>
                <c:pt idx="2513">
                  <c:v>41965.432118055563</c:v>
                </c:pt>
                <c:pt idx="2514">
                  <c:v>41965.432812500003</c:v>
                </c:pt>
                <c:pt idx="2515">
                  <c:v>41965.433506944442</c:v>
                </c:pt>
                <c:pt idx="2516">
                  <c:v>41965.434201388904</c:v>
                </c:pt>
                <c:pt idx="2517">
                  <c:v>41965.434895833343</c:v>
                </c:pt>
                <c:pt idx="2518">
                  <c:v>41965.435590277782</c:v>
                </c:pt>
                <c:pt idx="2519">
                  <c:v>41965.436284722222</c:v>
                </c:pt>
                <c:pt idx="2520">
                  <c:v>41965.436979166669</c:v>
                </c:pt>
                <c:pt idx="2521">
                  <c:v>41965.437673611079</c:v>
                </c:pt>
                <c:pt idx="2522">
                  <c:v>41965.438368055562</c:v>
                </c:pt>
                <c:pt idx="2523">
                  <c:v>41965.439062500001</c:v>
                </c:pt>
                <c:pt idx="2524">
                  <c:v>41965.439768518503</c:v>
                </c:pt>
                <c:pt idx="2525">
                  <c:v>41965.440462962957</c:v>
                </c:pt>
                <c:pt idx="2526">
                  <c:v>41965.441157407411</c:v>
                </c:pt>
                <c:pt idx="2527">
                  <c:v>41965.441851851851</c:v>
                </c:pt>
                <c:pt idx="2528">
                  <c:v>41965.442546296297</c:v>
                </c:pt>
                <c:pt idx="2529">
                  <c:v>41965.443240740737</c:v>
                </c:pt>
                <c:pt idx="2530">
                  <c:v>41965.443935185183</c:v>
                </c:pt>
                <c:pt idx="2531">
                  <c:v>41965.44462962963</c:v>
                </c:pt>
                <c:pt idx="2532">
                  <c:v>41965.445324074077</c:v>
                </c:pt>
                <c:pt idx="2533">
                  <c:v>41965.446018518531</c:v>
                </c:pt>
                <c:pt idx="2534">
                  <c:v>41965.446712962963</c:v>
                </c:pt>
                <c:pt idx="2535">
                  <c:v>41965.44740740741</c:v>
                </c:pt>
                <c:pt idx="2536">
                  <c:v>41965.448101851827</c:v>
                </c:pt>
                <c:pt idx="2537">
                  <c:v>41965.448796296303</c:v>
                </c:pt>
                <c:pt idx="2538">
                  <c:v>41965.449490740742</c:v>
                </c:pt>
                <c:pt idx="2539">
                  <c:v>41965.450185185182</c:v>
                </c:pt>
                <c:pt idx="2540">
                  <c:v>41965.450879629629</c:v>
                </c:pt>
                <c:pt idx="2541">
                  <c:v>41965.451574074083</c:v>
                </c:pt>
                <c:pt idx="2542">
                  <c:v>41965.452268518522</c:v>
                </c:pt>
                <c:pt idx="2543">
                  <c:v>41965.452962962961</c:v>
                </c:pt>
                <c:pt idx="2544">
                  <c:v>41965.453657407408</c:v>
                </c:pt>
                <c:pt idx="2545">
                  <c:v>41965.454351851862</c:v>
                </c:pt>
                <c:pt idx="2546">
                  <c:v>41965.455046296302</c:v>
                </c:pt>
                <c:pt idx="2547">
                  <c:v>41965.455740740726</c:v>
                </c:pt>
                <c:pt idx="2548">
                  <c:v>41965.456446759257</c:v>
                </c:pt>
                <c:pt idx="2549">
                  <c:v>41965.457141203697</c:v>
                </c:pt>
                <c:pt idx="2550">
                  <c:v>41965.45783564818</c:v>
                </c:pt>
                <c:pt idx="2551">
                  <c:v>41965.458530092597</c:v>
                </c:pt>
                <c:pt idx="2552">
                  <c:v>41965.459224537037</c:v>
                </c:pt>
                <c:pt idx="2553">
                  <c:v>41965.459918981483</c:v>
                </c:pt>
                <c:pt idx="2554">
                  <c:v>41965.46061342593</c:v>
                </c:pt>
                <c:pt idx="2555">
                  <c:v>41965.46130787037</c:v>
                </c:pt>
                <c:pt idx="2556">
                  <c:v>41965.462002314824</c:v>
                </c:pt>
                <c:pt idx="2557">
                  <c:v>41965.462696759263</c:v>
                </c:pt>
                <c:pt idx="2558">
                  <c:v>41965.463391203702</c:v>
                </c:pt>
                <c:pt idx="2559">
                  <c:v>41965.464085648149</c:v>
                </c:pt>
                <c:pt idx="2560">
                  <c:v>41965.464780092603</c:v>
                </c:pt>
                <c:pt idx="2561">
                  <c:v>41965.465474537014</c:v>
                </c:pt>
                <c:pt idx="2562">
                  <c:v>41965.466168981467</c:v>
                </c:pt>
                <c:pt idx="2563">
                  <c:v>41965.466863425929</c:v>
                </c:pt>
                <c:pt idx="2564">
                  <c:v>41965.467557870368</c:v>
                </c:pt>
                <c:pt idx="2565">
                  <c:v>41965.468252314822</c:v>
                </c:pt>
                <c:pt idx="2566">
                  <c:v>41965.468946759247</c:v>
                </c:pt>
                <c:pt idx="2567">
                  <c:v>41965.469641203672</c:v>
                </c:pt>
                <c:pt idx="2568">
                  <c:v>41965.470335648162</c:v>
                </c:pt>
                <c:pt idx="2569">
                  <c:v>41965.471030092602</c:v>
                </c:pt>
                <c:pt idx="2570">
                  <c:v>41965.471724537012</c:v>
                </c:pt>
                <c:pt idx="2571">
                  <c:v>41965.472418981481</c:v>
                </c:pt>
                <c:pt idx="2572">
                  <c:v>41965.473113425927</c:v>
                </c:pt>
                <c:pt idx="2573">
                  <c:v>41965.473819444473</c:v>
                </c:pt>
                <c:pt idx="2574">
                  <c:v>41965.474513888897</c:v>
                </c:pt>
                <c:pt idx="2575">
                  <c:v>41965.475208333337</c:v>
                </c:pt>
                <c:pt idx="2576">
                  <c:v>41965.475902777784</c:v>
                </c:pt>
                <c:pt idx="2577">
                  <c:v>41965.47659722223</c:v>
                </c:pt>
                <c:pt idx="2578">
                  <c:v>41965.47729166667</c:v>
                </c:pt>
                <c:pt idx="2579">
                  <c:v>41965.47798611108</c:v>
                </c:pt>
                <c:pt idx="2580">
                  <c:v>41965.478680555563</c:v>
                </c:pt>
                <c:pt idx="2581">
                  <c:v>41965.479375000003</c:v>
                </c:pt>
                <c:pt idx="2582">
                  <c:v>41965.480069444442</c:v>
                </c:pt>
                <c:pt idx="2583">
                  <c:v>41965.480763888889</c:v>
                </c:pt>
                <c:pt idx="2584">
                  <c:v>41965.481458333343</c:v>
                </c:pt>
                <c:pt idx="2585">
                  <c:v>41965.482152777782</c:v>
                </c:pt>
                <c:pt idx="2586">
                  <c:v>41965.482847222222</c:v>
                </c:pt>
                <c:pt idx="2587">
                  <c:v>41965.483541666646</c:v>
                </c:pt>
                <c:pt idx="2588">
                  <c:v>41965.484236111108</c:v>
                </c:pt>
                <c:pt idx="2589">
                  <c:v>41965.484930555562</c:v>
                </c:pt>
                <c:pt idx="2590">
                  <c:v>41965.485625000001</c:v>
                </c:pt>
                <c:pt idx="2591">
                  <c:v>41965.486319444499</c:v>
                </c:pt>
                <c:pt idx="2592">
                  <c:v>41965.487013888902</c:v>
                </c:pt>
                <c:pt idx="2593">
                  <c:v>41965.487708333327</c:v>
                </c:pt>
                <c:pt idx="2594">
                  <c:v>41965.488402777781</c:v>
                </c:pt>
                <c:pt idx="2595">
                  <c:v>41965.48909722222</c:v>
                </c:pt>
                <c:pt idx="2596">
                  <c:v>41965.489791666652</c:v>
                </c:pt>
                <c:pt idx="2597">
                  <c:v>41965.490486111092</c:v>
                </c:pt>
                <c:pt idx="2598">
                  <c:v>41965.491192129623</c:v>
                </c:pt>
                <c:pt idx="2599">
                  <c:v>41965.491886574076</c:v>
                </c:pt>
                <c:pt idx="2600">
                  <c:v>41965.492581018523</c:v>
                </c:pt>
                <c:pt idx="2601">
                  <c:v>41965.493275462963</c:v>
                </c:pt>
                <c:pt idx="2602">
                  <c:v>41965.49396990738</c:v>
                </c:pt>
                <c:pt idx="2603">
                  <c:v>41965.494664351827</c:v>
                </c:pt>
                <c:pt idx="2604">
                  <c:v>41965.495358796303</c:v>
                </c:pt>
                <c:pt idx="2605">
                  <c:v>41965.496053240742</c:v>
                </c:pt>
                <c:pt idx="2606">
                  <c:v>41965.496747685167</c:v>
                </c:pt>
                <c:pt idx="2607">
                  <c:v>41965.497442129599</c:v>
                </c:pt>
                <c:pt idx="2608">
                  <c:v>41965.498136574082</c:v>
                </c:pt>
                <c:pt idx="2609">
                  <c:v>41965.498831018522</c:v>
                </c:pt>
                <c:pt idx="2610">
                  <c:v>41965.499525462961</c:v>
                </c:pt>
                <c:pt idx="2611">
                  <c:v>41965.500219907408</c:v>
                </c:pt>
                <c:pt idx="2612">
                  <c:v>41965.500914351862</c:v>
                </c:pt>
                <c:pt idx="2613">
                  <c:v>41965.501608796287</c:v>
                </c:pt>
                <c:pt idx="2614">
                  <c:v>41965.502303240741</c:v>
                </c:pt>
                <c:pt idx="2615">
                  <c:v>41965.502997685187</c:v>
                </c:pt>
                <c:pt idx="2616">
                  <c:v>41965.503692129627</c:v>
                </c:pt>
                <c:pt idx="2617">
                  <c:v>41965.504386574081</c:v>
                </c:pt>
                <c:pt idx="2618">
                  <c:v>41965.50508101852</c:v>
                </c:pt>
                <c:pt idx="2619">
                  <c:v>41965.50577546296</c:v>
                </c:pt>
                <c:pt idx="2620">
                  <c:v>41965.506469907406</c:v>
                </c:pt>
                <c:pt idx="2621">
                  <c:v>41965.507164351853</c:v>
                </c:pt>
                <c:pt idx="2622">
                  <c:v>41965.507870370369</c:v>
                </c:pt>
                <c:pt idx="2623">
                  <c:v>41965.508564814823</c:v>
                </c:pt>
                <c:pt idx="2624">
                  <c:v>41965.509259259263</c:v>
                </c:pt>
                <c:pt idx="2625">
                  <c:v>41965.509953703673</c:v>
                </c:pt>
                <c:pt idx="2626">
                  <c:v>41965.510648148171</c:v>
                </c:pt>
                <c:pt idx="2627">
                  <c:v>41965.511342592603</c:v>
                </c:pt>
                <c:pt idx="2628">
                  <c:v>41965.512037037042</c:v>
                </c:pt>
                <c:pt idx="2629">
                  <c:v>41965.512731481482</c:v>
                </c:pt>
                <c:pt idx="2630">
                  <c:v>41965.513425925928</c:v>
                </c:pt>
                <c:pt idx="2631">
                  <c:v>41965.514120370368</c:v>
                </c:pt>
                <c:pt idx="2632">
                  <c:v>41965.514814814822</c:v>
                </c:pt>
                <c:pt idx="2633">
                  <c:v>41965.515509259261</c:v>
                </c:pt>
                <c:pt idx="2634">
                  <c:v>41965.516203703701</c:v>
                </c:pt>
                <c:pt idx="2635">
                  <c:v>41965.516898148198</c:v>
                </c:pt>
                <c:pt idx="2636">
                  <c:v>41965.517592592601</c:v>
                </c:pt>
                <c:pt idx="2637">
                  <c:v>41965.518287037041</c:v>
                </c:pt>
                <c:pt idx="2638">
                  <c:v>41965.51898148148</c:v>
                </c:pt>
                <c:pt idx="2639">
                  <c:v>41965.519675925927</c:v>
                </c:pt>
                <c:pt idx="2640">
                  <c:v>41965.520370370381</c:v>
                </c:pt>
                <c:pt idx="2641">
                  <c:v>41965.521064814777</c:v>
                </c:pt>
                <c:pt idx="2642">
                  <c:v>41965.521759259253</c:v>
                </c:pt>
                <c:pt idx="2643">
                  <c:v>41965.522453703677</c:v>
                </c:pt>
                <c:pt idx="2644">
                  <c:v>41965.523148148153</c:v>
                </c:pt>
                <c:pt idx="2645">
                  <c:v>41965.523854166648</c:v>
                </c:pt>
                <c:pt idx="2646">
                  <c:v>41965.52454861108</c:v>
                </c:pt>
                <c:pt idx="2647">
                  <c:v>41965.525243055563</c:v>
                </c:pt>
                <c:pt idx="2648">
                  <c:v>41965.525937500002</c:v>
                </c:pt>
                <c:pt idx="2649">
                  <c:v>41965.526631944442</c:v>
                </c:pt>
                <c:pt idx="2650">
                  <c:v>41965.527326388888</c:v>
                </c:pt>
                <c:pt idx="2651">
                  <c:v>41965.528020833313</c:v>
                </c:pt>
                <c:pt idx="2652">
                  <c:v>41965.528715277782</c:v>
                </c:pt>
                <c:pt idx="2653">
                  <c:v>41965.529409722192</c:v>
                </c:pt>
                <c:pt idx="2654">
                  <c:v>41965.530104166653</c:v>
                </c:pt>
                <c:pt idx="2655">
                  <c:v>41965.530798611093</c:v>
                </c:pt>
                <c:pt idx="2656">
                  <c:v>41965.531493055547</c:v>
                </c:pt>
                <c:pt idx="2657">
                  <c:v>41965.532187500001</c:v>
                </c:pt>
                <c:pt idx="2658">
                  <c:v>41965.532881944448</c:v>
                </c:pt>
                <c:pt idx="2659">
                  <c:v>41965.533576388902</c:v>
                </c:pt>
                <c:pt idx="2660">
                  <c:v>41965.534270833326</c:v>
                </c:pt>
                <c:pt idx="2661">
                  <c:v>41965.53496527778</c:v>
                </c:pt>
                <c:pt idx="2662">
                  <c:v>41965.53565972222</c:v>
                </c:pt>
                <c:pt idx="2663">
                  <c:v>41965.536354166667</c:v>
                </c:pt>
                <c:pt idx="2664">
                  <c:v>41965.537048611077</c:v>
                </c:pt>
                <c:pt idx="2665">
                  <c:v>41965.537743055553</c:v>
                </c:pt>
                <c:pt idx="2666">
                  <c:v>41965.538437500007</c:v>
                </c:pt>
                <c:pt idx="2667">
                  <c:v>41965.539131944453</c:v>
                </c:pt>
                <c:pt idx="2668">
                  <c:v>41965.5398263889</c:v>
                </c:pt>
                <c:pt idx="2669">
                  <c:v>41965.540532407409</c:v>
                </c:pt>
                <c:pt idx="2670">
                  <c:v>41965.541226851827</c:v>
                </c:pt>
                <c:pt idx="2671">
                  <c:v>41965.541921296302</c:v>
                </c:pt>
                <c:pt idx="2672">
                  <c:v>41965.542615740742</c:v>
                </c:pt>
                <c:pt idx="2673">
                  <c:v>41965.543310185189</c:v>
                </c:pt>
                <c:pt idx="2674">
                  <c:v>41965.544004629628</c:v>
                </c:pt>
                <c:pt idx="2675">
                  <c:v>41965.544699074082</c:v>
                </c:pt>
                <c:pt idx="2676">
                  <c:v>41965.545393518521</c:v>
                </c:pt>
                <c:pt idx="2677">
                  <c:v>41965.546087962961</c:v>
                </c:pt>
                <c:pt idx="2678">
                  <c:v>41965.546782407408</c:v>
                </c:pt>
                <c:pt idx="2679">
                  <c:v>41965.547476851847</c:v>
                </c:pt>
                <c:pt idx="2680">
                  <c:v>41965.548171296301</c:v>
                </c:pt>
                <c:pt idx="2681">
                  <c:v>41965.54886574074</c:v>
                </c:pt>
                <c:pt idx="2682">
                  <c:v>41965.549560185187</c:v>
                </c:pt>
                <c:pt idx="2683">
                  <c:v>41965.550254629627</c:v>
                </c:pt>
                <c:pt idx="2684">
                  <c:v>41965.550949074081</c:v>
                </c:pt>
                <c:pt idx="2685">
                  <c:v>41965.55164351852</c:v>
                </c:pt>
                <c:pt idx="2686">
                  <c:v>41965.552337962959</c:v>
                </c:pt>
                <c:pt idx="2687">
                  <c:v>41965.553032407413</c:v>
                </c:pt>
                <c:pt idx="2688">
                  <c:v>41965.553726851853</c:v>
                </c:pt>
                <c:pt idx="2689">
                  <c:v>41965.5544212963</c:v>
                </c:pt>
                <c:pt idx="2690">
                  <c:v>41965.555115740739</c:v>
                </c:pt>
                <c:pt idx="2691">
                  <c:v>41965.5558101852</c:v>
                </c:pt>
                <c:pt idx="2692">
                  <c:v>41965.556516203702</c:v>
                </c:pt>
                <c:pt idx="2693">
                  <c:v>41965.55721064817</c:v>
                </c:pt>
                <c:pt idx="2694">
                  <c:v>41965.557905092603</c:v>
                </c:pt>
                <c:pt idx="2695">
                  <c:v>41965.558599537042</c:v>
                </c:pt>
                <c:pt idx="2696">
                  <c:v>41965.559293981481</c:v>
                </c:pt>
                <c:pt idx="2697">
                  <c:v>41965.559988425928</c:v>
                </c:pt>
                <c:pt idx="2698">
                  <c:v>41965.560682870353</c:v>
                </c:pt>
                <c:pt idx="2699">
                  <c:v>41965.561377314807</c:v>
                </c:pt>
                <c:pt idx="2700">
                  <c:v>41965.562071759246</c:v>
                </c:pt>
                <c:pt idx="2701">
                  <c:v>41965.562766203671</c:v>
                </c:pt>
                <c:pt idx="2702">
                  <c:v>41965.563460648133</c:v>
                </c:pt>
                <c:pt idx="2703">
                  <c:v>41965.564155092601</c:v>
                </c:pt>
                <c:pt idx="2704">
                  <c:v>41965.564849537033</c:v>
                </c:pt>
                <c:pt idx="2705">
                  <c:v>41965.565543981473</c:v>
                </c:pt>
                <c:pt idx="2706">
                  <c:v>41965.566238425941</c:v>
                </c:pt>
                <c:pt idx="2707">
                  <c:v>41965.566932870373</c:v>
                </c:pt>
                <c:pt idx="2708">
                  <c:v>41965.567627314813</c:v>
                </c:pt>
                <c:pt idx="2709">
                  <c:v>41965.568321759252</c:v>
                </c:pt>
                <c:pt idx="2710">
                  <c:v>41965.569016203714</c:v>
                </c:pt>
                <c:pt idx="2711">
                  <c:v>41965.569710648153</c:v>
                </c:pt>
                <c:pt idx="2712">
                  <c:v>41965.5704050926</c:v>
                </c:pt>
                <c:pt idx="2713">
                  <c:v>41965.571099537017</c:v>
                </c:pt>
                <c:pt idx="2714">
                  <c:v>41965.571805555563</c:v>
                </c:pt>
                <c:pt idx="2715">
                  <c:v>41965.572500000002</c:v>
                </c:pt>
                <c:pt idx="2716">
                  <c:v>41965.573194444441</c:v>
                </c:pt>
                <c:pt idx="2717">
                  <c:v>41965.573888888888</c:v>
                </c:pt>
                <c:pt idx="2718">
                  <c:v>41965.574583333328</c:v>
                </c:pt>
                <c:pt idx="2719">
                  <c:v>41965.575277777782</c:v>
                </c:pt>
                <c:pt idx="2720">
                  <c:v>41965.575972222221</c:v>
                </c:pt>
                <c:pt idx="2721">
                  <c:v>41965.576666666653</c:v>
                </c:pt>
                <c:pt idx="2722">
                  <c:v>41965.577361111093</c:v>
                </c:pt>
                <c:pt idx="2723">
                  <c:v>41965.578055555561</c:v>
                </c:pt>
                <c:pt idx="2724">
                  <c:v>41965.578750000001</c:v>
                </c:pt>
                <c:pt idx="2725">
                  <c:v>41965.579444444447</c:v>
                </c:pt>
                <c:pt idx="2726">
                  <c:v>41965.580138888901</c:v>
                </c:pt>
                <c:pt idx="2727">
                  <c:v>41965.580833333333</c:v>
                </c:pt>
                <c:pt idx="2728">
                  <c:v>41965.58152777778</c:v>
                </c:pt>
                <c:pt idx="2729">
                  <c:v>41965.58222222222</c:v>
                </c:pt>
                <c:pt idx="2730">
                  <c:v>41965.582916666674</c:v>
                </c:pt>
                <c:pt idx="2731">
                  <c:v>41965.583611111113</c:v>
                </c:pt>
                <c:pt idx="2732">
                  <c:v>41965.584305555552</c:v>
                </c:pt>
                <c:pt idx="2733">
                  <c:v>41965.585000000006</c:v>
                </c:pt>
                <c:pt idx="2734">
                  <c:v>41965.58569444446</c:v>
                </c:pt>
                <c:pt idx="2735">
                  <c:v>41965.5863888889</c:v>
                </c:pt>
                <c:pt idx="2736">
                  <c:v>41965.587083333317</c:v>
                </c:pt>
                <c:pt idx="2737">
                  <c:v>41965.587789351863</c:v>
                </c:pt>
                <c:pt idx="2738">
                  <c:v>41965.588483796288</c:v>
                </c:pt>
                <c:pt idx="2739">
                  <c:v>41965.589178240742</c:v>
                </c:pt>
                <c:pt idx="2740">
                  <c:v>41965.589872685188</c:v>
                </c:pt>
                <c:pt idx="2741">
                  <c:v>41965.590567129628</c:v>
                </c:pt>
                <c:pt idx="2742">
                  <c:v>41965.591261574067</c:v>
                </c:pt>
                <c:pt idx="2743">
                  <c:v>41965.591956018521</c:v>
                </c:pt>
                <c:pt idx="2744">
                  <c:v>41965.592650462961</c:v>
                </c:pt>
                <c:pt idx="2745">
                  <c:v>41965.593344907378</c:v>
                </c:pt>
                <c:pt idx="2746">
                  <c:v>41965.594039351861</c:v>
                </c:pt>
                <c:pt idx="2747">
                  <c:v>41965.594733796293</c:v>
                </c:pt>
                <c:pt idx="2748">
                  <c:v>41965.595428240733</c:v>
                </c:pt>
                <c:pt idx="2749">
                  <c:v>41965.596122685172</c:v>
                </c:pt>
                <c:pt idx="2750">
                  <c:v>41965.596817129634</c:v>
                </c:pt>
                <c:pt idx="2751">
                  <c:v>41965.597511574073</c:v>
                </c:pt>
                <c:pt idx="2752">
                  <c:v>41965.59820601852</c:v>
                </c:pt>
                <c:pt idx="2753">
                  <c:v>41965.598900462966</c:v>
                </c:pt>
                <c:pt idx="2754">
                  <c:v>41965.599594907413</c:v>
                </c:pt>
                <c:pt idx="2755">
                  <c:v>41965.600289351853</c:v>
                </c:pt>
                <c:pt idx="2756">
                  <c:v>41965.600983796277</c:v>
                </c:pt>
                <c:pt idx="2757">
                  <c:v>41965.601678240739</c:v>
                </c:pt>
                <c:pt idx="2758">
                  <c:v>41965.602372685193</c:v>
                </c:pt>
                <c:pt idx="2759">
                  <c:v>41965.603078703673</c:v>
                </c:pt>
                <c:pt idx="2760">
                  <c:v>41965.603773148148</c:v>
                </c:pt>
                <c:pt idx="2761">
                  <c:v>41965.604467592602</c:v>
                </c:pt>
                <c:pt idx="2762">
                  <c:v>41965.605162037013</c:v>
                </c:pt>
                <c:pt idx="2763">
                  <c:v>41965.605856481481</c:v>
                </c:pt>
                <c:pt idx="2764">
                  <c:v>41965.606550925928</c:v>
                </c:pt>
                <c:pt idx="2765">
                  <c:v>41965.607245370367</c:v>
                </c:pt>
                <c:pt idx="2766">
                  <c:v>41965.607939814807</c:v>
                </c:pt>
                <c:pt idx="2767">
                  <c:v>41965.608634259261</c:v>
                </c:pt>
                <c:pt idx="2768">
                  <c:v>41965.609328703671</c:v>
                </c:pt>
                <c:pt idx="2769">
                  <c:v>41965.610023148161</c:v>
                </c:pt>
                <c:pt idx="2770">
                  <c:v>41965.610717592601</c:v>
                </c:pt>
                <c:pt idx="2771">
                  <c:v>41965.611412037033</c:v>
                </c:pt>
                <c:pt idx="2772">
                  <c:v>41965.61210648148</c:v>
                </c:pt>
                <c:pt idx="2773">
                  <c:v>41965.612800925926</c:v>
                </c:pt>
                <c:pt idx="2774">
                  <c:v>41965.613495370373</c:v>
                </c:pt>
                <c:pt idx="2775">
                  <c:v>41965.614189814813</c:v>
                </c:pt>
                <c:pt idx="2776">
                  <c:v>41965.614884259259</c:v>
                </c:pt>
                <c:pt idx="2777">
                  <c:v>41965.615578703713</c:v>
                </c:pt>
                <c:pt idx="2778">
                  <c:v>41965.616273148167</c:v>
                </c:pt>
                <c:pt idx="2779">
                  <c:v>41965.616967592599</c:v>
                </c:pt>
                <c:pt idx="2780">
                  <c:v>41965.617662037017</c:v>
                </c:pt>
                <c:pt idx="2781">
                  <c:v>41965.618356481478</c:v>
                </c:pt>
                <c:pt idx="2782">
                  <c:v>41965.619062500002</c:v>
                </c:pt>
                <c:pt idx="2783">
                  <c:v>41965.619756944441</c:v>
                </c:pt>
                <c:pt idx="2784">
                  <c:v>41965.620451388888</c:v>
                </c:pt>
                <c:pt idx="2785">
                  <c:v>41965.621145833291</c:v>
                </c:pt>
                <c:pt idx="2786">
                  <c:v>41965.621840277767</c:v>
                </c:pt>
                <c:pt idx="2787">
                  <c:v>41965.622534722221</c:v>
                </c:pt>
                <c:pt idx="2788">
                  <c:v>41965.623229166653</c:v>
                </c:pt>
                <c:pt idx="2789">
                  <c:v>41965.62392361107</c:v>
                </c:pt>
                <c:pt idx="2790">
                  <c:v>41965.624618055561</c:v>
                </c:pt>
                <c:pt idx="2791">
                  <c:v>41965.6253125</c:v>
                </c:pt>
                <c:pt idx="2792">
                  <c:v>41965.626006944447</c:v>
                </c:pt>
                <c:pt idx="2793">
                  <c:v>41965.626701388886</c:v>
                </c:pt>
                <c:pt idx="2794">
                  <c:v>41965.627395833297</c:v>
                </c:pt>
                <c:pt idx="2795">
                  <c:v>41965.62809027778</c:v>
                </c:pt>
                <c:pt idx="2796">
                  <c:v>41965.628784722183</c:v>
                </c:pt>
                <c:pt idx="2797">
                  <c:v>41965.629479166637</c:v>
                </c:pt>
                <c:pt idx="2798">
                  <c:v>41965.630173611084</c:v>
                </c:pt>
                <c:pt idx="2799">
                  <c:v>41965.630868055552</c:v>
                </c:pt>
                <c:pt idx="2800">
                  <c:v>41965.631562499999</c:v>
                </c:pt>
                <c:pt idx="2801">
                  <c:v>41965.63225694446</c:v>
                </c:pt>
                <c:pt idx="2802">
                  <c:v>41965.6329513889</c:v>
                </c:pt>
                <c:pt idx="2803">
                  <c:v>41965.633645833303</c:v>
                </c:pt>
                <c:pt idx="2804">
                  <c:v>41965.634351851862</c:v>
                </c:pt>
                <c:pt idx="2805">
                  <c:v>41965.635046296287</c:v>
                </c:pt>
                <c:pt idx="2806">
                  <c:v>41965.635740740712</c:v>
                </c:pt>
                <c:pt idx="2807">
                  <c:v>41965.636435185188</c:v>
                </c:pt>
                <c:pt idx="2808">
                  <c:v>41965.637129629598</c:v>
                </c:pt>
                <c:pt idx="2809">
                  <c:v>41965.637824074081</c:v>
                </c:pt>
                <c:pt idx="2810">
                  <c:v>41965.638518518521</c:v>
                </c:pt>
                <c:pt idx="2811">
                  <c:v>41965.63921296296</c:v>
                </c:pt>
                <c:pt idx="2812">
                  <c:v>41965.639907407407</c:v>
                </c:pt>
                <c:pt idx="2813">
                  <c:v>41965.640601851846</c:v>
                </c:pt>
                <c:pt idx="2814">
                  <c:v>41965.6412962963</c:v>
                </c:pt>
                <c:pt idx="2815">
                  <c:v>41965.641990740733</c:v>
                </c:pt>
                <c:pt idx="2816">
                  <c:v>41965.642685185187</c:v>
                </c:pt>
                <c:pt idx="2817">
                  <c:v>41965.643379629633</c:v>
                </c:pt>
                <c:pt idx="2818">
                  <c:v>41965.644074074073</c:v>
                </c:pt>
                <c:pt idx="2819">
                  <c:v>41965.644768518498</c:v>
                </c:pt>
                <c:pt idx="2820">
                  <c:v>41965.645462962937</c:v>
                </c:pt>
                <c:pt idx="2821">
                  <c:v>41965.646157407413</c:v>
                </c:pt>
                <c:pt idx="2822">
                  <c:v>41965.646851851852</c:v>
                </c:pt>
                <c:pt idx="2823">
                  <c:v>41965.647546296299</c:v>
                </c:pt>
                <c:pt idx="2824">
                  <c:v>41965.648240740738</c:v>
                </c:pt>
                <c:pt idx="2825">
                  <c:v>41965.6489351852</c:v>
                </c:pt>
                <c:pt idx="2826">
                  <c:v>41965.649629629617</c:v>
                </c:pt>
                <c:pt idx="2827">
                  <c:v>41965.650335648163</c:v>
                </c:pt>
                <c:pt idx="2828">
                  <c:v>41965.651030092602</c:v>
                </c:pt>
                <c:pt idx="2829">
                  <c:v>41965.651724537012</c:v>
                </c:pt>
                <c:pt idx="2830">
                  <c:v>41965.652418981481</c:v>
                </c:pt>
                <c:pt idx="2831">
                  <c:v>41965.653113425928</c:v>
                </c:pt>
                <c:pt idx="2832">
                  <c:v>41965.653807870367</c:v>
                </c:pt>
                <c:pt idx="2833">
                  <c:v>41965.654502314821</c:v>
                </c:pt>
                <c:pt idx="2834">
                  <c:v>41965.655196759253</c:v>
                </c:pt>
                <c:pt idx="2835">
                  <c:v>41965.655891203707</c:v>
                </c:pt>
                <c:pt idx="2836">
                  <c:v>41965.656585648161</c:v>
                </c:pt>
                <c:pt idx="2837">
                  <c:v>41965.657280092601</c:v>
                </c:pt>
                <c:pt idx="2838">
                  <c:v>41965.657974537033</c:v>
                </c:pt>
                <c:pt idx="2839">
                  <c:v>41965.658668981479</c:v>
                </c:pt>
                <c:pt idx="2840">
                  <c:v>41965.659363425933</c:v>
                </c:pt>
                <c:pt idx="2841">
                  <c:v>41965.660057870373</c:v>
                </c:pt>
                <c:pt idx="2842">
                  <c:v>41965.660752314798</c:v>
                </c:pt>
                <c:pt idx="2843">
                  <c:v>41965.661446759208</c:v>
                </c:pt>
                <c:pt idx="2844">
                  <c:v>41965.662141203677</c:v>
                </c:pt>
                <c:pt idx="2845">
                  <c:v>41965.662835648152</c:v>
                </c:pt>
                <c:pt idx="2846">
                  <c:v>41965.663530092599</c:v>
                </c:pt>
                <c:pt idx="2847">
                  <c:v>41965.664224537017</c:v>
                </c:pt>
                <c:pt idx="2848">
                  <c:v>41965.664918981478</c:v>
                </c:pt>
                <c:pt idx="2849">
                  <c:v>41965.665613425932</c:v>
                </c:pt>
                <c:pt idx="2850">
                  <c:v>41965.666319444441</c:v>
                </c:pt>
                <c:pt idx="2851">
                  <c:v>41965.667013888888</c:v>
                </c:pt>
                <c:pt idx="2852">
                  <c:v>41965.667708333312</c:v>
                </c:pt>
                <c:pt idx="2853">
                  <c:v>41965.668402777766</c:v>
                </c:pt>
                <c:pt idx="2854">
                  <c:v>41965.66909722222</c:v>
                </c:pt>
                <c:pt idx="2855">
                  <c:v>41965.669791666623</c:v>
                </c:pt>
                <c:pt idx="2856">
                  <c:v>41965.670486111092</c:v>
                </c:pt>
                <c:pt idx="2857">
                  <c:v>41965.67118055551</c:v>
                </c:pt>
                <c:pt idx="2858">
                  <c:v>41965.671875</c:v>
                </c:pt>
                <c:pt idx="2859">
                  <c:v>41965.672569444461</c:v>
                </c:pt>
                <c:pt idx="2860">
                  <c:v>41965.673263888893</c:v>
                </c:pt>
                <c:pt idx="2861">
                  <c:v>41965.673958333333</c:v>
                </c:pt>
                <c:pt idx="2862">
                  <c:v>41965.67465277778</c:v>
                </c:pt>
                <c:pt idx="2863">
                  <c:v>41965.675347222197</c:v>
                </c:pt>
                <c:pt idx="2864">
                  <c:v>41965.676041666637</c:v>
                </c:pt>
                <c:pt idx="2865">
                  <c:v>41965.676736111112</c:v>
                </c:pt>
                <c:pt idx="2866">
                  <c:v>41965.67743055553</c:v>
                </c:pt>
                <c:pt idx="2867">
                  <c:v>41965.678124999999</c:v>
                </c:pt>
                <c:pt idx="2868">
                  <c:v>41965.678819444467</c:v>
                </c:pt>
                <c:pt idx="2869">
                  <c:v>41965.679513888899</c:v>
                </c:pt>
                <c:pt idx="2870">
                  <c:v>41965.680208333331</c:v>
                </c:pt>
                <c:pt idx="2871">
                  <c:v>41965.680902777778</c:v>
                </c:pt>
                <c:pt idx="2872">
                  <c:v>41965.681597222232</c:v>
                </c:pt>
                <c:pt idx="2873">
                  <c:v>41965.682291666657</c:v>
                </c:pt>
                <c:pt idx="2874">
                  <c:v>41965.682997685188</c:v>
                </c:pt>
                <c:pt idx="2875">
                  <c:v>41965.683692129627</c:v>
                </c:pt>
                <c:pt idx="2876">
                  <c:v>41965.684386574081</c:v>
                </c:pt>
                <c:pt idx="2877">
                  <c:v>41965.685081018521</c:v>
                </c:pt>
                <c:pt idx="2878">
                  <c:v>41965.68577546296</c:v>
                </c:pt>
                <c:pt idx="2879">
                  <c:v>41965.686469907407</c:v>
                </c:pt>
                <c:pt idx="2880">
                  <c:v>41965.687164351853</c:v>
                </c:pt>
                <c:pt idx="2881">
                  <c:v>41965.6878587963</c:v>
                </c:pt>
                <c:pt idx="2882">
                  <c:v>41965.68855324074</c:v>
                </c:pt>
                <c:pt idx="2883">
                  <c:v>41965.689247685194</c:v>
                </c:pt>
                <c:pt idx="2884">
                  <c:v>41965.689942129633</c:v>
                </c:pt>
                <c:pt idx="2885">
                  <c:v>41965.690636574072</c:v>
                </c:pt>
                <c:pt idx="2886">
                  <c:v>41965.691331018497</c:v>
                </c:pt>
                <c:pt idx="2887">
                  <c:v>41965.692025462973</c:v>
                </c:pt>
                <c:pt idx="2888">
                  <c:v>41965.692719907413</c:v>
                </c:pt>
                <c:pt idx="2889">
                  <c:v>41965.693414351823</c:v>
                </c:pt>
                <c:pt idx="2890">
                  <c:v>41965.694108796277</c:v>
                </c:pt>
                <c:pt idx="2891">
                  <c:v>41965.694803240738</c:v>
                </c:pt>
                <c:pt idx="2892">
                  <c:v>41965.695497685163</c:v>
                </c:pt>
                <c:pt idx="2893">
                  <c:v>41965.696192129617</c:v>
                </c:pt>
                <c:pt idx="2894">
                  <c:v>41965.696886574071</c:v>
                </c:pt>
                <c:pt idx="2895">
                  <c:v>41965.697581018503</c:v>
                </c:pt>
                <c:pt idx="2896">
                  <c:v>41965.698275462972</c:v>
                </c:pt>
                <c:pt idx="2897">
                  <c:v>41965.698981481473</c:v>
                </c:pt>
                <c:pt idx="2898">
                  <c:v>41965.699675925927</c:v>
                </c:pt>
                <c:pt idx="2899">
                  <c:v>41965.700370370381</c:v>
                </c:pt>
                <c:pt idx="2900">
                  <c:v>41965.701064814777</c:v>
                </c:pt>
                <c:pt idx="2901">
                  <c:v>41965.701759259253</c:v>
                </c:pt>
                <c:pt idx="2902">
                  <c:v>41965.702453703678</c:v>
                </c:pt>
                <c:pt idx="2903">
                  <c:v>41965.703148148154</c:v>
                </c:pt>
                <c:pt idx="2904">
                  <c:v>41965.703842592593</c:v>
                </c:pt>
                <c:pt idx="2905">
                  <c:v>41965.70453703704</c:v>
                </c:pt>
                <c:pt idx="2906">
                  <c:v>41965.705231481479</c:v>
                </c:pt>
                <c:pt idx="2907">
                  <c:v>41965.705925925933</c:v>
                </c:pt>
                <c:pt idx="2908">
                  <c:v>41965.706620370373</c:v>
                </c:pt>
                <c:pt idx="2909">
                  <c:v>41965.707314814797</c:v>
                </c:pt>
                <c:pt idx="2910">
                  <c:v>41965.708009259259</c:v>
                </c:pt>
                <c:pt idx="2911">
                  <c:v>41965.708703703684</c:v>
                </c:pt>
                <c:pt idx="2912">
                  <c:v>41965.709398148152</c:v>
                </c:pt>
                <c:pt idx="2913">
                  <c:v>41965.710092592599</c:v>
                </c:pt>
                <c:pt idx="2914">
                  <c:v>41965.710787037016</c:v>
                </c:pt>
                <c:pt idx="2915">
                  <c:v>41965.711481481463</c:v>
                </c:pt>
                <c:pt idx="2916">
                  <c:v>41965.712175925932</c:v>
                </c:pt>
                <c:pt idx="2917">
                  <c:v>41965.712870370371</c:v>
                </c:pt>
                <c:pt idx="2918">
                  <c:v>41965.713564814803</c:v>
                </c:pt>
                <c:pt idx="2919">
                  <c:v>41965.714259259257</c:v>
                </c:pt>
                <c:pt idx="2920">
                  <c:v>41965.714953703697</c:v>
                </c:pt>
                <c:pt idx="2921">
                  <c:v>41965.71565972222</c:v>
                </c:pt>
                <c:pt idx="2922">
                  <c:v>41965.716354166667</c:v>
                </c:pt>
                <c:pt idx="2923">
                  <c:v>41965.717048611092</c:v>
                </c:pt>
                <c:pt idx="2924">
                  <c:v>41965.717743055553</c:v>
                </c:pt>
                <c:pt idx="2925">
                  <c:v>41965.7184375</c:v>
                </c:pt>
                <c:pt idx="2926">
                  <c:v>41965.719131944446</c:v>
                </c:pt>
                <c:pt idx="2927">
                  <c:v>41965.7198263889</c:v>
                </c:pt>
                <c:pt idx="2928">
                  <c:v>41965.720520833303</c:v>
                </c:pt>
                <c:pt idx="2929">
                  <c:v>41965.721215277779</c:v>
                </c:pt>
                <c:pt idx="2930">
                  <c:v>41965.721909722182</c:v>
                </c:pt>
                <c:pt idx="2931">
                  <c:v>41965.722604166644</c:v>
                </c:pt>
                <c:pt idx="2932">
                  <c:v>41965.723298611083</c:v>
                </c:pt>
                <c:pt idx="2933">
                  <c:v>41965.72399305553</c:v>
                </c:pt>
                <c:pt idx="2934">
                  <c:v>41965.724687499998</c:v>
                </c:pt>
                <c:pt idx="2935">
                  <c:v>41965.725381944423</c:v>
                </c:pt>
                <c:pt idx="2936">
                  <c:v>41965.726076388899</c:v>
                </c:pt>
                <c:pt idx="2937">
                  <c:v>41965.726770833287</c:v>
                </c:pt>
                <c:pt idx="2938">
                  <c:v>41965.727465277749</c:v>
                </c:pt>
                <c:pt idx="2939">
                  <c:v>41965.728159722217</c:v>
                </c:pt>
                <c:pt idx="2940">
                  <c:v>41965.728854166657</c:v>
                </c:pt>
                <c:pt idx="2941">
                  <c:v>41965.729548611067</c:v>
                </c:pt>
                <c:pt idx="2942">
                  <c:v>41965.730243055557</c:v>
                </c:pt>
                <c:pt idx="2943">
                  <c:v>41965.730937499997</c:v>
                </c:pt>
                <c:pt idx="2944">
                  <c:v>41965.731643518491</c:v>
                </c:pt>
                <c:pt idx="2945">
                  <c:v>41965.73233796296</c:v>
                </c:pt>
                <c:pt idx="2946">
                  <c:v>41965.733032407406</c:v>
                </c:pt>
                <c:pt idx="2947">
                  <c:v>41965.733726851809</c:v>
                </c:pt>
                <c:pt idx="2948">
                  <c:v>41965.7344212963</c:v>
                </c:pt>
                <c:pt idx="2949">
                  <c:v>41965.735115740717</c:v>
                </c:pt>
                <c:pt idx="2950">
                  <c:v>41965.735810185193</c:v>
                </c:pt>
                <c:pt idx="2951">
                  <c:v>41965.736504629633</c:v>
                </c:pt>
                <c:pt idx="2952">
                  <c:v>41965.737199074072</c:v>
                </c:pt>
                <c:pt idx="2953">
                  <c:v>41965.737893518497</c:v>
                </c:pt>
                <c:pt idx="2954">
                  <c:v>41965.738587962973</c:v>
                </c:pt>
                <c:pt idx="2955">
                  <c:v>41965.739282407398</c:v>
                </c:pt>
                <c:pt idx="2956">
                  <c:v>41965.739976851823</c:v>
                </c:pt>
                <c:pt idx="2957">
                  <c:v>41965.740671296298</c:v>
                </c:pt>
                <c:pt idx="2958">
                  <c:v>41965.741365740723</c:v>
                </c:pt>
                <c:pt idx="2959">
                  <c:v>41965.742060185177</c:v>
                </c:pt>
                <c:pt idx="2960">
                  <c:v>41965.742754629617</c:v>
                </c:pt>
                <c:pt idx="2961">
                  <c:v>41965.743449074071</c:v>
                </c:pt>
                <c:pt idx="2962">
                  <c:v>41965.744143518503</c:v>
                </c:pt>
                <c:pt idx="2963">
                  <c:v>41965.744837962971</c:v>
                </c:pt>
                <c:pt idx="2964">
                  <c:v>41965.745532407411</c:v>
                </c:pt>
                <c:pt idx="2965">
                  <c:v>41965.74622685185</c:v>
                </c:pt>
                <c:pt idx="2966">
                  <c:v>41965.746921296297</c:v>
                </c:pt>
                <c:pt idx="2967">
                  <c:v>41965.747615740736</c:v>
                </c:pt>
                <c:pt idx="2968">
                  <c:v>41965.748321759253</c:v>
                </c:pt>
                <c:pt idx="2969">
                  <c:v>41965.749016203707</c:v>
                </c:pt>
                <c:pt idx="2970">
                  <c:v>41965.749710648153</c:v>
                </c:pt>
                <c:pt idx="2971">
                  <c:v>41965.7504050926</c:v>
                </c:pt>
                <c:pt idx="2972">
                  <c:v>41965.751099537018</c:v>
                </c:pt>
                <c:pt idx="2973">
                  <c:v>41965.75179398145</c:v>
                </c:pt>
                <c:pt idx="2974">
                  <c:v>41965.752488425933</c:v>
                </c:pt>
                <c:pt idx="2975">
                  <c:v>41965.753182870343</c:v>
                </c:pt>
                <c:pt idx="2976">
                  <c:v>41965.753877314812</c:v>
                </c:pt>
                <c:pt idx="2977">
                  <c:v>41965.754571759258</c:v>
                </c:pt>
                <c:pt idx="2978">
                  <c:v>41965.755266203712</c:v>
                </c:pt>
                <c:pt idx="2979">
                  <c:v>41965.755960648137</c:v>
                </c:pt>
                <c:pt idx="2980">
                  <c:v>41965.756655092599</c:v>
                </c:pt>
                <c:pt idx="2981">
                  <c:v>41965.757349537023</c:v>
                </c:pt>
                <c:pt idx="2982">
                  <c:v>41965.758043981477</c:v>
                </c:pt>
                <c:pt idx="2983">
                  <c:v>41965.758738425931</c:v>
                </c:pt>
                <c:pt idx="2984">
                  <c:v>41965.759432870371</c:v>
                </c:pt>
                <c:pt idx="2985">
                  <c:v>41965.760127314803</c:v>
                </c:pt>
                <c:pt idx="2986">
                  <c:v>41965.760821759228</c:v>
                </c:pt>
                <c:pt idx="2987">
                  <c:v>41965.761516203696</c:v>
                </c:pt>
                <c:pt idx="2988">
                  <c:v>41965.76221064815</c:v>
                </c:pt>
                <c:pt idx="2989">
                  <c:v>41965.76290509259</c:v>
                </c:pt>
                <c:pt idx="2990">
                  <c:v>41965.763599537007</c:v>
                </c:pt>
                <c:pt idx="2991">
                  <c:v>41965.764293981483</c:v>
                </c:pt>
                <c:pt idx="2992">
                  <c:v>41965.764999999999</c:v>
                </c:pt>
                <c:pt idx="2993">
                  <c:v>41965.765694444453</c:v>
                </c:pt>
                <c:pt idx="2994">
                  <c:v>41965.766388888893</c:v>
                </c:pt>
                <c:pt idx="2995">
                  <c:v>41965.767083333303</c:v>
                </c:pt>
                <c:pt idx="2996">
                  <c:v>41965.76777777775</c:v>
                </c:pt>
                <c:pt idx="2997">
                  <c:v>41965.768472222233</c:v>
                </c:pt>
                <c:pt idx="2998">
                  <c:v>41965.769166666621</c:v>
                </c:pt>
                <c:pt idx="2999">
                  <c:v>41965.769861111083</c:v>
                </c:pt>
                <c:pt idx="3000">
                  <c:v>41965.770555555559</c:v>
                </c:pt>
                <c:pt idx="3001">
                  <c:v>41965.771249999998</c:v>
                </c:pt>
                <c:pt idx="3002">
                  <c:v>41965.771944444437</c:v>
                </c:pt>
                <c:pt idx="3003">
                  <c:v>41965.772638888899</c:v>
                </c:pt>
                <c:pt idx="3004">
                  <c:v>41965.773333333324</c:v>
                </c:pt>
                <c:pt idx="3005">
                  <c:v>41965.774027777778</c:v>
                </c:pt>
                <c:pt idx="3006">
                  <c:v>41965.774722222217</c:v>
                </c:pt>
                <c:pt idx="3007">
                  <c:v>41965.775416666642</c:v>
                </c:pt>
                <c:pt idx="3008">
                  <c:v>41965.776111111103</c:v>
                </c:pt>
                <c:pt idx="3009">
                  <c:v>41965.776805555557</c:v>
                </c:pt>
                <c:pt idx="3010">
                  <c:v>41965.777499999997</c:v>
                </c:pt>
                <c:pt idx="3011">
                  <c:v>41965.778194444443</c:v>
                </c:pt>
                <c:pt idx="3012">
                  <c:v>41965.77888888889</c:v>
                </c:pt>
                <c:pt idx="3013">
                  <c:v>41965.779583333308</c:v>
                </c:pt>
                <c:pt idx="3014">
                  <c:v>41965.780277777783</c:v>
                </c:pt>
                <c:pt idx="3015">
                  <c:v>41965.780972222223</c:v>
                </c:pt>
                <c:pt idx="3016">
                  <c:v>41965.781678240739</c:v>
                </c:pt>
                <c:pt idx="3017">
                  <c:v>41965.782372685193</c:v>
                </c:pt>
                <c:pt idx="3018">
                  <c:v>41965.783067129632</c:v>
                </c:pt>
                <c:pt idx="3019">
                  <c:v>41965.783761574043</c:v>
                </c:pt>
                <c:pt idx="3020">
                  <c:v>41965.784456018519</c:v>
                </c:pt>
                <c:pt idx="3021">
                  <c:v>41965.785150462973</c:v>
                </c:pt>
                <c:pt idx="3022">
                  <c:v>41965.785844907397</c:v>
                </c:pt>
                <c:pt idx="3023">
                  <c:v>41965.786539351851</c:v>
                </c:pt>
                <c:pt idx="3024">
                  <c:v>41965.787233796298</c:v>
                </c:pt>
                <c:pt idx="3025">
                  <c:v>41965.787928240738</c:v>
                </c:pt>
                <c:pt idx="3026">
                  <c:v>41965.788622685177</c:v>
                </c:pt>
                <c:pt idx="3027">
                  <c:v>41965.789317129631</c:v>
                </c:pt>
                <c:pt idx="3028">
                  <c:v>41965.790011574078</c:v>
                </c:pt>
                <c:pt idx="3029">
                  <c:v>41965.790706018503</c:v>
                </c:pt>
                <c:pt idx="3030">
                  <c:v>41965.791400462942</c:v>
                </c:pt>
                <c:pt idx="3031">
                  <c:v>41965.792094907403</c:v>
                </c:pt>
                <c:pt idx="3032">
                  <c:v>41965.792789351821</c:v>
                </c:pt>
                <c:pt idx="3033">
                  <c:v>41965.79348379626</c:v>
                </c:pt>
                <c:pt idx="3034">
                  <c:v>41965.794178240743</c:v>
                </c:pt>
                <c:pt idx="3035">
                  <c:v>41965.794872685183</c:v>
                </c:pt>
                <c:pt idx="3036">
                  <c:v>41965.7955671296</c:v>
                </c:pt>
                <c:pt idx="3037">
                  <c:v>41965.796261574083</c:v>
                </c:pt>
                <c:pt idx="3038">
                  <c:v>41965.796956018523</c:v>
                </c:pt>
                <c:pt idx="3039">
                  <c:v>41965.797650462962</c:v>
                </c:pt>
                <c:pt idx="3040">
                  <c:v>41965.798356481479</c:v>
                </c:pt>
                <c:pt idx="3041">
                  <c:v>41965.799050925933</c:v>
                </c:pt>
                <c:pt idx="3042">
                  <c:v>41965.799745370343</c:v>
                </c:pt>
                <c:pt idx="3043">
                  <c:v>41965.800439814811</c:v>
                </c:pt>
                <c:pt idx="3044">
                  <c:v>41965.801134259258</c:v>
                </c:pt>
                <c:pt idx="3045">
                  <c:v>41965.801828703698</c:v>
                </c:pt>
                <c:pt idx="3046">
                  <c:v>41965.802523148181</c:v>
                </c:pt>
                <c:pt idx="3047">
                  <c:v>41965.803217592598</c:v>
                </c:pt>
                <c:pt idx="3048">
                  <c:v>41965.803912037038</c:v>
                </c:pt>
                <c:pt idx="3049">
                  <c:v>41965.804606481499</c:v>
                </c:pt>
                <c:pt idx="3050">
                  <c:v>41965.805300925931</c:v>
                </c:pt>
                <c:pt idx="3051">
                  <c:v>41965.805995370371</c:v>
                </c:pt>
                <c:pt idx="3052">
                  <c:v>41965.806689814817</c:v>
                </c:pt>
                <c:pt idx="3053">
                  <c:v>41965.807384259257</c:v>
                </c:pt>
                <c:pt idx="3054">
                  <c:v>41965.808078703703</c:v>
                </c:pt>
                <c:pt idx="3055">
                  <c:v>41965.808773148179</c:v>
                </c:pt>
                <c:pt idx="3056">
                  <c:v>41965.809467592589</c:v>
                </c:pt>
                <c:pt idx="3057">
                  <c:v>41965.810162037043</c:v>
                </c:pt>
                <c:pt idx="3058">
                  <c:v>41965.810856481497</c:v>
                </c:pt>
                <c:pt idx="3059">
                  <c:v>41965.811550925922</c:v>
                </c:pt>
                <c:pt idx="3060">
                  <c:v>41965.812245370398</c:v>
                </c:pt>
                <c:pt idx="3061">
                  <c:v>41965.81293981483</c:v>
                </c:pt>
                <c:pt idx="3062">
                  <c:v>41965.813634259262</c:v>
                </c:pt>
                <c:pt idx="3063">
                  <c:v>41965.814328703702</c:v>
                </c:pt>
                <c:pt idx="3064">
                  <c:v>41965.815034722233</c:v>
                </c:pt>
                <c:pt idx="3065">
                  <c:v>41965.815729166658</c:v>
                </c:pt>
                <c:pt idx="3066">
                  <c:v>41965.816423611097</c:v>
                </c:pt>
                <c:pt idx="3067">
                  <c:v>41965.817118055558</c:v>
                </c:pt>
                <c:pt idx="3068">
                  <c:v>41965.817812500012</c:v>
                </c:pt>
                <c:pt idx="3069">
                  <c:v>41965.818506944473</c:v>
                </c:pt>
                <c:pt idx="3070">
                  <c:v>41965.819201388898</c:v>
                </c:pt>
                <c:pt idx="3071">
                  <c:v>41965.819895833331</c:v>
                </c:pt>
                <c:pt idx="3072">
                  <c:v>41965.820590277777</c:v>
                </c:pt>
                <c:pt idx="3073">
                  <c:v>41965.821284722217</c:v>
                </c:pt>
                <c:pt idx="3074">
                  <c:v>41965.821979166663</c:v>
                </c:pt>
                <c:pt idx="3075">
                  <c:v>41965.822673611103</c:v>
                </c:pt>
                <c:pt idx="3076">
                  <c:v>41965.823368055557</c:v>
                </c:pt>
                <c:pt idx="3077">
                  <c:v>41965.824062500003</c:v>
                </c:pt>
                <c:pt idx="3078">
                  <c:v>41965.824756944443</c:v>
                </c:pt>
                <c:pt idx="3079">
                  <c:v>41965.82545138889</c:v>
                </c:pt>
                <c:pt idx="3080">
                  <c:v>41965.826145833307</c:v>
                </c:pt>
                <c:pt idx="3081">
                  <c:v>41965.826840277783</c:v>
                </c:pt>
                <c:pt idx="3082">
                  <c:v>41965.827534722222</c:v>
                </c:pt>
                <c:pt idx="3083">
                  <c:v>41965.828229166669</c:v>
                </c:pt>
                <c:pt idx="3084">
                  <c:v>41965.82892361108</c:v>
                </c:pt>
                <c:pt idx="3085">
                  <c:v>41965.829618055563</c:v>
                </c:pt>
                <c:pt idx="3086">
                  <c:v>41965.830312500002</c:v>
                </c:pt>
                <c:pt idx="3087">
                  <c:v>41965.831006944441</c:v>
                </c:pt>
                <c:pt idx="3088">
                  <c:v>41965.831701388888</c:v>
                </c:pt>
                <c:pt idx="3089">
                  <c:v>41965.832407407412</c:v>
                </c:pt>
                <c:pt idx="3090">
                  <c:v>41965.833101851822</c:v>
                </c:pt>
                <c:pt idx="3091">
                  <c:v>41965.833796296298</c:v>
                </c:pt>
                <c:pt idx="3092">
                  <c:v>41965.834490740737</c:v>
                </c:pt>
                <c:pt idx="3093">
                  <c:v>41965.835185185177</c:v>
                </c:pt>
                <c:pt idx="3094">
                  <c:v>41965.835879629631</c:v>
                </c:pt>
                <c:pt idx="3095">
                  <c:v>41965.836574074099</c:v>
                </c:pt>
                <c:pt idx="3096">
                  <c:v>41965.837268518517</c:v>
                </c:pt>
                <c:pt idx="3097">
                  <c:v>41965.837962962964</c:v>
                </c:pt>
                <c:pt idx="3098">
                  <c:v>41965.83865740741</c:v>
                </c:pt>
                <c:pt idx="3099">
                  <c:v>41965.83935185185</c:v>
                </c:pt>
                <c:pt idx="3100">
                  <c:v>41965.840046296304</c:v>
                </c:pt>
                <c:pt idx="3101">
                  <c:v>41965.840740740743</c:v>
                </c:pt>
                <c:pt idx="3102">
                  <c:v>41965.841435185182</c:v>
                </c:pt>
                <c:pt idx="3103">
                  <c:v>41965.842129629629</c:v>
                </c:pt>
                <c:pt idx="3104">
                  <c:v>41965.842824074098</c:v>
                </c:pt>
                <c:pt idx="3105">
                  <c:v>41965.843518518523</c:v>
                </c:pt>
                <c:pt idx="3106">
                  <c:v>41965.844212962962</c:v>
                </c:pt>
                <c:pt idx="3107">
                  <c:v>41965.844907407409</c:v>
                </c:pt>
                <c:pt idx="3108">
                  <c:v>41965.845601851863</c:v>
                </c:pt>
                <c:pt idx="3109">
                  <c:v>41965.846296296302</c:v>
                </c:pt>
                <c:pt idx="3110">
                  <c:v>41965.846990740742</c:v>
                </c:pt>
                <c:pt idx="3111">
                  <c:v>41965.847685185188</c:v>
                </c:pt>
                <c:pt idx="3112">
                  <c:v>41965.848379629628</c:v>
                </c:pt>
                <c:pt idx="3113">
                  <c:v>41965.849085648151</c:v>
                </c:pt>
                <c:pt idx="3114">
                  <c:v>41965.849780092598</c:v>
                </c:pt>
                <c:pt idx="3115">
                  <c:v>41965.850474537037</c:v>
                </c:pt>
                <c:pt idx="3116">
                  <c:v>41965.851168981477</c:v>
                </c:pt>
                <c:pt idx="3117">
                  <c:v>41965.851863425931</c:v>
                </c:pt>
                <c:pt idx="3118">
                  <c:v>41965.852557870399</c:v>
                </c:pt>
                <c:pt idx="3119">
                  <c:v>41965.853252314831</c:v>
                </c:pt>
                <c:pt idx="3120">
                  <c:v>41965.853946759264</c:v>
                </c:pt>
                <c:pt idx="3121">
                  <c:v>41965.854641203703</c:v>
                </c:pt>
                <c:pt idx="3122">
                  <c:v>41965.855335648179</c:v>
                </c:pt>
                <c:pt idx="3123">
                  <c:v>41965.856030092596</c:v>
                </c:pt>
                <c:pt idx="3124">
                  <c:v>41965.856724537043</c:v>
                </c:pt>
                <c:pt idx="3125">
                  <c:v>41965.857418981483</c:v>
                </c:pt>
                <c:pt idx="3126">
                  <c:v>41965.858113425958</c:v>
                </c:pt>
                <c:pt idx="3127">
                  <c:v>41965.858807870398</c:v>
                </c:pt>
                <c:pt idx="3128">
                  <c:v>41965.85950231483</c:v>
                </c:pt>
                <c:pt idx="3129">
                  <c:v>41965.860196759248</c:v>
                </c:pt>
                <c:pt idx="3130">
                  <c:v>41965.860891203702</c:v>
                </c:pt>
                <c:pt idx="3131">
                  <c:v>41965.861585648148</c:v>
                </c:pt>
                <c:pt idx="3132">
                  <c:v>41965.862280092602</c:v>
                </c:pt>
                <c:pt idx="3133">
                  <c:v>41965.862974537027</c:v>
                </c:pt>
                <c:pt idx="3134">
                  <c:v>41965.863668981467</c:v>
                </c:pt>
                <c:pt idx="3135">
                  <c:v>41965.864363425928</c:v>
                </c:pt>
                <c:pt idx="3136">
                  <c:v>41965.865057870367</c:v>
                </c:pt>
                <c:pt idx="3137">
                  <c:v>41965.865763888884</c:v>
                </c:pt>
                <c:pt idx="3138">
                  <c:v>41965.86645833333</c:v>
                </c:pt>
                <c:pt idx="3139">
                  <c:v>41965.867152777777</c:v>
                </c:pt>
                <c:pt idx="3140">
                  <c:v>41965.867847222231</c:v>
                </c:pt>
                <c:pt idx="3141">
                  <c:v>41965.868541666663</c:v>
                </c:pt>
                <c:pt idx="3142">
                  <c:v>41965.86923611111</c:v>
                </c:pt>
                <c:pt idx="3143">
                  <c:v>41965.869930555556</c:v>
                </c:pt>
                <c:pt idx="3144">
                  <c:v>41965.870625000003</c:v>
                </c:pt>
                <c:pt idx="3145">
                  <c:v>41965.871319444443</c:v>
                </c:pt>
                <c:pt idx="3146">
                  <c:v>41965.872013888897</c:v>
                </c:pt>
                <c:pt idx="3147">
                  <c:v>41965.872708333343</c:v>
                </c:pt>
                <c:pt idx="3148">
                  <c:v>41965.873402777783</c:v>
                </c:pt>
                <c:pt idx="3149">
                  <c:v>41965.874097222222</c:v>
                </c:pt>
                <c:pt idx="3150">
                  <c:v>41965.874791666647</c:v>
                </c:pt>
                <c:pt idx="3151">
                  <c:v>41965.875486111079</c:v>
                </c:pt>
                <c:pt idx="3152">
                  <c:v>41965.876180555562</c:v>
                </c:pt>
                <c:pt idx="3153">
                  <c:v>41965.876875000002</c:v>
                </c:pt>
                <c:pt idx="3154">
                  <c:v>41965.877569444441</c:v>
                </c:pt>
                <c:pt idx="3155">
                  <c:v>41965.878263888902</c:v>
                </c:pt>
                <c:pt idx="3156">
                  <c:v>41965.878958333342</c:v>
                </c:pt>
                <c:pt idx="3157">
                  <c:v>41965.879652777781</c:v>
                </c:pt>
                <c:pt idx="3158">
                  <c:v>41965.880347222221</c:v>
                </c:pt>
                <c:pt idx="3159">
                  <c:v>41965.881041666653</c:v>
                </c:pt>
                <c:pt idx="3160">
                  <c:v>41965.881736111107</c:v>
                </c:pt>
                <c:pt idx="3161">
                  <c:v>41965.882430555561</c:v>
                </c:pt>
                <c:pt idx="3162">
                  <c:v>41965.883136574077</c:v>
                </c:pt>
                <c:pt idx="3163">
                  <c:v>41965.883831018531</c:v>
                </c:pt>
                <c:pt idx="3164">
                  <c:v>41965.884525463</c:v>
                </c:pt>
                <c:pt idx="3165">
                  <c:v>41965.88521990741</c:v>
                </c:pt>
                <c:pt idx="3166">
                  <c:v>41965.885914351849</c:v>
                </c:pt>
                <c:pt idx="3167">
                  <c:v>41965.886608796303</c:v>
                </c:pt>
                <c:pt idx="3168">
                  <c:v>41965.887303240743</c:v>
                </c:pt>
                <c:pt idx="3169">
                  <c:v>41965.887997685182</c:v>
                </c:pt>
                <c:pt idx="3170">
                  <c:v>41965.888692129629</c:v>
                </c:pt>
                <c:pt idx="3171">
                  <c:v>41965.889386574083</c:v>
                </c:pt>
                <c:pt idx="3172">
                  <c:v>41965.890081018522</c:v>
                </c:pt>
                <c:pt idx="3173">
                  <c:v>41965.890775462962</c:v>
                </c:pt>
                <c:pt idx="3174">
                  <c:v>41965.891469907379</c:v>
                </c:pt>
                <c:pt idx="3175">
                  <c:v>41965.892164351862</c:v>
                </c:pt>
                <c:pt idx="3176">
                  <c:v>41965.892858796302</c:v>
                </c:pt>
                <c:pt idx="3177">
                  <c:v>41965.893553240741</c:v>
                </c:pt>
                <c:pt idx="3178">
                  <c:v>41965.894247685188</c:v>
                </c:pt>
                <c:pt idx="3179">
                  <c:v>41965.894942129627</c:v>
                </c:pt>
                <c:pt idx="3180">
                  <c:v>41965.895636574081</c:v>
                </c:pt>
                <c:pt idx="3181">
                  <c:v>41965.896331018521</c:v>
                </c:pt>
                <c:pt idx="3182">
                  <c:v>41965.89702546296</c:v>
                </c:pt>
                <c:pt idx="3183">
                  <c:v>41965.897719907407</c:v>
                </c:pt>
                <c:pt idx="3184">
                  <c:v>41965.898414351861</c:v>
                </c:pt>
                <c:pt idx="3185">
                  <c:v>41965.899108796293</c:v>
                </c:pt>
                <c:pt idx="3186">
                  <c:v>41965.89980324074</c:v>
                </c:pt>
                <c:pt idx="3187">
                  <c:v>41965.900509259263</c:v>
                </c:pt>
                <c:pt idx="3188">
                  <c:v>41965.901203703703</c:v>
                </c:pt>
                <c:pt idx="3189">
                  <c:v>41965.901898148171</c:v>
                </c:pt>
                <c:pt idx="3190">
                  <c:v>41965.902592592603</c:v>
                </c:pt>
                <c:pt idx="3191">
                  <c:v>41965.903287037043</c:v>
                </c:pt>
                <c:pt idx="3192">
                  <c:v>41965.903981481482</c:v>
                </c:pt>
                <c:pt idx="3193">
                  <c:v>41965.904675925929</c:v>
                </c:pt>
                <c:pt idx="3194">
                  <c:v>41965.905370370368</c:v>
                </c:pt>
                <c:pt idx="3195">
                  <c:v>41965.906064814822</c:v>
                </c:pt>
                <c:pt idx="3196">
                  <c:v>41965.906759259262</c:v>
                </c:pt>
                <c:pt idx="3197">
                  <c:v>41965.907453703672</c:v>
                </c:pt>
                <c:pt idx="3198">
                  <c:v>41965.908148148163</c:v>
                </c:pt>
                <c:pt idx="3199">
                  <c:v>41965.908842592602</c:v>
                </c:pt>
                <c:pt idx="3200">
                  <c:v>41965.909537037041</c:v>
                </c:pt>
                <c:pt idx="3201">
                  <c:v>41965.910231481481</c:v>
                </c:pt>
                <c:pt idx="3202">
                  <c:v>41965.910925925928</c:v>
                </c:pt>
                <c:pt idx="3203">
                  <c:v>41965.911620370367</c:v>
                </c:pt>
                <c:pt idx="3204">
                  <c:v>41965.912314814821</c:v>
                </c:pt>
                <c:pt idx="3205">
                  <c:v>41965.91300925926</c:v>
                </c:pt>
                <c:pt idx="3206">
                  <c:v>41965.913703703678</c:v>
                </c:pt>
                <c:pt idx="3207">
                  <c:v>41965.914398148198</c:v>
                </c:pt>
                <c:pt idx="3208">
                  <c:v>41965.915092592601</c:v>
                </c:pt>
                <c:pt idx="3209">
                  <c:v>41965.915787037033</c:v>
                </c:pt>
                <c:pt idx="3210">
                  <c:v>41965.916481481479</c:v>
                </c:pt>
                <c:pt idx="3211">
                  <c:v>41965.917187500003</c:v>
                </c:pt>
                <c:pt idx="3212">
                  <c:v>41965.917881944442</c:v>
                </c:pt>
                <c:pt idx="3213">
                  <c:v>41965.918576388904</c:v>
                </c:pt>
                <c:pt idx="3214">
                  <c:v>41965.919270833343</c:v>
                </c:pt>
                <c:pt idx="3215">
                  <c:v>41965.919965277782</c:v>
                </c:pt>
                <c:pt idx="3216">
                  <c:v>41965.920659722222</c:v>
                </c:pt>
                <c:pt idx="3217">
                  <c:v>41965.921354166647</c:v>
                </c:pt>
                <c:pt idx="3218">
                  <c:v>41965.922048611079</c:v>
                </c:pt>
                <c:pt idx="3219">
                  <c:v>41965.922743055547</c:v>
                </c:pt>
                <c:pt idx="3220">
                  <c:v>41965.923437500001</c:v>
                </c:pt>
                <c:pt idx="3221">
                  <c:v>41965.924131944441</c:v>
                </c:pt>
                <c:pt idx="3222">
                  <c:v>41965.924826388902</c:v>
                </c:pt>
                <c:pt idx="3223">
                  <c:v>41965.925520833312</c:v>
                </c:pt>
                <c:pt idx="3224">
                  <c:v>41965.926215277781</c:v>
                </c:pt>
                <c:pt idx="3225">
                  <c:v>41965.92690972222</c:v>
                </c:pt>
                <c:pt idx="3226">
                  <c:v>41965.927604166653</c:v>
                </c:pt>
                <c:pt idx="3227">
                  <c:v>41965.928298611107</c:v>
                </c:pt>
                <c:pt idx="3228">
                  <c:v>41965.928993055553</c:v>
                </c:pt>
                <c:pt idx="3229">
                  <c:v>41965.9296875</c:v>
                </c:pt>
                <c:pt idx="3230">
                  <c:v>41965.930381944447</c:v>
                </c:pt>
                <c:pt idx="3231">
                  <c:v>41965.931076388901</c:v>
                </c:pt>
                <c:pt idx="3232">
                  <c:v>41965.931770833296</c:v>
                </c:pt>
                <c:pt idx="3233">
                  <c:v>41965.93246527778</c:v>
                </c:pt>
                <c:pt idx="3234">
                  <c:v>41965.933159722197</c:v>
                </c:pt>
                <c:pt idx="3235">
                  <c:v>41965.933854166673</c:v>
                </c:pt>
                <c:pt idx="3236">
                  <c:v>41965.934560185182</c:v>
                </c:pt>
                <c:pt idx="3237">
                  <c:v>41965.935254629629</c:v>
                </c:pt>
                <c:pt idx="3238">
                  <c:v>41965.935949074083</c:v>
                </c:pt>
                <c:pt idx="3239">
                  <c:v>41965.936643518522</c:v>
                </c:pt>
                <c:pt idx="3240">
                  <c:v>41965.937337962961</c:v>
                </c:pt>
                <c:pt idx="3241">
                  <c:v>41965.938032407408</c:v>
                </c:pt>
                <c:pt idx="3242">
                  <c:v>41965.938726851848</c:v>
                </c:pt>
                <c:pt idx="3243">
                  <c:v>41965.939421296287</c:v>
                </c:pt>
                <c:pt idx="3244">
                  <c:v>41965.940115740741</c:v>
                </c:pt>
                <c:pt idx="3245">
                  <c:v>41965.940810185202</c:v>
                </c:pt>
                <c:pt idx="3246">
                  <c:v>41965.941504629627</c:v>
                </c:pt>
                <c:pt idx="3247">
                  <c:v>41965.942199074081</c:v>
                </c:pt>
                <c:pt idx="3248">
                  <c:v>41965.942893518521</c:v>
                </c:pt>
                <c:pt idx="3249">
                  <c:v>41965.94358796296</c:v>
                </c:pt>
                <c:pt idx="3250">
                  <c:v>41965.944282407407</c:v>
                </c:pt>
                <c:pt idx="3251">
                  <c:v>41965.944976851853</c:v>
                </c:pt>
                <c:pt idx="3252">
                  <c:v>41965.9456712963</c:v>
                </c:pt>
                <c:pt idx="3253">
                  <c:v>41965.94636574074</c:v>
                </c:pt>
                <c:pt idx="3254">
                  <c:v>41965.947060185194</c:v>
                </c:pt>
                <c:pt idx="3255">
                  <c:v>41965.947754629633</c:v>
                </c:pt>
                <c:pt idx="3256">
                  <c:v>41965.948449074072</c:v>
                </c:pt>
                <c:pt idx="3257">
                  <c:v>41965.949143518497</c:v>
                </c:pt>
                <c:pt idx="3258">
                  <c:v>41965.94983796298</c:v>
                </c:pt>
                <c:pt idx="3259">
                  <c:v>41965.950532407413</c:v>
                </c:pt>
                <c:pt idx="3260">
                  <c:v>41965.951226851852</c:v>
                </c:pt>
                <c:pt idx="3261">
                  <c:v>41965.951932870368</c:v>
                </c:pt>
                <c:pt idx="3262">
                  <c:v>41965.952627314822</c:v>
                </c:pt>
                <c:pt idx="3263">
                  <c:v>41965.953321759247</c:v>
                </c:pt>
                <c:pt idx="3264">
                  <c:v>41965.954016203701</c:v>
                </c:pt>
                <c:pt idx="3265">
                  <c:v>41965.954710648162</c:v>
                </c:pt>
                <c:pt idx="3266">
                  <c:v>41965.955405092602</c:v>
                </c:pt>
                <c:pt idx="3267">
                  <c:v>41965.956099537041</c:v>
                </c:pt>
                <c:pt idx="3268">
                  <c:v>41965.956793981481</c:v>
                </c:pt>
                <c:pt idx="3269">
                  <c:v>41965.957488425927</c:v>
                </c:pt>
                <c:pt idx="3270">
                  <c:v>41965.958182870381</c:v>
                </c:pt>
                <c:pt idx="3271">
                  <c:v>41965.958877314843</c:v>
                </c:pt>
                <c:pt idx="3272">
                  <c:v>41965.95957175926</c:v>
                </c:pt>
                <c:pt idx="3273">
                  <c:v>41965.960266203707</c:v>
                </c:pt>
                <c:pt idx="3274">
                  <c:v>41965.960960648154</c:v>
                </c:pt>
                <c:pt idx="3275">
                  <c:v>41965.9616550926</c:v>
                </c:pt>
                <c:pt idx="3276">
                  <c:v>41965.962349537032</c:v>
                </c:pt>
                <c:pt idx="3277">
                  <c:v>41965.96304398145</c:v>
                </c:pt>
                <c:pt idx="3278">
                  <c:v>41965.963738425933</c:v>
                </c:pt>
                <c:pt idx="3279">
                  <c:v>41965.964432870373</c:v>
                </c:pt>
                <c:pt idx="3280">
                  <c:v>41965.965127314797</c:v>
                </c:pt>
                <c:pt idx="3281">
                  <c:v>41965.96582175923</c:v>
                </c:pt>
                <c:pt idx="3282">
                  <c:v>41965.966516203713</c:v>
                </c:pt>
                <c:pt idx="3283">
                  <c:v>41965.967210648152</c:v>
                </c:pt>
                <c:pt idx="3284">
                  <c:v>41965.967905092599</c:v>
                </c:pt>
                <c:pt idx="3285">
                  <c:v>41965.968611111108</c:v>
                </c:pt>
                <c:pt idx="3286">
                  <c:v>41965.969305555547</c:v>
                </c:pt>
                <c:pt idx="3287">
                  <c:v>41965.97</c:v>
                </c:pt>
                <c:pt idx="3288">
                  <c:v>41965.970694444462</c:v>
                </c:pt>
                <c:pt idx="3289">
                  <c:v>41965.971388888887</c:v>
                </c:pt>
                <c:pt idx="3290">
                  <c:v>41965.972083333327</c:v>
                </c:pt>
                <c:pt idx="3291">
                  <c:v>41965.972777777781</c:v>
                </c:pt>
                <c:pt idx="3292">
                  <c:v>41965.97347222222</c:v>
                </c:pt>
                <c:pt idx="3293">
                  <c:v>41965.974166666652</c:v>
                </c:pt>
                <c:pt idx="3294">
                  <c:v>41965.974861111114</c:v>
                </c:pt>
                <c:pt idx="3295">
                  <c:v>41965.975555555553</c:v>
                </c:pt>
                <c:pt idx="3296">
                  <c:v>41965.97625</c:v>
                </c:pt>
                <c:pt idx="3297">
                  <c:v>41965.976944444461</c:v>
                </c:pt>
                <c:pt idx="3298">
                  <c:v>41965.9776388889</c:v>
                </c:pt>
                <c:pt idx="3299">
                  <c:v>41965.978333333333</c:v>
                </c:pt>
                <c:pt idx="3300">
                  <c:v>41965.979027777779</c:v>
                </c:pt>
                <c:pt idx="3301">
                  <c:v>41965.979722222197</c:v>
                </c:pt>
                <c:pt idx="3302">
                  <c:v>41965.980416666673</c:v>
                </c:pt>
                <c:pt idx="3303">
                  <c:v>41965.981111111098</c:v>
                </c:pt>
                <c:pt idx="3304">
                  <c:v>41965.981805555559</c:v>
                </c:pt>
                <c:pt idx="3305">
                  <c:v>41965.982499999998</c:v>
                </c:pt>
                <c:pt idx="3306">
                  <c:v>41965.983194444452</c:v>
                </c:pt>
                <c:pt idx="3307">
                  <c:v>41965.983888888899</c:v>
                </c:pt>
                <c:pt idx="3308">
                  <c:v>41965.984583333331</c:v>
                </c:pt>
                <c:pt idx="3309">
                  <c:v>41965.985277777778</c:v>
                </c:pt>
                <c:pt idx="3310">
                  <c:v>41965.985983796287</c:v>
                </c:pt>
                <c:pt idx="3311">
                  <c:v>41965.986678240741</c:v>
                </c:pt>
                <c:pt idx="3312">
                  <c:v>41965.987372685187</c:v>
                </c:pt>
                <c:pt idx="3313">
                  <c:v>41965.988067129627</c:v>
                </c:pt>
                <c:pt idx="3314">
                  <c:v>41965.988761574081</c:v>
                </c:pt>
                <c:pt idx="3315">
                  <c:v>41965.98945601852</c:v>
                </c:pt>
                <c:pt idx="3316">
                  <c:v>41965.99015046296</c:v>
                </c:pt>
                <c:pt idx="3317">
                  <c:v>41965.990844907406</c:v>
                </c:pt>
                <c:pt idx="3318">
                  <c:v>41965.991539351853</c:v>
                </c:pt>
                <c:pt idx="3319">
                  <c:v>41965.9922337963</c:v>
                </c:pt>
                <c:pt idx="3320">
                  <c:v>41965.992928240739</c:v>
                </c:pt>
                <c:pt idx="3321">
                  <c:v>41965.993622685157</c:v>
                </c:pt>
                <c:pt idx="3322">
                  <c:v>41965.994317129633</c:v>
                </c:pt>
                <c:pt idx="3323">
                  <c:v>41965.995011574072</c:v>
                </c:pt>
                <c:pt idx="3324">
                  <c:v>41965.995706018497</c:v>
                </c:pt>
                <c:pt idx="3325">
                  <c:v>41965.996400462973</c:v>
                </c:pt>
                <c:pt idx="3326">
                  <c:v>41965.997094907398</c:v>
                </c:pt>
                <c:pt idx="3327">
                  <c:v>41965.997789351823</c:v>
                </c:pt>
                <c:pt idx="3328">
                  <c:v>41965.998483796277</c:v>
                </c:pt>
                <c:pt idx="3329">
                  <c:v>41965.999178240738</c:v>
                </c:pt>
                <c:pt idx="3330">
                  <c:v>41965.999872685177</c:v>
                </c:pt>
                <c:pt idx="3331">
                  <c:v>41966.000567129631</c:v>
                </c:pt>
                <c:pt idx="3332">
                  <c:v>41966.001261574071</c:v>
                </c:pt>
                <c:pt idx="3333">
                  <c:v>41966.001956018517</c:v>
                </c:pt>
                <c:pt idx="3334">
                  <c:v>41966.002650462971</c:v>
                </c:pt>
                <c:pt idx="3335">
                  <c:v>41966.00335648148</c:v>
                </c:pt>
                <c:pt idx="3336">
                  <c:v>41966.004050925927</c:v>
                </c:pt>
                <c:pt idx="3337">
                  <c:v>41966.004745370381</c:v>
                </c:pt>
                <c:pt idx="3338">
                  <c:v>41966.005439814813</c:v>
                </c:pt>
                <c:pt idx="3339">
                  <c:v>41966.00613425926</c:v>
                </c:pt>
                <c:pt idx="3340">
                  <c:v>41966.006828703707</c:v>
                </c:pt>
                <c:pt idx="3341">
                  <c:v>41966.007523148161</c:v>
                </c:pt>
                <c:pt idx="3342">
                  <c:v>41966.0082175926</c:v>
                </c:pt>
                <c:pt idx="3343">
                  <c:v>41966.008912037039</c:v>
                </c:pt>
                <c:pt idx="3344">
                  <c:v>41966.009606481479</c:v>
                </c:pt>
                <c:pt idx="3345">
                  <c:v>41966.010300925933</c:v>
                </c:pt>
                <c:pt idx="3346">
                  <c:v>41966.010995370372</c:v>
                </c:pt>
                <c:pt idx="3347">
                  <c:v>41966.011689814797</c:v>
                </c:pt>
                <c:pt idx="3348">
                  <c:v>41966.012384259258</c:v>
                </c:pt>
                <c:pt idx="3349">
                  <c:v>41966.013078703712</c:v>
                </c:pt>
                <c:pt idx="3350">
                  <c:v>41966.013773148152</c:v>
                </c:pt>
                <c:pt idx="3351">
                  <c:v>41966.014467592599</c:v>
                </c:pt>
                <c:pt idx="3352">
                  <c:v>41966.015162037023</c:v>
                </c:pt>
                <c:pt idx="3353">
                  <c:v>41966.015856481499</c:v>
                </c:pt>
                <c:pt idx="3354">
                  <c:v>41966.016550925931</c:v>
                </c:pt>
                <c:pt idx="3355">
                  <c:v>41966.017245370371</c:v>
                </c:pt>
                <c:pt idx="3356">
                  <c:v>41966.017939814818</c:v>
                </c:pt>
                <c:pt idx="3357">
                  <c:v>41966.018634259257</c:v>
                </c:pt>
                <c:pt idx="3358">
                  <c:v>41966.019328703696</c:v>
                </c:pt>
                <c:pt idx="3359">
                  <c:v>41966.02002314815</c:v>
                </c:pt>
                <c:pt idx="3360">
                  <c:v>41966.020729166637</c:v>
                </c:pt>
                <c:pt idx="3361">
                  <c:v>41966.021423611062</c:v>
                </c:pt>
                <c:pt idx="3362">
                  <c:v>41966.022118055553</c:v>
                </c:pt>
                <c:pt idx="3363">
                  <c:v>41966.022812500007</c:v>
                </c:pt>
                <c:pt idx="3364">
                  <c:v>41966.023506944453</c:v>
                </c:pt>
                <c:pt idx="3365">
                  <c:v>41966.0242013889</c:v>
                </c:pt>
                <c:pt idx="3366">
                  <c:v>41966.024895833318</c:v>
                </c:pt>
                <c:pt idx="3367">
                  <c:v>41966.025590277779</c:v>
                </c:pt>
                <c:pt idx="3368">
                  <c:v>41966.026284722233</c:v>
                </c:pt>
                <c:pt idx="3369">
                  <c:v>41966.026979166672</c:v>
                </c:pt>
                <c:pt idx="3370">
                  <c:v>41966.027673611083</c:v>
                </c:pt>
                <c:pt idx="3371">
                  <c:v>41966.028368055559</c:v>
                </c:pt>
                <c:pt idx="3372">
                  <c:v>41966.029062499998</c:v>
                </c:pt>
                <c:pt idx="3373">
                  <c:v>41966.029756944437</c:v>
                </c:pt>
                <c:pt idx="3374">
                  <c:v>41966.030451388899</c:v>
                </c:pt>
                <c:pt idx="3375">
                  <c:v>41966.031145833287</c:v>
                </c:pt>
                <c:pt idx="3376">
                  <c:v>41966.031840277778</c:v>
                </c:pt>
                <c:pt idx="3377">
                  <c:v>41966.032534722232</c:v>
                </c:pt>
                <c:pt idx="3378">
                  <c:v>41966.033229166656</c:v>
                </c:pt>
                <c:pt idx="3379">
                  <c:v>41966.033923611067</c:v>
                </c:pt>
                <c:pt idx="3380">
                  <c:v>41966.034618055557</c:v>
                </c:pt>
                <c:pt idx="3381">
                  <c:v>41966.035312499997</c:v>
                </c:pt>
                <c:pt idx="3382">
                  <c:v>41966.036006944443</c:v>
                </c:pt>
                <c:pt idx="3383">
                  <c:v>41966.03670138889</c:v>
                </c:pt>
                <c:pt idx="3384">
                  <c:v>41966.037407407413</c:v>
                </c:pt>
                <c:pt idx="3385">
                  <c:v>41966.038101851853</c:v>
                </c:pt>
                <c:pt idx="3386">
                  <c:v>41966.0387962963</c:v>
                </c:pt>
                <c:pt idx="3387">
                  <c:v>41966.039490740717</c:v>
                </c:pt>
                <c:pt idx="3388">
                  <c:v>41966.040185185193</c:v>
                </c:pt>
                <c:pt idx="3389">
                  <c:v>41966.040879629632</c:v>
                </c:pt>
                <c:pt idx="3390">
                  <c:v>41966.041574074072</c:v>
                </c:pt>
                <c:pt idx="3391">
                  <c:v>41966.042268518519</c:v>
                </c:pt>
                <c:pt idx="3392">
                  <c:v>41966.042962962973</c:v>
                </c:pt>
                <c:pt idx="3393">
                  <c:v>41966.043657407412</c:v>
                </c:pt>
                <c:pt idx="3394">
                  <c:v>41966.044351851851</c:v>
                </c:pt>
                <c:pt idx="3395">
                  <c:v>41966.045046296298</c:v>
                </c:pt>
                <c:pt idx="3396">
                  <c:v>41966.045740740723</c:v>
                </c:pt>
                <c:pt idx="3397">
                  <c:v>41966.046435185199</c:v>
                </c:pt>
                <c:pt idx="3398">
                  <c:v>41966.047129629616</c:v>
                </c:pt>
                <c:pt idx="3399">
                  <c:v>41966.047824074078</c:v>
                </c:pt>
                <c:pt idx="3400">
                  <c:v>41966.048518518532</c:v>
                </c:pt>
                <c:pt idx="3401">
                  <c:v>41966.049212962971</c:v>
                </c:pt>
                <c:pt idx="3402">
                  <c:v>41966.049907407411</c:v>
                </c:pt>
                <c:pt idx="3403">
                  <c:v>41966.05060185185</c:v>
                </c:pt>
                <c:pt idx="3404">
                  <c:v>41966.051296296297</c:v>
                </c:pt>
                <c:pt idx="3405">
                  <c:v>41966.051990740743</c:v>
                </c:pt>
                <c:pt idx="3406">
                  <c:v>41966.052685185183</c:v>
                </c:pt>
                <c:pt idx="3407">
                  <c:v>41966.053379629629</c:v>
                </c:pt>
                <c:pt idx="3408">
                  <c:v>41966.054074074098</c:v>
                </c:pt>
                <c:pt idx="3409">
                  <c:v>41966.0547800926</c:v>
                </c:pt>
                <c:pt idx="3410">
                  <c:v>41966.055474537017</c:v>
                </c:pt>
                <c:pt idx="3411">
                  <c:v>41966.056168981479</c:v>
                </c:pt>
                <c:pt idx="3412">
                  <c:v>41966.056863425933</c:v>
                </c:pt>
                <c:pt idx="3413">
                  <c:v>41966.057557870372</c:v>
                </c:pt>
                <c:pt idx="3414">
                  <c:v>41966.058252314811</c:v>
                </c:pt>
                <c:pt idx="3415">
                  <c:v>41966.058946759258</c:v>
                </c:pt>
                <c:pt idx="3416">
                  <c:v>41966.059641203698</c:v>
                </c:pt>
                <c:pt idx="3417">
                  <c:v>41966.060335648152</c:v>
                </c:pt>
                <c:pt idx="3418">
                  <c:v>41966.061030092598</c:v>
                </c:pt>
                <c:pt idx="3419">
                  <c:v>41966.061724536987</c:v>
                </c:pt>
                <c:pt idx="3420">
                  <c:v>41966.062418981477</c:v>
                </c:pt>
                <c:pt idx="3421">
                  <c:v>41966.063113425931</c:v>
                </c:pt>
                <c:pt idx="3422">
                  <c:v>41966.063807870371</c:v>
                </c:pt>
                <c:pt idx="3423">
                  <c:v>41966.064502314817</c:v>
                </c:pt>
                <c:pt idx="3424">
                  <c:v>41966.065196759228</c:v>
                </c:pt>
                <c:pt idx="3425">
                  <c:v>41966.065891203703</c:v>
                </c:pt>
                <c:pt idx="3426">
                  <c:v>41966.06658564815</c:v>
                </c:pt>
                <c:pt idx="3427">
                  <c:v>41966.067280092589</c:v>
                </c:pt>
                <c:pt idx="3428">
                  <c:v>41966.067974537007</c:v>
                </c:pt>
                <c:pt idx="3429">
                  <c:v>41966.068668981483</c:v>
                </c:pt>
                <c:pt idx="3430">
                  <c:v>41966.069363425922</c:v>
                </c:pt>
                <c:pt idx="3431">
                  <c:v>41966.070057870369</c:v>
                </c:pt>
                <c:pt idx="3432">
                  <c:v>41966.070752314823</c:v>
                </c:pt>
                <c:pt idx="3433">
                  <c:v>41966.071446759233</c:v>
                </c:pt>
                <c:pt idx="3434">
                  <c:v>41966.072152777779</c:v>
                </c:pt>
                <c:pt idx="3435">
                  <c:v>41966.072847222233</c:v>
                </c:pt>
                <c:pt idx="3436">
                  <c:v>41966.073541666643</c:v>
                </c:pt>
                <c:pt idx="3437">
                  <c:v>41966.074236111112</c:v>
                </c:pt>
                <c:pt idx="3438">
                  <c:v>41966.074930555558</c:v>
                </c:pt>
                <c:pt idx="3439">
                  <c:v>41966.075624999998</c:v>
                </c:pt>
                <c:pt idx="3440">
                  <c:v>41966.076319444473</c:v>
                </c:pt>
                <c:pt idx="3441">
                  <c:v>41966.077013888898</c:v>
                </c:pt>
                <c:pt idx="3442">
                  <c:v>41966.077708333323</c:v>
                </c:pt>
                <c:pt idx="3443">
                  <c:v>41966.078402777777</c:v>
                </c:pt>
                <c:pt idx="3444">
                  <c:v>41966.079097222231</c:v>
                </c:pt>
                <c:pt idx="3445">
                  <c:v>41966.079791666627</c:v>
                </c:pt>
                <c:pt idx="3446">
                  <c:v>41966.080486111103</c:v>
                </c:pt>
                <c:pt idx="3447">
                  <c:v>41966.081180555528</c:v>
                </c:pt>
                <c:pt idx="3448">
                  <c:v>41966.081875000003</c:v>
                </c:pt>
                <c:pt idx="3449">
                  <c:v>41966.082569444472</c:v>
                </c:pt>
                <c:pt idx="3450">
                  <c:v>41966.08326388889</c:v>
                </c:pt>
                <c:pt idx="3451">
                  <c:v>41966.083958333344</c:v>
                </c:pt>
                <c:pt idx="3452">
                  <c:v>41966.084652777783</c:v>
                </c:pt>
                <c:pt idx="3453">
                  <c:v>41966.085347222222</c:v>
                </c:pt>
                <c:pt idx="3454">
                  <c:v>41966.086041666647</c:v>
                </c:pt>
                <c:pt idx="3455">
                  <c:v>41966.086736111109</c:v>
                </c:pt>
                <c:pt idx="3456">
                  <c:v>41966.087430555563</c:v>
                </c:pt>
                <c:pt idx="3457">
                  <c:v>41966.088125000002</c:v>
                </c:pt>
                <c:pt idx="3458">
                  <c:v>41966.0888194445</c:v>
                </c:pt>
                <c:pt idx="3459">
                  <c:v>41966.089525462972</c:v>
                </c:pt>
                <c:pt idx="3460">
                  <c:v>41966.090219907412</c:v>
                </c:pt>
                <c:pt idx="3461">
                  <c:v>41966.090914351851</c:v>
                </c:pt>
                <c:pt idx="3462">
                  <c:v>41966.091608796283</c:v>
                </c:pt>
                <c:pt idx="3463">
                  <c:v>41966.092303240737</c:v>
                </c:pt>
                <c:pt idx="3464">
                  <c:v>41966.092997685177</c:v>
                </c:pt>
                <c:pt idx="3465">
                  <c:v>41966.093692129623</c:v>
                </c:pt>
                <c:pt idx="3466">
                  <c:v>41966.094386574077</c:v>
                </c:pt>
                <c:pt idx="3467">
                  <c:v>41966.095081018488</c:v>
                </c:pt>
                <c:pt idx="3468">
                  <c:v>41966.095775462964</c:v>
                </c:pt>
                <c:pt idx="3469">
                  <c:v>41966.096469907403</c:v>
                </c:pt>
                <c:pt idx="3470">
                  <c:v>41966.097164351821</c:v>
                </c:pt>
                <c:pt idx="3471">
                  <c:v>41966.097858796304</c:v>
                </c:pt>
                <c:pt idx="3472">
                  <c:v>41966.098553240743</c:v>
                </c:pt>
                <c:pt idx="3473">
                  <c:v>41966.099247685182</c:v>
                </c:pt>
                <c:pt idx="3474">
                  <c:v>41966.0999421296</c:v>
                </c:pt>
                <c:pt idx="3475">
                  <c:v>41966.100636574083</c:v>
                </c:pt>
                <c:pt idx="3476">
                  <c:v>41966.101331018523</c:v>
                </c:pt>
                <c:pt idx="3477">
                  <c:v>41966.102025462962</c:v>
                </c:pt>
                <c:pt idx="3478">
                  <c:v>41966.102719907409</c:v>
                </c:pt>
                <c:pt idx="3479">
                  <c:v>41966.103414351863</c:v>
                </c:pt>
                <c:pt idx="3480">
                  <c:v>41966.104108796288</c:v>
                </c:pt>
                <c:pt idx="3481">
                  <c:v>41966.104803240742</c:v>
                </c:pt>
                <c:pt idx="3482">
                  <c:v>41966.105497685166</c:v>
                </c:pt>
                <c:pt idx="3483">
                  <c:v>41966.106192129628</c:v>
                </c:pt>
                <c:pt idx="3484">
                  <c:v>41966.10689814818</c:v>
                </c:pt>
                <c:pt idx="3485">
                  <c:v>41966.107592592598</c:v>
                </c:pt>
                <c:pt idx="3486">
                  <c:v>41966.108287037037</c:v>
                </c:pt>
                <c:pt idx="3487">
                  <c:v>41966.108981481477</c:v>
                </c:pt>
                <c:pt idx="3488">
                  <c:v>41966.109675925931</c:v>
                </c:pt>
                <c:pt idx="3489">
                  <c:v>41966.11037037037</c:v>
                </c:pt>
                <c:pt idx="3490">
                  <c:v>41966.111064814802</c:v>
                </c:pt>
                <c:pt idx="3491">
                  <c:v>41966.111759259264</c:v>
                </c:pt>
                <c:pt idx="3492">
                  <c:v>41966.112453703703</c:v>
                </c:pt>
                <c:pt idx="3493">
                  <c:v>41966.11314814815</c:v>
                </c:pt>
                <c:pt idx="3494">
                  <c:v>41966.113842592589</c:v>
                </c:pt>
                <c:pt idx="3495">
                  <c:v>41966.114537037043</c:v>
                </c:pt>
                <c:pt idx="3496">
                  <c:v>41966.115231481483</c:v>
                </c:pt>
                <c:pt idx="3497">
                  <c:v>41966.115925925929</c:v>
                </c:pt>
                <c:pt idx="3498">
                  <c:v>41966.116620370369</c:v>
                </c:pt>
                <c:pt idx="3499">
                  <c:v>41966.117314814823</c:v>
                </c:pt>
                <c:pt idx="3500">
                  <c:v>41966.118009259262</c:v>
                </c:pt>
                <c:pt idx="3501">
                  <c:v>41966.118703703673</c:v>
                </c:pt>
                <c:pt idx="3502">
                  <c:v>41966.11939814817</c:v>
                </c:pt>
                <c:pt idx="3503">
                  <c:v>41966.120092592602</c:v>
                </c:pt>
                <c:pt idx="3504">
                  <c:v>41966.120787037013</c:v>
                </c:pt>
                <c:pt idx="3505">
                  <c:v>41966.121481481438</c:v>
                </c:pt>
                <c:pt idx="3506">
                  <c:v>41966.122175925928</c:v>
                </c:pt>
                <c:pt idx="3507">
                  <c:v>41966.122870370367</c:v>
                </c:pt>
                <c:pt idx="3508">
                  <c:v>41966.123564814792</c:v>
                </c:pt>
                <c:pt idx="3509">
                  <c:v>41966.124270833323</c:v>
                </c:pt>
                <c:pt idx="3510">
                  <c:v>41966.124965277777</c:v>
                </c:pt>
                <c:pt idx="3511">
                  <c:v>41966.125659722216</c:v>
                </c:pt>
                <c:pt idx="3512">
                  <c:v>41966.126354166663</c:v>
                </c:pt>
                <c:pt idx="3513">
                  <c:v>41966.127048611073</c:v>
                </c:pt>
                <c:pt idx="3514">
                  <c:v>41966.127743055527</c:v>
                </c:pt>
                <c:pt idx="3515">
                  <c:v>41966.128437500003</c:v>
                </c:pt>
                <c:pt idx="3516">
                  <c:v>41966.129131944443</c:v>
                </c:pt>
                <c:pt idx="3517">
                  <c:v>41966.129826388889</c:v>
                </c:pt>
                <c:pt idx="3518">
                  <c:v>41966.130520833307</c:v>
                </c:pt>
                <c:pt idx="3519">
                  <c:v>41966.131215277783</c:v>
                </c:pt>
                <c:pt idx="3520">
                  <c:v>41966.131909722193</c:v>
                </c:pt>
                <c:pt idx="3521">
                  <c:v>41966.132604166647</c:v>
                </c:pt>
                <c:pt idx="3522">
                  <c:v>41966.133298611079</c:v>
                </c:pt>
                <c:pt idx="3523">
                  <c:v>41966.133993055562</c:v>
                </c:pt>
                <c:pt idx="3524">
                  <c:v>41966.134687500002</c:v>
                </c:pt>
                <c:pt idx="3525">
                  <c:v>41966.135381944427</c:v>
                </c:pt>
                <c:pt idx="3526">
                  <c:v>41966.136076388902</c:v>
                </c:pt>
                <c:pt idx="3527">
                  <c:v>41966.136770833313</c:v>
                </c:pt>
                <c:pt idx="3528">
                  <c:v>41966.137465277767</c:v>
                </c:pt>
                <c:pt idx="3529">
                  <c:v>41966.138159722221</c:v>
                </c:pt>
                <c:pt idx="3530">
                  <c:v>41966.138854166667</c:v>
                </c:pt>
                <c:pt idx="3531">
                  <c:v>41966.139548611092</c:v>
                </c:pt>
                <c:pt idx="3532">
                  <c:v>41966.140243055561</c:v>
                </c:pt>
                <c:pt idx="3533">
                  <c:v>41966.1409375</c:v>
                </c:pt>
                <c:pt idx="3534">
                  <c:v>41966.141643518487</c:v>
                </c:pt>
                <c:pt idx="3535">
                  <c:v>41966.142337962963</c:v>
                </c:pt>
                <c:pt idx="3536">
                  <c:v>41966.14303240741</c:v>
                </c:pt>
                <c:pt idx="3537">
                  <c:v>41966.143726851813</c:v>
                </c:pt>
                <c:pt idx="3538">
                  <c:v>41966.144421296303</c:v>
                </c:pt>
                <c:pt idx="3539">
                  <c:v>41966.145115740743</c:v>
                </c:pt>
                <c:pt idx="3540">
                  <c:v>41966.145810185182</c:v>
                </c:pt>
                <c:pt idx="3541">
                  <c:v>41966.146504629629</c:v>
                </c:pt>
                <c:pt idx="3542">
                  <c:v>41966.147199074083</c:v>
                </c:pt>
                <c:pt idx="3543">
                  <c:v>41966.147893518522</c:v>
                </c:pt>
                <c:pt idx="3544">
                  <c:v>41966.148587962962</c:v>
                </c:pt>
                <c:pt idx="3545">
                  <c:v>41966.149282407408</c:v>
                </c:pt>
                <c:pt idx="3546">
                  <c:v>41966.149976851862</c:v>
                </c:pt>
                <c:pt idx="3547">
                  <c:v>41966.150671296302</c:v>
                </c:pt>
                <c:pt idx="3548">
                  <c:v>41966.151365740727</c:v>
                </c:pt>
                <c:pt idx="3549">
                  <c:v>41966.152060185188</c:v>
                </c:pt>
                <c:pt idx="3550">
                  <c:v>41966.152754629627</c:v>
                </c:pt>
                <c:pt idx="3551">
                  <c:v>41966.153449074081</c:v>
                </c:pt>
                <c:pt idx="3552">
                  <c:v>41966.154143518521</c:v>
                </c:pt>
                <c:pt idx="3553">
                  <c:v>41966.15483796296</c:v>
                </c:pt>
                <c:pt idx="3554">
                  <c:v>41966.155532407407</c:v>
                </c:pt>
                <c:pt idx="3555">
                  <c:v>41966.156226851861</c:v>
                </c:pt>
                <c:pt idx="3556">
                  <c:v>41966.1569212963</c:v>
                </c:pt>
                <c:pt idx="3557">
                  <c:v>41966.15761574074</c:v>
                </c:pt>
                <c:pt idx="3558">
                  <c:v>41966.158310185201</c:v>
                </c:pt>
                <c:pt idx="3559">
                  <c:v>41966.159016203703</c:v>
                </c:pt>
                <c:pt idx="3560">
                  <c:v>41966.159710648149</c:v>
                </c:pt>
                <c:pt idx="3561">
                  <c:v>41966.160405092603</c:v>
                </c:pt>
                <c:pt idx="3562">
                  <c:v>41966.161099537007</c:v>
                </c:pt>
                <c:pt idx="3563">
                  <c:v>41966.161793981453</c:v>
                </c:pt>
                <c:pt idx="3564">
                  <c:v>41966.162488425929</c:v>
                </c:pt>
                <c:pt idx="3565">
                  <c:v>41966.163182870318</c:v>
                </c:pt>
                <c:pt idx="3566">
                  <c:v>41966.163877314822</c:v>
                </c:pt>
                <c:pt idx="3567">
                  <c:v>41966.164571759247</c:v>
                </c:pt>
                <c:pt idx="3568">
                  <c:v>41966.165266203672</c:v>
                </c:pt>
                <c:pt idx="3569">
                  <c:v>41966.165960648133</c:v>
                </c:pt>
                <c:pt idx="3570">
                  <c:v>41966.166655092602</c:v>
                </c:pt>
                <c:pt idx="3571">
                  <c:v>41966.167349537012</c:v>
                </c:pt>
                <c:pt idx="3572">
                  <c:v>41966.168043981474</c:v>
                </c:pt>
                <c:pt idx="3573">
                  <c:v>41966.168738425928</c:v>
                </c:pt>
                <c:pt idx="3574">
                  <c:v>41966.169432870352</c:v>
                </c:pt>
                <c:pt idx="3575">
                  <c:v>41966.170127314806</c:v>
                </c:pt>
                <c:pt idx="3576">
                  <c:v>41966.170821759253</c:v>
                </c:pt>
                <c:pt idx="3577">
                  <c:v>41966.171516203707</c:v>
                </c:pt>
                <c:pt idx="3578">
                  <c:v>41966.172210648161</c:v>
                </c:pt>
                <c:pt idx="3579">
                  <c:v>41966.172905092601</c:v>
                </c:pt>
                <c:pt idx="3580">
                  <c:v>41966.173599537033</c:v>
                </c:pt>
                <c:pt idx="3581">
                  <c:v>41966.174293981479</c:v>
                </c:pt>
                <c:pt idx="3582">
                  <c:v>41966.174988425933</c:v>
                </c:pt>
                <c:pt idx="3583">
                  <c:v>41966.175682870373</c:v>
                </c:pt>
                <c:pt idx="3584">
                  <c:v>41966.176388888889</c:v>
                </c:pt>
                <c:pt idx="3585">
                  <c:v>41966.177083333307</c:v>
                </c:pt>
                <c:pt idx="3586">
                  <c:v>41966.177777777782</c:v>
                </c:pt>
                <c:pt idx="3587">
                  <c:v>41966.178472222222</c:v>
                </c:pt>
                <c:pt idx="3588">
                  <c:v>41966.179166666618</c:v>
                </c:pt>
                <c:pt idx="3589">
                  <c:v>41966.179861111079</c:v>
                </c:pt>
                <c:pt idx="3590">
                  <c:v>41966.180555555562</c:v>
                </c:pt>
                <c:pt idx="3591">
                  <c:v>41966.181250000001</c:v>
                </c:pt>
                <c:pt idx="3592">
                  <c:v>41966.181944444441</c:v>
                </c:pt>
                <c:pt idx="3593">
                  <c:v>41966.182638888902</c:v>
                </c:pt>
                <c:pt idx="3594">
                  <c:v>41966.183333333327</c:v>
                </c:pt>
                <c:pt idx="3595">
                  <c:v>41966.184027777781</c:v>
                </c:pt>
                <c:pt idx="3596">
                  <c:v>41966.18472222222</c:v>
                </c:pt>
                <c:pt idx="3597">
                  <c:v>41966.185416666653</c:v>
                </c:pt>
                <c:pt idx="3598">
                  <c:v>41966.186111111107</c:v>
                </c:pt>
                <c:pt idx="3599">
                  <c:v>41966.186805555553</c:v>
                </c:pt>
                <c:pt idx="3600">
                  <c:v>41966.1875</c:v>
                </c:pt>
                <c:pt idx="3601">
                  <c:v>41966.188194444461</c:v>
                </c:pt>
                <c:pt idx="3602">
                  <c:v>41966.188888888901</c:v>
                </c:pt>
                <c:pt idx="3603">
                  <c:v>41966.189583333333</c:v>
                </c:pt>
                <c:pt idx="3604">
                  <c:v>41966.19027777778</c:v>
                </c:pt>
                <c:pt idx="3605">
                  <c:v>41966.190972222197</c:v>
                </c:pt>
                <c:pt idx="3606">
                  <c:v>41966.191666666622</c:v>
                </c:pt>
                <c:pt idx="3607">
                  <c:v>41966.192361111083</c:v>
                </c:pt>
                <c:pt idx="3608">
                  <c:v>41966.19305555553</c:v>
                </c:pt>
                <c:pt idx="3609">
                  <c:v>41966.193749999977</c:v>
                </c:pt>
                <c:pt idx="3610">
                  <c:v>41966.194456018522</c:v>
                </c:pt>
                <c:pt idx="3611">
                  <c:v>41966.195150462947</c:v>
                </c:pt>
                <c:pt idx="3612">
                  <c:v>41966.195844907379</c:v>
                </c:pt>
                <c:pt idx="3613">
                  <c:v>41966.196539351862</c:v>
                </c:pt>
                <c:pt idx="3614">
                  <c:v>41966.197233796287</c:v>
                </c:pt>
                <c:pt idx="3615">
                  <c:v>41966.197928240726</c:v>
                </c:pt>
                <c:pt idx="3616">
                  <c:v>41966.198622685173</c:v>
                </c:pt>
                <c:pt idx="3617">
                  <c:v>41966.199317129627</c:v>
                </c:pt>
                <c:pt idx="3618">
                  <c:v>41966.200011574081</c:v>
                </c:pt>
                <c:pt idx="3619">
                  <c:v>41966.200706018521</c:v>
                </c:pt>
                <c:pt idx="3620">
                  <c:v>41966.201400462953</c:v>
                </c:pt>
                <c:pt idx="3621">
                  <c:v>41966.202094907407</c:v>
                </c:pt>
                <c:pt idx="3622">
                  <c:v>41966.202789351853</c:v>
                </c:pt>
                <c:pt idx="3623">
                  <c:v>41966.203483796256</c:v>
                </c:pt>
                <c:pt idx="3624">
                  <c:v>41966.20417824074</c:v>
                </c:pt>
                <c:pt idx="3625">
                  <c:v>41966.204872685194</c:v>
                </c:pt>
                <c:pt idx="3626">
                  <c:v>41966.205567129633</c:v>
                </c:pt>
                <c:pt idx="3627">
                  <c:v>41966.206261574072</c:v>
                </c:pt>
                <c:pt idx="3628">
                  <c:v>41966.206956018519</c:v>
                </c:pt>
                <c:pt idx="3629">
                  <c:v>41966.207650462973</c:v>
                </c:pt>
                <c:pt idx="3630">
                  <c:v>41966.208344907413</c:v>
                </c:pt>
                <c:pt idx="3631">
                  <c:v>41966.209039351852</c:v>
                </c:pt>
                <c:pt idx="3632">
                  <c:v>41966.209733796277</c:v>
                </c:pt>
                <c:pt idx="3633">
                  <c:v>41966.210428240738</c:v>
                </c:pt>
                <c:pt idx="3634">
                  <c:v>41966.211122685163</c:v>
                </c:pt>
                <c:pt idx="3635">
                  <c:v>41966.211817129632</c:v>
                </c:pt>
                <c:pt idx="3636">
                  <c:v>41966.212523148162</c:v>
                </c:pt>
                <c:pt idx="3637">
                  <c:v>41966.213217592602</c:v>
                </c:pt>
                <c:pt idx="3638">
                  <c:v>41966.213912037027</c:v>
                </c:pt>
                <c:pt idx="3639">
                  <c:v>41966.214606481481</c:v>
                </c:pt>
                <c:pt idx="3640">
                  <c:v>41966.215300925927</c:v>
                </c:pt>
                <c:pt idx="3641">
                  <c:v>41966.215995370381</c:v>
                </c:pt>
                <c:pt idx="3642">
                  <c:v>41966.216689814813</c:v>
                </c:pt>
                <c:pt idx="3643">
                  <c:v>41966.217384259253</c:v>
                </c:pt>
                <c:pt idx="3644">
                  <c:v>41966.218078703707</c:v>
                </c:pt>
                <c:pt idx="3645">
                  <c:v>41966.218773148161</c:v>
                </c:pt>
                <c:pt idx="3646">
                  <c:v>41966.219467592593</c:v>
                </c:pt>
                <c:pt idx="3647">
                  <c:v>41966.220162037011</c:v>
                </c:pt>
                <c:pt idx="3648">
                  <c:v>41966.220856481479</c:v>
                </c:pt>
                <c:pt idx="3649">
                  <c:v>41966.221550925933</c:v>
                </c:pt>
                <c:pt idx="3650">
                  <c:v>41966.222245370373</c:v>
                </c:pt>
                <c:pt idx="3651">
                  <c:v>41966.222939814797</c:v>
                </c:pt>
                <c:pt idx="3652">
                  <c:v>41966.22363425923</c:v>
                </c:pt>
                <c:pt idx="3653">
                  <c:v>41966.224328703684</c:v>
                </c:pt>
                <c:pt idx="3654">
                  <c:v>41966.225023148138</c:v>
                </c:pt>
                <c:pt idx="3655">
                  <c:v>41966.225717592577</c:v>
                </c:pt>
                <c:pt idx="3656">
                  <c:v>41966.226412037016</c:v>
                </c:pt>
                <c:pt idx="3657">
                  <c:v>41966.227106481463</c:v>
                </c:pt>
                <c:pt idx="3658">
                  <c:v>41966.227800925917</c:v>
                </c:pt>
                <c:pt idx="3659">
                  <c:v>41966.228495370371</c:v>
                </c:pt>
                <c:pt idx="3660">
                  <c:v>41966.229189814767</c:v>
                </c:pt>
                <c:pt idx="3661">
                  <c:v>41966.229884259228</c:v>
                </c:pt>
                <c:pt idx="3662">
                  <c:v>41966.230590277781</c:v>
                </c:pt>
                <c:pt idx="3663">
                  <c:v>41966.231284722191</c:v>
                </c:pt>
                <c:pt idx="3664">
                  <c:v>41966.231979166652</c:v>
                </c:pt>
                <c:pt idx="3665">
                  <c:v>41966.232673611092</c:v>
                </c:pt>
                <c:pt idx="3666">
                  <c:v>41966.233368055553</c:v>
                </c:pt>
                <c:pt idx="3667">
                  <c:v>41966.2340625</c:v>
                </c:pt>
                <c:pt idx="3668">
                  <c:v>41966.234756944446</c:v>
                </c:pt>
                <c:pt idx="3669">
                  <c:v>41966.235451388893</c:v>
                </c:pt>
                <c:pt idx="3670">
                  <c:v>41966.236145833303</c:v>
                </c:pt>
                <c:pt idx="3671">
                  <c:v>41966.236840277779</c:v>
                </c:pt>
                <c:pt idx="3672">
                  <c:v>41966.237534722197</c:v>
                </c:pt>
                <c:pt idx="3673">
                  <c:v>41966.238229166673</c:v>
                </c:pt>
                <c:pt idx="3674">
                  <c:v>41966.238923611083</c:v>
                </c:pt>
                <c:pt idx="3675">
                  <c:v>41966.239618055559</c:v>
                </c:pt>
                <c:pt idx="3676">
                  <c:v>41966.240312500013</c:v>
                </c:pt>
                <c:pt idx="3677">
                  <c:v>41966.241006944438</c:v>
                </c:pt>
                <c:pt idx="3678">
                  <c:v>41966.241701388877</c:v>
                </c:pt>
                <c:pt idx="3679">
                  <c:v>41966.242395833317</c:v>
                </c:pt>
                <c:pt idx="3680">
                  <c:v>41966.243090277778</c:v>
                </c:pt>
                <c:pt idx="3681">
                  <c:v>41966.243784722203</c:v>
                </c:pt>
                <c:pt idx="3682">
                  <c:v>41966.244479166657</c:v>
                </c:pt>
                <c:pt idx="3683">
                  <c:v>41966.245173611067</c:v>
                </c:pt>
                <c:pt idx="3684">
                  <c:v>41966.245868055557</c:v>
                </c:pt>
                <c:pt idx="3685">
                  <c:v>41966.246562499997</c:v>
                </c:pt>
                <c:pt idx="3686">
                  <c:v>41966.247256944451</c:v>
                </c:pt>
                <c:pt idx="3687">
                  <c:v>41966.247951388897</c:v>
                </c:pt>
                <c:pt idx="3688">
                  <c:v>41966.248657407406</c:v>
                </c:pt>
                <c:pt idx="3689">
                  <c:v>41966.249351851853</c:v>
                </c:pt>
                <c:pt idx="3690">
                  <c:v>41966.2500462963</c:v>
                </c:pt>
                <c:pt idx="3691">
                  <c:v>41966.250740740717</c:v>
                </c:pt>
                <c:pt idx="3692">
                  <c:v>41966.251435185193</c:v>
                </c:pt>
                <c:pt idx="3693">
                  <c:v>41966.252129629633</c:v>
                </c:pt>
                <c:pt idx="3694">
                  <c:v>41966.252824074072</c:v>
                </c:pt>
                <c:pt idx="3695">
                  <c:v>41966.253518518519</c:v>
                </c:pt>
                <c:pt idx="3696">
                  <c:v>41966.25421296298</c:v>
                </c:pt>
                <c:pt idx="3697">
                  <c:v>41966.254907407412</c:v>
                </c:pt>
                <c:pt idx="3698">
                  <c:v>41966.255601851823</c:v>
                </c:pt>
                <c:pt idx="3699">
                  <c:v>41966.256296296298</c:v>
                </c:pt>
                <c:pt idx="3700">
                  <c:v>41966.256990740738</c:v>
                </c:pt>
                <c:pt idx="3701">
                  <c:v>41966.257685185177</c:v>
                </c:pt>
                <c:pt idx="3702">
                  <c:v>41966.258379629631</c:v>
                </c:pt>
                <c:pt idx="3703">
                  <c:v>41966.259074074071</c:v>
                </c:pt>
                <c:pt idx="3704">
                  <c:v>41966.259768518503</c:v>
                </c:pt>
                <c:pt idx="3705">
                  <c:v>41966.260462962942</c:v>
                </c:pt>
                <c:pt idx="3706">
                  <c:v>41966.261157407404</c:v>
                </c:pt>
                <c:pt idx="3707">
                  <c:v>41966.261851851821</c:v>
                </c:pt>
                <c:pt idx="3708">
                  <c:v>41966.262546296297</c:v>
                </c:pt>
                <c:pt idx="3709">
                  <c:v>41966.263240740722</c:v>
                </c:pt>
                <c:pt idx="3710">
                  <c:v>41966.263935185183</c:v>
                </c:pt>
                <c:pt idx="3711">
                  <c:v>41966.264629629623</c:v>
                </c:pt>
                <c:pt idx="3712">
                  <c:v>41966.265324074076</c:v>
                </c:pt>
                <c:pt idx="3713">
                  <c:v>41966.266018518523</c:v>
                </c:pt>
                <c:pt idx="3714">
                  <c:v>41966.266724537003</c:v>
                </c:pt>
                <c:pt idx="3715">
                  <c:v>41966.26741898145</c:v>
                </c:pt>
                <c:pt idx="3716">
                  <c:v>41966.268113425933</c:v>
                </c:pt>
                <c:pt idx="3717">
                  <c:v>41966.268807870372</c:v>
                </c:pt>
                <c:pt idx="3718">
                  <c:v>41966.269502314797</c:v>
                </c:pt>
                <c:pt idx="3719">
                  <c:v>41966.270196759229</c:v>
                </c:pt>
                <c:pt idx="3720">
                  <c:v>41966.270891203712</c:v>
                </c:pt>
                <c:pt idx="3721">
                  <c:v>41966.271585648137</c:v>
                </c:pt>
                <c:pt idx="3722">
                  <c:v>41966.272280092599</c:v>
                </c:pt>
                <c:pt idx="3723">
                  <c:v>41966.272974537023</c:v>
                </c:pt>
                <c:pt idx="3724">
                  <c:v>41966.273668981463</c:v>
                </c:pt>
                <c:pt idx="3725">
                  <c:v>41966.274363425931</c:v>
                </c:pt>
                <c:pt idx="3726">
                  <c:v>41966.275057870371</c:v>
                </c:pt>
                <c:pt idx="3727">
                  <c:v>41966.275752314803</c:v>
                </c:pt>
                <c:pt idx="3728">
                  <c:v>41966.276446759228</c:v>
                </c:pt>
                <c:pt idx="3729">
                  <c:v>41966.277141203667</c:v>
                </c:pt>
                <c:pt idx="3730">
                  <c:v>41966.27783564815</c:v>
                </c:pt>
                <c:pt idx="3731">
                  <c:v>41966.278530092597</c:v>
                </c:pt>
                <c:pt idx="3732">
                  <c:v>41966.279224537007</c:v>
                </c:pt>
                <c:pt idx="3733">
                  <c:v>41966.279918981483</c:v>
                </c:pt>
                <c:pt idx="3734">
                  <c:v>41966.280613425923</c:v>
                </c:pt>
                <c:pt idx="3735">
                  <c:v>41966.281307870348</c:v>
                </c:pt>
                <c:pt idx="3736">
                  <c:v>41966.282002314823</c:v>
                </c:pt>
                <c:pt idx="3737">
                  <c:v>41966.282696759263</c:v>
                </c:pt>
                <c:pt idx="3738">
                  <c:v>41966.283391203673</c:v>
                </c:pt>
                <c:pt idx="3739">
                  <c:v>41966.284085648149</c:v>
                </c:pt>
                <c:pt idx="3740">
                  <c:v>41966.284791666643</c:v>
                </c:pt>
                <c:pt idx="3741">
                  <c:v>41966.285486111083</c:v>
                </c:pt>
                <c:pt idx="3742">
                  <c:v>41966.286180555529</c:v>
                </c:pt>
                <c:pt idx="3743">
                  <c:v>41966.286874999998</c:v>
                </c:pt>
                <c:pt idx="3744">
                  <c:v>41966.287569444452</c:v>
                </c:pt>
                <c:pt idx="3745">
                  <c:v>41966.288263888899</c:v>
                </c:pt>
                <c:pt idx="3746">
                  <c:v>41966.288958333331</c:v>
                </c:pt>
                <c:pt idx="3747">
                  <c:v>41966.289652777778</c:v>
                </c:pt>
                <c:pt idx="3748">
                  <c:v>41966.290347222217</c:v>
                </c:pt>
                <c:pt idx="3749">
                  <c:v>41966.291041666613</c:v>
                </c:pt>
                <c:pt idx="3750">
                  <c:v>41966.291736111067</c:v>
                </c:pt>
                <c:pt idx="3751">
                  <c:v>41966.292430555528</c:v>
                </c:pt>
                <c:pt idx="3752">
                  <c:v>41966.293124999967</c:v>
                </c:pt>
                <c:pt idx="3753">
                  <c:v>41966.293819444443</c:v>
                </c:pt>
                <c:pt idx="3754">
                  <c:v>41966.29451388889</c:v>
                </c:pt>
                <c:pt idx="3755">
                  <c:v>41966.295208333308</c:v>
                </c:pt>
                <c:pt idx="3756">
                  <c:v>41966.295902777747</c:v>
                </c:pt>
                <c:pt idx="3757">
                  <c:v>41966.296597222223</c:v>
                </c:pt>
                <c:pt idx="3758">
                  <c:v>41966.297291666633</c:v>
                </c:pt>
                <c:pt idx="3759">
                  <c:v>41966.297986111058</c:v>
                </c:pt>
                <c:pt idx="3760">
                  <c:v>41966.298680555527</c:v>
                </c:pt>
                <c:pt idx="3761">
                  <c:v>41966.299375000002</c:v>
                </c:pt>
                <c:pt idx="3762">
                  <c:v>41966.300069444442</c:v>
                </c:pt>
                <c:pt idx="3763">
                  <c:v>41966.300763888888</c:v>
                </c:pt>
                <c:pt idx="3764">
                  <c:v>41966.301458333342</c:v>
                </c:pt>
                <c:pt idx="3765">
                  <c:v>41966.302152777782</c:v>
                </c:pt>
                <c:pt idx="3766">
                  <c:v>41966.302847222221</c:v>
                </c:pt>
                <c:pt idx="3767">
                  <c:v>41966.303553240738</c:v>
                </c:pt>
                <c:pt idx="3768">
                  <c:v>41966.304247685199</c:v>
                </c:pt>
                <c:pt idx="3769">
                  <c:v>41966.304942129631</c:v>
                </c:pt>
                <c:pt idx="3770">
                  <c:v>41966.305636574078</c:v>
                </c:pt>
                <c:pt idx="3771">
                  <c:v>41966.306331018532</c:v>
                </c:pt>
                <c:pt idx="3772">
                  <c:v>41966.307025462971</c:v>
                </c:pt>
                <c:pt idx="3773">
                  <c:v>41966.307719907411</c:v>
                </c:pt>
                <c:pt idx="3774">
                  <c:v>41966.30841435185</c:v>
                </c:pt>
                <c:pt idx="3775">
                  <c:v>41966.309108796297</c:v>
                </c:pt>
                <c:pt idx="3776">
                  <c:v>41966.309803240743</c:v>
                </c:pt>
                <c:pt idx="3777">
                  <c:v>41966.310497685183</c:v>
                </c:pt>
                <c:pt idx="3778">
                  <c:v>41966.311192129629</c:v>
                </c:pt>
                <c:pt idx="3779">
                  <c:v>41966.311886574083</c:v>
                </c:pt>
                <c:pt idx="3780">
                  <c:v>41966.31258101853</c:v>
                </c:pt>
                <c:pt idx="3781">
                  <c:v>41966.313275462962</c:v>
                </c:pt>
                <c:pt idx="3782">
                  <c:v>41966.313969907409</c:v>
                </c:pt>
                <c:pt idx="3783">
                  <c:v>41966.314664351848</c:v>
                </c:pt>
                <c:pt idx="3784">
                  <c:v>41966.315358796302</c:v>
                </c:pt>
                <c:pt idx="3785">
                  <c:v>41966.316053240742</c:v>
                </c:pt>
                <c:pt idx="3786">
                  <c:v>41966.316747685189</c:v>
                </c:pt>
                <c:pt idx="3787">
                  <c:v>41966.317442129628</c:v>
                </c:pt>
                <c:pt idx="3788">
                  <c:v>41966.318136574082</c:v>
                </c:pt>
                <c:pt idx="3789">
                  <c:v>41966.318831018551</c:v>
                </c:pt>
                <c:pt idx="3790">
                  <c:v>41966.319525462961</c:v>
                </c:pt>
                <c:pt idx="3791">
                  <c:v>41966.320219907408</c:v>
                </c:pt>
                <c:pt idx="3792">
                  <c:v>41966.320914351862</c:v>
                </c:pt>
                <c:pt idx="3793">
                  <c:v>41966.321620370371</c:v>
                </c:pt>
                <c:pt idx="3794">
                  <c:v>41966.322314814817</c:v>
                </c:pt>
                <c:pt idx="3795">
                  <c:v>41966.323009259257</c:v>
                </c:pt>
                <c:pt idx="3796">
                  <c:v>41966.32370370366</c:v>
                </c:pt>
                <c:pt idx="3797">
                  <c:v>41966.324398148179</c:v>
                </c:pt>
                <c:pt idx="3798">
                  <c:v>41966.325092592589</c:v>
                </c:pt>
                <c:pt idx="3799">
                  <c:v>41966.325787037007</c:v>
                </c:pt>
                <c:pt idx="3800">
                  <c:v>41966.326481481483</c:v>
                </c:pt>
                <c:pt idx="3801">
                  <c:v>41966.327175925922</c:v>
                </c:pt>
                <c:pt idx="3802">
                  <c:v>41966.327870370369</c:v>
                </c:pt>
                <c:pt idx="3803">
                  <c:v>41966.328564814823</c:v>
                </c:pt>
                <c:pt idx="3804">
                  <c:v>41966.329259259262</c:v>
                </c:pt>
                <c:pt idx="3805">
                  <c:v>41966.329953703673</c:v>
                </c:pt>
                <c:pt idx="3806">
                  <c:v>41966.33064814817</c:v>
                </c:pt>
                <c:pt idx="3807">
                  <c:v>41966.331342592603</c:v>
                </c:pt>
                <c:pt idx="3808">
                  <c:v>41966.332037037042</c:v>
                </c:pt>
                <c:pt idx="3809">
                  <c:v>41966.332731481481</c:v>
                </c:pt>
                <c:pt idx="3810">
                  <c:v>41966.333425925928</c:v>
                </c:pt>
                <c:pt idx="3811">
                  <c:v>41966.334120370368</c:v>
                </c:pt>
                <c:pt idx="3812">
                  <c:v>41966.334814814822</c:v>
                </c:pt>
                <c:pt idx="3813">
                  <c:v>41966.335509259261</c:v>
                </c:pt>
                <c:pt idx="3814">
                  <c:v>41966.3362037037</c:v>
                </c:pt>
                <c:pt idx="3815">
                  <c:v>41966.336898148198</c:v>
                </c:pt>
                <c:pt idx="3816">
                  <c:v>41966.337592592601</c:v>
                </c:pt>
                <c:pt idx="3817">
                  <c:v>41966.338287037041</c:v>
                </c:pt>
                <c:pt idx="3818">
                  <c:v>41966.33898148148</c:v>
                </c:pt>
                <c:pt idx="3819">
                  <c:v>41966.339687500003</c:v>
                </c:pt>
                <c:pt idx="3820">
                  <c:v>41966.340381944443</c:v>
                </c:pt>
                <c:pt idx="3821">
                  <c:v>41966.341076388897</c:v>
                </c:pt>
                <c:pt idx="3822">
                  <c:v>41966.341770833307</c:v>
                </c:pt>
                <c:pt idx="3823">
                  <c:v>41966.342465277783</c:v>
                </c:pt>
                <c:pt idx="3824">
                  <c:v>41966.343159722222</c:v>
                </c:pt>
                <c:pt idx="3825">
                  <c:v>41966.343854166669</c:v>
                </c:pt>
                <c:pt idx="3826">
                  <c:v>41966.344548611109</c:v>
                </c:pt>
                <c:pt idx="3827">
                  <c:v>41966.345243055563</c:v>
                </c:pt>
                <c:pt idx="3828">
                  <c:v>41966.345937500002</c:v>
                </c:pt>
                <c:pt idx="3829">
                  <c:v>41966.346631944441</c:v>
                </c:pt>
                <c:pt idx="3830">
                  <c:v>41966.347326388903</c:v>
                </c:pt>
                <c:pt idx="3831">
                  <c:v>41966.348020833328</c:v>
                </c:pt>
                <c:pt idx="3832">
                  <c:v>41966.348715277782</c:v>
                </c:pt>
                <c:pt idx="3833">
                  <c:v>41966.349409722221</c:v>
                </c:pt>
                <c:pt idx="3834">
                  <c:v>41966.350104166668</c:v>
                </c:pt>
                <c:pt idx="3835">
                  <c:v>41966.350798611107</c:v>
                </c:pt>
                <c:pt idx="3836">
                  <c:v>41966.351493055561</c:v>
                </c:pt>
                <c:pt idx="3837">
                  <c:v>41966.352187500001</c:v>
                </c:pt>
                <c:pt idx="3838">
                  <c:v>41966.352881944462</c:v>
                </c:pt>
                <c:pt idx="3839">
                  <c:v>41966.353576388901</c:v>
                </c:pt>
                <c:pt idx="3840">
                  <c:v>41966.354270833333</c:v>
                </c:pt>
                <c:pt idx="3841">
                  <c:v>41966.35496527778</c:v>
                </c:pt>
                <c:pt idx="3842">
                  <c:v>41966.35565972222</c:v>
                </c:pt>
                <c:pt idx="3843">
                  <c:v>41966.356354166681</c:v>
                </c:pt>
                <c:pt idx="3844">
                  <c:v>41966.357048611113</c:v>
                </c:pt>
                <c:pt idx="3845">
                  <c:v>41966.357754629629</c:v>
                </c:pt>
                <c:pt idx="3846">
                  <c:v>41966.358449074098</c:v>
                </c:pt>
                <c:pt idx="3847">
                  <c:v>41966.359143518523</c:v>
                </c:pt>
                <c:pt idx="3848">
                  <c:v>41966.359837962962</c:v>
                </c:pt>
                <c:pt idx="3849">
                  <c:v>41966.360532407409</c:v>
                </c:pt>
                <c:pt idx="3850">
                  <c:v>41966.361226851863</c:v>
                </c:pt>
                <c:pt idx="3851">
                  <c:v>41966.361921296288</c:v>
                </c:pt>
                <c:pt idx="3852">
                  <c:v>41966.362615740742</c:v>
                </c:pt>
                <c:pt idx="3853">
                  <c:v>41966.363310185188</c:v>
                </c:pt>
                <c:pt idx="3854">
                  <c:v>41966.364004629628</c:v>
                </c:pt>
                <c:pt idx="3855">
                  <c:v>41966.364699074082</c:v>
                </c:pt>
                <c:pt idx="3856">
                  <c:v>41966.365393518521</c:v>
                </c:pt>
                <c:pt idx="3857">
                  <c:v>41966.366087962961</c:v>
                </c:pt>
                <c:pt idx="3858">
                  <c:v>41966.366782407407</c:v>
                </c:pt>
                <c:pt idx="3859">
                  <c:v>41966.367476851847</c:v>
                </c:pt>
                <c:pt idx="3860">
                  <c:v>41966.368171296301</c:v>
                </c:pt>
                <c:pt idx="3861">
                  <c:v>41966.36886574074</c:v>
                </c:pt>
                <c:pt idx="3862">
                  <c:v>41966.369560185187</c:v>
                </c:pt>
                <c:pt idx="3863">
                  <c:v>41966.370254629634</c:v>
                </c:pt>
                <c:pt idx="3864">
                  <c:v>41966.37094907408</c:v>
                </c:pt>
                <c:pt idx="3865">
                  <c:v>41966.37164351852</c:v>
                </c:pt>
                <c:pt idx="3866">
                  <c:v>41966.372337962981</c:v>
                </c:pt>
                <c:pt idx="3867">
                  <c:v>41966.373032407413</c:v>
                </c:pt>
                <c:pt idx="3868">
                  <c:v>41966.373726851853</c:v>
                </c:pt>
                <c:pt idx="3869">
                  <c:v>41966.374421296299</c:v>
                </c:pt>
                <c:pt idx="3870">
                  <c:v>41966.375127314823</c:v>
                </c:pt>
                <c:pt idx="3871">
                  <c:v>41966.375821759248</c:v>
                </c:pt>
                <c:pt idx="3872">
                  <c:v>41966.376516203702</c:v>
                </c:pt>
                <c:pt idx="3873">
                  <c:v>41966.37721064817</c:v>
                </c:pt>
                <c:pt idx="3874">
                  <c:v>41966.377905092602</c:v>
                </c:pt>
                <c:pt idx="3875">
                  <c:v>41966.378599537042</c:v>
                </c:pt>
                <c:pt idx="3876">
                  <c:v>41966.379293981481</c:v>
                </c:pt>
                <c:pt idx="3877">
                  <c:v>41966.379988425928</c:v>
                </c:pt>
                <c:pt idx="3878">
                  <c:v>41966.380682870367</c:v>
                </c:pt>
                <c:pt idx="3879">
                  <c:v>41966.381377314821</c:v>
                </c:pt>
                <c:pt idx="3880">
                  <c:v>41966.382071759261</c:v>
                </c:pt>
                <c:pt idx="3881">
                  <c:v>41966.3827662037</c:v>
                </c:pt>
                <c:pt idx="3882">
                  <c:v>41966.383460648147</c:v>
                </c:pt>
                <c:pt idx="3883">
                  <c:v>41966.384155092601</c:v>
                </c:pt>
                <c:pt idx="3884">
                  <c:v>41966.38484953704</c:v>
                </c:pt>
                <c:pt idx="3885">
                  <c:v>41966.38554398148</c:v>
                </c:pt>
                <c:pt idx="3886">
                  <c:v>41966.38623842597</c:v>
                </c:pt>
                <c:pt idx="3887">
                  <c:v>41966.38693287038</c:v>
                </c:pt>
                <c:pt idx="3888">
                  <c:v>41966.387627314813</c:v>
                </c:pt>
                <c:pt idx="3889">
                  <c:v>41966.388321759259</c:v>
                </c:pt>
                <c:pt idx="3890">
                  <c:v>41966.389016203713</c:v>
                </c:pt>
                <c:pt idx="3891">
                  <c:v>41966.389710648153</c:v>
                </c:pt>
                <c:pt idx="3892">
                  <c:v>41966.390405092599</c:v>
                </c:pt>
                <c:pt idx="3893">
                  <c:v>41966.391099537017</c:v>
                </c:pt>
                <c:pt idx="3894">
                  <c:v>41966.391793981449</c:v>
                </c:pt>
                <c:pt idx="3895">
                  <c:v>41966.392488425932</c:v>
                </c:pt>
                <c:pt idx="3896">
                  <c:v>41966.393194444441</c:v>
                </c:pt>
                <c:pt idx="3897">
                  <c:v>41966.393888888888</c:v>
                </c:pt>
                <c:pt idx="3898">
                  <c:v>41966.394583333327</c:v>
                </c:pt>
                <c:pt idx="3899">
                  <c:v>41966.395277777781</c:v>
                </c:pt>
                <c:pt idx="3900">
                  <c:v>41966.395972222221</c:v>
                </c:pt>
                <c:pt idx="3901">
                  <c:v>41966.396666666653</c:v>
                </c:pt>
                <c:pt idx="3902">
                  <c:v>41966.397361111092</c:v>
                </c:pt>
                <c:pt idx="3903">
                  <c:v>41966.398055555561</c:v>
                </c:pt>
                <c:pt idx="3904">
                  <c:v>41966.39875</c:v>
                </c:pt>
                <c:pt idx="3905">
                  <c:v>41966.399444444447</c:v>
                </c:pt>
                <c:pt idx="3906">
                  <c:v>41966.400138888901</c:v>
                </c:pt>
                <c:pt idx="3907">
                  <c:v>41966.400833333333</c:v>
                </c:pt>
                <c:pt idx="3908">
                  <c:v>41966.40152777778</c:v>
                </c:pt>
                <c:pt idx="3909">
                  <c:v>41966.402222222219</c:v>
                </c:pt>
                <c:pt idx="3910">
                  <c:v>41966.402916666673</c:v>
                </c:pt>
                <c:pt idx="3911">
                  <c:v>41966.403611111113</c:v>
                </c:pt>
                <c:pt idx="3912">
                  <c:v>41966.404305555552</c:v>
                </c:pt>
                <c:pt idx="3913">
                  <c:v>41966.405000000013</c:v>
                </c:pt>
                <c:pt idx="3914">
                  <c:v>41966.40569444446</c:v>
                </c:pt>
                <c:pt idx="3915">
                  <c:v>41966.4063888889</c:v>
                </c:pt>
                <c:pt idx="3916">
                  <c:v>41966.407083333317</c:v>
                </c:pt>
                <c:pt idx="3917">
                  <c:v>41966.407777777778</c:v>
                </c:pt>
                <c:pt idx="3918">
                  <c:v>41966.408472222232</c:v>
                </c:pt>
                <c:pt idx="3919">
                  <c:v>41966.409166666643</c:v>
                </c:pt>
                <c:pt idx="3920">
                  <c:v>41966.409861111097</c:v>
                </c:pt>
                <c:pt idx="3921">
                  <c:v>41966.410555555558</c:v>
                </c:pt>
                <c:pt idx="3922">
                  <c:v>41966.411261574081</c:v>
                </c:pt>
                <c:pt idx="3923">
                  <c:v>41966.411956018521</c:v>
                </c:pt>
                <c:pt idx="3924">
                  <c:v>41966.41265046296</c:v>
                </c:pt>
                <c:pt idx="3925">
                  <c:v>41966.413344907407</c:v>
                </c:pt>
                <c:pt idx="3926">
                  <c:v>41966.414039351861</c:v>
                </c:pt>
                <c:pt idx="3927">
                  <c:v>41966.4147337963</c:v>
                </c:pt>
                <c:pt idx="3928">
                  <c:v>41966.41542824074</c:v>
                </c:pt>
                <c:pt idx="3929">
                  <c:v>41966.416122685187</c:v>
                </c:pt>
                <c:pt idx="3930">
                  <c:v>41966.416817129641</c:v>
                </c:pt>
                <c:pt idx="3931">
                  <c:v>41966.417511574073</c:v>
                </c:pt>
                <c:pt idx="3932">
                  <c:v>41966.418206018541</c:v>
                </c:pt>
                <c:pt idx="3933">
                  <c:v>41966.418900462981</c:v>
                </c:pt>
                <c:pt idx="3934">
                  <c:v>41966.419594907413</c:v>
                </c:pt>
                <c:pt idx="3935">
                  <c:v>41966.420289351852</c:v>
                </c:pt>
                <c:pt idx="3936">
                  <c:v>41966.420983796277</c:v>
                </c:pt>
                <c:pt idx="3937">
                  <c:v>41966.421678240738</c:v>
                </c:pt>
                <c:pt idx="3938">
                  <c:v>41966.422372685192</c:v>
                </c:pt>
                <c:pt idx="3939">
                  <c:v>41966.423067129617</c:v>
                </c:pt>
                <c:pt idx="3940">
                  <c:v>41966.423761574042</c:v>
                </c:pt>
                <c:pt idx="3941">
                  <c:v>41966.424456018518</c:v>
                </c:pt>
                <c:pt idx="3942">
                  <c:v>41966.425150462957</c:v>
                </c:pt>
                <c:pt idx="3943">
                  <c:v>41966.425844907397</c:v>
                </c:pt>
                <c:pt idx="3944">
                  <c:v>41966.426539351851</c:v>
                </c:pt>
                <c:pt idx="3945">
                  <c:v>41966.427233796298</c:v>
                </c:pt>
                <c:pt idx="3946">
                  <c:v>41966.427928240737</c:v>
                </c:pt>
                <c:pt idx="3947">
                  <c:v>41966.428622685176</c:v>
                </c:pt>
                <c:pt idx="3948">
                  <c:v>41966.429328703678</c:v>
                </c:pt>
                <c:pt idx="3949">
                  <c:v>41966.430023148161</c:v>
                </c:pt>
                <c:pt idx="3950">
                  <c:v>41966.430717592601</c:v>
                </c:pt>
                <c:pt idx="3951">
                  <c:v>41966.431412037033</c:v>
                </c:pt>
                <c:pt idx="3952">
                  <c:v>41966.432106481479</c:v>
                </c:pt>
                <c:pt idx="3953">
                  <c:v>41966.432800925933</c:v>
                </c:pt>
                <c:pt idx="3954">
                  <c:v>41966.433495370373</c:v>
                </c:pt>
                <c:pt idx="3955">
                  <c:v>41966.434189814798</c:v>
                </c:pt>
                <c:pt idx="3956">
                  <c:v>41966.434884259259</c:v>
                </c:pt>
                <c:pt idx="3957">
                  <c:v>41966.435578703713</c:v>
                </c:pt>
                <c:pt idx="3958">
                  <c:v>41966.436273148167</c:v>
                </c:pt>
                <c:pt idx="3959">
                  <c:v>41966.436967592599</c:v>
                </c:pt>
                <c:pt idx="3960">
                  <c:v>41966.437662037017</c:v>
                </c:pt>
                <c:pt idx="3961">
                  <c:v>41966.438356481478</c:v>
                </c:pt>
                <c:pt idx="3962">
                  <c:v>41966.439050925932</c:v>
                </c:pt>
                <c:pt idx="3963">
                  <c:v>41966.439745370371</c:v>
                </c:pt>
                <c:pt idx="3964">
                  <c:v>41966.440439814818</c:v>
                </c:pt>
                <c:pt idx="3965">
                  <c:v>41966.441134259258</c:v>
                </c:pt>
                <c:pt idx="3966">
                  <c:v>41966.441828703697</c:v>
                </c:pt>
                <c:pt idx="3967">
                  <c:v>41966.44252314818</c:v>
                </c:pt>
                <c:pt idx="3968">
                  <c:v>41966.443217592598</c:v>
                </c:pt>
                <c:pt idx="3969">
                  <c:v>41966.443912037037</c:v>
                </c:pt>
                <c:pt idx="3970">
                  <c:v>41966.444606481498</c:v>
                </c:pt>
                <c:pt idx="3971">
                  <c:v>41966.445300925923</c:v>
                </c:pt>
                <c:pt idx="3972">
                  <c:v>41966.44599537037</c:v>
                </c:pt>
                <c:pt idx="3973">
                  <c:v>41966.446689814817</c:v>
                </c:pt>
                <c:pt idx="3974">
                  <c:v>41966.447395833333</c:v>
                </c:pt>
                <c:pt idx="3975">
                  <c:v>41966.44809027778</c:v>
                </c:pt>
                <c:pt idx="3976">
                  <c:v>41966.448784722197</c:v>
                </c:pt>
                <c:pt idx="3977">
                  <c:v>41966.449479166673</c:v>
                </c:pt>
                <c:pt idx="3978">
                  <c:v>41966.450173611112</c:v>
                </c:pt>
                <c:pt idx="3979">
                  <c:v>41966.450868055559</c:v>
                </c:pt>
                <c:pt idx="3980">
                  <c:v>41966.451562500013</c:v>
                </c:pt>
                <c:pt idx="3981">
                  <c:v>41966.452256944467</c:v>
                </c:pt>
                <c:pt idx="3982">
                  <c:v>41966.452951388899</c:v>
                </c:pt>
                <c:pt idx="3983">
                  <c:v>41966.453645833317</c:v>
                </c:pt>
                <c:pt idx="3984">
                  <c:v>41966.454340277778</c:v>
                </c:pt>
                <c:pt idx="3985">
                  <c:v>41966.455034722232</c:v>
                </c:pt>
                <c:pt idx="3986">
                  <c:v>41966.455729166657</c:v>
                </c:pt>
                <c:pt idx="3987">
                  <c:v>41966.456423611096</c:v>
                </c:pt>
                <c:pt idx="3988">
                  <c:v>41966.457118055558</c:v>
                </c:pt>
                <c:pt idx="3989">
                  <c:v>41966.457812500012</c:v>
                </c:pt>
                <c:pt idx="3990">
                  <c:v>41966.458506944473</c:v>
                </c:pt>
                <c:pt idx="3991">
                  <c:v>41966.459201388898</c:v>
                </c:pt>
                <c:pt idx="3992">
                  <c:v>41966.45989583333</c:v>
                </c:pt>
                <c:pt idx="3993">
                  <c:v>41966.460590277777</c:v>
                </c:pt>
                <c:pt idx="3994">
                  <c:v>41966.461284722223</c:v>
                </c:pt>
                <c:pt idx="3995">
                  <c:v>41966.46197916667</c:v>
                </c:pt>
                <c:pt idx="3996">
                  <c:v>41966.46267361108</c:v>
                </c:pt>
                <c:pt idx="3997">
                  <c:v>41966.463368055563</c:v>
                </c:pt>
                <c:pt idx="3998">
                  <c:v>41966.464062500003</c:v>
                </c:pt>
                <c:pt idx="3999">
                  <c:v>41966.464768518497</c:v>
                </c:pt>
                <c:pt idx="4000">
                  <c:v>41966.465462962937</c:v>
                </c:pt>
                <c:pt idx="4001">
                  <c:v>41966.466157407413</c:v>
                </c:pt>
                <c:pt idx="4002">
                  <c:v>41966.466851851852</c:v>
                </c:pt>
                <c:pt idx="4003">
                  <c:v>41966.467546296299</c:v>
                </c:pt>
                <c:pt idx="4004">
                  <c:v>41966.468240740738</c:v>
                </c:pt>
                <c:pt idx="4005">
                  <c:v>41966.468935185199</c:v>
                </c:pt>
                <c:pt idx="4006">
                  <c:v>41966.469629629617</c:v>
                </c:pt>
                <c:pt idx="4007">
                  <c:v>41966.470324074071</c:v>
                </c:pt>
                <c:pt idx="4008">
                  <c:v>41966.471018518518</c:v>
                </c:pt>
                <c:pt idx="4009">
                  <c:v>41966.471712962957</c:v>
                </c:pt>
                <c:pt idx="4010">
                  <c:v>41966.472407407411</c:v>
                </c:pt>
                <c:pt idx="4011">
                  <c:v>41966.473101851821</c:v>
                </c:pt>
                <c:pt idx="4012">
                  <c:v>41966.473796296297</c:v>
                </c:pt>
                <c:pt idx="4013">
                  <c:v>41966.474490740737</c:v>
                </c:pt>
                <c:pt idx="4014">
                  <c:v>41966.475185185183</c:v>
                </c:pt>
                <c:pt idx="4015">
                  <c:v>41966.47587962963</c:v>
                </c:pt>
                <c:pt idx="4016">
                  <c:v>41966.476574074099</c:v>
                </c:pt>
                <c:pt idx="4017">
                  <c:v>41966.477268518523</c:v>
                </c:pt>
                <c:pt idx="4018">
                  <c:v>41966.477962962963</c:v>
                </c:pt>
                <c:pt idx="4019">
                  <c:v>41966.47865740741</c:v>
                </c:pt>
                <c:pt idx="4020">
                  <c:v>41966.479351851827</c:v>
                </c:pt>
                <c:pt idx="4021">
                  <c:v>41966.480046296303</c:v>
                </c:pt>
                <c:pt idx="4022">
                  <c:v>41966.480740740742</c:v>
                </c:pt>
                <c:pt idx="4023">
                  <c:v>41966.481435185182</c:v>
                </c:pt>
                <c:pt idx="4024">
                  <c:v>41966.482129629629</c:v>
                </c:pt>
                <c:pt idx="4025">
                  <c:v>41966.482835648167</c:v>
                </c:pt>
                <c:pt idx="4026">
                  <c:v>41966.483530092599</c:v>
                </c:pt>
                <c:pt idx="4027">
                  <c:v>41966.484224537038</c:v>
                </c:pt>
                <c:pt idx="4028">
                  <c:v>41966.4849189815</c:v>
                </c:pt>
                <c:pt idx="4029">
                  <c:v>41966.485613425932</c:v>
                </c:pt>
                <c:pt idx="4030">
                  <c:v>41966.486307870371</c:v>
                </c:pt>
                <c:pt idx="4031">
                  <c:v>41966.487002314818</c:v>
                </c:pt>
                <c:pt idx="4032">
                  <c:v>41966.487696759257</c:v>
                </c:pt>
                <c:pt idx="4033">
                  <c:v>41966.488391203711</c:v>
                </c:pt>
                <c:pt idx="4034">
                  <c:v>41966.489085648151</c:v>
                </c:pt>
                <c:pt idx="4035">
                  <c:v>41966.489780092597</c:v>
                </c:pt>
                <c:pt idx="4036">
                  <c:v>41966.490474537008</c:v>
                </c:pt>
                <c:pt idx="4037">
                  <c:v>41966.491168981447</c:v>
                </c:pt>
                <c:pt idx="4038">
                  <c:v>41966.491863425923</c:v>
                </c:pt>
                <c:pt idx="4039">
                  <c:v>41966.49255787037</c:v>
                </c:pt>
                <c:pt idx="4040">
                  <c:v>41966.493252314824</c:v>
                </c:pt>
                <c:pt idx="4041">
                  <c:v>41966.493946759227</c:v>
                </c:pt>
                <c:pt idx="4042">
                  <c:v>41966.494641203702</c:v>
                </c:pt>
                <c:pt idx="4043">
                  <c:v>41966.495335648149</c:v>
                </c:pt>
                <c:pt idx="4044">
                  <c:v>41966.496030092603</c:v>
                </c:pt>
                <c:pt idx="4045">
                  <c:v>41966.496724537014</c:v>
                </c:pt>
                <c:pt idx="4046">
                  <c:v>41966.497418981467</c:v>
                </c:pt>
                <c:pt idx="4047">
                  <c:v>41966.498113425929</c:v>
                </c:pt>
                <c:pt idx="4048">
                  <c:v>41966.498807870368</c:v>
                </c:pt>
                <c:pt idx="4049">
                  <c:v>41966.499502314808</c:v>
                </c:pt>
                <c:pt idx="4050">
                  <c:v>41966.500208333331</c:v>
                </c:pt>
                <c:pt idx="4051">
                  <c:v>41966.500902777778</c:v>
                </c:pt>
                <c:pt idx="4052">
                  <c:v>41966.501597222232</c:v>
                </c:pt>
                <c:pt idx="4053">
                  <c:v>41966.502291666657</c:v>
                </c:pt>
                <c:pt idx="4054">
                  <c:v>41966.502986111103</c:v>
                </c:pt>
                <c:pt idx="4055">
                  <c:v>41966.503680555528</c:v>
                </c:pt>
                <c:pt idx="4056">
                  <c:v>41966.504374999997</c:v>
                </c:pt>
                <c:pt idx="4057">
                  <c:v>41966.505069444451</c:v>
                </c:pt>
                <c:pt idx="4058">
                  <c:v>41966.505763888883</c:v>
                </c:pt>
                <c:pt idx="4059">
                  <c:v>41966.506458333337</c:v>
                </c:pt>
                <c:pt idx="4060">
                  <c:v>41966.507152777784</c:v>
                </c:pt>
                <c:pt idx="4061">
                  <c:v>41966.507847222223</c:v>
                </c:pt>
                <c:pt idx="4062">
                  <c:v>41966.50854166667</c:v>
                </c:pt>
                <c:pt idx="4063">
                  <c:v>41966.509236111109</c:v>
                </c:pt>
                <c:pt idx="4064">
                  <c:v>41966.509930555563</c:v>
                </c:pt>
                <c:pt idx="4065">
                  <c:v>41966.510625000003</c:v>
                </c:pt>
                <c:pt idx="4066">
                  <c:v>41966.511319444442</c:v>
                </c:pt>
                <c:pt idx="4067">
                  <c:v>41966.512013888903</c:v>
                </c:pt>
                <c:pt idx="4068">
                  <c:v>41966.512708333343</c:v>
                </c:pt>
                <c:pt idx="4069">
                  <c:v>41966.513402777768</c:v>
                </c:pt>
                <c:pt idx="4070">
                  <c:v>41966.514097222222</c:v>
                </c:pt>
                <c:pt idx="4071">
                  <c:v>41966.514791666646</c:v>
                </c:pt>
                <c:pt idx="4072">
                  <c:v>41966.515486111079</c:v>
                </c:pt>
                <c:pt idx="4073">
                  <c:v>41966.516180555547</c:v>
                </c:pt>
                <c:pt idx="4074">
                  <c:v>41966.516875000001</c:v>
                </c:pt>
                <c:pt idx="4075">
                  <c:v>41966.517569444462</c:v>
                </c:pt>
                <c:pt idx="4076">
                  <c:v>41966.518275463</c:v>
                </c:pt>
                <c:pt idx="4077">
                  <c:v>41966.518969907411</c:v>
                </c:pt>
                <c:pt idx="4078">
                  <c:v>41966.51966435185</c:v>
                </c:pt>
                <c:pt idx="4079">
                  <c:v>41966.520358796297</c:v>
                </c:pt>
                <c:pt idx="4080">
                  <c:v>41966.521053240736</c:v>
                </c:pt>
                <c:pt idx="4081">
                  <c:v>41966.521747685147</c:v>
                </c:pt>
                <c:pt idx="4082">
                  <c:v>41966.522442129623</c:v>
                </c:pt>
                <c:pt idx="4083">
                  <c:v>41966.523136574076</c:v>
                </c:pt>
                <c:pt idx="4084">
                  <c:v>41966.523831018523</c:v>
                </c:pt>
                <c:pt idx="4085">
                  <c:v>41966.524525462963</c:v>
                </c:pt>
                <c:pt idx="4086">
                  <c:v>41966.525219907409</c:v>
                </c:pt>
                <c:pt idx="4087">
                  <c:v>41966.525914351827</c:v>
                </c:pt>
                <c:pt idx="4088">
                  <c:v>41966.526608796303</c:v>
                </c:pt>
                <c:pt idx="4089">
                  <c:v>41966.527303240728</c:v>
                </c:pt>
                <c:pt idx="4090">
                  <c:v>41966.527997685167</c:v>
                </c:pt>
                <c:pt idx="4091">
                  <c:v>41966.528692129628</c:v>
                </c:pt>
                <c:pt idx="4092">
                  <c:v>41966.529386574082</c:v>
                </c:pt>
                <c:pt idx="4093">
                  <c:v>41966.530081018522</c:v>
                </c:pt>
                <c:pt idx="4094">
                  <c:v>41966.530775462961</c:v>
                </c:pt>
                <c:pt idx="4095">
                  <c:v>41966.531469907379</c:v>
                </c:pt>
                <c:pt idx="4096">
                  <c:v>41966.532164351847</c:v>
                </c:pt>
                <c:pt idx="4097">
                  <c:v>41966.532858796301</c:v>
                </c:pt>
                <c:pt idx="4098">
                  <c:v>41966.533553240741</c:v>
                </c:pt>
                <c:pt idx="4099">
                  <c:v>41966.534247685187</c:v>
                </c:pt>
                <c:pt idx="4100">
                  <c:v>41966.534942129627</c:v>
                </c:pt>
                <c:pt idx="4101">
                  <c:v>41966.53564814815</c:v>
                </c:pt>
                <c:pt idx="4102">
                  <c:v>41966.53634259259</c:v>
                </c:pt>
                <c:pt idx="4103">
                  <c:v>41966.537037037036</c:v>
                </c:pt>
                <c:pt idx="4104">
                  <c:v>41966.537731481483</c:v>
                </c:pt>
                <c:pt idx="4105">
                  <c:v>41966.538425925923</c:v>
                </c:pt>
                <c:pt idx="4106">
                  <c:v>41966.539120370348</c:v>
                </c:pt>
                <c:pt idx="4107">
                  <c:v>41966.539814814823</c:v>
                </c:pt>
                <c:pt idx="4108">
                  <c:v>41966.540509259263</c:v>
                </c:pt>
                <c:pt idx="4109">
                  <c:v>41966.541203703673</c:v>
                </c:pt>
                <c:pt idx="4110">
                  <c:v>41966.541898148171</c:v>
                </c:pt>
                <c:pt idx="4111">
                  <c:v>41966.542592592603</c:v>
                </c:pt>
                <c:pt idx="4112">
                  <c:v>41966.543287037042</c:v>
                </c:pt>
                <c:pt idx="4113">
                  <c:v>41966.543981481467</c:v>
                </c:pt>
                <c:pt idx="4114">
                  <c:v>41966.544675925928</c:v>
                </c:pt>
                <c:pt idx="4115">
                  <c:v>41966.545370370368</c:v>
                </c:pt>
                <c:pt idx="4116">
                  <c:v>41966.546064814807</c:v>
                </c:pt>
                <c:pt idx="4117">
                  <c:v>41966.546759259261</c:v>
                </c:pt>
                <c:pt idx="4118">
                  <c:v>41966.547453703672</c:v>
                </c:pt>
                <c:pt idx="4119">
                  <c:v>41966.548148148162</c:v>
                </c:pt>
                <c:pt idx="4120">
                  <c:v>41966.548842592601</c:v>
                </c:pt>
                <c:pt idx="4121">
                  <c:v>41966.549537037041</c:v>
                </c:pt>
                <c:pt idx="4122">
                  <c:v>41966.55023148148</c:v>
                </c:pt>
                <c:pt idx="4123">
                  <c:v>41966.550925925927</c:v>
                </c:pt>
                <c:pt idx="4124">
                  <c:v>41966.551620370381</c:v>
                </c:pt>
                <c:pt idx="4125">
                  <c:v>41966.552314814813</c:v>
                </c:pt>
                <c:pt idx="4126">
                  <c:v>41966.55300925926</c:v>
                </c:pt>
                <c:pt idx="4127">
                  <c:v>41966.553715277783</c:v>
                </c:pt>
                <c:pt idx="4128">
                  <c:v>41966.554409722223</c:v>
                </c:pt>
                <c:pt idx="4129">
                  <c:v>41966.555104166648</c:v>
                </c:pt>
                <c:pt idx="4130">
                  <c:v>41966.55579861108</c:v>
                </c:pt>
                <c:pt idx="4131">
                  <c:v>41966.556493055563</c:v>
                </c:pt>
                <c:pt idx="4132">
                  <c:v>41966.557187500002</c:v>
                </c:pt>
                <c:pt idx="4133">
                  <c:v>41966.557881944442</c:v>
                </c:pt>
                <c:pt idx="4134">
                  <c:v>41966.558576388903</c:v>
                </c:pt>
                <c:pt idx="4135">
                  <c:v>41966.559270833342</c:v>
                </c:pt>
                <c:pt idx="4136">
                  <c:v>41966.559965277782</c:v>
                </c:pt>
                <c:pt idx="4137">
                  <c:v>41966.560659722221</c:v>
                </c:pt>
                <c:pt idx="4138">
                  <c:v>41966.561354166653</c:v>
                </c:pt>
                <c:pt idx="4139">
                  <c:v>41966.562048611093</c:v>
                </c:pt>
                <c:pt idx="4140">
                  <c:v>41966.562743055547</c:v>
                </c:pt>
                <c:pt idx="4141">
                  <c:v>41966.563437500001</c:v>
                </c:pt>
                <c:pt idx="4142">
                  <c:v>41966.564131944448</c:v>
                </c:pt>
                <c:pt idx="4143">
                  <c:v>41966.564826388902</c:v>
                </c:pt>
                <c:pt idx="4144">
                  <c:v>41966.565520833312</c:v>
                </c:pt>
                <c:pt idx="4145">
                  <c:v>41966.56621527778</c:v>
                </c:pt>
                <c:pt idx="4146">
                  <c:v>41966.56690972222</c:v>
                </c:pt>
                <c:pt idx="4147">
                  <c:v>41966.567604166637</c:v>
                </c:pt>
                <c:pt idx="4148">
                  <c:v>41966.568298611113</c:v>
                </c:pt>
                <c:pt idx="4149">
                  <c:v>41966.568993055553</c:v>
                </c:pt>
                <c:pt idx="4150">
                  <c:v>41966.569687499999</c:v>
                </c:pt>
                <c:pt idx="4151">
                  <c:v>41966.570381944453</c:v>
                </c:pt>
                <c:pt idx="4152">
                  <c:v>41966.571087962962</c:v>
                </c:pt>
                <c:pt idx="4153">
                  <c:v>41966.57178240738</c:v>
                </c:pt>
                <c:pt idx="4154">
                  <c:v>41966.572476851827</c:v>
                </c:pt>
                <c:pt idx="4155">
                  <c:v>41966.573171296302</c:v>
                </c:pt>
                <c:pt idx="4156">
                  <c:v>41966.573865740727</c:v>
                </c:pt>
                <c:pt idx="4157">
                  <c:v>41966.574560185189</c:v>
                </c:pt>
                <c:pt idx="4158">
                  <c:v>41966.575254629628</c:v>
                </c:pt>
                <c:pt idx="4159">
                  <c:v>41966.575949074082</c:v>
                </c:pt>
                <c:pt idx="4160">
                  <c:v>41966.576643518521</c:v>
                </c:pt>
                <c:pt idx="4161">
                  <c:v>41966.577337962961</c:v>
                </c:pt>
                <c:pt idx="4162">
                  <c:v>41966.578032407408</c:v>
                </c:pt>
                <c:pt idx="4163">
                  <c:v>41966.578726851847</c:v>
                </c:pt>
                <c:pt idx="4164">
                  <c:v>41966.579421296286</c:v>
                </c:pt>
                <c:pt idx="4165">
                  <c:v>41966.58011574074</c:v>
                </c:pt>
                <c:pt idx="4166">
                  <c:v>41966.580810185202</c:v>
                </c:pt>
                <c:pt idx="4167">
                  <c:v>41966.581504629627</c:v>
                </c:pt>
                <c:pt idx="4168">
                  <c:v>41966.582199074081</c:v>
                </c:pt>
                <c:pt idx="4169">
                  <c:v>41966.58289351852</c:v>
                </c:pt>
                <c:pt idx="4170">
                  <c:v>41966.583587962959</c:v>
                </c:pt>
                <c:pt idx="4171">
                  <c:v>41966.584282407413</c:v>
                </c:pt>
                <c:pt idx="4172">
                  <c:v>41966.584976851853</c:v>
                </c:pt>
                <c:pt idx="4173">
                  <c:v>41966.5856712963</c:v>
                </c:pt>
                <c:pt idx="4174">
                  <c:v>41966.586365740739</c:v>
                </c:pt>
                <c:pt idx="4175">
                  <c:v>41966.587060185193</c:v>
                </c:pt>
                <c:pt idx="4176">
                  <c:v>41966.587754629632</c:v>
                </c:pt>
                <c:pt idx="4177">
                  <c:v>41966.588449074072</c:v>
                </c:pt>
                <c:pt idx="4178">
                  <c:v>41966.589155092603</c:v>
                </c:pt>
                <c:pt idx="4179">
                  <c:v>41966.589849537027</c:v>
                </c:pt>
                <c:pt idx="4180">
                  <c:v>41966.590543981467</c:v>
                </c:pt>
                <c:pt idx="4181">
                  <c:v>41966.591238425928</c:v>
                </c:pt>
                <c:pt idx="4182">
                  <c:v>41966.591932870353</c:v>
                </c:pt>
                <c:pt idx="4183">
                  <c:v>41966.592627314807</c:v>
                </c:pt>
                <c:pt idx="4184">
                  <c:v>41966.593321759217</c:v>
                </c:pt>
                <c:pt idx="4185">
                  <c:v>41966.5940162037</c:v>
                </c:pt>
                <c:pt idx="4186">
                  <c:v>41966.594710648147</c:v>
                </c:pt>
                <c:pt idx="4187">
                  <c:v>41966.595405092587</c:v>
                </c:pt>
                <c:pt idx="4188">
                  <c:v>41966.596099537033</c:v>
                </c:pt>
                <c:pt idx="4189">
                  <c:v>41966.596793981473</c:v>
                </c:pt>
                <c:pt idx="4190">
                  <c:v>41966.597488425927</c:v>
                </c:pt>
                <c:pt idx="4191">
                  <c:v>41966.598182870373</c:v>
                </c:pt>
                <c:pt idx="4192">
                  <c:v>41966.598877314813</c:v>
                </c:pt>
                <c:pt idx="4193">
                  <c:v>41966.599571759252</c:v>
                </c:pt>
                <c:pt idx="4194">
                  <c:v>41966.600266203714</c:v>
                </c:pt>
                <c:pt idx="4195">
                  <c:v>41966.600960648153</c:v>
                </c:pt>
                <c:pt idx="4196">
                  <c:v>41966.6016550926</c:v>
                </c:pt>
                <c:pt idx="4197">
                  <c:v>41966.602349537017</c:v>
                </c:pt>
                <c:pt idx="4198">
                  <c:v>41966.603043981449</c:v>
                </c:pt>
                <c:pt idx="4199">
                  <c:v>41966.603738425933</c:v>
                </c:pt>
                <c:pt idx="4200">
                  <c:v>41966.604432870372</c:v>
                </c:pt>
                <c:pt idx="4201">
                  <c:v>41966.605127314797</c:v>
                </c:pt>
                <c:pt idx="4202">
                  <c:v>41966.605821759229</c:v>
                </c:pt>
                <c:pt idx="4203">
                  <c:v>41966.606527777782</c:v>
                </c:pt>
                <c:pt idx="4204">
                  <c:v>41966.607222222221</c:v>
                </c:pt>
                <c:pt idx="4205">
                  <c:v>41966.607916666653</c:v>
                </c:pt>
                <c:pt idx="4206">
                  <c:v>41966.608611111107</c:v>
                </c:pt>
                <c:pt idx="4207">
                  <c:v>41966.609305555547</c:v>
                </c:pt>
                <c:pt idx="4208">
                  <c:v>41966.61</c:v>
                </c:pt>
                <c:pt idx="4209">
                  <c:v>41966.610694444462</c:v>
                </c:pt>
                <c:pt idx="4210">
                  <c:v>41966.611388888887</c:v>
                </c:pt>
                <c:pt idx="4211">
                  <c:v>41966.612083333333</c:v>
                </c:pt>
                <c:pt idx="4212">
                  <c:v>41966.61277777778</c:v>
                </c:pt>
                <c:pt idx="4213">
                  <c:v>41966.61347222222</c:v>
                </c:pt>
                <c:pt idx="4214">
                  <c:v>41966.614166666637</c:v>
                </c:pt>
                <c:pt idx="4215">
                  <c:v>41966.614861111113</c:v>
                </c:pt>
                <c:pt idx="4216">
                  <c:v>41966.615555555552</c:v>
                </c:pt>
                <c:pt idx="4217">
                  <c:v>41966.616249999999</c:v>
                </c:pt>
                <c:pt idx="4218">
                  <c:v>41966.61694444446</c:v>
                </c:pt>
                <c:pt idx="4219">
                  <c:v>41966.6176388889</c:v>
                </c:pt>
                <c:pt idx="4220">
                  <c:v>41966.618333333332</c:v>
                </c:pt>
                <c:pt idx="4221">
                  <c:v>41966.619027777779</c:v>
                </c:pt>
                <c:pt idx="4222">
                  <c:v>41966.619722222233</c:v>
                </c:pt>
                <c:pt idx="4223">
                  <c:v>41966.620416666643</c:v>
                </c:pt>
                <c:pt idx="4224">
                  <c:v>41966.621111111082</c:v>
                </c:pt>
                <c:pt idx="4225">
                  <c:v>41966.621805555529</c:v>
                </c:pt>
                <c:pt idx="4226">
                  <c:v>41966.622499999998</c:v>
                </c:pt>
                <c:pt idx="4227">
                  <c:v>41966.623194444437</c:v>
                </c:pt>
                <c:pt idx="4228">
                  <c:v>41966.623888888877</c:v>
                </c:pt>
                <c:pt idx="4229">
                  <c:v>41966.624594907407</c:v>
                </c:pt>
                <c:pt idx="4230">
                  <c:v>41966.625289351847</c:v>
                </c:pt>
                <c:pt idx="4231">
                  <c:v>41966.625983796257</c:v>
                </c:pt>
                <c:pt idx="4232">
                  <c:v>41966.62667824074</c:v>
                </c:pt>
                <c:pt idx="4233">
                  <c:v>41966.627372685172</c:v>
                </c:pt>
                <c:pt idx="4234">
                  <c:v>41966.628067129634</c:v>
                </c:pt>
                <c:pt idx="4235">
                  <c:v>41966.628761574073</c:v>
                </c:pt>
                <c:pt idx="4236">
                  <c:v>41966.62945601852</c:v>
                </c:pt>
                <c:pt idx="4237">
                  <c:v>41966.630150462966</c:v>
                </c:pt>
                <c:pt idx="4238">
                  <c:v>41966.630844907413</c:v>
                </c:pt>
                <c:pt idx="4239">
                  <c:v>41966.631539351853</c:v>
                </c:pt>
                <c:pt idx="4240">
                  <c:v>41966.632233796299</c:v>
                </c:pt>
                <c:pt idx="4241">
                  <c:v>41966.632928240739</c:v>
                </c:pt>
                <c:pt idx="4242">
                  <c:v>41966.633622685164</c:v>
                </c:pt>
                <c:pt idx="4243">
                  <c:v>41966.634317129632</c:v>
                </c:pt>
                <c:pt idx="4244">
                  <c:v>41966.635011574072</c:v>
                </c:pt>
                <c:pt idx="4245">
                  <c:v>41966.635706018496</c:v>
                </c:pt>
                <c:pt idx="4246">
                  <c:v>41966.636400462958</c:v>
                </c:pt>
                <c:pt idx="4247">
                  <c:v>41966.637094907397</c:v>
                </c:pt>
                <c:pt idx="4248">
                  <c:v>41966.637789351822</c:v>
                </c:pt>
                <c:pt idx="4249">
                  <c:v>41966.638483796283</c:v>
                </c:pt>
                <c:pt idx="4250">
                  <c:v>41966.639178240737</c:v>
                </c:pt>
                <c:pt idx="4251">
                  <c:v>41966.639872685177</c:v>
                </c:pt>
                <c:pt idx="4252">
                  <c:v>41966.640567129631</c:v>
                </c:pt>
                <c:pt idx="4253">
                  <c:v>41966.641261574077</c:v>
                </c:pt>
                <c:pt idx="4254">
                  <c:v>41966.641967592594</c:v>
                </c:pt>
                <c:pt idx="4255">
                  <c:v>41966.642662037033</c:v>
                </c:pt>
                <c:pt idx="4256">
                  <c:v>41966.64335648148</c:v>
                </c:pt>
                <c:pt idx="4257">
                  <c:v>41966.644050925926</c:v>
                </c:pt>
                <c:pt idx="4258">
                  <c:v>41966.644745370373</c:v>
                </c:pt>
                <c:pt idx="4259">
                  <c:v>41966.645439814813</c:v>
                </c:pt>
                <c:pt idx="4260">
                  <c:v>41966.646134259259</c:v>
                </c:pt>
                <c:pt idx="4261">
                  <c:v>41966.646828703713</c:v>
                </c:pt>
                <c:pt idx="4262">
                  <c:v>41966.647523148153</c:v>
                </c:pt>
                <c:pt idx="4263">
                  <c:v>41966.648217592599</c:v>
                </c:pt>
                <c:pt idx="4264">
                  <c:v>41966.648912037039</c:v>
                </c:pt>
                <c:pt idx="4265">
                  <c:v>41966.649606481478</c:v>
                </c:pt>
                <c:pt idx="4266">
                  <c:v>41966.650300925932</c:v>
                </c:pt>
                <c:pt idx="4267">
                  <c:v>41966.650995370372</c:v>
                </c:pt>
                <c:pt idx="4268">
                  <c:v>41966.651689814797</c:v>
                </c:pt>
                <c:pt idx="4269">
                  <c:v>41966.652384259258</c:v>
                </c:pt>
                <c:pt idx="4270">
                  <c:v>41966.653078703697</c:v>
                </c:pt>
                <c:pt idx="4271">
                  <c:v>41966.653773148151</c:v>
                </c:pt>
                <c:pt idx="4272">
                  <c:v>41966.654467592598</c:v>
                </c:pt>
                <c:pt idx="4273">
                  <c:v>41966.655162037023</c:v>
                </c:pt>
                <c:pt idx="4274">
                  <c:v>41966.655856481499</c:v>
                </c:pt>
                <c:pt idx="4275">
                  <c:v>41966.656550925931</c:v>
                </c:pt>
                <c:pt idx="4276">
                  <c:v>41966.65724537037</c:v>
                </c:pt>
                <c:pt idx="4277">
                  <c:v>41966.657939814817</c:v>
                </c:pt>
                <c:pt idx="4278">
                  <c:v>41966.658634259264</c:v>
                </c:pt>
                <c:pt idx="4279">
                  <c:v>41966.65934027778</c:v>
                </c:pt>
                <c:pt idx="4280">
                  <c:v>41966.660034722197</c:v>
                </c:pt>
                <c:pt idx="4281">
                  <c:v>41966.660729166637</c:v>
                </c:pt>
                <c:pt idx="4282">
                  <c:v>41966.661423611047</c:v>
                </c:pt>
                <c:pt idx="4283">
                  <c:v>41966.662118055552</c:v>
                </c:pt>
                <c:pt idx="4284">
                  <c:v>41966.662812500013</c:v>
                </c:pt>
                <c:pt idx="4285">
                  <c:v>41966.663506944453</c:v>
                </c:pt>
                <c:pt idx="4286">
                  <c:v>41966.6642013889</c:v>
                </c:pt>
                <c:pt idx="4287">
                  <c:v>41966.664895833317</c:v>
                </c:pt>
                <c:pt idx="4288">
                  <c:v>41966.665590277778</c:v>
                </c:pt>
                <c:pt idx="4289">
                  <c:v>41966.666284722232</c:v>
                </c:pt>
                <c:pt idx="4290">
                  <c:v>41966.666979166657</c:v>
                </c:pt>
                <c:pt idx="4291">
                  <c:v>41966.667673611068</c:v>
                </c:pt>
                <c:pt idx="4292">
                  <c:v>41966.668368055558</c:v>
                </c:pt>
                <c:pt idx="4293">
                  <c:v>41966.669062499997</c:v>
                </c:pt>
                <c:pt idx="4294">
                  <c:v>41966.669756944437</c:v>
                </c:pt>
                <c:pt idx="4295">
                  <c:v>41966.670451388898</c:v>
                </c:pt>
                <c:pt idx="4296">
                  <c:v>41966.671145833287</c:v>
                </c:pt>
                <c:pt idx="4297">
                  <c:v>41966.671840277777</c:v>
                </c:pt>
                <c:pt idx="4298">
                  <c:v>41966.672534722231</c:v>
                </c:pt>
                <c:pt idx="4299">
                  <c:v>41966.673229166663</c:v>
                </c:pt>
                <c:pt idx="4300">
                  <c:v>41966.673923611073</c:v>
                </c:pt>
                <c:pt idx="4301">
                  <c:v>41966.674618055556</c:v>
                </c:pt>
                <c:pt idx="4302">
                  <c:v>41966.675312500003</c:v>
                </c:pt>
                <c:pt idx="4303">
                  <c:v>41966.676006944443</c:v>
                </c:pt>
                <c:pt idx="4304">
                  <c:v>41966.676701388889</c:v>
                </c:pt>
                <c:pt idx="4305">
                  <c:v>41966.677407407413</c:v>
                </c:pt>
                <c:pt idx="4306">
                  <c:v>41966.678101851823</c:v>
                </c:pt>
                <c:pt idx="4307">
                  <c:v>41966.678796296299</c:v>
                </c:pt>
                <c:pt idx="4308">
                  <c:v>41966.679490740717</c:v>
                </c:pt>
                <c:pt idx="4309">
                  <c:v>41966.680185185192</c:v>
                </c:pt>
                <c:pt idx="4310">
                  <c:v>41966.680879629632</c:v>
                </c:pt>
                <c:pt idx="4311">
                  <c:v>41966.681574074071</c:v>
                </c:pt>
                <c:pt idx="4312">
                  <c:v>41966.682268518518</c:v>
                </c:pt>
                <c:pt idx="4313">
                  <c:v>41966.682962962957</c:v>
                </c:pt>
                <c:pt idx="4314">
                  <c:v>41966.683657407411</c:v>
                </c:pt>
                <c:pt idx="4315">
                  <c:v>41966.684351851851</c:v>
                </c:pt>
                <c:pt idx="4316">
                  <c:v>41966.685046296298</c:v>
                </c:pt>
                <c:pt idx="4317">
                  <c:v>41966.685740740722</c:v>
                </c:pt>
                <c:pt idx="4318">
                  <c:v>41966.686435185198</c:v>
                </c:pt>
                <c:pt idx="4319">
                  <c:v>41966.687129629623</c:v>
                </c:pt>
                <c:pt idx="4320">
                  <c:v>41966.687824074077</c:v>
                </c:pt>
                <c:pt idx="4321">
                  <c:v>41966.688518518531</c:v>
                </c:pt>
                <c:pt idx="4322">
                  <c:v>41966.689212962963</c:v>
                </c:pt>
                <c:pt idx="4323">
                  <c:v>41966.68990740741</c:v>
                </c:pt>
                <c:pt idx="4324">
                  <c:v>41966.690601851813</c:v>
                </c:pt>
                <c:pt idx="4325">
                  <c:v>41966.691296296303</c:v>
                </c:pt>
                <c:pt idx="4326">
                  <c:v>41966.691990740706</c:v>
                </c:pt>
                <c:pt idx="4327">
                  <c:v>41966.692685185168</c:v>
                </c:pt>
                <c:pt idx="4328">
                  <c:v>41966.6933796296</c:v>
                </c:pt>
                <c:pt idx="4329">
                  <c:v>41966.694074074083</c:v>
                </c:pt>
                <c:pt idx="4330">
                  <c:v>41966.694780092577</c:v>
                </c:pt>
                <c:pt idx="4331">
                  <c:v>41966.695474536988</c:v>
                </c:pt>
                <c:pt idx="4332">
                  <c:v>41966.696168981449</c:v>
                </c:pt>
                <c:pt idx="4333">
                  <c:v>41966.696863425932</c:v>
                </c:pt>
                <c:pt idx="4334">
                  <c:v>41966.697557870371</c:v>
                </c:pt>
                <c:pt idx="4335">
                  <c:v>41966.698252314818</c:v>
                </c:pt>
                <c:pt idx="4336">
                  <c:v>41966.698946759228</c:v>
                </c:pt>
                <c:pt idx="4337">
                  <c:v>41966.699641203682</c:v>
                </c:pt>
                <c:pt idx="4338">
                  <c:v>41966.700335648151</c:v>
                </c:pt>
                <c:pt idx="4339">
                  <c:v>41966.701030092598</c:v>
                </c:pt>
                <c:pt idx="4340">
                  <c:v>41966.701724536993</c:v>
                </c:pt>
                <c:pt idx="4341">
                  <c:v>41966.702418981477</c:v>
                </c:pt>
                <c:pt idx="4342">
                  <c:v>41966.703113425923</c:v>
                </c:pt>
                <c:pt idx="4343">
                  <c:v>41966.70380787037</c:v>
                </c:pt>
                <c:pt idx="4344">
                  <c:v>41966.704502314817</c:v>
                </c:pt>
                <c:pt idx="4345">
                  <c:v>41966.705196759227</c:v>
                </c:pt>
                <c:pt idx="4346">
                  <c:v>41966.705891203703</c:v>
                </c:pt>
                <c:pt idx="4347">
                  <c:v>41966.706585648149</c:v>
                </c:pt>
                <c:pt idx="4348">
                  <c:v>41966.707280092603</c:v>
                </c:pt>
                <c:pt idx="4349">
                  <c:v>41966.707974537007</c:v>
                </c:pt>
                <c:pt idx="4350">
                  <c:v>41966.708668981482</c:v>
                </c:pt>
                <c:pt idx="4351">
                  <c:v>41966.709363425929</c:v>
                </c:pt>
                <c:pt idx="4352">
                  <c:v>41966.710057870368</c:v>
                </c:pt>
                <c:pt idx="4353">
                  <c:v>41966.710752314822</c:v>
                </c:pt>
                <c:pt idx="4354">
                  <c:v>41966.711446759233</c:v>
                </c:pt>
                <c:pt idx="4355">
                  <c:v>41966.712141203672</c:v>
                </c:pt>
                <c:pt idx="4356">
                  <c:v>41966.712847222232</c:v>
                </c:pt>
                <c:pt idx="4357">
                  <c:v>41966.713541666642</c:v>
                </c:pt>
                <c:pt idx="4358">
                  <c:v>41966.714236111111</c:v>
                </c:pt>
                <c:pt idx="4359">
                  <c:v>41966.714930555558</c:v>
                </c:pt>
                <c:pt idx="4360">
                  <c:v>41966.715624999997</c:v>
                </c:pt>
                <c:pt idx="4361">
                  <c:v>41966.716319444473</c:v>
                </c:pt>
                <c:pt idx="4362">
                  <c:v>41966.717013888898</c:v>
                </c:pt>
                <c:pt idx="4363">
                  <c:v>41966.717708333323</c:v>
                </c:pt>
                <c:pt idx="4364">
                  <c:v>41966.718402777777</c:v>
                </c:pt>
                <c:pt idx="4365">
                  <c:v>41966.719097222223</c:v>
                </c:pt>
                <c:pt idx="4366">
                  <c:v>41966.719791666641</c:v>
                </c:pt>
                <c:pt idx="4367">
                  <c:v>41966.720486111059</c:v>
                </c:pt>
                <c:pt idx="4368">
                  <c:v>41966.721180555513</c:v>
                </c:pt>
                <c:pt idx="4369">
                  <c:v>41966.721875000003</c:v>
                </c:pt>
                <c:pt idx="4370">
                  <c:v>41966.722569444442</c:v>
                </c:pt>
                <c:pt idx="4371">
                  <c:v>41966.723263888867</c:v>
                </c:pt>
                <c:pt idx="4372">
                  <c:v>41966.723958333307</c:v>
                </c:pt>
                <c:pt idx="4373">
                  <c:v>41966.724652777782</c:v>
                </c:pt>
                <c:pt idx="4374">
                  <c:v>41966.725347222193</c:v>
                </c:pt>
                <c:pt idx="4375">
                  <c:v>41966.726041666618</c:v>
                </c:pt>
                <c:pt idx="4376">
                  <c:v>41966.726736111079</c:v>
                </c:pt>
                <c:pt idx="4377">
                  <c:v>41966.727430555533</c:v>
                </c:pt>
                <c:pt idx="4378">
                  <c:v>41966.728124999987</c:v>
                </c:pt>
                <c:pt idx="4379">
                  <c:v>41966.728819444441</c:v>
                </c:pt>
                <c:pt idx="4380">
                  <c:v>41966.729513888888</c:v>
                </c:pt>
                <c:pt idx="4381">
                  <c:v>41966.730219907411</c:v>
                </c:pt>
                <c:pt idx="4382">
                  <c:v>41966.730914351851</c:v>
                </c:pt>
                <c:pt idx="4383">
                  <c:v>41966.731608796283</c:v>
                </c:pt>
                <c:pt idx="4384">
                  <c:v>41966.732303240737</c:v>
                </c:pt>
                <c:pt idx="4385">
                  <c:v>41966.732997685183</c:v>
                </c:pt>
                <c:pt idx="4386">
                  <c:v>41966.733692129623</c:v>
                </c:pt>
                <c:pt idx="4387">
                  <c:v>41966.734386574077</c:v>
                </c:pt>
                <c:pt idx="4388">
                  <c:v>41966.735081018487</c:v>
                </c:pt>
                <c:pt idx="4389">
                  <c:v>41966.735775462963</c:v>
                </c:pt>
                <c:pt idx="4390">
                  <c:v>41966.736469907402</c:v>
                </c:pt>
                <c:pt idx="4391">
                  <c:v>41966.737164351813</c:v>
                </c:pt>
                <c:pt idx="4392">
                  <c:v>41966.737858796303</c:v>
                </c:pt>
                <c:pt idx="4393">
                  <c:v>41966.738553240742</c:v>
                </c:pt>
                <c:pt idx="4394">
                  <c:v>41966.739247685167</c:v>
                </c:pt>
                <c:pt idx="4395">
                  <c:v>41966.7399421296</c:v>
                </c:pt>
                <c:pt idx="4396">
                  <c:v>41966.740636574083</c:v>
                </c:pt>
                <c:pt idx="4397">
                  <c:v>41966.741331018522</c:v>
                </c:pt>
                <c:pt idx="4398">
                  <c:v>41966.742025462961</c:v>
                </c:pt>
                <c:pt idx="4399">
                  <c:v>41966.742719907408</c:v>
                </c:pt>
                <c:pt idx="4400">
                  <c:v>41966.743414351848</c:v>
                </c:pt>
                <c:pt idx="4401">
                  <c:v>41966.744108796287</c:v>
                </c:pt>
                <c:pt idx="4402">
                  <c:v>41966.744803240741</c:v>
                </c:pt>
                <c:pt idx="4403">
                  <c:v>41966.745497685173</c:v>
                </c:pt>
                <c:pt idx="4404">
                  <c:v>41966.746192129627</c:v>
                </c:pt>
                <c:pt idx="4405">
                  <c:v>41966.746886574081</c:v>
                </c:pt>
                <c:pt idx="4406">
                  <c:v>41966.747592592597</c:v>
                </c:pt>
                <c:pt idx="4407">
                  <c:v>41966.748287037037</c:v>
                </c:pt>
                <c:pt idx="4408">
                  <c:v>41966.748981481483</c:v>
                </c:pt>
                <c:pt idx="4409">
                  <c:v>41966.749675925923</c:v>
                </c:pt>
                <c:pt idx="4410">
                  <c:v>41966.75037037037</c:v>
                </c:pt>
                <c:pt idx="4411">
                  <c:v>41966.751064814787</c:v>
                </c:pt>
                <c:pt idx="4412">
                  <c:v>41966.751759259263</c:v>
                </c:pt>
                <c:pt idx="4413">
                  <c:v>41966.752453703702</c:v>
                </c:pt>
                <c:pt idx="4414">
                  <c:v>41966.753148148149</c:v>
                </c:pt>
                <c:pt idx="4415">
                  <c:v>41966.753842592603</c:v>
                </c:pt>
                <c:pt idx="4416">
                  <c:v>41966.754537037043</c:v>
                </c:pt>
                <c:pt idx="4417">
                  <c:v>41966.755231481482</c:v>
                </c:pt>
                <c:pt idx="4418">
                  <c:v>41966.755925925929</c:v>
                </c:pt>
                <c:pt idx="4419">
                  <c:v>41966.756620370368</c:v>
                </c:pt>
                <c:pt idx="4420">
                  <c:v>41966.757314814808</c:v>
                </c:pt>
                <c:pt idx="4421">
                  <c:v>41966.758009259262</c:v>
                </c:pt>
                <c:pt idx="4422">
                  <c:v>41966.758703703672</c:v>
                </c:pt>
                <c:pt idx="4423">
                  <c:v>41966.759398148162</c:v>
                </c:pt>
                <c:pt idx="4424">
                  <c:v>41966.760092592587</c:v>
                </c:pt>
                <c:pt idx="4425">
                  <c:v>41966.760787037012</c:v>
                </c:pt>
                <c:pt idx="4426">
                  <c:v>41966.761481481437</c:v>
                </c:pt>
                <c:pt idx="4427">
                  <c:v>41966.762175925927</c:v>
                </c:pt>
                <c:pt idx="4428">
                  <c:v>41966.762870370381</c:v>
                </c:pt>
                <c:pt idx="4429">
                  <c:v>41966.763564814777</c:v>
                </c:pt>
                <c:pt idx="4430">
                  <c:v>41966.76425925926</c:v>
                </c:pt>
                <c:pt idx="4431">
                  <c:v>41966.764965277784</c:v>
                </c:pt>
                <c:pt idx="4432">
                  <c:v>41966.765659722223</c:v>
                </c:pt>
                <c:pt idx="4433">
                  <c:v>41966.76635416667</c:v>
                </c:pt>
                <c:pt idx="4434">
                  <c:v>41966.767048611058</c:v>
                </c:pt>
                <c:pt idx="4435">
                  <c:v>41966.767743055527</c:v>
                </c:pt>
                <c:pt idx="4436">
                  <c:v>41966.768437500003</c:v>
                </c:pt>
                <c:pt idx="4437">
                  <c:v>41966.769131944427</c:v>
                </c:pt>
                <c:pt idx="4438">
                  <c:v>41966.769826388889</c:v>
                </c:pt>
                <c:pt idx="4439">
                  <c:v>41966.770520833306</c:v>
                </c:pt>
                <c:pt idx="4440">
                  <c:v>41966.771215277782</c:v>
                </c:pt>
                <c:pt idx="4441">
                  <c:v>41966.771909722193</c:v>
                </c:pt>
                <c:pt idx="4442">
                  <c:v>41966.772604166646</c:v>
                </c:pt>
                <c:pt idx="4443">
                  <c:v>41966.773298611079</c:v>
                </c:pt>
                <c:pt idx="4444">
                  <c:v>41966.773993055547</c:v>
                </c:pt>
                <c:pt idx="4445">
                  <c:v>41966.774687500001</c:v>
                </c:pt>
                <c:pt idx="4446">
                  <c:v>41966.775381944433</c:v>
                </c:pt>
                <c:pt idx="4447">
                  <c:v>41966.776076388902</c:v>
                </c:pt>
                <c:pt idx="4448">
                  <c:v>41966.776770833312</c:v>
                </c:pt>
                <c:pt idx="4449">
                  <c:v>41966.777465277773</c:v>
                </c:pt>
                <c:pt idx="4450">
                  <c:v>41966.77815972222</c:v>
                </c:pt>
                <c:pt idx="4451">
                  <c:v>41966.778854166667</c:v>
                </c:pt>
                <c:pt idx="4452">
                  <c:v>41966.779548611092</c:v>
                </c:pt>
                <c:pt idx="4453">
                  <c:v>41966.780243055553</c:v>
                </c:pt>
                <c:pt idx="4454">
                  <c:v>41966.7809375</c:v>
                </c:pt>
                <c:pt idx="4455">
                  <c:v>41966.781643518487</c:v>
                </c:pt>
                <c:pt idx="4456">
                  <c:v>41966.782337962963</c:v>
                </c:pt>
                <c:pt idx="4457">
                  <c:v>41966.783032407409</c:v>
                </c:pt>
                <c:pt idx="4458">
                  <c:v>41966.783726851812</c:v>
                </c:pt>
                <c:pt idx="4459">
                  <c:v>41966.784421296303</c:v>
                </c:pt>
                <c:pt idx="4460">
                  <c:v>41966.785115740728</c:v>
                </c:pt>
                <c:pt idx="4461">
                  <c:v>41966.785810185182</c:v>
                </c:pt>
                <c:pt idx="4462">
                  <c:v>41966.786504629628</c:v>
                </c:pt>
                <c:pt idx="4463">
                  <c:v>41966.787199074082</c:v>
                </c:pt>
                <c:pt idx="4464">
                  <c:v>41966.787893518522</c:v>
                </c:pt>
                <c:pt idx="4465">
                  <c:v>41966.788587962961</c:v>
                </c:pt>
                <c:pt idx="4466">
                  <c:v>41966.789282407408</c:v>
                </c:pt>
                <c:pt idx="4467">
                  <c:v>41966.789976851847</c:v>
                </c:pt>
                <c:pt idx="4468">
                  <c:v>41966.790671296287</c:v>
                </c:pt>
                <c:pt idx="4469">
                  <c:v>41966.791365740712</c:v>
                </c:pt>
                <c:pt idx="4470">
                  <c:v>41966.792060185173</c:v>
                </c:pt>
                <c:pt idx="4471">
                  <c:v>41966.792754629598</c:v>
                </c:pt>
                <c:pt idx="4472">
                  <c:v>41966.793449074074</c:v>
                </c:pt>
                <c:pt idx="4473">
                  <c:v>41966.794143518491</c:v>
                </c:pt>
                <c:pt idx="4474">
                  <c:v>41966.79483796296</c:v>
                </c:pt>
                <c:pt idx="4475">
                  <c:v>41966.795532407406</c:v>
                </c:pt>
                <c:pt idx="4476">
                  <c:v>41966.796226851853</c:v>
                </c:pt>
                <c:pt idx="4477">
                  <c:v>41966.7969212963</c:v>
                </c:pt>
                <c:pt idx="4478">
                  <c:v>41966.797615740717</c:v>
                </c:pt>
                <c:pt idx="4479">
                  <c:v>41966.798321759226</c:v>
                </c:pt>
                <c:pt idx="4480">
                  <c:v>41966.799016203673</c:v>
                </c:pt>
                <c:pt idx="4481">
                  <c:v>41966.799710648127</c:v>
                </c:pt>
                <c:pt idx="4482">
                  <c:v>41966.800405092603</c:v>
                </c:pt>
                <c:pt idx="4483">
                  <c:v>41966.801099537042</c:v>
                </c:pt>
                <c:pt idx="4484">
                  <c:v>41966.801793981467</c:v>
                </c:pt>
                <c:pt idx="4485">
                  <c:v>41966.802488425928</c:v>
                </c:pt>
                <c:pt idx="4486">
                  <c:v>41966.803182870353</c:v>
                </c:pt>
                <c:pt idx="4487">
                  <c:v>41966.803877314822</c:v>
                </c:pt>
                <c:pt idx="4488">
                  <c:v>41966.804571759261</c:v>
                </c:pt>
                <c:pt idx="4489">
                  <c:v>41966.805266203701</c:v>
                </c:pt>
                <c:pt idx="4490">
                  <c:v>41966.805960648147</c:v>
                </c:pt>
                <c:pt idx="4491">
                  <c:v>41966.806655092601</c:v>
                </c:pt>
                <c:pt idx="4492">
                  <c:v>41966.807349537034</c:v>
                </c:pt>
                <c:pt idx="4493">
                  <c:v>41966.80804398148</c:v>
                </c:pt>
                <c:pt idx="4494">
                  <c:v>41966.808738425942</c:v>
                </c:pt>
                <c:pt idx="4495">
                  <c:v>41966.809432870381</c:v>
                </c:pt>
                <c:pt idx="4496">
                  <c:v>41966.810127314813</c:v>
                </c:pt>
                <c:pt idx="4497">
                  <c:v>41966.81082175926</c:v>
                </c:pt>
                <c:pt idx="4498">
                  <c:v>41966.811516203707</c:v>
                </c:pt>
                <c:pt idx="4499">
                  <c:v>41966.812210648182</c:v>
                </c:pt>
                <c:pt idx="4500">
                  <c:v>41966.8129050926</c:v>
                </c:pt>
                <c:pt idx="4501">
                  <c:v>41966.813599537039</c:v>
                </c:pt>
                <c:pt idx="4502">
                  <c:v>41966.814293981479</c:v>
                </c:pt>
                <c:pt idx="4503">
                  <c:v>41966.815000000002</c:v>
                </c:pt>
                <c:pt idx="4504">
                  <c:v>41966.815694444442</c:v>
                </c:pt>
                <c:pt idx="4505">
                  <c:v>41966.816388888903</c:v>
                </c:pt>
                <c:pt idx="4506">
                  <c:v>41966.817083333342</c:v>
                </c:pt>
                <c:pt idx="4507">
                  <c:v>41966.817777777782</c:v>
                </c:pt>
                <c:pt idx="4508">
                  <c:v>41966.818472222221</c:v>
                </c:pt>
                <c:pt idx="4509">
                  <c:v>41966.819166666653</c:v>
                </c:pt>
                <c:pt idx="4510">
                  <c:v>41966.819861111107</c:v>
                </c:pt>
                <c:pt idx="4511">
                  <c:v>41966.820555555561</c:v>
                </c:pt>
                <c:pt idx="4512">
                  <c:v>41966.821250000001</c:v>
                </c:pt>
                <c:pt idx="4513">
                  <c:v>41966.821944444448</c:v>
                </c:pt>
                <c:pt idx="4514">
                  <c:v>41966.822638888902</c:v>
                </c:pt>
                <c:pt idx="4515">
                  <c:v>41966.823333333326</c:v>
                </c:pt>
                <c:pt idx="4516">
                  <c:v>41966.82402777778</c:v>
                </c:pt>
                <c:pt idx="4517">
                  <c:v>41966.82472222222</c:v>
                </c:pt>
                <c:pt idx="4518">
                  <c:v>41966.825416666637</c:v>
                </c:pt>
                <c:pt idx="4519">
                  <c:v>41966.826111111113</c:v>
                </c:pt>
                <c:pt idx="4520">
                  <c:v>41966.826805555553</c:v>
                </c:pt>
                <c:pt idx="4521">
                  <c:v>41966.827499999999</c:v>
                </c:pt>
                <c:pt idx="4522">
                  <c:v>41966.828194444461</c:v>
                </c:pt>
                <c:pt idx="4523">
                  <c:v>41966.8288888889</c:v>
                </c:pt>
                <c:pt idx="4524">
                  <c:v>41966.829583333318</c:v>
                </c:pt>
                <c:pt idx="4525">
                  <c:v>41966.830277777779</c:v>
                </c:pt>
                <c:pt idx="4526">
                  <c:v>41966.830972222233</c:v>
                </c:pt>
                <c:pt idx="4527">
                  <c:v>41966.831678240742</c:v>
                </c:pt>
                <c:pt idx="4528">
                  <c:v>41966.832372685189</c:v>
                </c:pt>
                <c:pt idx="4529">
                  <c:v>41966.833067129628</c:v>
                </c:pt>
                <c:pt idx="4530">
                  <c:v>41966.833761574067</c:v>
                </c:pt>
                <c:pt idx="4531">
                  <c:v>41966.834456018521</c:v>
                </c:pt>
                <c:pt idx="4532">
                  <c:v>41966.835150462961</c:v>
                </c:pt>
                <c:pt idx="4533">
                  <c:v>41966.835844907408</c:v>
                </c:pt>
                <c:pt idx="4534">
                  <c:v>41966.836539351862</c:v>
                </c:pt>
                <c:pt idx="4535">
                  <c:v>41966.837233796301</c:v>
                </c:pt>
                <c:pt idx="4536">
                  <c:v>41966.83792824074</c:v>
                </c:pt>
                <c:pt idx="4537">
                  <c:v>41966.838622685187</c:v>
                </c:pt>
                <c:pt idx="4538">
                  <c:v>41966.839317129627</c:v>
                </c:pt>
                <c:pt idx="4539">
                  <c:v>41966.840011574081</c:v>
                </c:pt>
                <c:pt idx="4540">
                  <c:v>41966.84070601852</c:v>
                </c:pt>
                <c:pt idx="4541">
                  <c:v>41966.841400462959</c:v>
                </c:pt>
                <c:pt idx="4542">
                  <c:v>41966.842094907413</c:v>
                </c:pt>
                <c:pt idx="4543">
                  <c:v>41966.842789351853</c:v>
                </c:pt>
                <c:pt idx="4544">
                  <c:v>41966.8434837963</c:v>
                </c:pt>
                <c:pt idx="4545">
                  <c:v>41966.844178240739</c:v>
                </c:pt>
                <c:pt idx="4546">
                  <c:v>41966.8448726852</c:v>
                </c:pt>
                <c:pt idx="4547">
                  <c:v>41966.845567129632</c:v>
                </c:pt>
                <c:pt idx="4548">
                  <c:v>41966.846261574072</c:v>
                </c:pt>
                <c:pt idx="4549">
                  <c:v>41966.84695601854</c:v>
                </c:pt>
                <c:pt idx="4550">
                  <c:v>41966.847662037027</c:v>
                </c:pt>
                <c:pt idx="4551">
                  <c:v>41966.848356481481</c:v>
                </c:pt>
                <c:pt idx="4552">
                  <c:v>41966.849050925928</c:v>
                </c:pt>
                <c:pt idx="4553">
                  <c:v>41966.849745370368</c:v>
                </c:pt>
                <c:pt idx="4554">
                  <c:v>41966.850439814822</c:v>
                </c:pt>
                <c:pt idx="4555">
                  <c:v>41966.851134259261</c:v>
                </c:pt>
                <c:pt idx="4556">
                  <c:v>41966.8518287037</c:v>
                </c:pt>
                <c:pt idx="4557">
                  <c:v>41966.852523148198</c:v>
                </c:pt>
                <c:pt idx="4558">
                  <c:v>41966.853217592601</c:v>
                </c:pt>
                <c:pt idx="4559">
                  <c:v>41966.853912037041</c:v>
                </c:pt>
                <c:pt idx="4560">
                  <c:v>41966.85460648148</c:v>
                </c:pt>
                <c:pt idx="4561">
                  <c:v>41966.855300925927</c:v>
                </c:pt>
                <c:pt idx="4562">
                  <c:v>41966.855995370381</c:v>
                </c:pt>
                <c:pt idx="4563">
                  <c:v>41966.856689814813</c:v>
                </c:pt>
                <c:pt idx="4564">
                  <c:v>41966.85738425926</c:v>
                </c:pt>
                <c:pt idx="4565">
                  <c:v>41966.858078703714</c:v>
                </c:pt>
                <c:pt idx="4566">
                  <c:v>41966.858773148182</c:v>
                </c:pt>
                <c:pt idx="4567">
                  <c:v>41966.8594675926</c:v>
                </c:pt>
                <c:pt idx="4568">
                  <c:v>41966.860162037017</c:v>
                </c:pt>
                <c:pt idx="4569">
                  <c:v>41966.860856481479</c:v>
                </c:pt>
                <c:pt idx="4570">
                  <c:v>41966.861550925933</c:v>
                </c:pt>
                <c:pt idx="4571">
                  <c:v>41966.862245370372</c:v>
                </c:pt>
                <c:pt idx="4572">
                  <c:v>41966.862939814811</c:v>
                </c:pt>
                <c:pt idx="4573">
                  <c:v>41966.863645833313</c:v>
                </c:pt>
                <c:pt idx="4574">
                  <c:v>41966.864340277782</c:v>
                </c:pt>
                <c:pt idx="4575">
                  <c:v>41966.865034722221</c:v>
                </c:pt>
                <c:pt idx="4576">
                  <c:v>41966.865729166653</c:v>
                </c:pt>
                <c:pt idx="4577">
                  <c:v>41966.866423611093</c:v>
                </c:pt>
                <c:pt idx="4578">
                  <c:v>41966.867118055561</c:v>
                </c:pt>
                <c:pt idx="4579">
                  <c:v>41966.867812500001</c:v>
                </c:pt>
                <c:pt idx="4580">
                  <c:v>41966.868506944462</c:v>
                </c:pt>
                <c:pt idx="4581">
                  <c:v>41966.869201388901</c:v>
                </c:pt>
                <c:pt idx="4582">
                  <c:v>41966.869895833333</c:v>
                </c:pt>
                <c:pt idx="4583">
                  <c:v>41966.87059027778</c:v>
                </c:pt>
                <c:pt idx="4584">
                  <c:v>41966.87128472222</c:v>
                </c:pt>
                <c:pt idx="4585">
                  <c:v>41966.871979166674</c:v>
                </c:pt>
                <c:pt idx="4586">
                  <c:v>41966.872673611113</c:v>
                </c:pt>
                <c:pt idx="4587">
                  <c:v>41966.873368055552</c:v>
                </c:pt>
                <c:pt idx="4588">
                  <c:v>41966.874062500006</c:v>
                </c:pt>
                <c:pt idx="4589">
                  <c:v>41966.87475694446</c:v>
                </c:pt>
                <c:pt idx="4590">
                  <c:v>41966.8754513889</c:v>
                </c:pt>
                <c:pt idx="4591">
                  <c:v>41966.876145833317</c:v>
                </c:pt>
                <c:pt idx="4592">
                  <c:v>41966.876840277779</c:v>
                </c:pt>
                <c:pt idx="4593">
                  <c:v>41966.877534722233</c:v>
                </c:pt>
                <c:pt idx="4594">
                  <c:v>41966.878229166672</c:v>
                </c:pt>
                <c:pt idx="4595">
                  <c:v>41966.878923611097</c:v>
                </c:pt>
                <c:pt idx="4596">
                  <c:v>41966.879629629628</c:v>
                </c:pt>
                <c:pt idx="4597">
                  <c:v>41966.880324074082</c:v>
                </c:pt>
                <c:pt idx="4598">
                  <c:v>41966.881018518521</c:v>
                </c:pt>
                <c:pt idx="4599">
                  <c:v>41966.881712962961</c:v>
                </c:pt>
                <c:pt idx="4600">
                  <c:v>41966.882407407407</c:v>
                </c:pt>
                <c:pt idx="4601">
                  <c:v>41966.883101851847</c:v>
                </c:pt>
                <c:pt idx="4602">
                  <c:v>41966.883796296301</c:v>
                </c:pt>
                <c:pt idx="4603">
                  <c:v>41966.88449074074</c:v>
                </c:pt>
                <c:pt idx="4604">
                  <c:v>41966.885185185187</c:v>
                </c:pt>
                <c:pt idx="4605">
                  <c:v>41966.885879629634</c:v>
                </c:pt>
                <c:pt idx="4606">
                  <c:v>41966.886574074102</c:v>
                </c:pt>
                <c:pt idx="4607">
                  <c:v>41966.88726851852</c:v>
                </c:pt>
                <c:pt idx="4608">
                  <c:v>41966.887962962966</c:v>
                </c:pt>
                <c:pt idx="4609">
                  <c:v>41966.888657407442</c:v>
                </c:pt>
                <c:pt idx="4610">
                  <c:v>41966.889351851853</c:v>
                </c:pt>
                <c:pt idx="4611">
                  <c:v>41966.890046296299</c:v>
                </c:pt>
                <c:pt idx="4612">
                  <c:v>41966.890740740717</c:v>
                </c:pt>
                <c:pt idx="4613">
                  <c:v>41966.891435185193</c:v>
                </c:pt>
                <c:pt idx="4614">
                  <c:v>41966.892129629618</c:v>
                </c:pt>
                <c:pt idx="4615">
                  <c:v>41966.892824074072</c:v>
                </c:pt>
                <c:pt idx="4616">
                  <c:v>41966.893518518518</c:v>
                </c:pt>
                <c:pt idx="4617">
                  <c:v>41966.894212962972</c:v>
                </c:pt>
                <c:pt idx="4618">
                  <c:v>41966.894907407412</c:v>
                </c:pt>
                <c:pt idx="4619">
                  <c:v>41966.895601851822</c:v>
                </c:pt>
                <c:pt idx="4620">
                  <c:v>41966.896307870367</c:v>
                </c:pt>
                <c:pt idx="4621">
                  <c:v>41966.897002314807</c:v>
                </c:pt>
                <c:pt idx="4622">
                  <c:v>41966.897696759253</c:v>
                </c:pt>
                <c:pt idx="4623">
                  <c:v>41966.8983912037</c:v>
                </c:pt>
                <c:pt idx="4624">
                  <c:v>41966.899085648147</c:v>
                </c:pt>
                <c:pt idx="4625">
                  <c:v>41966.899780092594</c:v>
                </c:pt>
                <c:pt idx="4626">
                  <c:v>41966.900474537033</c:v>
                </c:pt>
                <c:pt idx="4627">
                  <c:v>41966.901168981472</c:v>
                </c:pt>
                <c:pt idx="4628">
                  <c:v>41966.901863425926</c:v>
                </c:pt>
                <c:pt idx="4629">
                  <c:v>41966.90255787038</c:v>
                </c:pt>
                <c:pt idx="4630">
                  <c:v>41966.903252314813</c:v>
                </c:pt>
                <c:pt idx="4631">
                  <c:v>41966.90394675923</c:v>
                </c:pt>
                <c:pt idx="4632">
                  <c:v>41966.904641203713</c:v>
                </c:pt>
                <c:pt idx="4633">
                  <c:v>41966.905335648153</c:v>
                </c:pt>
                <c:pt idx="4634">
                  <c:v>41966.906030092599</c:v>
                </c:pt>
                <c:pt idx="4635">
                  <c:v>41966.906724537017</c:v>
                </c:pt>
                <c:pt idx="4636">
                  <c:v>41966.907418981478</c:v>
                </c:pt>
                <c:pt idx="4637">
                  <c:v>41966.908113425932</c:v>
                </c:pt>
                <c:pt idx="4638">
                  <c:v>41966.908807870372</c:v>
                </c:pt>
                <c:pt idx="4639">
                  <c:v>41966.909502314818</c:v>
                </c:pt>
                <c:pt idx="4640">
                  <c:v>41966.910196759258</c:v>
                </c:pt>
                <c:pt idx="4641">
                  <c:v>41966.910891203712</c:v>
                </c:pt>
                <c:pt idx="4642">
                  <c:v>41966.911585648151</c:v>
                </c:pt>
                <c:pt idx="4643">
                  <c:v>41966.912291666667</c:v>
                </c:pt>
                <c:pt idx="4644">
                  <c:v>41966.912986111107</c:v>
                </c:pt>
                <c:pt idx="4645">
                  <c:v>41966.913680555554</c:v>
                </c:pt>
                <c:pt idx="4646">
                  <c:v>41966.914375</c:v>
                </c:pt>
                <c:pt idx="4647">
                  <c:v>41966.915069444462</c:v>
                </c:pt>
                <c:pt idx="4648">
                  <c:v>41966.915763888886</c:v>
                </c:pt>
                <c:pt idx="4649">
                  <c:v>41966.916458333333</c:v>
                </c:pt>
                <c:pt idx="4650">
                  <c:v>41966.91715277778</c:v>
                </c:pt>
                <c:pt idx="4651">
                  <c:v>41966.917847222219</c:v>
                </c:pt>
                <c:pt idx="4652">
                  <c:v>41966.918541666673</c:v>
                </c:pt>
                <c:pt idx="4653">
                  <c:v>41966.919236111113</c:v>
                </c:pt>
                <c:pt idx="4654">
                  <c:v>41966.919930555552</c:v>
                </c:pt>
                <c:pt idx="4655">
                  <c:v>41966.920624999999</c:v>
                </c:pt>
                <c:pt idx="4656">
                  <c:v>41966.92131944446</c:v>
                </c:pt>
                <c:pt idx="4657">
                  <c:v>41966.9220138889</c:v>
                </c:pt>
                <c:pt idx="4658">
                  <c:v>41966.922708333317</c:v>
                </c:pt>
                <c:pt idx="4659">
                  <c:v>41966.923402777749</c:v>
                </c:pt>
                <c:pt idx="4660">
                  <c:v>41966.924097222232</c:v>
                </c:pt>
                <c:pt idx="4661">
                  <c:v>41966.924791666643</c:v>
                </c:pt>
                <c:pt idx="4662">
                  <c:v>41966.925486111068</c:v>
                </c:pt>
                <c:pt idx="4663">
                  <c:v>41966.926180555529</c:v>
                </c:pt>
                <c:pt idx="4664">
                  <c:v>41966.926874999997</c:v>
                </c:pt>
                <c:pt idx="4665">
                  <c:v>41966.927569444451</c:v>
                </c:pt>
                <c:pt idx="4666">
                  <c:v>41966.92827546296</c:v>
                </c:pt>
                <c:pt idx="4667">
                  <c:v>41966.928969907407</c:v>
                </c:pt>
                <c:pt idx="4668">
                  <c:v>41966.929664351846</c:v>
                </c:pt>
                <c:pt idx="4669">
                  <c:v>41966.9303587963</c:v>
                </c:pt>
                <c:pt idx="4670">
                  <c:v>41966.93105324074</c:v>
                </c:pt>
                <c:pt idx="4671">
                  <c:v>41966.931747685157</c:v>
                </c:pt>
                <c:pt idx="4672">
                  <c:v>41966.932442129633</c:v>
                </c:pt>
                <c:pt idx="4673">
                  <c:v>41966.933136574073</c:v>
                </c:pt>
                <c:pt idx="4674">
                  <c:v>41966.933831018519</c:v>
                </c:pt>
                <c:pt idx="4675">
                  <c:v>41966.934525462981</c:v>
                </c:pt>
                <c:pt idx="4676">
                  <c:v>41966.935219907413</c:v>
                </c:pt>
                <c:pt idx="4677">
                  <c:v>41966.935914351852</c:v>
                </c:pt>
                <c:pt idx="4678">
                  <c:v>41966.936608796299</c:v>
                </c:pt>
                <c:pt idx="4679">
                  <c:v>41966.937303240738</c:v>
                </c:pt>
                <c:pt idx="4680">
                  <c:v>41966.937997685192</c:v>
                </c:pt>
                <c:pt idx="4681">
                  <c:v>41966.938692129632</c:v>
                </c:pt>
                <c:pt idx="4682">
                  <c:v>41966.939386574071</c:v>
                </c:pt>
                <c:pt idx="4683">
                  <c:v>41966.940081018518</c:v>
                </c:pt>
                <c:pt idx="4684">
                  <c:v>41966.940775462972</c:v>
                </c:pt>
                <c:pt idx="4685">
                  <c:v>41966.941469907397</c:v>
                </c:pt>
                <c:pt idx="4686">
                  <c:v>41966.942164351851</c:v>
                </c:pt>
                <c:pt idx="4687">
                  <c:v>41966.942858796298</c:v>
                </c:pt>
                <c:pt idx="4688">
                  <c:v>41966.943553240751</c:v>
                </c:pt>
                <c:pt idx="4689">
                  <c:v>41966.94425925926</c:v>
                </c:pt>
                <c:pt idx="4690">
                  <c:v>41966.944953703707</c:v>
                </c:pt>
                <c:pt idx="4691">
                  <c:v>41966.945648148161</c:v>
                </c:pt>
                <c:pt idx="4692">
                  <c:v>41966.946342592601</c:v>
                </c:pt>
                <c:pt idx="4693">
                  <c:v>41966.94703703704</c:v>
                </c:pt>
                <c:pt idx="4694">
                  <c:v>41966.947731481479</c:v>
                </c:pt>
                <c:pt idx="4695">
                  <c:v>41966.948425925933</c:v>
                </c:pt>
                <c:pt idx="4696">
                  <c:v>41966.949120370373</c:v>
                </c:pt>
                <c:pt idx="4697">
                  <c:v>41966.949814814812</c:v>
                </c:pt>
                <c:pt idx="4698">
                  <c:v>41966.950509259259</c:v>
                </c:pt>
                <c:pt idx="4699">
                  <c:v>41966.951203703713</c:v>
                </c:pt>
                <c:pt idx="4700">
                  <c:v>41966.951898148167</c:v>
                </c:pt>
                <c:pt idx="4701">
                  <c:v>41966.952592592599</c:v>
                </c:pt>
                <c:pt idx="4702">
                  <c:v>41966.953287037039</c:v>
                </c:pt>
                <c:pt idx="4703">
                  <c:v>41966.953981481478</c:v>
                </c:pt>
                <c:pt idx="4704">
                  <c:v>41966.954675925932</c:v>
                </c:pt>
                <c:pt idx="4705">
                  <c:v>41966.955370370371</c:v>
                </c:pt>
                <c:pt idx="4706">
                  <c:v>41966.956064814818</c:v>
                </c:pt>
                <c:pt idx="4707">
                  <c:v>41966.956759259258</c:v>
                </c:pt>
                <c:pt idx="4708">
                  <c:v>41966.957453703697</c:v>
                </c:pt>
                <c:pt idx="4709">
                  <c:v>41966.95814814818</c:v>
                </c:pt>
                <c:pt idx="4710">
                  <c:v>41966.958842592598</c:v>
                </c:pt>
                <c:pt idx="4711">
                  <c:v>41966.959537037037</c:v>
                </c:pt>
                <c:pt idx="4712">
                  <c:v>41966.960243055553</c:v>
                </c:pt>
                <c:pt idx="4713">
                  <c:v>41966.9609375</c:v>
                </c:pt>
                <c:pt idx="4714">
                  <c:v>41966.961631944447</c:v>
                </c:pt>
                <c:pt idx="4715">
                  <c:v>41966.962326388901</c:v>
                </c:pt>
                <c:pt idx="4716">
                  <c:v>41966.963020833296</c:v>
                </c:pt>
                <c:pt idx="4717">
                  <c:v>41966.96371527778</c:v>
                </c:pt>
                <c:pt idx="4718">
                  <c:v>41966.964409722197</c:v>
                </c:pt>
                <c:pt idx="4719">
                  <c:v>41966.965104166637</c:v>
                </c:pt>
                <c:pt idx="4720">
                  <c:v>41966.965798611083</c:v>
                </c:pt>
                <c:pt idx="4721">
                  <c:v>41966.966493055559</c:v>
                </c:pt>
                <c:pt idx="4722">
                  <c:v>41966.967187499999</c:v>
                </c:pt>
                <c:pt idx="4723">
                  <c:v>41966.967881944453</c:v>
                </c:pt>
                <c:pt idx="4724">
                  <c:v>41966.968576388899</c:v>
                </c:pt>
                <c:pt idx="4725">
                  <c:v>41966.969270833317</c:v>
                </c:pt>
                <c:pt idx="4726">
                  <c:v>41966.969965277778</c:v>
                </c:pt>
                <c:pt idx="4727">
                  <c:v>41966.970659722232</c:v>
                </c:pt>
                <c:pt idx="4728">
                  <c:v>41966.971354166657</c:v>
                </c:pt>
                <c:pt idx="4729">
                  <c:v>41966.972048611096</c:v>
                </c:pt>
                <c:pt idx="4730">
                  <c:v>41966.972743055558</c:v>
                </c:pt>
                <c:pt idx="4731">
                  <c:v>41966.973437499997</c:v>
                </c:pt>
                <c:pt idx="4732">
                  <c:v>41966.974131944451</c:v>
                </c:pt>
                <c:pt idx="4733">
                  <c:v>41966.974826388898</c:v>
                </c:pt>
                <c:pt idx="4734">
                  <c:v>41966.975520833323</c:v>
                </c:pt>
                <c:pt idx="4735">
                  <c:v>41966.976226851853</c:v>
                </c:pt>
                <c:pt idx="4736">
                  <c:v>41966.9769212963</c:v>
                </c:pt>
                <c:pt idx="4737">
                  <c:v>41966.97761574074</c:v>
                </c:pt>
                <c:pt idx="4738">
                  <c:v>41966.978310185201</c:v>
                </c:pt>
                <c:pt idx="4739">
                  <c:v>41966.979004629633</c:v>
                </c:pt>
                <c:pt idx="4740">
                  <c:v>41966.979699074072</c:v>
                </c:pt>
                <c:pt idx="4741">
                  <c:v>41966.980393518519</c:v>
                </c:pt>
                <c:pt idx="4742">
                  <c:v>41966.981087962973</c:v>
                </c:pt>
                <c:pt idx="4743">
                  <c:v>41966.981782407413</c:v>
                </c:pt>
                <c:pt idx="4744">
                  <c:v>41966.982476851852</c:v>
                </c:pt>
                <c:pt idx="4745">
                  <c:v>41966.983171296299</c:v>
                </c:pt>
                <c:pt idx="4746">
                  <c:v>41966.983865740738</c:v>
                </c:pt>
                <c:pt idx="4747">
                  <c:v>41966.984560185199</c:v>
                </c:pt>
                <c:pt idx="4748">
                  <c:v>41966.985254629632</c:v>
                </c:pt>
                <c:pt idx="4749">
                  <c:v>41966.985949074071</c:v>
                </c:pt>
                <c:pt idx="4750">
                  <c:v>41966.986643518518</c:v>
                </c:pt>
                <c:pt idx="4751">
                  <c:v>41966.987337962972</c:v>
                </c:pt>
                <c:pt idx="4752">
                  <c:v>41966.988032407411</c:v>
                </c:pt>
                <c:pt idx="4753">
                  <c:v>41966.988726851851</c:v>
                </c:pt>
                <c:pt idx="4754">
                  <c:v>41966.989421296297</c:v>
                </c:pt>
                <c:pt idx="4755">
                  <c:v>41966.990115740737</c:v>
                </c:pt>
                <c:pt idx="4756">
                  <c:v>41966.990810185183</c:v>
                </c:pt>
                <c:pt idx="4757">
                  <c:v>41966.991504629623</c:v>
                </c:pt>
                <c:pt idx="4758">
                  <c:v>41966.992199074077</c:v>
                </c:pt>
                <c:pt idx="4759">
                  <c:v>41966.9929050926</c:v>
                </c:pt>
                <c:pt idx="4760">
                  <c:v>41966.993599537032</c:v>
                </c:pt>
                <c:pt idx="4761">
                  <c:v>41966.994293981479</c:v>
                </c:pt>
                <c:pt idx="4762">
                  <c:v>41966.994988425933</c:v>
                </c:pt>
                <c:pt idx="4763">
                  <c:v>41966.995682870373</c:v>
                </c:pt>
                <c:pt idx="4764">
                  <c:v>41966.996377314812</c:v>
                </c:pt>
                <c:pt idx="4765">
                  <c:v>41966.99707175923</c:v>
                </c:pt>
                <c:pt idx="4766">
                  <c:v>41966.997766203684</c:v>
                </c:pt>
                <c:pt idx="4767">
                  <c:v>41966.998460648138</c:v>
                </c:pt>
                <c:pt idx="4768">
                  <c:v>41966.999155092599</c:v>
                </c:pt>
                <c:pt idx="4769">
                  <c:v>41966.999849537016</c:v>
                </c:pt>
                <c:pt idx="4770">
                  <c:v>41967.000543981478</c:v>
                </c:pt>
                <c:pt idx="4771">
                  <c:v>41967.001238425932</c:v>
                </c:pt>
                <c:pt idx="4772">
                  <c:v>41967.001932870371</c:v>
                </c:pt>
                <c:pt idx="4773">
                  <c:v>41967.002627314818</c:v>
                </c:pt>
                <c:pt idx="4774">
                  <c:v>41967.003321759228</c:v>
                </c:pt>
                <c:pt idx="4775">
                  <c:v>41967.004016203711</c:v>
                </c:pt>
                <c:pt idx="4776">
                  <c:v>41967.004710648151</c:v>
                </c:pt>
                <c:pt idx="4777">
                  <c:v>41967.005405092597</c:v>
                </c:pt>
                <c:pt idx="4778">
                  <c:v>41967.006099537037</c:v>
                </c:pt>
                <c:pt idx="4779">
                  <c:v>41967.006793981483</c:v>
                </c:pt>
                <c:pt idx="4780">
                  <c:v>41967.007488425923</c:v>
                </c:pt>
                <c:pt idx="4781">
                  <c:v>41967.00818287037</c:v>
                </c:pt>
                <c:pt idx="4782">
                  <c:v>41967.0088888889</c:v>
                </c:pt>
                <c:pt idx="4783">
                  <c:v>41967.009583333333</c:v>
                </c:pt>
                <c:pt idx="4784">
                  <c:v>41967.010277777779</c:v>
                </c:pt>
                <c:pt idx="4785">
                  <c:v>41967.010972222219</c:v>
                </c:pt>
                <c:pt idx="4786">
                  <c:v>41967.011666666644</c:v>
                </c:pt>
                <c:pt idx="4787">
                  <c:v>41967.012361111098</c:v>
                </c:pt>
                <c:pt idx="4788">
                  <c:v>41967.013055555559</c:v>
                </c:pt>
                <c:pt idx="4789">
                  <c:v>41967.013749999998</c:v>
                </c:pt>
                <c:pt idx="4790">
                  <c:v>41967.014444444452</c:v>
                </c:pt>
                <c:pt idx="4791">
                  <c:v>41967.015138888899</c:v>
                </c:pt>
                <c:pt idx="4792">
                  <c:v>41967.015833333331</c:v>
                </c:pt>
                <c:pt idx="4793">
                  <c:v>41967.016527777778</c:v>
                </c:pt>
                <c:pt idx="4794">
                  <c:v>41967.017222222232</c:v>
                </c:pt>
                <c:pt idx="4795">
                  <c:v>41967.017916666657</c:v>
                </c:pt>
                <c:pt idx="4796">
                  <c:v>41967.018611111111</c:v>
                </c:pt>
                <c:pt idx="4797">
                  <c:v>41967.019305555557</c:v>
                </c:pt>
                <c:pt idx="4798">
                  <c:v>41967.02</c:v>
                </c:pt>
                <c:pt idx="4799">
                  <c:v>41967.020694444451</c:v>
                </c:pt>
                <c:pt idx="4800">
                  <c:v>41967.021388888883</c:v>
                </c:pt>
                <c:pt idx="4801">
                  <c:v>41967.022083333322</c:v>
                </c:pt>
                <c:pt idx="4802">
                  <c:v>41967.022777777784</c:v>
                </c:pt>
                <c:pt idx="4803">
                  <c:v>41967.023472222223</c:v>
                </c:pt>
                <c:pt idx="4804">
                  <c:v>41967.024166666641</c:v>
                </c:pt>
                <c:pt idx="4805">
                  <c:v>41967.024872685193</c:v>
                </c:pt>
                <c:pt idx="4806">
                  <c:v>41967.025567129633</c:v>
                </c:pt>
                <c:pt idx="4807">
                  <c:v>41967.026261574072</c:v>
                </c:pt>
                <c:pt idx="4808">
                  <c:v>41967.026956018519</c:v>
                </c:pt>
                <c:pt idx="4809">
                  <c:v>41967.027650462973</c:v>
                </c:pt>
                <c:pt idx="4810">
                  <c:v>41967.028344907398</c:v>
                </c:pt>
                <c:pt idx="4811">
                  <c:v>41967.029039351852</c:v>
                </c:pt>
                <c:pt idx="4812">
                  <c:v>41967.029733796277</c:v>
                </c:pt>
                <c:pt idx="4813">
                  <c:v>41967.030428240738</c:v>
                </c:pt>
                <c:pt idx="4814">
                  <c:v>41967.031122685163</c:v>
                </c:pt>
                <c:pt idx="4815">
                  <c:v>41967.031817129631</c:v>
                </c:pt>
                <c:pt idx="4816">
                  <c:v>41967.032511574071</c:v>
                </c:pt>
                <c:pt idx="4817">
                  <c:v>41967.033206018517</c:v>
                </c:pt>
                <c:pt idx="4818">
                  <c:v>41967.033900462957</c:v>
                </c:pt>
                <c:pt idx="4819">
                  <c:v>41967.034594907411</c:v>
                </c:pt>
                <c:pt idx="4820">
                  <c:v>41967.03528935185</c:v>
                </c:pt>
                <c:pt idx="4821">
                  <c:v>41967.035983796282</c:v>
                </c:pt>
                <c:pt idx="4822">
                  <c:v>41967.036678240751</c:v>
                </c:pt>
                <c:pt idx="4823">
                  <c:v>41967.037372685183</c:v>
                </c:pt>
                <c:pt idx="4824">
                  <c:v>41967.03806712963</c:v>
                </c:pt>
                <c:pt idx="4825">
                  <c:v>41967.038761574076</c:v>
                </c:pt>
                <c:pt idx="4826">
                  <c:v>41967.039456018523</c:v>
                </c:pt>
                <c:pt idx="4827">
                  <c:v>41967.040150462963</c:v>
                </c:pt>
                <c:pt idx="4828">
                  <c:v>41967.040856481479</c:v>
                </c:pt>
                <c:pt idx="4829">
                  <c:v>41967.041550925933</c:v>
                </c:pt>
                <c:pt idx="4830">
                  <c:v>41967.042245370372</c:v>
                </c:pt>
                <c:pt idx="4831">
                  <c:v>41967.042939814812</c:v>
                </c:pt>
                <c:pt idx="4832">
                  <c:v>41967.043634259258</c:v>
                </c:pt>
                <c:pt idx="4833">
                  <c:v>41967.044328703712</c:v>
                </c:pt>
                <c:pt idx="4834">
                  <c:v>41967.045023148152</c:v>
                </c:pt>
                <c:pt idx="4835">
                  <c:v>41967.045717592599</c:v>
                </c:pt>
                <c:pt idx="4836">
                  <c:v>41967.046412037038</c:v>
                </c:pt>
                <c:pt idx="4837">
                  <c:v>41967.047106481477</c:v>
                </c:pt>
                <c:pt idx="4838">
                  <c:v>41967.047800925931</c:v>
                </c:pt>
                <c:pt idx="4839">
                  <c:v>41967.048495370371</c:v>
                </c:pt>
                <c:pt idx="4840">
                  <c:v>41967.049189814803</c:v>
                </c:pt>
                <c:pt idx="4841">
                  <c:v>41967.049884259257</c:v>
                </c:pt>
                <c:pt idx="4842">
                  <c:v>41967.050578703711</c:v>
                </c:pt>
                <c:pt idx="4843">
                  <c:v>41967.051273148179</c:v>
                </c:pt>
                <c:pt idx="4844">
                  <c:v>41967.05196759259</c:v>
                </c:pt>
                <c:pt idx="4845">
                  <c:v>41967.052662037036</c:v>
                </c:pt>
                <c:pt idx="4846">
                  <c:v>41967.053356481483</c:v>
                </c:pt>
                <c:pt idx="4847">
                  <c:v>41967.054050925923</c:v>
                </c:pt>
                <c:pt idx="4848">
                  <c:v>41967.054745370369</c:v>
                </c:pt>
                <c:pt idx="4849">
                  <c:v>41967.055439814823</c:v>
                </c:pt>
                <c:pt idx="4850">
                  <c:v>41967.056134259263</c:v>
                </c:pt>
                <c:pt idx="4851">
                  <c:v>41967.056840277779</c:v>
                </c:pt>
                <c:pt idx="4852">
                  <c:v>41967.057534722233</c:v>
                </c:pt>
                <c:pt idx="4853">
                  <c:v>41967.058229166672</c:v>
                </c:pt>
                <c:pt idx="4854">
                  <c:v>41967.058923611097</c:v>
                </c:pt>
                <c:pt idx="4855">
                  <c:v>41967.059618055559</c:v>
                </c:pt>
                <c:pt idx="4856">
                  <c:v>41967.060312500013</c:v>
                </c:pt>
                <c:pt idx="4857">
                  <c:v>41967.061006944437</c:v>
                </c:pt>
                <c:pt idx="4858">
                  <c:v>41967.061701388877</c:v>
                </c:pt>
                <c:pt idx="4859">
                  <c:v>41967.062395833324</c:v>
                </c:pt>
                <c:pt idx="4860">
                  <c:v>41967.063090277778</c:v>
                </c:pt>
                <c:pt idx="4861">
                  <c:v>41967.063784722202</c:v>
                </c:pt>
                <c:pt idx="4862">
                  <c:v>41967.064479166656</c:v>
                </c:pt>
                <c:pt idx="4863">
                  <c:v>41967.065173611067</c:v>
                </c:pt>
                <c:pt idx="4864">
                  <c:v>41967.065868055557</c:v>
                </c:pt>
                <c:pt idx="4865">
                  <c:v>41967.066562499997</c:v>
                </c:pt>
                <c:pt idx="4866">
                  <c:v>41967.067256944443</c:v>
                </c:pt>
                <c:pt idx="4867">
                  <c:v>41967.06795138889</c:v>
                </c:pt>
                <c:pt idx="4868">
                  <c:v>41967.068645833308</c:v>
                </c:pt>
                <c:pt idx="4869">
                  <c:v>41967.069340277783</c:v>
                </c:pt>
                <c:pt idx="4870">
                  <c:v>41967.070034722223</c:v>
                </c:pt>
                <c:pt idx="4871">
                  <c:v>41967.070729166648</c:v>
                </c:pt>
                <c:pt idx="4872">
                  <c:v>41967.071423611058</c:v>
                </c:pt>
                <c:pt idx="4873">
                  <c:v>41967.072118055563</c:v>
                </c:pt>
                <c:pt idx="4874">
                  <c:v>41967.072824074072</c:v>
                </c:pt>
                <c:pt idx="4875">
                  <c:v>41967.073518518519</c:v>
                </c:pt>
                <c:pt idx="4876">
                  <c:v>41967.074212962973</c:v>
                </c:pt>
                <c:pt idx="4877">
                  <c:v>41967.074907407412</c:v>
                </c:pt>
                <c:pt idx="4878">
                  <c:v>41967.075601851822</c:v>
                </c:pt>
                <c:pt idx="4879">
                  <c:v>41967.076296296298</c:v>
                </c:pt>
                <c:pt idx="4880">
                  <c:v>41967.076990740738</c:v>
                </c:pt>
                <c:pt idx="4881">
                  <c:v>41967.077685185177</c:v>
                </c:pt>
                <c:pt idx="4882">
                  <c:v>41967.078379629631</c:v>
                </c:pt>
                <c:pt idx="4883">
                  <c:v>41967.079074074078</c:v>
                </c:pt>
                <c:pt idx="4884">
                  <c:v>41967.079768518503</c:v>
                </c:pt>
                <c:pt idx="4885">
                  <c:v>41967.080462962957</c:v>
                </c:pt>
                <c:pt idx="4886">
                  <c:v>41967.081157407411</c:v>
                </c:pt>
                <c:pt idx="4887">
                  <c:v>41967.08185185185</c:v>
                </c:pt>
                <c:pt idx="4888">
                  <c:v>41967.082546296297</c:v>
                </c:pt>
                <c:pt idx="4889">
                  <c:v>41967.083240740743</c:v>
                </c:pt>
                <c:pt idx="4890">
                  <c:v>41967.083935185183</c:v>
                </c:pt>
                <c:pt idx="4891">
                  <c:v>41967.084629629629</c:v>
                </c:pt>
                <c:pt idx="4892">
                  <c:v>41967.085324074083</c:v>
                </c:pt>
                <c:pt idx="4893">
                  <c:v>41967.08601851853</c:v>
                </c:pt>
                <c:pt idx="4894">
                  <c:v>41967.086712962962</c:v>
                </c:pt>
                <c:pt idx="4895">
                  <c:v>41967.087407407409</c:v>
                </c:pt>
                <c:pt idx="4896">
                  <c:v>41967.088101851827</c:v>
                </c:pt>
                <c:pt idx="4897">
                  <c:v>41967.088807870372</c:v>
                </c:pt>
                <c:pt idx="4898">
                  <c:v>41967.089502314811</c:v>
                </c:pt>
                <c:pt idx="4899">
                  <c:v>41967.090196759229</c:v>
                </c:pt>
                <c:pt idx="4900">
                  <c:v>41967.090891203698</c:v>
                </c:pt>
                <c:pt idx="4901">
                  <c:v>41967.091585648152</c:v>
                </c:pt>
                <c:pt idx="4902">
                  <c:v>41967.092280092598</c:v>
                </c:pt>
                <c:pt idx="4903">
                  <c:v>41967.092974537023</c:v>
                </c:pt>
                <c:pt idx="4904">
                  <c:v>41967.093668981463</c:v>
                </c:pt>
                <c:pt idx="4905">
                  <c:v>41967.094363425931</c:v>
                </c:pt>
                <c:pt idx="4906">
                  <c:v>41967.095057870371</c:v>
                </c:pt>
                <c:pt idx="4907">
                  <c:v>41967.095752314803</c:v>
                </c:pt>
                <c:pt idx="4908">
                  <c:v>41967.096446759228</c:v>
                </c:pt>
                <c:pt idx="4909">
                  <c:v>41967.09714120366</c:v>
                </c:pt>
                <c:pt idx="4910">
                  <c:v>41967.09783564815</c:v>
                </c:pt>
                <c:pt idx="4911">
                  <c:v>41967.098530092597</c:v>
                </c:pt>
                <c:pt idx="4912">
                  <c:v>41967.099224537007</c:v>
                </c:pt>
                <c:pt idx="4913">
                  <c:v>41967.099918981483</c:v>
                </c:pt>
                <c:pt idx="4914">
                  <c:v>41967.100613425922</c:v>
                </c:pt>
                <c:pt idx="4915">
                  <c:v>41967.101307870347</c:v>
                </c:pt>
                <c:pt idx="4916">
                  <c:v>41967.102002314823</c:v>
                </c:pt>
                <c:pt idx="4917">
                  <c:v>41967.102696759262</c:v>
                </c:pt>
                <c:pt idx="4918">
                  <c:v>41967.103391203673</c:v>
                </c:pt>
                <c:pt idx="4919">
                  <c:v>41967.104085648149</c:v>
                </c:pt>
                <c:pt idx="4920">
                  <c:v>41967.104791666643</c:v>
                </c:pt>
                <c:pt idx="4921">
                  <c:v>41967.105486111082</c:v>
                </c:pt>
                <c:pt idx="4922">
                  <c:v>41967.106180555529</c:v>
                </c:pt>
                <c:pt idx="4923">
                  <c:v>41967.106874999998</c:v>
                </c:pt>
                <c:pt idx="4924">
                  <c:v>41967.107569444452</c:v>
                </c:pt>
                <c:pt idx="4925">
                  <c:v>41967.108263888898</c:v>
                </c:pt>
                <c:pt idx="4926">
                  <c:v>41967.108958333331</c:v>
                </c:pt>
                <c:pt idx="4927">
                  <c:v>41967.109652777777</c:v>
                </c:pt>
                <c:pt idx="4928">
                  <c:v>41967.110347222231</c:v>
                </c:pt>
                <c:pt idx="4929">
                  <c:v>41967.111041666627</c:v>
                </c:pt>
                <c:pt idx="4930">
                  <c:v>41967.111736111103</c:v>
                </c:pt>
                <c:pt idx="4931">
                  <c:v>41967.112430555557</c:v>
                </c:pt>
                <c:pt idx="4932">
                  <c:v>41967.113125000003</c:v>
                </c:pt>
                <c:pt idx="4933">
                  <c:v>41967.113819444472</c:v>
                </c:pt>
                <c:pt idx="4934">
                  <c:v>41967.114513888897</c:v>
                </c:pt>
                <c:pt idx="4935">
                  <c:v>41967.115208333344</c:v>
                </c:pt>
                <c:pt idx="4936">
                  <c:v>41967.115902777783</c:v>
                </c:pt>
                <c:pt idx="4937">
                  <c:v>41967.116597222222</c:v>
                </c:pt>
                <c:pt idx="4938">
                  <c:v>41967.117291666647</c:v>
                </c:pt>
                <c:pt idx="4939">
                  <c:v>41967.11798611108</c:v>
                </c:pt>
                <c:pt idx="4940">
                  <c:v>41967.118680555563</c:v>
                </c:pt>
                <c:pt idx="4941">
                  <c:v>41967.119375000002</c:v>
                </c:pt>
                <c:pt idx="4942">
                  <c:v>41967.120069444441</c:v>
                </c:pt>
                <c:pt idx="4943">
                  <c:v>41967.120775462958</c:v>
                </c:pt>
                <c:pt idx="4944">
                  <c:v>41967.121469907383</c:v>
                </c:pt>
                <c:pt idx="4945">
                  <c:v>41967.122164351822</c:v>
                </c:pt>
                <c:pt idx="4946">
                  <c:v>41967.122858796298</c:v>
                </c:pt>
                <c:pt idx="4947">
                  <c:v>41967.123553240737</c:v>
                </c:pt>
                <c:pt idx="4948">
                  <c:v>41967.124247685177</c:v>
                </c:pt>
                <c:pt idx="4949">
                  <c:v>41967.124942129623</c:v>
                </c:pt>
                <c:pt idx="4950">
                  <c:v>41967.125636574077</c:v>
                </c:pt>
                <c:pt idx="4951">
                  <c:v>41967.126331018517</c:v>
                </c:pt>
                <c:pt idx="4952">
                  <c:v>41967.127025462964</c:v>
                </c:pt>
                <c:pt idx="4953">
                  <c:v>41967.127719907403</c:v>
                </c:pt>
                <c:pt idx="4954">
                  <c:v>41967.12841435185</c:v>
                </c:pt>
                <c:pt idx="4955">
                  <c:v>41967.129108796267</c:v>
                </c:pt>
                <c:pt idx="4956">
                  <c:v>41967.129803240743</c:v>
                </c:pt>
                <c:pt idx="4957">
                  <c:v>41967.130497685182</c:v>
                </c:pt>
                <c:pt idx="4958">
                  <c:v>41967.1311921296</c:v>
                </c:pt>
                <c:pt idx="4959">
                  <c:v>41967.131886574083</c:v>
                </c:pt>
                <c:pt idx="4960">
                  <c:v>41967.132581018523</c:v>
                </c:pt>
                <c:pt idx="4961">
                  <c:v>41967.133275462962</c:v>
                </c:pt>
                <c:pt idx="4962">
                  <c:v>41967.13396990738</c:v>
                </c:pt>
                <c:pt idx="4963">
                  <c:v>41967.134664351863</c:v>
                </c:pt>
                <c:pt idx="4964">
                  <c:v>41967.135358796288</c:v>
                </c:pt>
                <c:pt idx="4965">
                  <c:v>41967.136053240742</c:v>
                </c:pt>
                <c:pt idx="4966">
                  <c:v>41967.136747685166</c:v>
                </c:pt>
                <c:pt idx="4967">
                  <c:v>41967.137453703683</c:v>
                </c:pt>
                <c:pt idx="4968">
                  <c:v>41967.138148148151</c:v>
                </c:pt>
                <c:pt idx="4969">
                  <c:v>41967.138842592598</c:v>
                </c:pt>
                <c:pt idx="4970">
                  <c:v>41967.139537037037</c:v>
                </c:pt>
                <c:pt idx="4971">
                  <c:v>41967.140231481499</c:v>
                </c:pt>
                <c:pt idx="4972">
                  <c:v>41967.140925925931</c:v>
                </c:pt>
                <c:pt idx="4973">
                  <c:v>41967.14162037037</c:v>
                </c:pt>
                <c:pt idx="4974">
                  <c:v>41967.142314814817</c:v>
                </c:pt>
                <c:pt idx="4975">
                  <c:v>41967.143009259264</c:v>
                </c:pt>
                <c:pt idx="4976">
                  <c:v>41967.143703703659</c:v>
                </c:pt>
                <c:pt idx="4977">
                  <c:v>41967.144398148179</c:v>
                </c:pt>
                <c:pt idx="4978">
                  <c:v>41967.145092592589</c:v>
                </c:pt>
                <c:pt idx="4979">
                  <c:v>41967.145787037007</c:v>
                </c:pt>
                <c:pt idx="4980">
                  <c:v>41967.146481481483</c:v>
                </c:pt>
                <c:pt idx="4981">
                  <c:v>41967.147175925929</c:v>
                </c:pt>
                <c:pt idx="4982">
                  <c:v>41967.147870370369</c:v>
                </c:pt>
                <c:pt idx="4983">
                  <c:v>41967.148564814823</c:v>
                </c:pt>
                <c:pt idx="4984">
                  <c:v>41967.149259259262</c:v>
                </c:pt>
                <c:pt idx="4985">
                  <c:v>41967.149953703673</c:v>
                </c:pt>
                <c:pt idx="4986">
                  <c:v>41967.15064814817</c:v>
                </c:pt>
                <c:pt idx="4987">
                  <c:v>41967.151342592602</c:v>
                </c:pt>
                <c:pt idx="4988">
                  <c:v>41967.152037037042</c:v>
                </c:pt>
                <c:pt idx="4989">
                  <c:v>41967.152731481481</c:v>
                </c:pt>
                <c:pt idx="4990">
                  <c:v>41967.153437499997</c:v>
                </c:pt>
                <c:pt idx="4991">
                  <c:v>41967.154131944451</c:v>
                </c:pt>
                <c:pt idx="4992">
                  <c:v>41967.154826388898</c:v>
                </c:pt>
                <c:pt idx="4993">
                  <c:v>41967.155520833323</c:v>
                </c:pt>
                <c:pt idx="4994">
                  <c:v>41967.156215277799</c:v>
                </c:pt>
                <c:pt idx="4995">
                  <c:v>41967.156909722231</c:v>
                </c:pt>
                <c:pt idx="4996">
                  <c:v>41967.157604166663</c:v>
                </c:pt>
                <c:pt idx="4997">
                  <c:v>41967.15829861111</c:v>
                </c:pt>
                <c:pt idx="4998">
                  <c:v>41967.158993055556</c:v>
                </c:pt>
                <c:pt idx="4999">
                  <c:v>41967.159687500003</c:v>
                </c:pt>
                <c:pt idx="5000">
                  <c:v>41967.160381944443</c:v>
                </c:pt>
                <c:pt idx="5001">
                  <c:v>41967.161076388889</c:v>
                </c:pt>
                <c:pt idx="5002">
                  <c:v>41967.161770833292</c:v>
                </c:pt>
                <c:pt idx="5003">
                  <c:v>41967.162465277783</c:v>
                </c:pt>
                <c:pt idx="5004">
                  <c:v>41967.163159722193</c:v>
                </c:pt>
                <c:pt idx="5005">
                  <c:v>41967.163854166647</c:v>
                </c:pt>
                <c:pt idx="5006">
                  <c:v>41967.164548611079</c:v>
                </c:pt>
                <c:pt idx="5007">
                  <c:v>41967.165243055562</c:v>
                </c:pt>
                <c:pt idx="5008">
                  <c:v>41967.165937500002</c:v>
                </c:pt>
                <c:pt idx="5009">
                  <c:v>41967.166631944441</c:v>
                </c:pt>
                <c:pt idx="5010">
                  <c:v>41967.167326388888</c:v>
                </c:pt>
                <c:pt idx="5011">
                  <c:v>41967.168020833313</c:v>
                </c:pt>
                <c:pt idx="5012">
                  <c:v>41967.168715277781</c:v>
                </c:pt>
                <c:pt idx="5013">
                  <c:v>41967.169421296283</c:v>
                </c:pt>
                <c:pt idx="5014">
                  <c:v>41967.170115740737</c:v>
                </c:pt>
                <c:pt idx="5015">
                  <c:v>41967.170810185198</c:v>
                </c:pt>
                <c:pt idx="5016">
                  <c:v>41967.171504629623</c:v>
                </c:pt>
                <c:pt idx="5017">
                  <c:v>41967.172199074077</c:v>
                </c:pt>
                <c:pt idx="5018">
                  <c:v>41967.172893518517</c:v>
                </c:pt>
                <c:pt idx="5019">
                  <c:v>41967.173587962963</c:v>
                </c:pt>
                <c:pt idx="5020">
                  <c:v>41967.17428240741</c:v>
                </c:pt>
                <c:pt idx="5021">
                  <c:v>41967.174976851828</c:v>
                </c:pt>
                <c:pt idx="5022">
                  <c:v>41967.175671296303</c:v>
                </c:pt>
                <c:pt idx="5023">
                  <c:v>41967.176365740743</c:v>
                </c:pt>
                <c:pt idx="5024">
                  <c:v>41967.177060185168</c:v>
                </c:pt>
                <c:pt idx="5025">
                  <c:v>41967.1777546296</c:v>
                </c:pt>
                <c:pt idx="5026">
                  <c:v>41967.178449074083</c:v>
                </c:pt>
                <c:pt idx="5027">
                  <c:v>41967.179143518493</c:v>
                </c:pt>
                <c:pt idx="5028">
                  <c:v>41967.179837962962</c:v>
                </c:pt>
                <c:pt idx="5029">
                  <c:v>41967.180532407408</c:v>
                </c:pt>
                <c:pt idx="5030">
                  <c:v>41967.181226851862</c:v>
                </c:pt>
                <c:pt idx="5031">
                  <c:v>41967.181921296287</c:v>
                </c:pt>
                <c:pt idx="5032">
                  <c:v>41967.182615740741</c:v>
                </c:pt>
                <c:pt idx="5033">
                  <c:v>41967.183310185188</c:v>
                </c:pt>
                <c:pt idx="5034">
                  <c:v>41967.184004629627</c:v>
                </c:pt>
                <c:pt idx="5035">
                  <c:v>41967.184699074081</c:v>
                </c:pt>
                <c:pt idx="5036">
                  <c:v>41967.185405092598</c:v>
                </c:pt>
                <c:pt idx="5037">
                  <c:v>41967.186099537037</c:v>
                </c:pt>
                <c:pt idx="5038">
                  <c:v>41967.186793981477</c:v>
                </c:pt>
                <c:pt idx="5039">
                  <c:v>41967.187488425923</c:v>
                </c:pt>
                <c:pt idx="5040">
                  <c:v>41967.18818287037</c:v>
                </c:pt>
                <c:pt idx="5041">
                  <c:v>41967.188877314831</c:v>
                </c:pt>
                <c:pt idx="5042">
                  <c:v>41967.189571759263</c:v>
                </c:pt>
                <c:pt idx="5043">
                  <c:v>41967.190266203703</c:v>
                </c:pt>
                <c:pt idx="5044">
                  <c:v>41967.190960648128</c:v>
                </c:pt>
                <c:pt idx="5045">
                  <c:v>41967.191655092603</c:v>
                </c:pt>
                <c:pt idx="5046">
                  <c:v>41967.192349537007</c:v>
                </c:pt>
                <c:pt idx="5047">
                  <c:v>41967.193043981453</c:v>
                </c:pt>
                <c:pt idx="5048">
                  <c:v>41967.193738425929</c:v>
                </c:pt>
                <c:pt idx="5049">
                  <c:v>41967.194432870347</c:v>
                </c:pt>
                <c:pt idx="5050">
                  <c:v>41967.195127314793</c:v>
                </c:pt>
                <c:pt idx="5051">
                  <c:v>41967.195821759233</c:v>
                </c:pt>
                <c:pt idx="5052">
                  <c:v>41967.196516203701</c:v>
                </c:pt>
                <c:pt idx="5053">
                  <c:v>41967.197210648148</c:v>
                </c:pt>
                <c:pt idx="5054">
                  <c:v>41967.197905092587</c:v>
                </c:pt>
                <c:pt idx="5055">
                  <c:v>41967.198599537027</c:v>
                </c:pt>
                <c:pt idx="5056">
                  <c:v>41967.199293981474</c:v>
                </c:pt>
                <c:pt idx="5057">
                  <c:v>41967.199988425928</c:v>
                </c:pt>
                <c:pt idx="5058">
                  <c:v>41967.200682870352</c:v>
                </c:pt>
                <c:pt idx="5059">
                  <c:v>41967.201388888883</c:v>
                </c:pt>
                <c:pt idx="5060">
                  <c:v>41967.202083333323</c:v>
                </c:pt>
                <c:pt idx="5061">
                  <c:v>41967.202777777777</c:v>
                </c:pt>
                <c:pt idx="5062">
                  <c:v>41967.203472222223</c:v>
                </c:pt>
                <c:pt idx="5063">
                  <c:v>41967.204166666641</c:v>
                </c:pt>
                <c:pt idx="5064">
                  <c:v>41967.20486111108</c:v>
                </c:pt>
                <c:pt idx="5065">
                  <c:v>41967.205555555563</c:v>
                </c:pt>
                <c:pt idx="5066">
                  <c:v>41967.206250000003</c:v>
                </c:pt>
                <c:pt idx="5067">
                  <c:v>41967.206944444442</c:v>
                </c:pt>
                <c:pt idx="5068">
                  <c:v>41967.207638888889</c:v>
                </c:pt>
                <c:pt idx="5069">
                  <c:v>41967.208333333343</c:v>
                </c:pt>
                <c:pt idx="5070">
                  <c:v>41967.209027777782</c:v>
                </c:pt>
                <c:pt idx="5071">
                  <c:v>41967.209722222193</c:v>
                </c:pt>
                <c:pt idx="5072">
                  <c:v>41967.210416666647</c:v>
                </c:pt>
                <c:pt idx="5073">
                  <c:v>41967.211111111079</c:v>
                </c:pt>
                <c:pt idx="5074">
                  <c:v>41967.211805555547</c:v>
                </c:pt>
                <c:pt idx="5075">
                  <c:v>41967.212500000001</c:v>
                </c:pt>
                <c:pt idx="5076">
                  <c:v>41967.213194444441</c:v>
                </c:pt>
                <c:pt idx="5077">
                  <c:v>41967.213888888888</c:v>
                </c:pt>
                <c:pt idx="5078">
                  <c:v>41967.214583333327</c:v>
                </c:pt>
                <c:pt idx="5079">
                  <c:v>41967.215277777781</c:v>
                </c:pt>
                <c:pt idx="5080">
                  <c:v>41967.21597222222</c:v>
                </c:pt>
                <c:pt idx="5081">
                  <c:v>41967.216678240751</c:v>
                </c:pt>
                <c:pt idx="5082">
                  <c:v>41967.217372685183</c:v>
                </c:pt>
                <c:pt idx="5083">
                  <c:v>41967.21806712963</c:v>
                </c:pt>
                <c:pt idx="5084">
                  <c:v>41967.218761574077</c:v>
                </c:pt>
                <c:pt idx="5085">
                  <c:v>41967.219456018523</c:v>
                </c:pt>
                <c:pt idx="5086">
                  <c:v>41967.220150462963</c:v>
                </c:pt>
                <c:pt idx="5087">
                  <c:v>41967.220844907402</c:v>
                </c:pt>
                <c:pt idx="5088">
                  <c:v>41967.221539351827</c:v>
                </c:pt>
                <c:pt idx="5089">
                  <c:v>41967.222233796303</c:v>
                </c:pt>
                <c:pt idx="5090">
                  <c:v>41967.222928240742</c:v>
                </c:pt>
                <c:pt idx="5091">
                  <c:v>41967.223622685153</c:v>
                </c:pt>
                <c:pt idx="5092">
                  <c:v>41967.224317129629</c:v>
                </c:pt>
                <c:pt idx="5093">
                  <c:v>41967.225011574083</c:v>
                </c:pt>
                <c:pt idx="5094">
                  <c:v>41967.225706018493</c:v>
                </c:pt>
                <c:pt idx="5095">
                  <c:v>41967.226400462947</c:v>
                </c:pt>
                <c:pt idx="5096">
                  <c:v>41967.227094907379</c:v>
                </c:pt>
                <c:pt idx="5097">
                  <c:v>41967.227789351833</c:v>
                </c:pt>
                <c:pt idx="5098">
                  <c:v>41967.228483796272</c:v>
                </c:pt>
                <c:pt idx="5099">
                  <c:v>41967.229178240726</c:v>
                </c:pt>
                <c:pt idx="5100">
                  <c:v>41967.229872685173</c:v>
                </c:pt>
                <c:pt idx="5101">
                  <c:v>41967.230567129627</c:v>
                </c:pt>
                <c:pt idx="5102">
                  <c:v>41967.231261574067</c:v>
                </c:pt>
                <c:pt idx="5103">
                  <c:v>41967.231956018521</c:v>
                </c:pt>
                <c:pt idx="5104">
                  <c:v>41967.232662037008</c:v>
                </c:pt>
                <c:pt idx="5105">
                  <c:v>41967.233356481483</c:v>
                </c:pt>
                <c:pt idx="5106">
                  <c:v>41967.234050925923</c:v>
                </c:pt>
                <c:pt idx="5107">
                  <c:v>41967.23474537037</c:v>
                </c:pt>
                <c:pt idx="5108">
                  <c:v>41967.235439814787</c:v>
                </c:pt>
                <c:pt idx="5109">
                  <c:v>41967.236134259263</c:v>
                </c:pt>
                <c:pt idx="5110">
                  <c:v>41967.236828703702</c:v>
                </c:pt>
                <c:pt idx="5111">
                  <c:v>41967.237523148149</c:v>
                </c:pt>
                <c:pt idx="5112">
                  <c:v>41967.238217592603</c:v>
                </c:pt>
                <c:pt idx="5113">
                  <c:v>41967.238912037043</c:v>
                </c:pt>
                <c:pt idx="5114">
                  <c:v>41967.239606481467</c:v>
                </c:pt>
                <c:pt idx="5115">
                  <c:v>41967.240300925929</c:v>
                </c:pt>
                <c:pt idx="5116">
                  <c:v>41967.240995370368</c:v>
                </c:pt>
                <c:pt idx="5117">
                  <c:v>41967.241689814793</c:v>
                </c:pt>
                <c:pt idx="5118">
                  <c:v>41967.242384259247</c:v>
                </c:pt>
                <c:pt idx="5119">
                  <c:v>41967.243078703672</c:v>
                </c:pt>
                <c:pt idx="5120">
                  <c:v>41967.243773148148</c:v>
                </c:pt>
                <c:pt idx="5121">
                  <c:v>41967.244467592587</c:v>
                </c:pt>
                <c:pt idx="5122">
                  <c:v>41967.245162037012</c:v>
                </c:pt>
                <c:pt idx="5123">
                  <c:v>41967.245856481481</c:v>
                </c:pt>
                <c:pt idx="5124">
                  <c:v>41967.246550925927</c:v>
                </c:pt>
                <c:pt idx="5125">
                  <c:v>41967.247245370381</c:v>
                </c:pt>
                <c:pt idx="5126">
                  <c:v>41967.247939814813</c:v>
                </c:pt>
                <c:pt idx="5127">
                  <c:v>41967.248645833322</c:v>
                </c:pt>
                <c:pt idx="5128">
                  <c:v>41967.249340277784</c:v>
                </c:pt>
                <c:pt idx="5129">
                  <c:v>41967.250034722223</c:v>
                </c:pt>
                <c:pt idx="5130">
                  <c:v>41967.25072916667</c:v>
                </c:pt>
                <c:pt idx="5131">
                  <c:v>41967.251423611058</c:v>
                </c:pt>
                <c:pt idx="5132">
                  <c:v>41967.252118055563</c:v>
                </c:pt>
                <c:pt idx="5133">
                  <c:v>41967.252812500003</c:v>
                </c:pt>
                <c:pt idx="5134">
                  <c:v>41967.253506944442</c:v>
                </c:pt>
                <c:pt idx="5135">
                  <c:v>41967.254201388903</c:v>
                </c:pt>
                <c:pt idx="5136">
                  <c:v>41967.254895833343</c:v>
                </c:pt>
                <c:pt idx="5137">
                  <c:v>41967.255590277782</c:v>
                </c:pt>
                <c:pt idx="5138">
                  <c:v>41967.256284722222</c:v>
                </c:pt>
                <c:pt idx="5139">
                  <c:v>41967.256979166668</c:v>
                </c:pt>
                <c:pt idx="5140">
                  <c:v>41967.257673611079</c:v>
                </c:pt>
                <c:pt idx="5141">
                  <c:v>41967.258368055562</c:v>
                </c:pt>
                <c:pt idx="5142">
                  <c:v>41967.259062500001</c:v>
                </c:pt>
                <c:pt idx="5143">
                  <c:v>41967.259756944448</c:v>
                </c:pt>
                <c:pt idx="5144">
                  <c:v>41967.260451388887</c:v>
                </c:pt>
                <c:pt idx="5145">
                  <c:v>41967.261145833283</c:v>
                </c:pt>
                <c:pt idx="5146">
                  <c:v>41967.261840277773</c:v>
                </c:pt>
                <c:pt idx="5147">
                  <c:v>41967.26253472222</c:v>
                </c:pt>
                <c:pt idx="5148">
                  <c:v>41967.263229166652</c:v>
                </c:pt>
                <c:pt idx="5149">
                  <c:v>41967.263923611063</c:v>
                </c:pt>
                <c:pt idx="5150">
                  <c:v>41967.264629629623</c:v>
                </c:pt>
                <c:pt idx="5151">
                  <c:v>41967.265324074076</c:v>
                </c:pt>
                <c:pt idx="5152">
                  <c:v>41967.266018518523</c:v>
                </c:pt>
                <c:pt idx="5153">
                  <c:v>41967.266712962963</c:v>
                </c:pt>
                <c:pt idx="5154">
                  <c:v>41967.26740740738</c:v>
                </c:pt>
                <c:pt idx="5155">
                  <c:v>41967.268101851812</c:v>
                </c:pt>
                <c:pt idx="5156">
                  <c:v>41967.268796296303</c:v>
                </c:pt>
                <c:pt idx="5157">
                  <c:v>41967.269490740713</c:v>
                </c:pt>
                <c:pt idx="5158">
                  <c:v>41967.270185185167</c:v>
                </c:pt>
                <c:pt idx="5159">
                  <c:v>41967.270879629628</c:v>
                </c:pt>
                <c:pt idx="5160">
                  <c:v>41967.271574074082</c:v>
                </c:pt>
                <c:pt idx="5161">
                  <c:v>41967.272268518522</c:v>
                </c:pt>
                <c:pt idx="5162">
                  <c:v>41967.272962962947</c:v>
                </c:pt>
                <c:pt idx="5163">
                  <c:v>41967.273657407408</c:v>
                </c:pt>
                <c:pt idx="5164">
                  <c:v>41967.274351851847</c:v>
                </c:pt>
                <c:pt idx="5165">
                  <c:v>41967.275046296287</c:v>
                </c:pt>
                <c:pt idx="5166">
                  <c:v>41967.275740740712</c:v>
                </c:pt>
                <c:pt idx="5167">
                  <c:v>41967.276435185187</c:v>
                </c:pt>
                <c:pt idx="5168">
                  <c:v>41967.277129629598</c:v>
                </c:pt>
                <c:pt idx="5169">
                  <c:v>41967.277824074081</c:v>
                </c:pt>
                <c:pt idx="5170">
                  <c:v>41967.27851851852</c:v>
                </c:pt>
                <c:pt idx="5171">
                  <c:v>41967.27921296296</c:v>
                </c:pt>
                <c:pt idx="5172">
                  <c:v>41967.279907407406</c:v>
                </c:pt>
                <c:pt idx="5173">
                  <c:v>41967.280613425923</c:v>
                </c:pt>
                <c:pt idx="5174">
                  <c:v>41967.281307870348</c:v>
                </c:pt>
                <c:pt idx="5175">
                  <c:v>41967.282002314823</c:v>
                </c:pt>
                <c:pt idx="5176">
                  <c:v>41967.282696759263</c:v>
                </c:pt>
                <c:pt idx="5177">
                  <c:v>41967.283391203673</c:v>
                </c:pt>
                <c:pt idx="5178">
                  <c:v>41967.284085648149</c:v>
                </c:pt>
                <c:pt idx="5179">
                  <c:v>41967.284780092603</c:v>
                </c:pt>
                <c:pt idx="5180">
                  <c:v>41967.285474537013</c:v>
                </c:pt>
                <c:pt idx="5181">
                  <c:v>41967.286168981467</c:v>
                </c:pt>
                <c:pt idx="5182">
                  <c:v>41967.286863425928</c:v>
                </c:pt>
                <c:pt idx="5183">
                  <c:v>41967.287557870368</c:v>
                </c:pt>
                <c:pt idx="5184">
                  <c:v>41967.288252314822</c:v>
                </c:pt>
                <c:pt idx="5185">
                  <c:v>41967.288946759247</c:v>
                </c:pt>
                <c:pt idx="5186">
                  <c:v>41967.289641203672</c:v>
                </c:pt>
                <c:pt idx="5187">
                  <c:v>41967.290335648147</c:v>
                </c:pt>
                <c:pt idx="5188">
                  <c:v>41967.291030092587</c:v>
                </c:pt>
                <c:pt idx="5189">
                  <c:v>41967.291724536983</c:v>
                </c:pt>
                <c:pt idx="5190">
                  <c:v>41967.292418981473</c:v>
                </c:pt>
                <c:pt idx="5191">
                  <c:v>41967.293113425927</c:v>
                </c:pt>
                <c:pt idx="5192">
                  <c:v>41967.293807870366</c:v>
                </c:pt>
                <c:pt idx="5193">
                  <c:v>41967.294502314813</c:v>
                </c:pt>
                <c:pt idx="5194">
                  <c:v>41967.295196759223</c:v>
                </c:pt>
                <c:pt idx="5195">
                  <c:v>41967.295891203677</c:v>
                </c:pt>
                <c:pt idx="5196">
                  <c:v>41967.296597222223</c:v>
                </c:pt>
                <c:pt idx="5197">
                  <c:v>41967.297291666633</c:v>
                </c:pt>
                <c:pt idx="5198">
                  <c:v>41967.297986111058</c:v>
                </c:pt>
                <c:pt idx="5199">
                  <c:v>41967.298680555527</c:v>
                </c:pt>
                <c:pt idx="5200">
                  <c:v>41967.299375000002</c:v>
                </c:pt>
                <c:pt idx="5201">
                  <c:v>41967.300069444442</c:v>
                </c:pt>
                <c:pt idx="5202">
                  <c:v>41967.300763888888</c:v>
                </c:pt>
                <c:pt idx="5203">
                  <c:v>41967.301458333342</c:v>
                </c:pt>
                <c:pt idx="5204">
                  <c:v>41967.302152777782</c:v>
                </c:pt>
                <c:pt idx="5205">
                  <c:v>41967.302847222221</c:v>
                </c:pt>
                <c:pt idx="5206">
                  <c:v>41967.303541666653</c:v>
                </c:pt>
                <c:pt idx="5207">
                  <c:v>41967.304236111122</c:v>
                </c:pt>
                <c:pt idx="5208">
                  <c:v>41967.304930555561</c:v>
                </c:pt>
                <c:pt idx="5209">
                  <c:v>41967.305625000001</c:v>
                </c:pt>
                <c:pt idx="5210">
                  <c:v>41967.306319444499</c:v>
                </c:pt>
                <c:pt idx="5211">
                  <c:v>41967.307013888902</c:v>
                </c:pt>
                <c:pt idx="5212">
                  <c:v>41967.307708333326</c:v>
                </c:pt>
                <c:pt idx="5213">
                  <c:v>41967.30840277778</c:v>
                </c:pt>
                <c:pt idx="5214">
                  <c:v>41967.30909722222</c:v>
                </c:pt>
                <c:pt idx="5215">
                  <c:v>41967.309791666637</c:v>
                </c:pt>
                <c:pt idx="5216">
                  <c:v>41967.310486111113</c:v>
                </c:pt>
                <c:pt idx="5217">
                  <c:v>41967.311180555553</c:v>
                </c:pt>
                <c:pt idx="5218">
                  <c:v>41967.311874999999</c:v>
                </c:pt>
                <c:pt idx="5219">
                  <c:v>41967.31258101853</c:v>
                </c:pt>
                <c:pt idx="5220">
                  <c:v>41967.313275462962</c:v>
                </c:pt>
                <c:pt idx="5221">
                  <c:v>41967.313969907409</c:v>
                </c:pt>
                <c:pt idx="5222">
                  <c:v>41967.314664351848</c:v>
                </c:pt>
                <c:pt idx="5223">
                  <c:v>41967.315358796302</c:v>
                </c:pt>
                <c:pt idx="5224">
                  <c:v>41967.316053240742</c:v>
                </c:pt>
                <c:pt idx="5225">
                  <c:v>41967.316747685189</c:v>
                </c:pt>
                <c:pt idx="5226">
                  <c:v>41967.317442129628</c:v>
                </c:pt>
                <c:pt idx="5227">
                  <c:v>41967.318136574082</c:v>
                </c:pt>
                <c:pt idx="5228">
                  <c:v>41967.318831018551</c:v>
                </c:pt>
                <c:pt idx="5229">
                  <c:v>41967.319525462961</c:v>
                </c:pt>
                <c:pt idx="5230">
                  <c:v>41967.320219907408</c:v>
                </c:pt>
                <c:pt idx="5231">
                  <c:v>41967.320914351862</c:v>
                </c:pt>
                <c:pt idx="5232">
                  <c:v>41967.321608796286</c:v>
                </c:pt>
                <c:pt idx="5233">
                  <c:v>41967.32230324074</c:v>
                </c:pt>
                <c:pt idx="5234">
                  <c:v>41967.322997685187</c:v>
                </c:pt>
                <c:pt idx="5235">
                  <c:v>41967.323692129627</c:v>
                </c:pt>
                <c:pt idx="5236">
                  <c:v>41967.324386574073</c:v>
                </c:pt>
                <c:pt idx="5237">
                  <c:v>41967.32508101852</c:v>
                </c:pt>
                <c:pt idx="5238">
                  <c:v>41967.325775462959</c:v>
                </c:pt>
                <c:pt idx="5239">
                  <c:v>41967.326469907413</c:v>
                </c:pt>
                <c:pt idx="5240">
                  <c:v>41967.327164351853</c:v>
                </c:pt>
                <c:pt idx="5241">
                  <c:v>41967.3278587963</c:v>
                </c:pt>
                <c:pt idx="5242">
                  <c:v>41967.328564814823</c:v>
                </c:pt>
                <c:pt idx="5243">
                  <c:v>41967.329259259262</c:v>
                </c:pt>
                <c:pt idx="5244">
                  <c:v>41967.329953703673</c:v>
                </c:pt>
                <c:pt idx="5245">
                  <c:v>41967.33064814817</c:v>
                </c:pt>
                <c:pt idx="5246">
                  <c:v>41967.331342592603</c:v>
                </c:pt>
                <c:pt idx="5247">
                  <c:v>41967.332037037042</c:v>
                </c:pt>
                <c:pt idx="5248">
                  <c:v>41967.332731481481</c:v>
                </c:pt>
                <c:pt idx="5249">
                  <c:v>41967.333425925928</c:v>
                </c:pt>
                <c:pt idx="5250">
                  <c:v>41967.334120370368</c:v>
                </c:pt>
                <c:pt idx="5251">
                  <c:v>41967.334814814822</c:v>
                </c:pt>
                <c:pt idx="5252">
                  <c:v>41967.335509259261</c:v>
                </c:pt>
                <c:pt idx="5253">
                  <c:v>41967.3362037037</c:v>
                </c:pt>
                <c:pt idx="5254">
                  <c:v>41967.336898148198</c:v>
                </c:pt>
                <c:pt idx="5255">
                  <c:v>41967.337592592601</c:v>
                </c:pt>
                <c:pt idx="5256">
                  <c:v>41967.338287037041</c:v>
                </c:pt>
                <c:pt idx="5257">
                  <c:v>41967.33898148148</c:v>
                </c:pt>
                <c:pt idx="5258">
                  <c:v>41967.339675925927</c:v>
                </c:pt>
                <c:pt idx="5259">
                  <c:v>41967.340370370381</c:v>
                </c:pt>
                <c:pt idx="5260">
                  <c:v>41967.341064814813</c:v>
                </c:pt>
                <c:pt idx="5261">
                  <c:v>41967.34175925926</c:v>
                </c:pt>
                <c:pt idx="5262">
                  <c:v>41967.342453703714</c:v>
                </c:pt>
                <c:pt idx="5263">
                  <c:v>41967.34314814816</c:v>
                </c:pt>
                <c:pt idx="5264">
                  <c:v>41967.3438425926</c:v>
                </c:pt>
                <c:pt idx="5265">
                  <c:v>41967.344548611109</c:v>
                </c:pt>
                <c:pt idx="5266">
                  <c:v>41967.345243055563</c:v>
                </c:pt>
                <c:pt idx="5267">
                  <c:v>41967.345937500002</c:v>
                </c:pt>
                <c:pt idx="5268">
                  <c:v>41967.346631944441</c:v>
                </c:pt>
                <c:pt idx="5269">
                  <c:v>41967.347326388903</c:v>
                </c:pt>
                <c:pt idx="5270">
                  <c:v>41967.348020833328</c:v>
                </c:pt>
                <c:pt idx="5271">
                  <c:v>41967.348715277782</c:v>
                </c:pt>
                <c:pt idx="5272">
                  <c:v>41967.349409722221</c:v>
                </c:pt>
                <c:pt idx="5273">
                  <c:v>41967.350104166668</c:v>
                </c:pt>
                <c:pt idx="5274">
                  <c:v>41967.350798611107</c:v>
                </c:pt>
                <c:pt idx="5275">
                  <c:v>41967.351493055561</c:v>
                </c:pt>
                <c:pt idx="5276">
                  <c:v>41967.352187500001</c:v>
                </c:pt>
                <c:pt idx="5277">
                  <c:v>41967.352881944462</c:v>
                </c:pt>
                <c:pt idx="5278">
                  <c:v>41967.353576388901</c:v>
                </c:pt>
                <c:pt idx="5279">
                  <c:v>41967.354270833333</c:v>
                </c:pt>
                <c:pt idx="5280">
                  <c:v>41967.35496527778</c:v>
                </c:pt>
                <c:pt idx="5281">
                  <c:v>41967.35565972222</c:v>
                </c:pt>
                <c:pt idx="5282">
                  <c:v>41967.356354166681</c:v>
                </c:pt>
                <c:pt idx="5283">
                  <c:v>41967.357048611113</c:v>
                </c:pt>
                <c:pt idx="5284">
                  <c:v>41967.357743055552</c:v>
                </c:pt>
                <c:pt idx="5285">
                  <c:v>41967.358437500006</c:v>
                </c:pt>
                <c:pt idx="5286">
                  <c:v>41967.35913194446</c:v>
                </c:pt>
                <c:pt idx="5287">
                  <c:v>41967.3598263889</c:v>
                </c:pt>
                <c:pt idx="5288">
                  <c:v>41967.360532407409</c:v>
                </c:pt>
                <c:pt idx="5289">
                  <c:v>41967.361226851863</c:v>
                </c:pt>
                <c:pt idx="5290">
                  <c:v>41967.361921296288</c:v>
                </c:pt>
                <c:pt idx="5291">
                  <c:v>41967.362615740742</c:v>
                </c:pt>
                <c:pt idx="5292">
                  <c:v>41967.363310185188</c:v>
                </c:pt>
                <c:pt idx="5293">
                  <c:v>41967.364004629628</c:v>
                </c:pt>
                <c:pt idx="5294">
                  <c:v>41967.364699074082</c:v>
                </c:pt>
                <c:pt idx="5295">
                  <c:v>41967.365393518521</c:v>
                </c:pt>
                <c:pt idx="5296">
                  <c:v>41967.366087962961</c:v>
                </c:pt>
                <c:pt idx="5297">
                  <c:v>41967.366782407407</c:v>
                </c:pt>
                <c:pt idx="5298">
                  <c:v>41967.367476851847</c:v>
                </c:pt>
                <c:pt idx="5299">
                  <c:v>41967.368171296301</c:v>
                </c:pt>
                <c:pt idx="5300">
                  <c:v>41967.36886574074</c:v>
                </c:pt>
                <c:pt idx="5301">
                  <c:v>41967.369560185187</c:v>
                </c:pt>
                <c:pt idx="5302">
                  <c:v>41967.370254629634</c:v>
                </c:pt>
                <c:pt idx="5303">
                  <c:v>41967.37094907408</c:v>
                </c:pt>
                <c:pt idx="5304">
                  <c:v>41967.37164351852</c:v>
                </c:pt>
                <c:pt idx="5305">
                  <c:v>41967.372337962981</c:v>
                </c:pt>
                <c:pt idx="5306">
                  <c:v>41967.373032407413</c:v>
                </c:pt>
                <c:pt idx="5307">
                  <c:v>41967.373726851853</c:v>
                </c:pt>
                <c:pt idx="5308">
                  <c:v>41967.374421296299</c:v>
                </c:pt>
                <c:pt idx="5309">
                  <c:v>41967.375115740739</c:v>
                </c:pt>
                <c:pt idx="5310">
                  <c:v>41967.3758101852</c:v>
                </c:pt>
                <c:pt idx="5311">
                  <c:v>41967.376516203702</c:v>
                </c:pt>
                <c:pt idx="5312">
                  <c:v>41967.37721064817</c:v>
                </c:pt>
                <c:pt idx="5313">
                  <c:v>41967.377905092602</c:v>
                </c:pt>
                <c:pt idx="5314">
                  <c:v>41967.378599537042</c:v>
                </c:pt>
                <c:pt idx="5315">
                  <c:v>41967.379293981481</c:v>
                </c:pt>
                <c:pt idx="5316">
                  <c:v>41967.379988425928</c:v>
                </c:pt>
                <c:pt idx="5317">
                  <c:v>41967.380682870367</c:v>
                </c:pt>
                <c:pt idx="5318">
                  <c:v>41967.381377314821</c:v>
                </c:pt>
                <c:pt idx="5319">
                  <c:v>41967.382071759261</c:v>
                </c:pt>
                <c:pt idx="5320">
                  <c:v>41967.3827662037</c:v>
                </c:pt>
                <c:pt idx="5321">
                  <c:v>41967.383460648147</c:v>
                </c:pt>
                <c:pt idx="5322">
                  <c:v>41967.384155092601</c:v>
                </c:pt>
                <c:pt idx="5323">
                  <c:v>41967.38484953704</c:v>
                </c:pt>
                <c:pt idx="5324">
                  <c:v>41967.38554398148</c:v>
                </c:pt>
                <c:pt idx="5325">
                  <c:v>41967.38623842597</c:v>
                </c:pt>
                <c:pt idx="5326">
                  <c:v>41967.38693287038</c:v>
                </c:pt>
                <c:pt idx="5327">
                  <c:v>41967.387627314813</c:v>
                </c:pt>
                <c:pt idx="5328">
                  <c:v>41967.388321759259</c:v>
                </c:pt>
                <c:pt idx="5329">
                  <c:v>41967.389016203713</c:v>
                </c:pt>
                <c:pt idx="5330">
                  <c:v>41967.389710648153</c:v>
                </c:pt>
                <c:pt idx="5331">
                  <c:v>41967.390405092599</c:v>
                </c:pt>
                <c:pt idx="5332">
                  <c:v>41967.391099537017</c:v>
                </c:pt>
                <c:pt idx="5333">
                  <c:v>41967.391805555562</c:v>
                </c:pt>
                <c:pt idx="5334">
                  <c:v>41967.392500000002</c:v>
                </c:pt>
                <c:pt idx="5335">
                  <c:v>41967.393194444441</c:v>
                </c:pt>
                <c:pt idx="5336">
                  <c:v>41967.393888888888</c:v>
                </c:pt>
                <c:pt idx="5337">
                  <c:v>41967.394583333327</c:v>
                </c:pt>
                <c:pt idx="5338">
                  <c:v>41967.395277777781</c:v>
                </c:pt>
                <c:pt idx="5339">
                  <c:v>41967.395972222221</c:v>
                </c:pt>
                <c:pt idx="5340">
                  <c:v>41967.396666666653</c:v>
                </c:pt>
                <c:pt idx="5341">
                  <c:v>41967.397361111092</c:v>
                </c:pt>
                <c:pt idx="5342">
                  <c:v>41967.398055555561</c:v>
                </c:pt>
                <c:pt idx="5343">
                  <c:v>41967.39875</c:v>
                </c:pt>
                <c:pt idx="5344">
                  <c:v>41967.399444444447</c:v>
                </c:pt>
                <c:pt idx="5345">
                  <c:v>41967.400138888901</c:v>
                </c:pt>
                <c:pt idx="5346">
                  <c:v>41967.400833333333</c:v>
                </c:pt>
                <c:pt idx="5347">
                  <c:v>41967.40152777778</c:v>
                </c:pt>
                <c:pt idx="5348">
                  <c:v>41967.402222222219</c:v>
                </c:pt>
                <c:pt idx="5349">
                  <c:v>41967.402916666673</c:v>
                </c:pt>
                <c:pt idx="5350">
                  <c:v>41967.403611111113</c:v>
                </c:pt>
                <c:pt idx="5351">
                  <c:v>41967.404305555552</c:v>
                </c:pt>
                <c:pt idx="5352">
                  <c:v>41967.405000000013</c:v>
                </c:pt>
                <c:pt idx="5353">
                  <c:v>41967.40569444446</c:v>
                </c:pt>
                <c:pt idx="5354">
                  <c:v>41967.4063888889</c:v>
                </c:pt>
                <c:pt idx="5355">
                  <c:v>41967.407083333317</c:v>
                </c:pt>
                <c:pt idx="5356">
                  <c:v>41967.407789351862</c:v>
                </c:pt>
                <c:pt idx="5357">
                  <c:v>41967.408483796287</c:v>
                </c:pt>
                <c:pt idx="5358">
                  <c:v>41967.409178240741</c:v>
                </c:pt>
                <c:pt idx="5359">
                  <c:v>41967.409872685188</c:v>
                </c:pt>
                <c:pt idx="5360">
                  <c:v>41967.410567129627</c:v>
                </c:pt>
                <c:pt idx="5361">
                  <c:v>41967.411261574081</c:v>
                </c:pt>
                <c:pt idx="5362">
                  <c:v>41967.411956018521</c:v>
                </c:pt>
                <c:pt idx="5363">
                  <c:v>41967.41265046296</c:v>
                </c:pt>
                <c:pt idx="5364">
                  <c:v>41967.413344907407</c:v>
                </c:pt>
                <c:pt idx="5365">
                  <c:v>41967.414039351861</c:v>
                </c:pt>
                <c:pt idx="5366">
                  <c:v>41967.4147337963</c:v>
                </c:pt>
                <c:pt idx="5367">
                  <c:v>41967.41542824074</c:v>
                </c:pt>
                <c:pt idx="5368">
                  <c:v>41967.416122685187</c:v>
                </c:pt>
                <c:pt idx="5369">
                  <c:v>41967.416817129641</c:v>
                </c:pt>
                <c:pt idx="5370">
                  <c:v>41967.417511574073</c:v>
                </c:pt>
                <c:pt idx="5371">
                  <c:v>41967.418206018541</c:v>
                </c:pt>
                <c:pt idx="5372">
                  <c:v>41967.418900462981</c:v>
                </c:pt>
                <c:pt idx="5373">
                  <c:v>41967.419594907413</c:v>
                </c:pt>
                <c:pt idx="5374">
                  <c:v>41967.420289351852</c:v>
                </c:pt>
                <c:pt idx="5375">
                  <c:v>41967.420983796277</c:v>
                </c:pt>
                <c:pt idx="5376">
                  <c:v>41967.421678240738</c:v>
                </c:pt>
                <c:pt idx="5377">
                  <c:v>41967.422372685192</c:v>
                </c:pt>
                <c:pt idx="5378">
                  <c:v>41967.423078703672</c:v>
                </c:pt>
                <c:pt idx="5379">
                  <c:v>41967.423773148148</c:v>
                </c:pt>
                <c:pt idx="5380">
                  <c:v>41967.424467592587</c:v>
                </c:pt>
                <c:pt idx="5381">
                  <c:v>41967.425162037012</c:v>
                </c:pt>
                <c:pt idx="5382">
                  <c:v>41967.425856481481</c:v>
                </c:pt>
                <c:pt idx="5383">
                  <c:v>41967.426550925928</c:v>
                </c:pt>
                <c:pt idx="5384">
                  <c:v>41967.427245370367</c:v>
                </c:pt>
                <c:pt idx="5385">
                  <c:v>41967.427939814806</c:v>
                </c:pt>
                <c:pt idx="5386">
                  <c:v>41967.42863425926</c:v>
                </c:pt>
                <c:pt idx="5387">
                  <c:v>41967.429328703678</c:v>
                </c:pt>
                <c:pt idx="5388">
                  <c:v>41967.430023148161</c:v>
                </c:pt>
                <c:pt idx="5389">
                  <c:v>41967.430717592601</c:v>
                </c:pt>
                <c:pt idx="5390">
                  <c:v>41967.431412037033</c:v>
                </c:pt>
                <c:pt idx="5391">
                  <c:v>41967.432106481479</c:v>
                </c:pt>
                <c:pt idx="5392">
                  <c:v>41967.432800925933</c:v>
                </c:pt>
                <c:pt idx="5393">
                  <c:v>41967.433495370373</c:v>
                </c:pt>
                <c:pt idx="5394">
                  <c:v>41967.434189814798</c:v>
                </c:pt>
                <c:pt idx="5395">
                  <c:v>41967.434884259259</c:v>
                </c:pt>
                <c:pt idx="5396">
                  <c:v>41967.435578703713</c:v>
                </c:pt>
                <c:pt idx="5397">
                  <c:v>41967.436273148167</c:v>
                </c:pt>
                <c:pt idx="5398">
                  <c:v>41967.436967592599</c:v>
                </c:pt>
                <c:pt idx="5399">
                  <c:v>41967.437662037017</c:v>
                </c:pt>
                <c:pt idx="5400">
                  <c:v>41967.438368055562</c:v>
                </c:pt>
                <c:pt idx="5401">
                  <c:v>41967.439062500001</c:v>
                </c:pt>
                <c:pt idx="5402">
                  <c:v>41967.439756944441</c:v>
                </c:pt>
                <c:pt idx="5403">
                  <c:v>41967.440451388902</c:v>
                </c:pt>
                <c:pt idx="5404">
                  <c:v>41967.441145833312</c:v>
                </c:pt>
                <c:pt idx="5405">
                  <c:v>41967.441840277781</c:v>
                </c:pt>
                <c:pt idx="5406">
                  <c:v>41967.44253472222</c:v>
                </c:pt>
                <c:pt idx="5407">
                  <c:v>41967.443229166667</c:v>
                </c:pt>
                <c:pt idx="5408">
                  <c:v>41967.443923611092</c:v>
                </c:pt>
                <c:pt idx="5409">
                  <c:v>41967.444618055561</c:v>
                </c:pt>
                <c:pt idx="5410">
                  <c:v>41967.4453125</c:v>
                </c:pt>
                <c:pt idx="5411">
                  <c:v>41967.446006944461</c:v>
                </c:pt>
                <c:pt idx="5412">
                  <c:v>41967.446701388901</c:v>
                </c:pt>
                <c:pt idx="5413">
                  <c:v>41967.447395833333</c:v>
                </c:pt>
                <c:pt idx="5414">
                  <c:v>41967.44809027778</c:v>
                </c:pt>
                <c:pt idx="5415">
                  <c:v>41967.448784722197</c:v>
                </c:pt>
                <c:pt idx="5416">
                  <c:v>41967.449479166673</c:v>
                </c:pt>
                <c:pt idx="5417">
                  <c:v>41967.450173611112</c:v>
                </c:pt>
                <c:pt idx="5418">
                  <c:v>41967.450868055559</c:v>
                </c:pt>
                <c:pt idx="5419">
                  <c:v>41967.451562500013</c:v>
                </c:pt>
                <c:pt idx="5420">
                  <c:v>41967.452256944467</c:v>
                </c:pt>
                <c:pt idx="5421">
                  <c:v>41967.452951388899</c:v>
                </c:pt>
                <c:pt idx="5422">
                  <c:v>41967.453657407408</c:v>
                </c:pt>
                <c:pt idx="5423">
                  <c:v>41967.454351851862</c:v>
                </c:pt>
                <c:pt idx="5424">
                  <c:v>41967.455046296302</c:v>
                </c:pt>
                <c:pt idx="5425">
                  <c:v>41967.455740740726</c:v>
                </c:pt>
                <c:pt idx="5426">
                  <c:v>41967.456435185202</c:v>
                </c:pt>
                <c:pt idx="5427">
                  <c:v>41967.457129629627</c:v>
                </c:pt>
                <c:pt idx="5428">
                  <c:v>41967.457824074081</c:v>
                </c:pt>
                <c:pt idx="5429">
                  <c:v>41967.458518518542</c:v>
                </c:pt>
                <c:pt idx="5430">
                  <c:v>41967.45921296296</c:v>
                </c:pt>
                <c:pt idx="5431">
                  <c:v>41967.459907407407</c:v>
                </c:pt>
                <c:pt idx="5432">
                  <c:v>41967.460601851853</c:v>
                </c:pt>
                <c:pt idx="5433">
                  <c:v>41967.4612962963</c:v>
                </c:pt>
                <c:pt idx="5434">
                  <c:v>41967.461990740732</c:v>
                </c:pt>
                <c:pt idx="5435">
                  <c:v>41967.462685185194</c:v>
                </c:pt>
                <c:pt idx="5436">
                  <c:v>41967.463379629633</c:v>
                </c:pt>
                <c:pt idx="5437">
                  <c:v>41967.464074074072</c:v>
                </c:pt>
                <c:pt idx="5438">
                  <c:v>41967.464768518497</c:v>
                </c:pt>
                <c:pt idx="5439">
                  <c:v>41967.465462962937</c:v>
                </c:pt>
                <c:pt idx="5440">
                  <c:v>41967.466157407413</c:v>
                </c:pt>
                <c:pt idx="5441">
                  <c:v>41967.466851851852</c:v>
                </c:pt>
                <c:pt idx="5442">
                  <c:v>41967.467546296299</c:v>
                </c:pt>
                <c:pt idx="5443">
                  <c:v>41967.468240740738</c:v>
                </c:pt>
                <c:pt idx="5444">
                  <c:v>41967.468946759247</c:v>
                </c:pt>
                <c:pt idx="5445">
                  <c:v>41967.469641203672</c:v>
                </c:pt>
                <c:pt idx="5446">
                  <c:v>41967.470335648162</c:v>
                </c:pt>
                <c:pt idx="5447">
                  <c:v>41967.471030092602</c:v>
                </c:pt>
                <c:pt idx="5448">
                  <c:v>41967.471724537012</c:v>
                </c:pt>
                <c:pt idx="5449">
                  <c:v>41967.472418981481</c:v>
                </c:pt>
                <c:pt idx="5450">
                  <c:v>41967.473113425927</c:v>
                </c:pt>
                <c:pt idx="5451">
                  <c:v>41967.473807870381</c:v>
                </c:pt>
                <c:pt idx="5452">
                  <c:v>41967.474502314813</c:v>
                </c:pt>
                <c:pt idx="5453">
                  <c:v>41967.475196759253</c:v>
                </c:pt>
                <c:pt idx="5454">
                  <c:v>41967.475891203707</c:v>
                </c:pt>
                <c:pt idx="5455">
                  <c:v>41967.476585648161</c:v>
                </c:pt>
                <c:pt idx="5456">
                  <c:v>41967.4772800926</c:v>
                </c:pt>
                <c:pt idx="5457">
                  <c:v>41967.477974537032</c:v>
                </c:pt>
                <c:pt idx="5458">
                  <c:v>41967.478668981479</c:v>
                </c:pt>
                <c:pt idx="5459">
                  <c:v>41967.479363425933</c:v>
                </c:pt>
                <c:pt idx="5460">
                  <c:v>41967.480057870373</c:v>
                </c:pt>
                <c:pt idx="5461">
                  <c:v>41967.480752314812</c:v>
                </c:pt>
                <c:pt idx="5462">
                  <c:v>41967.48144675923</c:v>
                </c:pt>
                <c:pt idx="5463">
                  <c:v>41967.482141203713</c:v>
                </c:pt>
                <c:pt idx="5464">
                  <c:v>41967.482835648167</c:v>
                </c:pt>
                <c:pt idx="5465">
                  <c:v>41967.483541666646</c:v>
                </c:pt>
                <c:pt idx="5466">
                  <c:v>41967.484236111108</c:v>
                </c:pt>
                <c:pt idx="5467">
                  <c:v>41967.484930555562</c:v>
                </c:pt>
                <c:pt idx="5468">
                  <c:v>41967.485625000001</c:v>
                </c:pt>
                <c:pt idx="5469">
                  <c:v>41967.486319444499</c:v>
                </c:pt>
                <c:pt idx="5470">
                  <c:v>41967.487013888902</c:v>
                </c:pt>
                <c:pt idx="5471">
                  <c:v>41967.487708333327</c:v>
                </c:pt>
                <c:pt idx="5472">
                  <c:v>41967.488402777781</c:v>
                </c:pt>
                <c:pt idx="5473">
                  <c:v>41967.48909722222</c:v>
                </c:pt>
                <c:pt idx="5474">
                  <c:v>41967.489791666652</c:v>
                </c:pt>
                <c:pt idx="5475">
                  <c:v>41967.490486111092</c:v>
                </c:pt>
                <c:pt idx="5476">
                  <c:v>41967.491180555509</c:v>
                </c:pt>
                <c:pt idx="5477">
                  <c:v>41967.491875</c:v>
                </c:pt>
                <c:pt idx="5478">
                  <c:v>41967.492569444461</c:v>
                </c:pt>
                <c:pt idx="5479">
                  <c:v>41967.493263888893</c:v>
                </c:pt>
                <c:pt idx="5480">
                  <c:v>41967.493958333333</c:v>
                </c:pt>
                <c:pt idx="5481">
                  <c:v>41967.494652777779</c:v>
                </c:pt>
                <c:pt idx="5482">
                  <c:v>41967.495347222197</c:v>
                </c:pt>
                <c:pt idx="5483">
                  <c:v>41967.496041666644</c:v>
                </c:pt>
                <c:pt idx="5484">
                  <c:v>41967.496736111098</c:v>
                </c:pt>
                <c:pt idx="5485">
                  <c:v>41967.49743055553</c:v>
                </c:pt>
                <c:pt idx="5486">
                  <c:v>41967.498124999998</c:v>
                </c:pt>
                <c:pt idx="5487">
                  <c:v>41967.498831018522</c:v>
                </c:pt>
                <c:pt idx="5488">
                  <c:v>41967.499525462961</c:v>
                </c:pt>
                <c:pt idx="5489">
                  <c:v>41967.500219907408</c:v>
                </c:pt>
                <c:pt idx="5490">
                  <c:v>41967.500914351862</c:v>
                </c:pt>
                <c:pt idx="5491">
                  <c:v>41967.501608796287</c:v>
                </c:pt>
                <c:pt idx="5492">
                  <c:v>41967.502303240741</c:v>
                </c:pt>
                <c:pt idx="5493">
                  <c:v>41967.502997685187</c:v>
                </c:pt>
                <c:pt idx="5494">
                  <c:v>41967.503692129627</c:v>
                </c:pt>
                <c:pt idx="5495">
                  <c:v>41967.504386574081</c:v>
                </c:pt>
                <c:pt idx="5496">
                  <c:v>41967.50508101852</c:v>
                </c:pt>
                <c:pt idx="5497">
                  <c:v>41967.50577546296</c:v>
                </c:pt>
                <c:pt idx="5498">
                  <c:v>41967.506469907406</c:v>
                </c:pt>
                <c:pt idx="5499">
                  <c:v>41967.507164351853</c:v>
                </c:pt>
                <c:pt idx="5500">
                  <c:v>41967.5078587963</c:v>
                </c:pt>
                <c:pt idx="5501">
                  <c:v>41967.508553240739</c:v>
                </c:pt>
                <c:pt idx="5502">
                  <c:v>41967.509247685193</c:v>
                </c:pt>
                <c:pt idx="5503">
                  <c:v>41967.509942129633</c:v>
                </c:pt>
                <c:pt idx="5504">
                  <c:v>41967.510636574072</c:v>
                </c:pt>
                <c:pt idx="5505">
                  <c:v>41967.511331018519</c:v>
                </c:pt>
                <c:pt idx="5506">
                  <c:v>41967.51202546298</c:v>
                </c:pt>
                <c:pt idx="5507">
                  <c:v>41967.512719907412</c:v>
                </c:pt>
                <c:pt idx="5508">
                  <c:v>41967.513425925928</c:v>
                </c:pt>
                <c:pt idx="5509">
                  <c:v>41967.514120370368</c:v>
                </c:pt>
                <c:pt idx="5510">
                  <c:v>41967.514814814822</c:v>
                </c:pt>
                <c:pt idx="5511">
                  <c:v>41967.515509259261</c:v>
                </c:pt>
                <c:pt idx="5512">
                  <c:v>41967.516203703701</c:v>
                </c:pt>
                <c:pt idx="5513">
                  <c:v>41967.516898148198</c:v>
                </c:pt>
                <c:pt idx="5514">
                  <c:v>41967.517592592601</c:v>
                </c:pt>
                <c:pt idx="5515">
                  <c:v>41967.518287037041</c:v>
                </c:pt>
                <c:pt idx="5516">
                  <c:v>41967.51898148148</c:v>
                </c:pt>
                <c:pt idx="5517">
                  <c:v>41967.519675925927</c:v>
                </c:pt>
                <c:pt idx="5518">
                  <c:v>41967.520370370381</c:v>
                </c:pt>
                <c:pt idx="5519">
                  <c:v>41967.521064814777</c:v>
                </c:pt>
                <c:pt idx="5520">
                  <c:v>41967.521759259253</c:v>
                </c:pt>
                <c:pt idx="5521">
                  <c:v>41967.522453703677</c:v>
                </c:pt>
                <c:pt idx="5522">
                  <c:v>41967.523148148153</c:v>
                </c:pt>
                <c:pt idx="5523">
                  <c:v>41967.523842592593</c:v>
                </c:pt>
                <c:pt idx="5524">
                  <c:v>41967.524537037039</c:v>
                </c:pt>
                <c:pt idx="5525">
                  <c:v>41967.525231481479</c:v>
                </c:pt>
                <c:pt idx="5526">
                  <c:v>41967.525925925933</c:v>
                </c:pt>
                <c:pt idx="5527">
                  <c:v>41967.526620370372</c:v>
                </c:pt>
                <c:pt idx="5528">
                  <c:v>41967.527314814797</c:v>
                </c:pt>
                <c:pt idx="5529">
                  <c:v>41967.528009259258</c:v>
                </c:pt>
                <c:pt idx="5530">
                  <c:v>41967.528715277782</c:v>
                </c:pt>
                <c:pt idx="5531">
                  <c:v>41967.529409722192</c:v>
                </c:pt>
                <c:pt idx="5532">
                  <c:v>41967.530104166653</c:v>
                </c:pt>
                <c:pt idx="5533">
                  <c:v>41967.530798611093</c:v>
                </c:pt>
                <c:pt idx="5534">
                  <c:v>41967.531493055547</c:v>
                </c:pt>
                <c:pt idx="5535">
                  <c:v>41967.532187500001</c:v>
                </c:pt>
                <c:pt idx="5536">
                  <c:v>41967.532881944448</c:v>
                </c:pt>
                <c:pt idx="5537">
                  <c:v>41967.533576388902</c:v>
                </c:pt>
                <c:pt idx="5538">
                  <c:v>41967.534270833326</c:v>
                </c:pt>
                <c:pt idx="5539">
                  <c:v>41967.53496527778</c:v>
                </c:pt>
                <c:pt idx="5540">
                  <c:v>41967.53565972222</c:v>
                </c:pt>
                <c:pt idx="5541">
                  <c:v>41967.536354166667</c:v>
                </c:pt>
                <c:pt idx="5542">
                  <c:v>41967.537048611077</c:v>
                </c:pt>
                <c:pt idx="5543">
                  <c:v>41967.537743055553</c:v>
                </c:pt>
                <c:pt idx="5544">
                  <c:v>41967.538437500007</c:v>
                </c:pt>
                <c:pt idx="5545">
                  <c:v>41967.539131944453</c:v>
                </c:pt>
                <c:pt idx="5546">
                  <c:v>41967.5398263889</c:v>
                </c:pt>
                <c:pt idx="5547">
                  <c:v>41967.540520833318</c:v>
                </c:pt>
                <c:pt idx="5548">
                  <c:v>41967.541215277779</c:v>
                </c:pt>
                <c:pt idx="5549">
                  <c:v>41967.541909722233</c:v>
                </c:pt>
                <c:pt idx="5550">
                  <c:v>41967.542604166672</c:v>
                </c:pt>
                <c:pt idx="5551">
                  <c:v>41967.543310185189</c:v>
                </c:pt>
                <c:pt idx="5552">
                  <c:v>41967.544004629628</c:v>
                </c:pt>
                <c:pt idx="5553">
                  <c:v>41967.544699074082</c:v>
                </c:pt>
                <c:pt idx="5554">
                  <c:v>41967.545393518521</c:v>
                </c:pt>
                <c:pt idx="5555">
                  <c:v>41967.546087962961</c:v>
                </c:pt>
                <c:pt idx="5556">
                  <c:v>41967.546782407408</c:v>
                </c:pt>
                <c:pt idx="5557">
                  <c:v>41967.547476851847</c:v>
                </c:pt>
                <c:pt idx="5558">
                  <c:v>41967.548171296301</c:v>
                </c:pt>
                <c:pt idx="5559">
                  <c:v>41967.54886574074</c:v>
                </c:pt>
                <c:pt idx="5560">
                  <c:v>41967.549560185187</c:v>
                </c:pt>
                <c:pt idx="5561">
                  <c:v>41967.550254629627</c:v>
                </c:pt>
                <c:pt idx="5562">
                  <c:v>41967.550949074081</c:v>
                </c:pt>
                <c:pt idx="5563">
                  <c:v>41967.55164351852</c:v>
                </c:pt>
                <c:pt idx="5564">
                  <c:v>41967.552337962959</c:v>
                </c:pt>
                <c:pt idx="5565">
                  <c:v>41967.553032407413</c:v>
                </c:pt>
                <c:pt idx="5566">
                  <c:v>41967.553726851853</c:v>
                </c:pt>
                <c:pt idx="5567">
                  <c:v>41967.5544212963</c:v>
                </c:pt>
                <c:pt idx="5568">
                  <c:v>41967.555115740739</c:v>
                </c:pt>
                <c:pt idx="5569">
                  <c:v>41967.5558101852</c:v>
                </c:pt>
                <c:pt idx="5570">
                  <c:v>41967.556504629632</c:v>
                </c:pt>
                <c:pt idx="5571">
                  <c:v>41967.557199074072</c:v>
                </c:pt>
                <c:pt idx="5572">
                  <c:v>41967.557905092603</c:v>
                </c:pt>
                <c:pt idx="5573">
                  <c:v>41967.558599537042</c:v>
                </c:pt>
                <c:pt idx="5574">
                  <c:v>41967.559293981481</c:v>
                </c:pt>
                <c:pt idx="5575">
                  <c:v>41967.559988425928</c:v>
                </c:pt>
                <c:pt idx="5576">
                  <c:v>41967.560682870353</c:v>
                </c:pt>
                <c:pt idx="5577">
                  <c:v>41967.561377314807</c:v>
                </c:pt>
                <c:pt idx="5578">
                  <c:v>41967.562071759246</c:v>
                </c:pt>
                <c:pt idx="5579">
                  <c:v>41967.562766203671</c:v>
                </c:pt>
                <c:pt idx="5580">
                  <c:v>41967.563460648133</c:v>
                </c:pt>
                <c:pt idx="5581">
                  <c:v>41967.564155092601</c:v>
                </c:pt>
                <c:pt idx="5582">
                  <c:v>41967.564849537033</c:v>
                </c:pt>
                <c:pt idx="5583">
                  <c:v>41967.565543981473</c:v>
                </c:pt>
                <c:pt idx="5584">
                  <c:v>41967.566238425941</c:v>
                </c:pt>
                <c:pt idx="5585">
                  <c:v>41967.566932870373</c:v>
                </c:pt>
                <c:pt idx="5586">
                  <c:v>41967.567627314813</c:v>
                </c:pt>
                <c:pt idx="5587">
                  <c:v>41967.568321759252</c:v>
                </c:pt>
                <c:pt idx="5588">
                  <c:v>41967.569016203714</c:v>
                </c:pt>
                <c:pt idx="5589">
                  <c:v>41967.569710648153</c:v>
                </c:pt>
                <c:pt idx="5590">
                  <c:v>41967.5704050926</c:v>
                </c:pt>
                <c:pt idx="5591">
                  <c:v>41967.571099537017</c:v>
                </c:pt>
                <c:pt idx="5592">
                  <c:v>41967.571805555563</c:v>
                </c:pt>
                <c:pt idx="5593">
                  <c:v>41967.572500000002</c:v>
                </c:pt>
                <c:pt idx="5594">
                  <c:v>41967.573194444441</c:v>
                </c:pt>
                <c:pt idx="5595">
                  <c:v>41967.573888888888</c:v>
                </c:pt>
                <c:pt idx="5596">
                  <c:v>41967.574583333328</c:v>
                </c:pt>
                <c:pt idx="5597">
                  <c:v>41967.575277777782</c:v>
                </c:pt>
                <c:pt idx="5598">
                  <c:v>41967.575972222221</c:v>
                </c:pt>
                <c:pt idx="5599">
                  <c:v>41967.576666666653</c:v>
                </c:pt>
                <c:pt idx="5600">
                  <c:v>41967.577361111093</c:v>
                </c:pt>
                <c:pt idx="5601">
                  <c:v>41967.578055555561</c:v>
                </c:pt>
                <c:pt idx="5602">
                  <c:v>41967.578750000001</c:v>
                </c:pt>
                <c:pt idx="5603">
                  <c:v>41967.579444444447</c:v>
                </c:pt>
                <c:pt idx="5604">
                  <c:v>41967.580138888901</c:v>
                </c:pt>
                <c:pt idx="5605">
                  <c:v>41967.580833333333</c:v>
                </c:pt>
                <c:pt idx="5606">
                  <c:v>41967.58152777778</c:v>
                </c:pt>
                <c:pt idx="5607">
                  <c:v>41967.58222222222</c:v>
                </c:pt>
                <c:pt idx="5608">
                  <c:v>41967.582916666674</c:v>
                </c:pt>
                <c:pt idx="5609">
                  <c:v>41967.583611111113</c:v>
                </c:pt>
                <c:pt idx="5610">
                  <c:v>41967.584305555552</c:v>
                </c:pt>
                <c:pt idx="5611">
                  <c:v>41967.585000000006</c:v>
                </c:pt>
                <c:pt idx="5612">
                  <c:v>41967.58569444446</c:v>
                </c:pt>
                <c:pt idx="5613">
                  <c:v>41967.586400462962</c:v>
                </c:pt>
                <c:pt idx="5614">
                  <c:v>41967.587094907409</c:v>
                </c:pt>
                <c:pt idx="5615">
                  <c:v>41967.587789351863</c:v>
                </c:pt>
                <c:pt idx="5616">
                  <c:v>41967.588483796288</c:v>
                </c:pt>
                <c:pt idx="5617">
                  <c:v>41967.589178240742</c:v>
                </c:pt>
                <c:pt idx="5618">
                  <c:v>41967.589872685188</c:v>
                </c:pt>
                <c:pt idx="5619">
                  <c:v>41967.590567129628</c:v>
                </c:pt>
                <c:pt idx="5620">
                  <c:v>41967.591261574067</c:v>
                </c:pt>
                <c:pt idx="5621">
                  <c:v>41967.591956018521</c:v>
                </c:pt>
                <c:pt idx="5622">
                  <c:v>41967.592650462961</c:v>
                </c:pt>
                <c:pt idx="5623">
                  <c:v>41967.593344907378</c:v>
                </c:pt>
                <c:pt idx="5624">
                  <c:v>41967.594039351861</c:v>
                </c:pt>
                <c:pt idx="5625">
                  <c:v>41967.594733796293</c:v>
                </c:pt>
                <c:pt idx="5626">
                  <c:v>41967.595428240733</c:v>
                </c:pt>
                <c:pt idx="5627">
                  <c:v>41967.596122685172</c:v>
                </c:pt>
                <c:pt idx="5628">
                  <c:v>41967.596817129634</c:v>
                </c:pt>
                <c:pt idx="5629">
                  <c:v>41967.597511574073</c:v>
                </c:pt>
                <c:pt idx="5630">
                  <c:v>41967.59820601852</c:v>
                </c:pt>
                <c:pt idx="5631">
                  <c:v>41967.598900462966</c:v>
                </c:pt>
                <c:pt idx="5632">
                  <c:v>41967.599594907413</c:v>
                </c:pt>
                <c:pt idx="5633">
                  <c:v>41967.600289351853</c:v>
                </c:pt>
                <c:pt idx="5634">
                  <c:v>41967.600995370369</c:v>
                </c:pt>
                <c:pt idx="5635">
                  <c:v>41967.601689814786</c:v>
                </c:pt>
                <c:pt idx="5636">
                  <c:v>41967.602384259248</c:v>
                </c:pt>
                <c:pt idx="5637">
                  <c:v>41967.603078703673</c:v>
                </c:pt>
                <c:pt idx="5638">
                  <c:v>41967.603773148148</c:v>
                </c:pt>
                <c:pt idx="5639">
                  <c:v>41967.604467592602</c:v>
                </c:pt>
                <c:pt idx="5640">
                  <c:v>41967.605162037013</c:v>
                </c:pt>
                <c:pt idx="5641">
                  <c:v>41967.605856481481</c:v>
                </c:pt>
                <c:pt idx="5642">
                  <c:v>41967.606550925928</c:v>
                </c:pt>
                <c:pt idx="5643">
                  <c:v>41967.607245370367</c:v>
                </c:pt>
                <c:pt idx="5644">
                  <c:v>41967.607939814807</c:v>
                </c:pt>
                <c:pt idx="5645">
                  <c:v>41967.608634259261</c:v>
                </c:pt>
                <c:pt idx="5646">
                  <c:v>41967.609328703671</c:v>
                </c:pt>
                <c:pt idx="5647">
                  <c:v>41967.610023148161</c:v>
                </c:pt>
                <c:pt idx="5648">
                  <c:v>41967.610717592601</c:v>
                </c:pt>
                <c:pt idx="5649">
                  <c:v>41967.611412037033</c:v>
                </c:pt>
                <c:pt idx="5650">
                  <c:v>41967.61210648148</c:v>
                </c:pt>
                <c:pt idx="5651">
                  <c:v>41967.612800925926</c:v>
                </c:pt>
                <c:pt idx="5652">
                  <c:v>41967.613495370373</c:v>
                </c:pt>
                <c:pt idx="5653">
                  <c:v>41967.614189814813</c:v>
                </c:pt>
                <c:pt idx="5654">
                  <c:v>41967.614895833343</c:v>
                </c:pt>
                <c:pt idx="5655">
                  <c:v>41967.615590277783</c:v>
                </c:pt>
                <c:pt idx="5656">
                  <c:v>41967.616284722222</c:v>
                </c:pt>
                <c:pt idx="5657">
                  <c:v>41967.616979166669</c:v>
                </c:pt>
                <c:pt idx="5658">
                  <c:v>41967.617673611079</c:v>
                </c:pt>
                <c:pt idx="5659">
                  <c:v>41967.618368055562</c:v>
                </c:pt>
                <c:pt idx="5660">
                  <c:v>41967.619062500002</c:v>
                </c:pt>
                <c:pt idx="5661">
                  <c:v>41967.619756944441</c:v>
                </c:pt>
                <c:pt idx="5662">
                  <c:v>41967.620451388888</c:v>
                </c:pt>
                <c:pt idx="5663">
                  <c:v>41967.621145833291</c:v>
                </c:pt>
                <c:pt idx="5664">
                  <c:v>41967.621840277767</c:v>
                </c:pt>
                <c:pt idx="5665">
                  <c:v>41967.622534722221</c:v>
                </c:pt>
                <c:pt idx="5666">
                  <c:v>41967.623229166653</c:v>
                </c:pt>
                <c:pt idx="5667">
                  <c:v>41967.62392361107</c:v>
                </c:pt>
                <c:pt idx="5668">
                  <c:v>41967.624618055561</c:v>
                </c:pt>
                <c:pt idx="5669">
                  <c:v>41967.6253125</c:v>
                </c:pt>
                <c:pt idx="5670">
                  <c:v>41967.626006944447</c:v>
                </c:pt>
                <c:pt idx="5671">
                  <c:v>41967.626701388886</c:v>
                </c:pt>
                <c:pt idx="5672">
                  <c:v>41967.627395833297</c:v>
                </c:pt>
                <c:pt idx="5673">
                  <c:v>41967.62809027778</c:v>
                </c:pt>
                <c:pt idx="5674">
                  <c:v>41967.628796296303</c:v>
                </c:pt>
                <c:pt idx="5675">
                  <c:v>41967.629490740706</c:v>
                </c:pt>
                <c:pt idx="5676">
                  <c:v>41967.630185185168</c:v>
                </c:pt>
                <c:pt idx="5677">
                  <c:v>41967.630879629629</c:v>
                </c:pt>
                <c:pt idx="5678">
                  <c:v>41967.631574074083</c:v>
                </c:pt>
                <c:pt idx="5679">
                  <c:v>41967.632268518522</c:v>
                </c:pt>
                <c:pt idx="5680">
                  <c:v>41967.632962962947</c:v>
                </c:pt>
                <c:pt idx="5681">
                  <c:v>41967.633657407408</c:v>
                </c:pt>
                <c:pt idx="5682">
                  <c:v>41967.634351851862</c:v>
                </c:pt>
                <c:pt idx="5683">
                  <c:v>41967.635046296287</c:v>
                </c:pt>
                <c:pt idx="5684">
                  <c:v>41967.635740740712</c:v>
                </c:pt>
                <c:pt idx="5685">
                  <c:v>41967.636435185188</c:v>
                </c:pt>
                <c:pt idx="5686">
                  <c:v>41967.637129629598</c:v>
                </c:pt>
                <c:pt idx="5687">
                  <c:v>41967.637824074081</c:v>
                </c:pt>
                <c:pt idx="5688">
                  <c:v>41967.638518518521</c:v>
                </c:pt>
                <c:pt idx="5689">
                  <c:v>41967.63921296296</c:v>
                </c:pt>
                <c:pt idx="5690">
                  <c:v>41967.639907407407</c:v>
                </c:pt>
                <c:pt idx="5691">
                  <c:v>41967.640601851846</c:v>
                </c:pt>
                <c:pt idx="5692">
                  <c:v>41967.6412962963</c:v>
                </c:pt>
                <c:pt idx="5693">
                  <c:v>41967.641990740733</c:v>
                </c:pt>
                <c:pt idx="5694">
                  <c:v>41967.642685185187</c:v>
                </c:pt>
                <c:pt idx="5695">
                  <c:v>41967.643391203703</c:v>
                </c:pt>
                <c:pt idx="5696">
                  <c:v>41967.644085648149</c:v>
                </c:pt>
                <c:pt idx="5697">
                  <c:v>41967.644780092603</c:v>
                </c:pt>
                <c:pt idx="5698">
                  <c:v>41967.645474537007</c:v>
                </c:pt>
                <c:pt idx="5699">
                  <c:v>41967.646168981482</c:v>
                </c:pt>
                <c:pt idx="5700">
                  <c:v>41967.646863425929</c:v>
                </c:pt>
                <c:pt idx="5701">
                  <c:v>41967.647557870368</c:v>
                </c:pt>
                <c:pt idx="5702">
                  <c:v>41967.648252314822</c:v>
                </c:pt>
                <c:pt idx="5703">
                  <c:v>41967.648946759247</c:v>
                </c:pt>
                <c:pt idx="5704">
                  <c:v>41967.649641203672</c:v>
                </c:pt>
                <c:pt idx="5705">
                  <c:v>41967.650335648163</c:v>
                </c:pt>
                <c:pt idx="5706">
                  <c:v>41967.651030092602</c:v>
                </c:pt>
                <c:pt idx="5707">
                  <c:v>41967.651724537012</c:v>
                </c:pt>
                <c:pt idx="5708">
                  <c:v>41967.652418981481</c:v>
                </c:pt>
                <c:pt idx="5709">
                  <c:v>41967.653113425928</c:v>
                </c:pt>
                <c:pt idx="5710">
                  <c:v>41967.653807870367</c:v>
                </c:pt>
                <c:pt idx="5711">
                  <c:v>41967.654502314821</c:v>
                </c:pt>
                <c:pt idx="5712">
                  <c:v>41967.655196759253</c:v>
                </c:pt>
                <c:pt idx="5713">
                  <c:v>41967.655891203707</c:v>
                </c:pt>
                <c:pt idx="5714">
                  <c:v>41967.656585648161</c:v>
                </c:pt>
                <c:pt idx="5715">
                  <c:v>41967.657280092601</c:v>
                </c:pt>
                <c:pt idx="5716">
                  <c:v>41967.65798611108</c:v>
                </c:pt>
                <c:pt idx="5717">
                  <c:v>41967.658680555563</c:v>
                </c:pt>
                <c:pt idx="5718">
                  <c:v>41967.659375000003</c:v>
                </c:pt>
                <c:pt idx="5719">
                  <c:v>41967.660069444442</c:v>
                </c:pt>
                <c:pt idx="5720">
                  <c:v>41967.660763888867</c:v>
                </c:pt>
                <c:pt idx="5721">
                  <c:v>41967.661458333307</c:v>
                </c:pt>
                <c:pt idx="5722">
                  <c:v>41967.662152777782</c:v>
                </c:pt>
                <c:pt idx="5723">
                  <c:v>41967.662847222222</c:v>
                </c:pt>
                <c:pt idx="5724">
                  <c:v>41967.663541666618</c:v>
                </c:pt>
                <c:pt idx="5725">
                  <c:v>41967.664236111108</c:v>
                </c:pt>
                <c:pt idx="5726">
                  <c:v>41967.664930555547</c:v>
                </c:pt>
                <c:pt idx="5727">
                  <c:v>41967.665624999987</c:v>
                </c:pt>
                <c:pt idx="5728">
                  <c:v>41967.666319444441</c:v>
                </c:pt>
                <c:pt idx="5729">
                  <c:v>41967.667013888888</c:v>
                </c:pt>
                <c:pt idx="5730">
                  <c:v>41967.667708333312</c:v>
                </c:pt>
                <c:pt idx="5731">
                  <c:v>41967.668402777766</c:v>
                </c:pt>
                <c:pt idx="5732">
                  <c:v>41967.66909722222</c:v>
                </c:pt>
                <c:pt idx="5733">
                  <c:v>41967.669791666623</c:v>
                </c:pt>
                <c:pt idx="5734">
                  <c:v>41967.670486111092</c:v>
                </c:pt>
                <c:pt idx="5735">
                  <c:v>41967.67118055551</c:v>
                </c:pt>
                <c:pt idx="5736">
                  <c:v>41967.671875</c:v>
                </c:pt>
                <c:pt idx="5737">
                  <c:v>41967.672581018523</c:v>
                </c:pt>
                <c:pt idx="5738">
                  <c:v>41967.673275462963</c:v>
                </c:pt>
                <c:pt idx="5739">
                  <c:v>41967.673969907402</c:v>
                </c:pt>
                <c:pt idx="5740">
                  <c:v>41967.674664351827</c:v>
                </c:pt>
                <c:pt idx="5741">
                  <c:v>41967.675358796303</c:v>
                </c:pt>
                <c:pt idx="5742">
                  <c:v>41967.676053240742</c:v>
                </c:pt>
                <c:pt idx="5743">
                  <c:v>41967.676747685167</c:v>
                </c:pt>
                <c:pt idx="5744">
                  <c:v>41967.6774421296</c:v>
                </c:pt>
                <c:pt idx="5745">
                  <c:v>41967.678136574083</c:v>
                </c:pt>
                <c:pt idx="5746">
                  <c:v>41967.678831018522</c:v>
                </c:pt>
                <c:pt idx="5747">
                  <c:v>41967.679525462961</c:v>
                </c:pt>
                <c:pt idx="5748">
                  <c:v>41967.680219907408</c:v>
                </c:pt>
                <c:pt idx="5749">
                  <c:v>41967.680914351862</c:v>
                </c:pt>
                <c:pt idx="5750">
                  <c:v>41967.681608796287</c:v>
                </c:pt>
                <c:pt idx="5751">
                  <c:v>41967.682303240741</c:v>
                </c:pt>
                <c:pt idx="5752">
                  <c:v>41967.682997685188</c:v>
                </c:pt>
                <c:pt idx="5753">
                  <c:v>41967.683692129627</c:v>
                </c:pt>
                <c:pt idx="5754">
                  <c:v>41967.684386574081</c:v>
                </c:pt>
                <c:pt idx="5755">
                  <c:v>41967.685081018521</c:v>
                </c:pt>
                <c:pt idx="5756">
                  <c:v>41967.68577546296</c:v>
                </c:pt>
                <c:pt idx="5757">
                  <c:v>41967.686469907407</c:v>
                </c:pt>
                <c:pt idx="5758">
                  <c:v>41967.687175925923</c:v>
                </c:pt>
                <c:pt idx="5759">
                  <c:v>41967.68787037037</c:v>
                </c:pt>
                <c:pt idx="5760">
                  <c:v>41967.688564814824</c:v>
                </c:pt>
                <c:pt idx="5761">
                  <c:v>41967.689259259263</c:v>
                </c:pt>
                <c:pt idx="5762">
                  <c:v>41967.689953703702</c:v>
                </c:pt>
                <c:pt idx="5763">
                  <c:v>41967.690648148149</c:v>
                </c:pt>
                <c:pt idx="5764">
                  <c:v>41967.691342592567</c:v>
                </c:pt>
                <c:pt idx="5765">
                  <c:v>41967.692037037043</c:v>
                </c:pt>
                <c:pt idx="5766">
                  <c:v>41967.692731481467</c:v>
                </c:pt>
                <c:pt idx="5767">
                  <c:v>41967.6934259259</c:v>
                </c:pt>
                <c:pt idx="5768">
                  <c:v>41967.694120370354</c:v>
                </c:pt>
                <c:pt idx="5769">
                  <c:v>41967.694814814808</c:v>
                </c:pt>
                <c:pt idx="5770">
                  <c:v>41967.695509259247</c:v>
                </c:pt>
                <c:pt idx="5771">
                  <c:v>41967.696203703672</c:v>
                </c:pt>
                <c:pt idx="5772">
                  <c:v>41967.696898148162</c:v>
                </c:pt>
                <c:pt idx="5773">
                  <c:v>41967.697592592587</c:v>
                </c:pt>
                <c:pt idx="5774">
                  <c:v>41967.698287037027</c:v>
                </c:pt>
                <c:pt idx="5775">
                  <c:v>41967.698981481473</c:v>
                </c:pt>
                <c:pt idx="5776">
                  <c:v>41967.699675925927</c:v>
                </c:pt>
                <c:pt idx="5777">
                  <c:v>41967.700370370381</c:v>
                </c:pt>
                <c:pt idx="5778">
                  <c:v>41967.701064814777</c:v>
                </c:pt>
                <c:pt idx="5779">
                  <c:v>41967.701759259253</c:v>
                </c:pt>
                <c:pt idx="5780">
                  <c:v>41967.702465277784</c:v>
                </c:pt>
                <c:pt idx="5781">
                  <c:v>41967.703159722223</c:v>
                </c:pt>
                <c:pt idx="5782">
                  <c:v>41967.70385416667</c:v>
                </c:pt>
                <c:pt idx="5783">
                  <c:v>41967.70454861108</c:v>
                </c:pt>
                <c:pt idx="5784">
                  <c:v>41967.705243055563</c:v>
                </c:pt>
                <c:pt idx="5785">
                  <c:v>41967.705937500003</c:v>
                </c:pt>
                <c:pt idx="5786">
                  <c:v>41967.706631944442</c:v>
                </c:pt>
                <c:pt idx="5787">
                  <c:v>41967.707326388889</c:v>
                </c:pt>
                <c:pt idx="5788">
                  <c:v>41967.708020833306</c:v>
                </c:pt>
                <c:pt idx="5789">
                  <c:v>41967.708715277782</c:v>
                </c:pt>
                <c:pt idx="5790">
                  <c:v>41967.709409722193</c:v>
                </c:pt>
                <c:pt idx="5791">
                  <c:v>41967.710104166646</c:v>
                </c:pt>
                <c:pt idx="5792">
                  <c:v>41967.710798611079</c:v>
                </c:pt>
                <c:pt idx="5793">
                  <c:v>41967.711493055547</c:v>
                </c:pt>
                <c:pt idx="5794">
                  <c:v>41967.712187500001</c:v>
                </c:pt>
                <c:pt idx="5795">
                  <c:v>41967.712881944448</c:v>
                </c:pt>
                <c:pt idx="5796">
                  <c:v>41967.713576388902</c:v>
                </c:pt>
                <c:pt idx="5797">
                  <c:v>41967.714270833327</c:v>
                </c:pt>
                <c:pt idx="5798">
                  <c:v>41967.714965277781</c:v>
                </c:pt>
                <c:pt idx="5799">
                  <c:v>41967.71565972222</c:v>
                </c:pt>
                <c:pt idx="5800">
                  <c:v>41967.716354166667</c:v>
                </c:pt>
                <c:pt idx="5801">
                  <c:v>41967.717060185183</c:v>
                </c:pt>
                <c:pt idx="5802">
                  <c:v>41967.717754629623</c:v>
                </c:pt>
                <c:pt idx="5803">
                  <c:v>41967.718449074076</c:v>
                </c:pt>
                <c:pt idx="5804">
                  <c:v>41967.719143518487</c:v>
                </c:pt>
                <c:pt idx="5805">
                  <c:v>41967.719837962963</c:v>
                </c:pt>
                <c:pt idx="5806">
                  <c:v>41967.720532407409</c:v>
                </c:pt>
                <c:pt idx="5807">
                  <c:v>41967.721226851812</c:v>
                </c:pt>
                <c:pt idx="5808">
                  <c:v>41967.721921296266</c:v>
                </c:pt>
                <c:pt idx="5809">
                  <c:v>41967.722615740728</c:v>
                </c:pt>
                <c:pt idx="5810">
                  <c:v>41967.723310185167</c:v>
                </c:pt>
                <c:pt idx="5811">
                  <c:v>41967.724004629599</c:v>
                </c:pt>
                <c:pt idx="5812">
                  <c:v>41967.724699074082</c:v>
                </c:pt>
                <c:pt idx="5813">
                  <c:v>41967.725393518493</c:v>
                </c:pt>
                <c:pt idx="5814">
                  <c:v>41967.726087962947</c:v>
                </c:pt>
                <c:pt idx="5815">
                  <c:v>41967.726782407379</c:v>
                </c:pt>
                <c:pt idx="5816">
                  <c:v>41967.727476851833</c:v>
                </c:pt>
                <c:pt idx="5817">
                  <c:v>41967.728171296287</c:v>
                </c:pt>
                <c:pt idx="5818">
                  <c:v>41967.728865740733</c:v>
                </c:pt>
                <c:pt idx="5819">
                  <c:v>41967.729560185173</c:v>
                </c:pt>
                <c:pt idx="5820">
                  <c:v>41967.730254629627</c:v>
                </c:pt>
                <c:pt idx="5821">
                  <c:v>41967.730949074081</c:v>
                </c:pt>
                <c:pt idx="5822">
                  <c:v>41967.73165509259</c:v>
                </c:pt>
                <c:pt idx="5823">
                  <c:v>41967.732349537007</c:v>
                </c:pt>
                <c:pt idx="5824">
                  <c:v>41967.733043981447</c:v>
                </c:pt>
                <c:pt idx="5825">
                  <c:v>41967.733738425923</c:v>
                </c:pt>
                <c:pt idx="5826">
                  <c:v>41967.734432870348</c:v>
                </c:pt>
                <c:pt idx="5827">
                  <c:v>41967.735127314787</c:v>
                </c:pt>
                <c:pt idx="5828">
                  <c:v>41967.735821759226</c:v>
                </c:pt>
                <c:pt idx="5829">
                  <c:v>41967.736516203702</c:v>
                </c:pt>
                <c:pt idx="5830">
                  <c:v>41967.737210648149</c:v>
                </c:pt>
                <c:pt idx="5831">
                  <c:v>41967.737905092603</c:v>
                </c:pt>
                <c:pt idx="5832">
                  <c:v>41967.738599537042</c:v>
                </c:pt>
                <c:pt idx="5833">
                  <c:v>41967.739293981467</c:v>
                </c:pt>
                <c:pt idx="5834">
                  <c:v>41967.739988425928</c:v>
                </c:pt>
                <c:pt idx="5835">
                  <c:v>41967.740682870353</c:v>
                </c:pt>
                <c:pt idx="5836">
                  <c:v>41967.741377314807</c:v>
                </c:pt>
                <c:pt idx="5837">
                  <c:v>41967.742071759247</c:v>
                </c:pt>
                <c:pt idx="5838">
                  <c:v>41967.742766203672</c:v>
                </c:pt>
                <c:pt idx="5839">
                  <c:v>41967.743460648133</c:v>
                </c:pt>
                <c:pt idx="5840">
                  <c:v>41967.744155092601</c:v>
                </c:pt>
                <c:pt idx="5841">
                  <c:v>41967.744849537034</c:v>
                </c:pt>
                <c:pt idx="5842">
                  <c:v>41967.745543981473</c:v>
                </c:pt>
                <c:pt idx="5843">
                  <c:v>41967.746249999997</c:v>
                </c:pt>
                <c:pt idx="5844">
                  <c:v>41967.746944444443</c:v>
                </c:pt>
                <c:pt idx="5845">
                  <c:v>41967.74763888889</c:v>
                </c:pt>
                <c:pt idx="5846">
                  <c:v>41967.748333333337</c:v>
                </c:pt>
                <c:pt idx="5847">
                  <c:v>41967.749027777783</c:v>
                </c:pt>
                <c:pt idx="5848">
                  <c:v>41967.749722222223</c:v>
                </c:pt>
                <c:pt idx="5849">
                  <c:v>41967.750416666648</c:v>
                </c:pt>
                <c:pt idx="5850">
                  <c:v>41967.75111111108</c:v>
                </c:pt>
                <c:pt idx="5851">
                  <c:v>41967.751805555563</c:v>
                </c:pt>
                <c:pt idx="5852">
                  <c:v>41967.752500000002</c:v>
                </c:pt>
                <c:pt idx="5853">
                  <c:v>41967.753194444442</c:v>
                </c:pt>
                <c:pt idx="5854">
                  <c:v>41967.753888888888</c:v>
                </c:pt>
                <c:pt idx="5855">
                  <c:v>41967.754583333342</c:v>
                </c:pt>
                <c:pt idx="5856">
                  <c:v>41967.755277777782</c:v>
                </c:pt>
                <c:pt idx="5857">
                  <c:v>41967.755972222221</c:v>
                </c:pt>
                <c:pt idx="5858">
                  <c:v>41967.756666666653</c:v>
                </c:pt>
                <c:pt idx="5859">
                  <c:v>41967.757361111093</c:v>
                </c:pt>
                <c:pt idx="5860">
                  <c:v>41967.758055555561</c:v>
                </c:pt>
                <c:pt idx="5861">
                  <c:v>41967.758750000001</c:v>
                </c:pt>
                <c:pt idx="5862">
                  <c:v>41967.759444444448</c:v>
                </c:pt>
                <c:pt idx="5863">
                  <c:v>41967.760138888887</c:v>
                </c:pt>
                <c:pt idx="5864">
                  <c:v>41967.760833333326</c:v>
                </c:pt>
                <c:pt idx="5865">
                  <c:v>41967.76153935185</c:v>
                </c:pt>
                <c:pt idx="5866">
                  <c:v>41967.762233796297</c:v>
                </c:pt>
                <c:pt idx="5867">
                  <c:v>41967.762928240743</c:v>
                </c:pt>
                <c:pt idx="5868">
                  <c:v>41967.763622685146</c:v>
                </c:pt>
                <c:pt idx="5869">
                  <c:v>41967.764317129629</c:v>
                </c:pt>
                <c:pt idx="5870">
                  <c:v>41967.765011574083</c:v>
                </c:pt>
                <c:pt idx="5871">
                  <c:v>41967.765706018487</c:v>
                </c:pt>
                <c:pt idx="5872">
                  <c:v>41967.766400462962</c:v>
                </c:pt>
                <c:pt idx="5873">
                  <c:v>41967.76709490738</c:v>
                </c:pt>
                <c:pt idx="5874">
                  <c:v>41967.767789351812</c:v>
                </c:pt>
                <c:pt idx="5875">
                  <c:v>41967.768483796273</c:v>
                </c:pt>
                <c:pt idx="5876">
                  <c:v>41967.769178240727</c:v>
                </c:pt>
                <c:pt idx="5877">
                  <c:v>41967.769872685167</c:v>
                </c:pt>
                <c:pt idx="5878">
                  <c:v>41967.770567129628</c:v>
                </c:pt>
                <c:pt idx="5879">
                  <c:v>41967.771261574067</c:v>
                </c:pt>
                <c:pt idx="5880">
                  <c:v>41967.771956018521</c:v>
                </c:pt>
                <c:pt idx="5881">
                  <c:v>41967.772650462961</c:v>
                </c:pt>
                <c:pt idx="5882">
                  <c:v>41967.773344907378</c:v>
                </c:pt>
                <c:pt idx="5883">
                  <c:v>41967.774039351862</c:v>
                </c:pt>
                <c:pt idx="5884">
                  <c:v>41967.774733796286</c:v>
                </c:pt>
                <c:pt idx="5885">
                  <c:v>41967.775428240733</c:v>
                </c:pt>
                <c:pt idx="5886">
                  <c:v>41967.776122685173</c:v>
                </c:pt>
                <c:pt idx="5887">
                  <c:v>41967.776828703703</c:v>
                </c:pt>
                <c:pt idx="5888">
                  <c:v>41967.77752314815</c:v>
                </c:pt>
                <c:pt idx="5889">
                  <c:v>41967.778217592597</c:v>
                </c:pt>
                <c:pt idx="5890">
                  <c:v>41967.778912037043</c:v>
                </c:pt>
                <c:pt idx="5891">
                  <c:v>41967.779606481483</c:v>
                </c:pt>
                <c:pt idx="5892">
                  <c:v>41967.780300925922</c:v>
                </c:pt>
                <c:pt idx="5893">
                  <c:v>41967.780995370369</c:v>
                </c:pt>
                <c:pt idx="5894">
                  <c:v>41967.781689814787</c:v>
                </c:pt>
                <c:pt idx="5895">
                  <c:v>41967.782384259262</c:v>
                </c:pt>
                <c:pt idx="5896">
                  <c:v>41967.783078703673</c:v>
                </c:pt>
                <c:pt idx="5897">
                  <c:v>41967.783773148149</c:v>
                </c:pt>
                <c:pt idx="5898">
                  <c:v>41967.784467592603</c:v>
                </c:pt>
                <c:pt idx="5899">
                  <c:v>41967.785162037013</c:v>
                </c:pt>
                <c:pt idx="5900">
                  <c:v>41967.785856481481</c:v>
                </c:pt>
                <c:pt idx="5901">
                  <c:v>41967.786550925928</c:v>
                </c:pt>
                <c:pt idx="5902">
                  <c:v>41967.787245370368</c:v>
                </c:pt>
                <c:pt idx="5903">
                  <c:v>41967.787939814807</c:v>
                </c:pt>
                <c:pt idx="5904">
                  <c:v>41967.788634259261</c:v>
                </c:pt>
                <c:pt idx="5905">
                  <c:v>41967.789328703671</c:v>
                </c:pt>
                <c:pt idx="5906">
                  <c:v>41967.790023148147</c:v>
                </c:pt>
                <c:pt idx="5907">
                  <c:v>41967.790717592587</c:v>
                </c:pt>
                <c:pt idx="5908">
                  <c:v>41967.791423611052</c:v>
                </c:pt>
                <c:pt idx="5909">
                  <c:v>41967.792118055557</c:v>
                </c:pt>
                <c:pt idx="5910">
                  <c:v>41967.792812500003</c:v>
                </c:pt>
                <c:pt idx="5911">
                  <c:v>41967.793506944443</c:v>
                </c:pt>
                <c:pt idx="5912">
                  <c:v>41967.79420138889</c:v>
                </c:pt>
                <c:pt idx="5913">
                  <c:v>41967.794895833307</c:v>
                </c:pt>
                <c:pt idx="5914">
                  <c:v>41967.795590277783</c:v>
                </c:pt>
                <c:pt idx="5915">
                  <c:v>41967.796284722222</c:v>
                </c:pt>
                <c:pt idx="5916">
                  <c:v>41967.796979166647</c:v>
                </c:pt>
                <c:pt idx="5917">
                  <c:v>41967.797673611058</c:v>
                </c:pt>
                <c:pt idx="5918">
                  <c:v>41967.798368055563</c:v>
                </c:pt>
                <c:pt idx="5919">
                  <c:v>41967.799062499987</c:v>
                </c:pt>
                <c:pt idx="5920">
                  <c:v>41967.799756944427</c:v>
                </c:pt>
                <c:pt idx="5921">
                  <c:v>41967.800451388903</c:v>
                </c:pt>
                <c:pt idx="5922">
                  <c:v>41967.801145833313</c:v>
                </c:pt>
                <c:pt idx="5923">
                  <c:v>41967.801840277782</c:v>
                </c:pt>
                <c:pt idx="5924">
                  <c:v>41967.802534722221</c:v>
                </c:pt>
                <c:pt idx="5925">
                  <c:v>41967.803229166668</c:v>
                </c:pt>
                <c:pt idx="5926">
                  <c:v>41967.803923611093</c:v>
                </c:pt>
                <c:pt idx="5927">
                  <c:v>41967.804618055561</c:v>
                </c:pt>
                <c:pt idx="5928">
                  <c:v>41967.805312500001</c:v>
                </c:pt>
                <c:pt idx="5929">
                  <c:v>41967.806006944462</c:v>
                </c:pt>
                <c:pt idx="5930">
                  <c:v>41967.806712962971</c:v>
                </c:pt>
                <c:pt idx="5931">
                  <c:v>41967.80740740741</c:v>
                </c:pt>
                <c:pt idx="5932">
                  <c:v>41967.80810185185</c:v>
                </c:pt>
                <c:pt idx="5933">
                  <c:v>41967.808796296304</c:v>
                </c:pt>
                <c:pt idx="5934">
                  <c:v>41967.809490740743</c:v>
                </c:pt>
                <c:pt idx="5935">
                  <c:v>41967.810185185182</c:v>
                </c:pt>
                <c:pt idx="5936">
                  <c:v>41967.810879629629</c:v>
                </c:pt>
                <c:pt idx="5937">
                  <c:v>41967.811574074098</c:v>
                </c:pt>
                <c:pt idx="5938">
                  <c:v>41967.812268518523</c:v>
                </c:pt>
                <c:pt idx="5939">
                  <c:v>41967.812962962962</c:v>
                </c:pt>
                <c:pt idx="5940">
                  <c:v>41967.813657407409</c:v>
                </c:pt>
                <c:pt idx="5941">
                  <c:v>41967.814351851863</c:v>
                </c:pt>
                <c:pt idx="5942">
                  <c:v>41967.815046296302</c:v>
                </c:pt>
                <c:pt idx="5943">
                  <c:v>41967.815740740727</c:v>
                </c:pt>
                <c:pt idx="5944">
                  <c:v>41967.816435185203</c:v>
                </c:pt>
                <c:pt idx="5945">
                  <c:v>41967.817129629628</c:v>
                </c:pt>
                <c:pt idx="5946">
                  <c:v>41967.817824074082</c:v>
                </c:pt>
                <c:pt idx="5947">
                  <c:v>41967.81851851855</c:v>
                </c:pt>
                <c:pt idx="5948">
                  <c:v>41967.819212962961</c:v>
                </c:pt>
                <c:pt idx="5949">
                  <c:v>41967.819907407407</c:v>
                </c:pt>
                <c:pt idx="5950">
                  <c:v>41967.820601851847</c:v>
                </c:pt>
                <c:pt idx="5951">
                  <c:v>41967.821296296301</c:v>
                </c:pt>
                <c:pt idx="5952">
                  <c:v>41967.822002314817</c:v>
                </c:pt>
                <c:pt idx="5953">
                  <c:v>41967.822696759264</c:v>
                </c:pt>
                <c:pt idx="5954">
                  <c:v>41967.823391203703</c:v>
                </c:pt>
                <c:pt idx="5955">
                  <c:v>41967.82408564815</c:v>
                </c:pt>
                <c:pt idx="5956">
                  <c:v>41967.824780092589</c:v>
                </c:pt>
                <c:pt idx="5957">
                  <c:v>41967.825474537007</c:v>
                </c:pt>
                <c:pt idx="5958">
                  <c:v>41967.826168981483</c:v>
                </c:pt>
                <c:pt idx="5959">
                  <c:v>41967.826863425929</c:v>
                </c:pt>
                <c:pt idx="5960">
                  <c:v>41967.827557870369</c:v>
                </c:pt>
                <c:pt idx="5961">
                  <c:v>41967.82825231483</c:v>
                </c:pt>
                <c:pt idx="5962">
                  <c:v>41967.828946759248</c:v>
                </c:pt>
                <c:pt idx="5963">
                  <c:v>41967.829641203673</c:v>
                </c:pt>
                <c:pt idx="5964">
                  <c:v>41967.83033564817</c:v>
                </c:pt>
                <c:pt idx="5965">
                  <c:v>41967.831030092602</c:v>
                </c:pt>
                <c:pt idx="5966">
                  <c:v>41967.831724537013</c:v>
                </c:pt>
                <c:pt idx="5967">
                  <c:v>41967.832418981481</c:v>
                </c:pt>
                <c:pt idx="5968">
                  <c:v>41967.833113425928</c:v>
                </c:pt>
                <c:pt idx="5969">
                  <c:v>41967.833807870367</c:v>
                </c:pt>
                <c:pt idx="5970">
                  <c:v>41967.834502314821</c:v>
                </c:pt>
                <c:pt idx="5971">
                  <c:v>41967.835196759253</c:v>
                </c:pt>
                <c:pt idx="5972">
                  <c:v>41967.8358912037</c:v>
                </c:pt>
                <c:pt idx="5973">
                  <c:v>41967.836585648161</c:v>
                </c:pt>
                <c:pt idx="5974">
                  <c:v>41967.837280092601</c:v>
                </c:pt>
                <c:pt idx="5975">
                  <c:v>41967.837986111103</c:v>
                </c:pt>
                <c:pt idx="5976">
                  <c:v>41967.838680555556</c:v>
                </c:pt>
                <c:pt idx="5977">
                  <c:v>41967.839375000003</c:v>
                </c:pt>
                <c:pt idx="5978">
                  <c:v>41967.840069444443</c:v>
                </c:pt>
                <c:pt idx="5979">
                  <c:v>41967.840763888889</c:v>
                </c:pt>
                <c:pt idx="5980">
                  <c:v>41967.841458333343</c:v>
                </c:pt>
                <c:pt idx="5981">
                  <c:v>41967.842152777783</c:v>
                </c:pt>
                <c:pt idx="5982">
                  <c:v>41967.842847222222</c:v>
                </c:pt>
                <c:pt idx="5983">
                  <c:v>41967.843541666647</c:v>
                </c:pt>
                <c:pt idx="5984">
                  <c:v>41967.844236111108</c:v>
                </c:pt>
                <c:pt idx="5985">
                  <c:v>41967.844930555562</c:v>
                </c:pt>
                <c:pt idx="5986">
                  <c:v>41967.845625000002</c:v>
                </c:pt>
                <c:pt idx="5987">
                  <c:v>41967.846319444499</c:v>
                </c:pt>
                <c:pt idx="5988">
                  <c:v>41967.847013888902</c:v>
                </c:pt>
                <c:pt idx="5989">
                  <c:v>41967.847708333327</c:v>
                </c:pt>
                <c:pt idx="5990">
                  <c:v>41967.848402777781</c:v>
                </c:pt>
                <c:pt idx="5991">
                  <c:v>41967.849097222221</c:v>
                </c:pt>
                <c:pt idx="5992">
                  <c:v>41967.849791666653</c:v>
                </c:pt>
                <c:pt idx="5993">
                  <c:v>41967.850486111107</c:v>
                </c:pt>
                <c:pt idx="5994">
                  <c:v>41967.851180555554</c:v>
                </c:pt>
                <c:pt idx="5995">
                  <c:v>41967.851875</c:v>
                </c:pt>
                <c:pt idx="5996">
                  <c:v>41967.852569444498</c:v>
                </c:pt>
                <c:pt idx="5997">
                  <c:v>41967.853275463</c:v>
                </c:pt>
                <c:pt idx="5998">
                  <c:v>41967.85396990741</c:v>
                </c:pt>
                <c:pt idx="5999">
                  <c:v>41967.854664351849</c:v>
                </c:pt>
                <c:pt idx="6000">
                  <c:v>41967.855358796303</c:v>
                </c:pt>
                <c:pt idx="6001">
                  <c:v>41967.856053240772</c:v>
                </c:pt>
                <c:pt idx="6002">
                  <c:v>41967.856747685182</c:v>
                </c:pt>
                <c:pt idx="6003">
                  <c:v>41967.857442129629</c:v>
                </c:pt>
                <c:pt idx="6004">
                  <c:v>41967.858136574097</c:v>
                </c:pt>
                <c:pt idx="6005">
                  <c:v>41967.858831018537</c:v>
                </c:pt>
                <c:pt idx="6006">
                  <c:v>41967.859525462962</c:v>
                </c:pt>
                <c:pt idx="6007">
                  <c:v>41967.860219907408</c:v>
                </c:pt>
                <c:pt idx="6008">
                  <c:v>41967.860914351862</c:v>
                </c:pt>
                <c:pt idx="6009">
                  <c:v>41967.861608796287</c:v>
                </c:pt>
                <c:pt idx="6010">
                  <c:v>41967.862303240741</c:v>
                </c:pt>
                <c:pt idx="6011">
                  <c:v>41967.862997685188</c:v>
                </c:pt>
                <c:pt idx="6012">
                  <c:v>41967.863692129627</c:v>
                </c:pt>
                <c:pt idx="6013">
                  <c:v>41967.864386574081</c:v>
                </c:pt>
                <c:pt idx="6014">
                  <c:v>41967.865081018521</c:v>
                </c:pt>
                <c:pt idx="6015">
                  <c:v>41967.86577546296</c:v>
                </c:pt>
                <c:pt idx="6016">
                  <c:v>41967.866469907407</c:v>
                </c:pt>
                <c:pt idx="6017">
                  <c:v>41967.867164351846</c:v>
                </c:pt>
                <c:pt idx="6018">
                  <c:v>41967.8678587963</c:v>
                </c:pt>
                <c:pt idx="6019">
                  <c:v>41967.86855324074</c:v>
                </c:pt>
                <c:pt idx="6020">
                  <c:v>41967.869259259263</c:v>
                </c:pt>
                <c:pt idx="6021">
                  <c:v>41967.869953703703</c:v>
                </c:pt>
                <c:pt idx="6022">
                  <c:v>41967.870648148171</c:v>
                </c:pt>
                <c:pt idx="6023">
                  <c:v>41967.871342592603</c:v>
                </c:pt>
                <c:pt idx="6024">
                  <c:v>41967.872037037043</c:v>
                </c:pt>
                <c:pt idx="6025">
                  <c:v>41967.872731481482</c:v>
                </c:pt>
                <c:pt idx="6026">
                  <c:v>41967.873425925929</c:v>
                </c:pt>
                <c:pt idx="6027">
                  <c:v>41967.874120370368</c:v>
                </c:pt>
                <c:pt idx="6028">
                  <c:v>41967.874814814822</c:v>
                </c:pt>
                <c:pt idx="6029">
                  <c:v>41967.875509259262</c:v>
                </c:pt>
                <c:pt idx="6030">
                  <c:v>41967.876203703701</c:v>
                </c:pt>
                <c:pt idx="6031">
                  <c:v>41967.876898148199</c:v>
                </c:pt>
                <c:pt idx="6032">
                  <c:v>41967.877592592602</c:v>
                </c:pt>
                <c:pt idx="6033">
                  <c:v>41967.878287037041</c:v>
                </c:pt>
                <c:pt idx="6034">
                  <c:v>41967.878981481481</c:v>
                </c:pt>
                <c:pt idx="6035">
                  <c:v>41967.879675925928</c:v>
                </c:pt>
                <c:pt idx="6036">
                  <c:v>41967.880370370382</c:v>
                </c:pt>
                <c:pt idx="6037">
                  <c:v>41967.881064814806</c:v>
                </c:pt>
                <c:pt idx="6038">
                  <c:v>41967.88175925926</c:v>
                </c:pt>
                <c:pt idx="6039">
                  <c:v>41967.882453703707</c:v>
                </c:pt>
                <c:pt idx="6040">
                  <c:v>41967.883148148161</c:v>
                </c:pt>
                <c:pt idx="6041">
                  <c:v>41967.883842592601</c:v>
                </c:pt>
                <c:pt idx="6042">
                  <c:v>41967.884548611109</c:v>
                </c:pt>
                <c:pt idx="6043">
                  <c:v>41967.885243055563</c:v>
                </c:pt>
                <c:pt idx="6044">
                  <c:v>41967.885937500003</c:v>
                </c:pt>
                <c:pt idx="6045">
                  <c:v>41967.886631944442</c:v>
                </c:pt>
                <c:pt idx="6046">
                  <c:v>41967.887326388904</c:v>
                </c:pt>
                <c:pt idx="6047">
                  <c:v>41967.888020833343</c:v>
                </c:pt>
                <c:pt idx="6048">
                  <c:v>41967.888715277782</c:v>
                </c:pt>
                <c:pt idx="6049">
                  <c:v>41967.889409722222</c:v>
                </c:pt>
                <c:pt idx="6050">
                  <c:v>41967.890104166647</c:v>
                </c:pt>
                <c:pt idx="6051">
                  <c:v>41967.890798611079</c:v>
                </c:pt>
                <c:pt idx="6052">
                  <c:v>41967.891493055547</c:v>
                </c:pt>
                <c:pt idx="6053">
                  <c:v>41967.892187500001</c:v>
                </c:pt>
                <c:pt idx="6054">
                  <c:v>41967.892881944441</c:v>
                </c:pt>
                <c:pt idx="6055">
                  <c:v>41967.893576388902</c:v>
                </c:pt>
                <c:pt idx="6056">
                  <c:v>41967.894270833327</c:v>
                </c:pt>
                <c:pt idx="6057">
                  <c:v>41967.894965277781</c:v>
                </c:pt>
                <c:pt idx="6058">
                  <c:v>41967.89565972222</c:v>
                </c:pt>
                <c:pt idx="6059">
                  <c:v>41967.896354166667</c:v>
                </c:pt>
                <c:pt idx="6060">
                  <c:v>41967.897048611092</c:v>
                </c:pt>
                <c:pt idx="6061">
                  <c:v>41967.897743055553</c:v>
                </c:pt>
                <c:pt idx="6062">
                  <c:v>41967.8984375</c:v>
                </c:pt>
                <c:pt idx="6063">
                  <c:v>41967.899131944447</c:v>
                </c:pt>
                <c:pt idx="6064">
                  <c:v>41967.899826388901</c:v>
                </c:pt>
                <c:pt idx="6065">
                  <c:v>41967.90053240741</c:v>
                </c:pt>
                <c:pt idx="6066">
                  <c:v>41967.901226851827</c:v>
                </c:pt>
                <c:pt idx="6067">
                  <c:v>41967.901921296303</c:v>
                </c:pt>
                <c:pt idx="6068">
                  <c:v>41967.902615740742</c:v>
                </c:pt>
                <c:pt idx="6069">
                  <c:v>41967.903310185182</c:v>
                </c:pt>
                <c:pt idx="6070">
                  <c:v>41967.904004629629</c:v>
                </c:pt>
                <c:pt idx="6071">
                  <c:v>41967.904699074083</c:v>
                </c:pt>
                <c:pt idx="6072">
                  <c:v>41967.905393518522</c:v>
                </c:pt>
                <c:pt idx="6073">
                  <c:v>41967.906087962961</c:v>
                </c:pt>
                <c:pt idx="6074">
                  <c:v>41967.906782407408</c:v>
                </c:pt>
                <c:pt idx="6075">
                  <c:v>41967.907476851848</c:v>
                </c:pt>
                <c:pt idx="6076">
                  <c:v>41967.908171296302</c:v>
                </c:pt>
                <c:pt idx="6077">
                  <c:v>41967.908865740741</c:v>
                </c:pt>
                <c:pt idx="6078">
                  <c:v>41967.909560185188</c:v>
                </c:pt>
                <c:pt idx="6079">
                  <c:v>41967.910254629627</c:v>
                </c:pt>
                <c:pt idx="6080">
                  <c:v>41967.910949074081</c:v>
                </c:pt>
                <c:pt idx="6081">
                  <c:v>41967.911643518521</c:v>
                </c:pt>
                <c:pt idx="6082">
                  <c:v>41967.91233796296</c:v>
                </c:pt>
                <c:pt idx="6083">
                  <c:v>41967.913032407407</c:v>
                </c:pt>
                <c:pt idx="6084">
                  <c:v>41967.913726851853</c:v>
                </c:pt>
                <c:pt idx="6085">
                  <c:v>41967.9144212963</c:v>
                </c:pt>
                <c:pt idx="6086">
                  <c:v>41967.91511574074</c:v>
                </c:pt>
                <c:pt idx="6087">
                  <c:v>41967.915810185201</c:v>
                </c:pt>
                <c:pt idx="6088">
                  <c:v>41967.916516203702</c:v>
                </c:pt>
                <c:pt idx="6089">
                  <c:v>41967.917210648171</c:v>
                </c:pt>
                <c:pt idx="6090">
                  <c:v>41967.917905092603</c:v>
                </c:pt>
                <c:pt idx="6091">
                  <c:v>41967.918599537043</c:v>
                </c:pt>
                <c:pt idx="6092">
                  <c:v>41967.919293981482</c:v>
                </c:pt>
                <c:pt idx="6093">
                  <c:v>41967.919988425929</c:v>
                </c:pt>
                <c:pt idx="6094">
                  <c:v>41967.920682870354</c:v>
                </c:pt>
                <c:pt idx="6095">
                  <c:v>41967.921377314808</c:v>
                </c:pt>
                <c:pt idx="6096">
                  <c:v>41967.922071759247</c:v>
                </c:pt>
                <c:pt idx="6097">
                  <c:v>41967.922766203672</c:v>
                </c:pt>
                <c:pt idx="6098">
                  <c:v>41967.923460648133</c:v>
                </c:pt>
                <c:pt idx="6099">
                  <c:v>41967.924155092602</c:v>
                </c:pt>
                <c:pt idx="6100">
                  <c:v>41967.924849537027</c:v>
                </c:pt>
                <c:pt idx="6101">
                  <c:v>41967.925543981473</c:v>
                </c:pt>
                <c:pt idx="6102">
                  <c:v>41967.926238425942</c:v>
                </c:pt>
                <c:pt idx="6103">
                  <c:v>41967.926932870381</c:v>
                </c:pt>
                <c:pt idx="6104">
                  <c:v>41967.927627314813</c:v>
                </c:pt>
                <c:pt idx="6105">
                  <c:v>41967.928321759253</c:v>
                </c:pt>
                <c:pt idx="6106">
                  <c:v>41967.929016203707</c:v>
                </c:pt>
                <c:pt idx="6107">
                  <c:v>41967.929710648154</c:v>
                </c:pt>
                <c:pt idx="6108">
                  <c:v>41967.9304050926</c:v>
                </c:pt>
                <c:pt idx="6109">
                  <c:v>41967.931099537032</c:v>
                </c:pt>
                <c:pt idx="6110">
                  <c:v>41967.93179398145</c:v>
                </c:pt>
                <c:pt idx="6111">
                  <c:v>41967.932500000003</c:v>
                </c:pt>
                <c:pt idx="6112">
                  <c:v>41967.933194444442</c:v>
                </c:pt>
                <c:pt idx="6113">
                  <c:v>41967.933888888889</c:v>
                </c:pt>
                <c:pt idx="6114">
                  <c:v>41967.934583333343</c:v>
                </c:pt>
                <c:pt idx="6115">
                  <c:v>41967.935277777782</c:v>
                </c:pt>
                <c:pt idx="6116">
                  <c:v>41967.935972222222</c:v>
                </c:pt>
                <c:pt idx="6117">
                  <c:v>41967.936666666646</c:v>
                </c:pt>
                <c:pt idx="6118">
                  <c:v>41967.937361111079</c:v>
                </c:pt>
                <c:pt idx="6119">
                  <c:v>41967.938055555562</c:v>
                </c:pt>
                <c:pt idx="6120">
                  <c:v>41967.938750000001</c:v>
                </c:pt>
                <c:pt idx="6121">
                  <c:v>41967.939444444448</c:v>
                </c:pt>
                <c:pt idx="6122">
                  <c:v>41967.940138888902</c:v>
                </c:pt>
                <c:pt idx="6123">
                  <c:v>41967.940833333341</c:v>
                </c:pt>
                <c:pt idx="6124">
                  <c:v>41967.941527777781</c:v>
                </c:pt>
                <c:pt idx="6125">
                  <c:v>41967.94222222222</c:v>
                </c:pt>
                <c:pt idx="6126">
                  <c:v>41967.942916666667</c:v>
                </c:pt>
                <c:pt idx="6127">
                  <c:v>41967.943611111114</c:v>
                </c:pt>
                <c:pt idx="6128">
                  <c:v>41967.944305555553</c:v>
                </c:pt>
                <c:pt idx="6129">
                  <c:v>41967.945</c:v>
                </c:pt>
                <c:pt idx="6130">
                  <c:v>41967.945694444461</c:v>
                </c:pt>
                <c:pt idx="6131">
                  <c:v>41967.9463888889</c:v>
                </c:pt>
                <c:pt idx="6132">
                  <c:v>41967.947083333333</c:v>
                </c:pt>
                <c:pt idx="6133">
                  <c:v>41967.947777777779</c:v>
                </c:pt>
                <c:pt idx="6134">
                  <c:v>41967.948483796303</c:v>
                </c:pt>
                <c:pt idx="6135">
                  <c:v>41967.949178240742</c:v>
                </c:pt>
                <c:pt idx="6136">
                  <c:v>41967.949872685182</c:v>
                </c:pt>
                <c:pt idx="6137">
                  <c:v>41967.950567129628</c:v>
                </c:pt>
                <c:pt idx="6138">
                  <c:v>41967.951261574082</c:v>
                </c:pt>
                <c:pt idx="6139">
                  <c:v>41967.951956018522</c:v>
                </c:pt>
                <c:pt idx="6140">
                  <c:v>41967.952650462961</c:v>
                </c:pt>
                <c:pt idx="6141">
                  <c:v>41967.953344907408</c:v>
                </c:pt>
                <c:pt idx="6142">
                  <c:v>41967.954039351862</c:v>
                </c:pt>
                <c:pt idx="6143">
                  <c:v>41967.954733796301</c:v>
                </c:pt>
                <c:pt idx="6144">
                  <c:v>41967.955428240741</c:v>
                </c:pt>
                <c:pt idx="6145">
                  <c:v>41967.956122685187</c:v>
                </c:pt>
                <c:pt idx="6146">
                  <c:v>41967.956817129641</c:v>
                </c:pt>
                <c:pt idx="6147">
                  <c:v>41967.957511574081</c:v>
                </c:pt>
                <c:pt idx="6148">
                  <c:v>41967.958206018542</c:v>
                </c:pt>
                <c:pt idx="6149">
                  <c:v>41967.95890046296</c:v>
                </c:pt>
                <c:pt idx="6150">
                  <c:v>41967.959594907406</c:v>
                </c:pt>
                <c:pt idx="6151">
                  <c:v>41967.960289351853</c:v>
                </c:pt>
                <c:pt idx="6152">
                  <c:v>41967.9609837963</c:v>
                </c:pt>
                <c:pt idx="6153">
                  <c:v>41967.961678240739</c:v>
                </c:pt>
                <c:pt idx="6154">
                  <c:v>41967.962372685193</c:v>
                </c:pt>
                <c:pt idx="6155">
                  <c:v>41967.963067129633</c:v>
                </c:pt>
                <c:pt idx="6156">
                  <c:v>41967.963761574043</c:v>
                </c:pt>
                <c:pt idx="6157">
                  <c:v>41967.964467592603</c:v>
                </c:pt>
                <c:pt idx="6158">
                  <c:v>41967.965162037013</c:v>
                </c:pt>
                <c:pt idx="6159">
                  <c:v>41967.965856481482</c:v>
                </c:pt>
                <c:pt idx="6160">
                  <c:v>41967.966550925928</c:v>
                </c:pt>
                <c:pt idx="6161">
                  <c:v>41967.967245370368</c:v>
                </c:pt>
                <c:pt idx="6162">
                  <c:v>41967.967939814807</c:v>
                </c:pt>
                <c:pt idx="6163">
                  <c:v>41967.968634259261</c:v>
                </c:pt>
                <c:pt idx="6164">
                  <c:v>41967.969328703672</c:v>
                </c:pt>
                <c:pt idx="6165">
                  <c:v>41967.970023148162</c:v>
                </c:pt>
                <c:pt idx="6166">
                  <c:v>41967.970717592601</c:v>
                </c:pt>
                <c:pt idx="6167">
                  <c:v>41967.971412037034</c:v>
                </c:pt>
                <c:pt idx="6168">
                  <c:v>41967.97210648148</c:v>
                </c:pt>
                <c:pt idx="6169">
                  <c:v>41967.972800925927</c:v>
                </c:pt>
                <c:pt idx="6170">
                  <c:v>41967.973495370381</c:v>
                </c:pt>
                <c:pt idx="6171">
                  <c:v>41967.974189814813</c:v>
                </c:pt>
                <c:pt idx="6172">
                  <c:v>41967.97488425926</c:v>
                </c:pt>
                <c:pt idx="6173">
                  <c:v>41967.975578703707</c:v>
                </c:pt>
                <c:pt idx="6174">
                  <c:v>41967.976273148182</c:v>
                </c:pt>
                <c:pt idx="6175">
                  <c:v>41967.9769675926</c:v>
                </c:pt>
                <c:pt idx="6176">
                  <c:v>41967.977662037018</c:v>
                </c:pt>
                <c:pt idx="6177">
                  <c:v>41967.978356481479</c:v>
                </c:pt>
                <c:pt idx="6178">
                  <c:v>41967.979050925933</c:v>
                </c:pt>
                <c:pt idx="6179">
                  <c:v>41967.979745370372</c:v>
                </c:pt>
                <c:pt idx="6180">
                  <c:v>41967.980451388903</c:v>
                </c:pt>
                <c:pt idx="6181">
                  <c:v>41967.981145833313</c:v>
                </c:pt>
                <c:pt idx="6182">
                  <c:v>41967.981840277782</c:v>
                </c:pt>
                <c:pt idx="6183">
                  <c:v>41967.982534722221</c:v>
                </c:pt>
                <c:pt idx="6184">
                  <c:v>41967.983229166668</c:v>
                </c:pt>
                <c:pt idx="6185">
                  <c:v>41967.983923611093</c:v>
                </c:pt>
                <c:pt idx="6186">
                  <c:v>41967.984618055561</c:v>
                </c:pt>
                <c:pt idx="6187">
                  <c:v>41967.985312500001</c:v>
                </c:pt>
                <c:pt idx="6188">
                  <c:v>41967.986006944462</c:v>
                </c:pt>
                <c:pt idx="6189">
                  <c:v>41967.986701388902</c:v>
                </c:pt>
                <c:pt idx="6190">
                  <c:v>41967.987395833326</c:v>
                </c:pt>
                <c:pt idx="6191">
                  <c:v>41967.98809027778</c:v>
                </c:pt>
                <c:pt idx="6192">
                  <c:v>41967.98878472222</c:v>
                </c:pt>
                <c:pt idx="6193">
                  <c:v>41967.989479166667</c:v>
                </c:pt>
                <c:pt idx="6194">
                  <c:v>41967.990173611077</c:v>
                </c:pt>
                <c:pt idx="6195">
                  <c:v>41967.990868055553</c:v>
                </c:pt>
                <c:pt idx="6196">
                  <c:v>41967.991562499999</c:v>
                </c:pt>
                <c:pt idx="6197">
                  <c:v>41967.992256944461</c:v>
                </c:pt>
                <c:pt idx="6198">
                  <c:v>41967.9929513889</c:v>
                </c:pt>
                <c:pt idx="6199">
                  <c:v>41967.993645833303</c:v>
                </c:pt>
                <c:pt idx="6200">
                  <c:v>41967.994340277779</c:v>
                </c:pt>
                <c:pt idx="6201">
                  <c:v>41967.995034722233</c:v>
                </c:pt>
                <c:pt idx="6202">
                  <c:v>41967.995729166643</c:v>
                </c:pt>
                <c:pt idx="6203">
                  <c:v>41967.996423611083</c:v>
                </c:pt>
                <c:pt idx="6204">
                  <c:v>41967.997129629599</c:v>
                </c:pt>
                <c:pt idx="6205">
                  <c:v>41967.997824074082</c:v>
                </c:pt>
                <c:pt idx="6206">
                  <c:v>41967.998518518521</c:v>
                </c:pt>
                <c:pt idx="6207">
                  <c:v>41967.999212962961</c:v>
                </c:pt>
                <c:pt idx="6208">
                  <c:v>41967.999907407408</c:v>
                </c:pt>
                <c:pt idx="6209">
                  <c:v>41968.000601851847</c:v>
                </c:pt>
                <c:pt idx="6210">
                  <c:v>41968.001296296301</c:v>
                </c:pt>
                <c:pt idx="6211">
                  <c:v>41968.001990740733</c:v>
                </c:pt>
                <c:pt idx="6212">
                  <c:v>41968.002685185187</c:v>
                </c:pt>
                <c:pt idx="6213">
                  <c:v>41968.003379629627</c:v>
                </c:pt>
                <c:pt idx="6214">
                  <c:v>41968.004074074081</c:v>
                </c:pt>
                <c:pt idx="6215">
                  <c:v>41968.00476851852</c:v>
                </c:pt>
                <c:pt idx="6216">
                  <c:v>41968.00546296293</c:v>
                </c:pt>
                <c:pt idx="6217">
                  <c:v>41968.006157407413</c:v>
                </c:pt>
                <c:pt idx="6218">
                  <c:v>41968.006851851853</c:v>
                </c:pt>
                <c:pt idx="6219">
                  <c:v>41968.0075462963</c:v>
                </c:pt>
                <c:pt idx="6220">
                  <c:v>41968.008240740739</c:v>
                </c:pt>
                <c:pt idx="6221">
                  <c:v>41968.0089351852</c:v>
                </c:pt>
                <c:pt idx="6222">
                  <c:v>41968.009629629632</c:v>
                </c:pt>
                <c:pt idx="6223">
                  <c:v>41968.010324074072</c:v>
                </c:pt>
                <c:pt idx="6224">
                  <c:v>41968.011018518519</c:v>
                </c:pt>
                <c:pt idx="6225">
                  <c:v>41968.011712962973</c:v>
                </c:pt>
                <c:pt idx="6226">
                  <c:v>41968.012407407412</c:v>
                </c:pt>
                <c:pt idx="6227">
                  <c:v>41968.013101851822</c:v>
                </c:pt>
                <c:pt idx="6228">
                  <c:v>41968.013807870368</c:v>
                </c:pt>
                <c:pt idx="6229">
                  <c:v>41968.014502314822</c:v>
                </c:pt>
                <c:pt idx="6230">
                  <c:v>41968.015196759246</c:v>
                </c:pt>
                <c:pt idx="6231">
                  <c:v>41968.0158912037</c:v>
                </c:pt>
                <c:pt idx="6232">
                  <c:v>41968.016585648162</c:v>
                </c:pt>
                <c:pt idx="6233">
                  <c:v>41968.017280092601</c:v>
                </c:pt>
                <c:pt idx="6234">
                  <c:v>41968.017974537033</c:v>
                </c:pt>
                <c:pt idx="6235">
                  <c:v>41968.01866898148</c:v>
                </c:pt>
                <c:pt idx="6236">
                  <c:v>41968.019363425927</c:v>
                </c:pt>
                <c:pt idx="6237">
                  <c:v>41968.020057870373</c:v>
                </c:pt>
                <c:pt idx="6238">
                  <c:v>41968.020752314813</c:v>
                </c:pt>
                <c:pt idx="6239">
                  <c:v>41968.021446759223</c:v>
                </c:pt>
                <c:pt idx="6240">
                  <c:v>41968.022141203677</c:v>
                </c:pt>
                <c:pt idx="6241">
                  <c:v>41968.02283564816</c:v>
                </c:pt>
                <c:pt idx="6242">
                  <c:v>41968.0235300926</c:v>
                </c:pt>
                <c:pt idx="6243">
                  <c:v>41968.024224537017</c:v>
                </c:pt>
                <c:pt idx="6244">
                  <c:v>41968.024918981479</c:v>
                </c:pt>
                <c:pt idx="6245">
                  <c:v>41968.025613425933</c:v>
                </c:pt>
                <c:pt idx="6246">
                  <c:v>41968.026307870372</c:v>
                </c:pt>
                <c:pt idx="6247">
                  <c:v>41968.027002314797</c:v>
                </c:pt>
                <c:pt idx="6248">
                  <c:v>41968.027696759229</c:v>
                </c:pt>
                <c:pt idx="6249">
                  <c:v>41968.028391203698</c:v>
                </c:pt>
                <c:pt idx="6250">
                  <c:v>41968.029085648152</c:v>
                </c:pt>
                <c:pt idx="6251">
                  <c:v>41968.029791666617</c:v>
                </c:pt>
                <c:pt idx="6252">
                  <c:v>41968.030486111093</c:v>
                </c:pt>
                <c:pt idx="6253">
                  <c:v>41968.031180555517</c:v>
                </c:pt>
                <c:pt idx="6254">
                  <c:v>41968.031875000001</c:v>
                </c:pt>
                <c:pt idx="6255">
                  <c:v>41968.032569444462</c:v>
                </c:pt>
                <c:pt idx="6256">
                  <c:v>41968.033263888887</c:v>
                </c:pt>
                <c:pt idx="6257">
                  <c:v>41968.033958333333</c:v>
                </c:pt>
                <c:pt idx="6258">
                  <c:v>41968.03465277778</c:v>
                </c:pt>
                <c:pt idx="6259">
                  <c:v>41968.03534722222</c:v>
                </c:pt>
                <c:pt idx="6260">
                  <c:v>41968.036041666637</c:v>
                </c:pt>
                <c:pt idx="6261">
                  <c:v>41968.036736111113</c:v>
                </c:pt>
                <c:pt idx="6262">
                  <c:v>41968.037430555552</c:v>
                </c:pt>
                <c:pt idx="6263">
                  <c:v>41968.038124999999</c:v>
                </c:pt>
                <c:pt idx="6264">
                  <c:v>41968.038819444482</c:v>
                </c:pt>
                <c:pt idx="6265">
                  <c:v>41968.0395138889</c:v>
                </c:pt>
                <c:pt idx="6266">
                  <c:v>41968.040208333332</c:v>
                </c:pt>
                <c:pt idx="6267">
                  <c:v>41968.040902777779</c:v>
                </c:pt>
                <c:pt idx="6268">
                  <c:v>41968.041597222233</c:v>
                </c:pt>
                <c:pt idx="6269">
                  <c:v>41968.042291666658</c:v>
                </c:pt>
                <c:pt idx="6270">
                  <c:v>41968.042986111097</c:v>
                </c:pt>
                <c:pt idx="6271">
                  <c:v>41968.043680555529</c:v>
                </c:pt>
                <c:pt idx="6272">
                  <c:v>41968.044374999998</c:v>
                </c:pt>
                <c:pt idx="6273">
                  <c:v>41968.045069444452</c:v>
                </c:pt>
                <c:pt idx="6274">
                  <c:v>41968.045763888877</c:v>
                </c:pt>
                <c:pt idx="6275">
                  <c:v>41968.046469907407</c:v>
                </c:pt>
                <c:pt idx="6276">
                  <c:v>41968.047164351847</c:v>
                </c:pt>
                <c:pt idx="6277">
                  <c:v>41968.047858796301</c:v>
                </c:pt>
                <c:pt idx="6278">
                  <c:v>41968.04855324074</c:v>
                </c:pt>
                <c:pt idx="6279">
                  <c:v>41968.049247685187</c:v>
                </c:pt>
                <c:pt idx="6280">
                  <c:v>41968.049942129634</c:v>
                </c:pt>
                <c:pt idx="6281">
                  <c:v>41968.05063657408</c:v>
                </c:pt>
                <c:pt idx="6282">
                  <c:v>41968.05133101852</c:v>
                </c:pt>
                <c:pt idx="6283">
                  <c:v>41968.052025462981</c:v>
                </c:pt>
                <c:pt idx="6284">
                  <c:v>41968.052719907413</c:v>
                </c:pt>
                <c:pt idx="6285">
                  <c:v>41968.053414351853</c:v>
                </c:pt>
                <c:pt idx="6286">
                  <c:v>41968.054108796299</c:v>
                </c:pt>
                <c:pt idx="6287">
                  <c:v>41968.054803240739</c:v>
                </c:pt>
                <c:pt idx="6288">
                  <c:v>41968.055497685193</c:v>
                </c:pt>
                <c:pt idx="6289">
                  <c:v>41968.056192129632</c:v>
                </c:pt>
                <c:pt idx="6290">
                  <c:v>41968.056886574072</c:v>
                </c:pt>
                <c:pt idx="6291">
                  <c:v>41968.057581018518</c:v>
                </c:pt>
                <c:pt idx="6292">
                  <c:v>41968.058275463001</c:v>
                </c:pt>
                <c:pt idx="6293">
                  <c:v>41968.058969907412</c:v>
                </c:pt>
                <c:pt idx="6294">
                  <c:v>41968.059664351851</c:v>
                </c:pt>
                <c:pt idx="6295">
                  <c:v>41968.060358796298</c:v>
                </c:pt>
                <c:pt idx="6296">
                  <c:v>41968.061053240737</c:v>
                </c:pt>
                <c:pt idx="6297">
                  <c:v>41968.061747685162</c:v>
                </c:pt>
                <c:pt idx="6298">
                  <c:v>41968.062442129623</c:v>
                </c:pt>
                <c:pt idx="6299">
                  <c:v>41968.063148148147</c:v>
                </c:pt>
                <c:pt idx="6300">
                  <c:v>41968.063842592594</c:v>
                </c:pt>
                <c:pt idx="6301">
                  <c:v>41968.06453703704</c:v>
                </c:pt>
                <c:pt idx="6302">
                  <c:v>41968.06523148148</c:v>
                </c:pt>
                <c:pt idx="6303">
                  <c:v>41968.065925925926</c:v>
                </c:pt>
                <c:pt idx="6304">
                  <c:v>41968.066620370373</c:v>
                </c:pt>
                <c:pt idx="6305">
                  <c:v>41968.067314814813</c:v>
                </c:pt>
                <c:pt idx="6306">
                  <c:v>41968.068009259259</c:v>
                </c:pt>
                <c:pt idx="6307">
                  <c:v>41968.068703703677</c:v>
                </c:pt>
                <c:pt idx="6308">
                  <c:v>41968.069398148153</c:v>
                </c:pt>
                <c:pt idx="6309">
                  <c:v>41968.070092592599</c:v>
                </c:pt>
                <c:pt idx="6310">
                  <c:v>41968.070787037017</c:v>
                </c:pt>
                <c:pt idx="6311">
                  <c:v>41968.071481481449</c:v>
                </c:pt>
                <c:pt idx="6312">
                  <c:v>41968.072175925932</c:v>
                </c:pt>
                <c:pt idx="6313">
                  <c:v>41968.072870370372</c:v>
                </c:pt>
                <c:pt idx="6314">
                  <c:v>41968.073564814797</c:v>
                </c:pt>
                <c:pt idx="6315">
                  <c:v>41968.074259259258</c:v>
                </c:pt>
                <c:pt idx="6316">
                  <c:v>41968.074953703697</c:v>
                </c:pt>
                <c:pt idx="6317">
                  <c:v>41968.075648148151</c:v>
                </c:pt>
                <c:pt idx="6318">
                  <c:v>41968.076342592598</c:v>
                </c:pt>
                <c:pt idx="6319">
                  <c:v>41968.077037037037</c:v>
                </c:pt>
                <c:pt idx="6320">
                  <c:v>41968.077731481477</c:v>
                </c:pt>
                <c:pt idx="6321">
                  <c:v>41968.078425925931</c:v>
                </c:pt>
                <c:pt idx="6322">
                  <c:v>41968.07912037037</c:v>
                </c:pt>
                <c:pt idx="6323">
                  <c:v>41968.079826388901</c:v>
                </c:pt>
                <c:pt idx="6324">
                  <c:v>41968.080520833333</c:v>
                </c:pt>
                <c:pt idx="6325">
                  <c:v>41968.08121527778</c:v>
                </c:pt>
                <c:pt idx="6326">
                  <c:v>41968.081909722197</c:v>
                </c:pt>
                <c:pt idx="6327">
                  <c:v>41968.082604166673</c:v>
                </c:pt>
                <c:pt idx="6328">
                  <c:v>41968.083298611113</c:v>
                </c:pt>
                <c:pt idx="6329">
                  <c:v>41968.083993055552</c:v>
                </c:pt>
                <c:pt idx="6330">
                  <c:v>41968.084687500013</c:v>
                </c:pt>
                <c:pt idx="6331">
                  <c:v>41968.085381944453</c:v>
                </c:pt>
                <c:pt idx="6332">
                  <c:v>41968.0860763889</c:v>
                </c:pt>
                <c:pt idx="6333">
                  <c:v>41968.086770833317</c:v>
                </c:pt>
                <c:pt idx="6334">
                  <c:v>41968.087465277778</c:v>
                </c:pt>
                <c:pt idx="6335">
                  <c:v>41968.088159722232</c:v>
                </c:pt>
                <c:pt idx="6336">
                  <c:v>41968.088854166672</c:v>
                </c:pt>
                <c:pt idx="6337">
                  <c:v>41968.089548611097</c:v>
                </c:pt>
                <c:pt idx="6338">
                  <c:v>41968.090243055558</c:v>
                </c:pt>
                <c:pt idx="6339">
                  <c:v>41968.090937499997</c:v>
                </c:pt>
                <c:pt idx="6340">
                  <c:v>41968.091631944437</c:v>
                </c:pt>
                <c:pt idx="6341">
                  <c:v>41968.092326388898</c:v>
                </c:pt>
                <c:pt idx="6342">
                  <c:v>41968.093020833287</c:v>
                </c:pt>
                <c:pt idx="6343">
                  <c:v>41968.093715277777</c:v>
                </c:pt>
                <c:pt idx="6344">
                  <c:v>41968.094409722216</c:v>
                </c:pt>
                <c:pt idx="6345">
                  <c:v>41968.095104166627</c:v>
                </c:pt>
                <c:pt idx="6346">
                  <c:v>41968.095798611073</c:v>
                </c:pt>
                <c:pt idx="6347">
                  <c:v>41968.096504629633</c:v>
                </c:pt>
                <c:pt idx="6348">
                  <c:v>41968.097199074073</c:v>
                </c:pt>
                <c:pt idx="6349">
                  <c:v>41968.097893518498</c:v>
                </c:pt>
                <c:pt idx="6350">
                  <c:v>41968.098587962973</c:v>
                </c:pt>
                <c:pt idx="6351">
                  <c:v>41968.099282407413</c:v>
                </c:pt>
                <c:pt idx="6352">
                  <c:v>41968.099976851823</c:v>
                </c:pt>
                <c:pt idx="6353">
                  <c:v>41968.100671296299</c:v>
                </c:pt>
                <c:pt idx="6354">
                  <c:v>41968.101365740717</c:v>
                </c:pt>
                <c:pt idx="6355">
                  <c:v>41968.102060185192</c:v>
                </c:pt>
                <c:pt idx="6356">
                  <c:v>41968.102754629617</c:v>
                </c:pt>
                <c:pt idx="6357">
                  <c:v>41968.103449074071</c:v>
                </c:pt>
                <c:pt idx="6358">
                  <c:v>41968.104143518503</c:v>
                </c:pt>
                <c:pt idx="6359">
                  <c:v>41968.104837962972</c:v>
                </c:pt>
                <c:pt idx="6360">
                  <c:v>41968.105532407411</c:v>
                </c:pt>
                <c:pt idx="6361">
                  <c:v>41968.106226851851</c:v>
                </c:pt>
                <c:pt idx="6362">
                  <c:v>41968.106921296298</c:v>
                </c:pt>
                <c:pt idx="6363">
                  <c:v>41968.107615740737</c:v>
                </c:pt>
                <c:pt idx="6364">
                  <c:v>41968.108310185198</c:v>
                </c:pt>
                <c:pt idx="6365">
                  <c:v>41968.109004629623</c:v>
                </c:pt>
                <c:pt idx="6366">
                  <c:v>41968.109699074077</c:v>
                </c:pt>
                <c:pt idx="6367">
                  <c:v>41968.110393518517</c:v>
                </c:pt>
                <c:pt idx="6368">
                  <c:v>41968.111087962963</c:v>
                </c:pt>
                <c:pt idx="6369">
                  <c:v>41968.111782407403</c:v>
                </c:pt>
                <c:pt idx="6370">
                  <c:v>41968.112476851828</c:v>
                </c:pt>
                <c:pt idx="6371">
                  <c:v>41968.113182870373</c:v>
                </c:pt>
                <c:pt idx="6372">
                  <c:v>41968.113877314812</c:v>
                </c:pt>
                <c:pt idx="6373">
                  <c:v>41968.114571759259</c:v>
                </c:pt>
                <c:pt idx="6374">
                  <c:v>41968.115266203713</c:v>
                </c:pt>
                <c:pt idx="6375">
                  <c:v>41968.115960648152</c:v>
                </c:pt>
                <c:pt idx="6376">
                  <c:v>41968.116655092599</c:v>
                </c:pt>
                <c:pt idx="6377">
                  <c:v>41968.117349537017</c:v>
                </c:pt>
                <c:pt idx="6378">
                  <c:v>41968.118043981478</c:v>
                </c:pt>
                <c:pt idx="6379">
                  <c:v>41968.118738425932</c:v>
                </c:pt>
                <c:pt idx="6380">
                  <c:v>41968.119432870371</c:v>
                </c:pt>
                <c:pt idx="6381">
                  <c:v>41968.120127314804</c:v>
                </c:pt>
                <c:pt idx="6382">
                  <c:v>41968.120821759228</c:v>
                </c:pt>
                <c:pt idx="6383">
                  <c:v>41968.121516203697</c:v>
                </c:pt>
                <c:pt idx="6384">
                  <c:v>41968.122210648151</c:v>
                </c:pt>
                <c:pt idx="6385">
                  <c:v>41968.122905092598</c:v>
                </c:pt>
                <c:pt idx="6386">
                  <c:v>41968.123599537023</c:v>
                </c:pt>
                <c:pt idx="6387">
                  <c:v>41968.124293981477</c:v>
                </c:pt>
                <c:pt idx="6388">
                  <c:v>41968.124988425923</c:v>
                </c:pt>
                <c:pt idx="6389">
                  <c:v>41968.125682870341</c:v>
                </c:pt>
                <c:pt idx="6390">
                  <c:v>41968.126377314817</c:v>
                </c:pt>
                <c:pt idx="6391">
                  <c:v>41968.127071759227</c:v>
                </c:pt>
                <c:pt idx="6392">
                  <c:v>41968.127766203659</c:v>
                </c:pt>
                <c:pt idx="6393">
                  <c:v>41968.128460648128</c:v>
                </c:pt>
                <c:pt idx="6394">
                  <c:v>41968.129155092603</c:v>
                </c:pt>
                <c:pt idx="6395">
                  <c:v>41968.129861111083</c:v>
                </c:pt>
                <c:pt idx="6396">
                  <c:v>41968.130555555559</c:v>
                </c:pt>
                <c:pt idx="6397">
                  <c:v>41968.131249999999</c:v>
                </c:pt>
                <c:pt idx="6398">
                  <c:v>41968.131944444453</c:v>
                </c:pt>
                <c:pt idx="6399">
                  <c:v>41968.132638888899</c:v>
                </c:pt>
                <c:pt idx="6400">
                  <c:v>41968.133333333317</c:v>
                </c:pt>
                <c:pt idx="6401">
                  <c:v>41968.134027777778</c:v>
                </c:pt>
                <c:pt idx="6402">
                  <c:v>41968.134722222218</c:v>
                </c:pt>
                <c:pt idx="6403">
                  <c:v>41968.135416666642</c:v>
                </c:pt>
                <c:pt idx="6404">
                  <c:v>41968.136111111096</c:v>
                </c:pt>
                <c:pt idx="6405">
                  <c:v>41968.136805555558</c:v>
                </c:pt>
                <c:pt idx="6406">
                  <c:v>41968.137499999997</c:v>
                </c:pt>
                <c:pt idx="6407">
                  <c:v>41968.138194444451</c:v>
                </c:pt>
                <c:pt idx="6408">
                  <c:v>41968.138888888898</c:v>
                </c:pt>
                <c:pt idx="6409">
                  <c:v>41968.139583333323</c:v>
                </c:pt>
                <c:pt idx="6410">
                  <c:v>41968.140277777777</c:v>
                </c:pt>
                <c:pt idx="6411">
                  <c:v>41968.140972222223</c:v>
                </c:pt>
                <c:pt idx="6412">
                  <c:v>41968.141666666641</c:v>
                </c:pt>
                <c:pt idx="6413">
                  <c:v>41968.14236111108</c:v>
                </c:pt>
                <c:pt idx="6414">
                  <c:v>41968.143055555563</c:v>
                </c:pt>
                <c:pt idx="6415">
                  <c:v>41968.143750000003</c:v>
                </c:pt>
                <c:pt idx="6416">
                  <c:v>41968.144444444442</c:v>
                </c:pt>
                <c:pt idx="6417">
                  <c:v>41968.145138888889</c:v>
                </c:pt>
                <c:pt idx="6418">
                  <c:v>41968.145833333343</c:v>
                </c:pt>
                <c:pt idx="6419">
                  <c:v>41968.146539351852</c:v>
                </c:pt>
                <c:pt idx="6420">
                  <c:v>41968.147233796299</c:v>
                </c:pt>
                <c:pt idx="6421">
                  <c:v>41968.147928240738</c:v>
                </c:pt>
                <c:pt idx="6422">
                  <c:v>41968.148622685178</c:v>
                </c:pt>
                <c:pt idx="6423">
                  <c:v>41968.149317129632</c:v>
                </c:pt>
                <c:pt idx="6424">
                  <c:v>41968.150011574071</c:v>
                </c:pt>
                <c:pt idx="6425">
                  <c:v>41968.150706018518</c:v>
                </c:pt>
                <c:pt idx="6426">
                  <c:v>41968.151400462957</c:v>
                </c:pt>
                <c:pt idx="6427">
                  <c:v>41968.152094907411</c:v>
                </c:pt>
                <c:pt idx="6428">
                  <c:v>41968.152789351851</c:v>
                </c:pt>
                <c:pt idx="6429">
                  <c:v>41968.153483796283</c:v>
                </c:pt>
                <c:pt idx="6430">
                  <c:v>41968.154178240751</c:v>
                </c:pt>
                <c:pt idx="6431">
                  <c:v>41968.154872685183</c:v>
                </c:pt>
                <c:pt idx="6432">
                  <c:v>41968.15556712963</c:v>
                </c:pt>
                <c:pt idx="6433">
                  <c:v>41968.156261574077</c:v>
                </c:pt>
                <c:pt idx="6434">
                  <c:v>41968.156956018531</c:v>
                </c:pt>
                <c:pt idx="6435">
                  <c:v>41968.157650462963</c:v>
                </c:pt>
                <c:pt idx="6436">
                  <c:v>41968.15834490741</c:v>
                </c:pt>
                <c:pt idx="6437">
                  <c:v>41968.159039351849</c:v>
                </c:pt>
                <c:pt idx="6438">
                  <c:v>41968.159733796303</c:v>
                </c:pt>
                <c:pt idx="6439">
                  <c:v>41968.160428240742</c:v>
                </c:pt>
                <c:pt idx="6440">
                  <c:v>41968.161122685153</c:v>
                </c:pt>
                <c:pt idx="6441">
                  <c:v>41968.161817129629</c:v>
                </c:pt>
                <c:pt idx="6442">
                  <c:v>41968.162511574083</c:v>
                </c:pt>
                <c:pt idx="6443">
                  <c:v>41968.163206018522</c:v>
                </c:pt>
                <c:pt idx="6444">
                  <c:v>41968.163912037016</c:v>
                </c:pt>
                <c:pt idx="6445">
                  <c:v>41968.164606481478</c:v>
                </c:pt>
                <c:pt idx="6446">
                  <c:v>41968.165300925917</c:v>
                </c:pt>
                <c:pt idx="6447">
                  <c:v>41968.165995370371</c:v>
                </c:pt>
                <c:pt idx="6448">
                  <c:v>41968.166689814803</c:v>
                </c:pt>
                <c:pt idx="6449">
                  <c:v>41968.167384259228</c:v>
                </c:pt>
                <c:pt idx="6450">
                  <c:v>41968.168078703697</c:v>
                </c:pt>
                <c:pt idx="6451">
                  <c:v>41968.168773148151</c:v>
                </c:pt>
                <c:pt idx="6452">
                  <c:v>41968.169467592583</c:v>
                </c:pt>
                <c:pt idx="6453">
                  <c:v>41968.170162037008</c:v>
                </c:pt>
                <c:pt idx="6454">
                  <c:v>41968.170856481483</c:v>
                </c:pt>
                <c:pt idx="6455">
                  <c:v>41968.171550925923</c:v>
                </c:pt>
                <c:pt idx="6456">
                  <c:v>41968.17224537037</c:v>
                </c:pt>
                <c:pt idx="6457">
                  <c:v>41968.172939814824</c:v>
                </c:pt>
                <c:pt idx="6458">
                  <c:v>41968.173634259263</c:v>
                </c:pt>
                <c:pt idx="6459">
                  <c:v>41968.174328703702</c:v>
                </c:pt>
                <c:pt idx="6460">
                  <c:v>41968.175023148149</c:v>
                </c:pt>
                <c:pt idx="6461">
                  <c:v>41968.175717592603</c:v>
                </c:pt>
                <c:pt idx="6462">
                  <c:v>41968.176412037043</c:v>
                </c:pt>
                <c:pt idx="6463">
                  <c:v>41968.177106481467</c:v>
                </c:pt>
                <c:pt idx="6464">
                  <c:v>41968.177800925929</c:v>
                </c:pt>
                <c:pt idx="6465">
                  <c:v>41968.178495370368</c:v>
                </c:pt>
                <c:pt idx="6466">
                  <c:v>41968.179189814793</c:v>
                </c:pt>
                <c:pt idx="6467">
                  <c:v>41968.179884259247</c:v>
                </c:pt>
                <c:pt idx="6468">
                  <c:v>41968.180590277778</c:v>
                </c:pt>
                <c:pt idx="6469">
                  <c:v>41968.181284722217</c:v>
                </c:pt>
                <c:pt idx="6470">
                  <c:v>41968.181979166657</c:v>
                </c:pt>
                <c:pt idx="6471">
                  <c:v>41968.182673611103</c:v>
                </c:pt>
                <c:pt idx="6472">
                  <c:v>41968.183368055557</c:v>
                </c:pt>
                <c:pt idx="6473">
                  <c:v>41968.184062499997</c:v>
                </c:pt>
                <c:pt idx="6474">
                  <c:v>41968.184756944451</c:v>
                </c:pt>
                <c:pt idx="6475">
                  <c:v>41968.185451388897</c:v>
                </c:pt>
                <c:pt idx="6476">
                  <c:v>41968.186145833322</c:v>
                </c:pt>
                <c:pt idx="6477">
                  <c:v>41968.186840277784</c:v>
                </c:pt>
                <c:pt idx="6478">
                  <c:v>41968.187534722223</c:v>
                </c:pt>
                <c:pt idx="6479">
                  <c:v>41968.18822916667</c:v>
                </c:pt>
                <c:pt idx="6480">
                  <c:v>41968.18892361108</c:v>
                </c:pt>
                <c:pt idx="6481">
                  <c:v>41968.189618055563</c:v>
                </c:pt>
                <c:pt idx="6482">
                  <c:v>41968.190312500003</c:v>
                </c:pt>
                <c:pt idx="6483">
                  <c:v>41968.191006944427</c:v>
                </c:pt>
                <c:pt idx="6484">
                  <c:v>41968.191701388867</c:v>
                </c:pt>
                <c:pt idx="6485">
                  <c:v>41968.192395833306</c:v>
                </c:pt>
                <c:pt idx="6486">
                  <c:v>41968.193090277768</c:v>
                </c:pt>
                <c:pt idx="6487">
                  <c:v>41968.193784722178</c:v>
                </c:pt>
                <c:pt idx="6488">
                  <c:v>41968.194479166646</c:v>
                </c:pt>
                <c:pt idx="6489">
                  <c:v>41968.195173611057</c:v>
                </c:pt>
                <c:pt idx="6490">
                  <c:v>41968.195868055547</c:v>
                </c:pt>
                <c:pt idx="6491">
                  <c:v>41968.196562500001</c:v>
                </c:pt>
                <c:pt idx="6492">
                  <c:v>41968.197256944448</c:v>
                </c:pt>
                <c:pt idx="6493">
                  <c:v>41968.197962962942</c:v>
                </c:pt>
                <c:pt idx="6494">
                  <c:v>41968.198657407411</c:v>
                </c:pt>
                <c:pt idx="6495">
                  <c:v>41968.199351851821</c:v>
                </c:pt>
                <c:pt idx="6496">
                  <c:v>41968.200046296297</c:v>
                </c:pt>
                <c:pt idx="6497">
                  <c:v>41968.200740740722</c:v>
                </c:pt>
                <c:pt idx="6498">
                  <c:v>41968.201435185183</c:v>
                </c:pt>
                <c:pt idx="6499">
                  <c:v>41968.202129629623</c:v>
                </c:pt>
                <c:pt idx="6500">
                  <c:v>41968.202824074076</c:v>
                </c:pt>
                <c:pt idx="6501">
                  <c:v>41968.203518518523</c:v>
                </c:pt>
                <c:pt idx="6502">
                  <c:v>41968.204212962963</c:v>
                </c:pt>
                <c:pt idx="6503">
                  <c:v>41968.204907407409</c:v>
                </c:pt>
                <c:pt idx="6504">
                  <c:v>41968.205601851812</c:v>
                </c:pt>
                <c:pt idx="6505">
                  <c:v>41968.206296296303</c:v>
                </c:pt>
                <c:pt idx="6506">
                  <c:v>41968.206990740728</c:v>
                </c:pt>
                <c:pt idx="6507">
                  <c:v>41968.207685185167</c:v>
                </c:pt>
                <c:pt idx="6508">
                  <c:v>41968.208379629628</c:v>
                </c:pt>
                <c:pt idx="6509">
                  <c:v>41968.209074074082</c:v>
                </c:pt>
                <c:pt idx="6510">
                  <c:v>41968.209768518493</c:v>
                </c:pt>
                <c:pt idx="6511">
                  <c:v>41968.210462962947</c:v>
                </c:pt>
                <c:pt idx="6512">
                  <c:v>41968.211157407408</c:v>
                </c:pt>
                <c:pt idx="6513">
                  <c:v>41968.211851851847</c:v>
                </c:pt>
                <c:pt idx="6514">
                  <c:v>41968.212546296301</c:v>
                </c:pt>
                <c:pt idx="6515">
                  <c:v>41968.213240740733</c:v>
                </c:pt>
                <c:pt idx="6516">
                  <c:v>41968.213935185187</c:v>
                </c:pt>
                <c:pt idx="6517">
                  <c:v>41968.214641203696</c:v>
                </c:pt>
                <c:pt idx="6518">
                  <c:v>41968.21533564815</c:v>
                </c:pt>
                <c:pt idx="6519">
                  <c:v>41968.216030092597</c:v>
                </c:pt>
                <c:pt idx="6520">
                  <c:v>41968.216724537007</c:v>
                </c:pt>
                <c:pt idx="6521">
                  <c:v>41968.217418981483</c:v>
                </c:pt>
                <c:pt idx="6522">
                  <c:v>41968.218113425923</c:v>
                </c:pt>
                <c:pt idx="6523">
                  <c:v>41968.218807870369</c:v>
                </c:pt>
                <c:pt idx="6524">
                  <c:v>41968.219502314823</c:v>
                </c:pt>
                <c:pt idx="6525">
                  <c:v>41968.220196759226</c:v>
                </c:pt>
                <c:pt idx="6526">
                  <c:v>41968.220891203673</c:v>
                </c:pt>
                <c:pt idx="6527">
                  <c:v>41968.221585648127</c:v>
                </c:pt>
                <c:pt idx="6528">
                  <c:v>41968.222280092603</c:v>
                </c:pt>
                <c:pt idx="6529">
                  <c:v>41968.222974537013</c:v>
                </c:pt>
                <c:pt idx="6530">
                  <c:v>41968.223668981453</c:v>
                </c:pt>
                <c:pt idx="6531">
                  <c:v>41968.224363425928</c:v>
                </c:pt>
                <c:pt idx="6532">
                  <c:v>41968.225057870353</c:v>
                </c:pt>
                <c:pt idx="6533">
                  <c:v>41968.225752314793</c:v>
                </c:pt>
                <c:pt idx="6534">
                  <c:v>41968.226446759218</c:v>
                </c:pt>
                <c:pt idx="6535">
                  <c:v>41968.227141203657</c:v>
                </c:pt>
                <c:pt idx="6536">
                  <c:v>41968.227835648147</c:v>
                </c:pt>
                <c:pt idx="6537">
                  <c:v>41968.228530092601</c:v>
                </c:pt>
                <c:pt idx="6538">
                  <c:v>41968.229224537012</c:v>
                </c:pt>
                <c:pt idx="6539">
                  <c:v>41968.229918981473</c:v>
                </c:pt>
                <c:pt idx="6540">
                  <c:v>41968.230613425927</c:v>
                </c:pt>
                <c:pt idx="6541">
                  <c:v>41968.231307870366</c:v>
                </c:pt>
                <c:pt idx="6542">
                  <c:v>41968.23201388889</c:v>
                </c:pt>
                <c:pt idx="6543">
                  <c:v>41968.232708333308</c:v>
                </c:pt>
                <c:pt idx="6544">
                  <c:v>41968.233402777747</c:v>
                </c:pt>
                <c:pt idx="6545">
                  <c:v>41968.234097222223</c:v>
                </c:pt>
                <c:pt idx="6546">
                  <c:v>41968.234791666633</c:v>
                </c:pt>
                <c:pt idx="6547">
                  <c:v>41968.235486111058</c:v>
                </c:pt>
                <c:pt idx="6548">
                  <c:v>41968.236180555527</c:v>
                </c:pt>
                <c:pt idx="6549">
                  <c:v>41968.236875000002</c:v>
                </c:pt>
                <c:pt idx="6550">
                  <c:v>41968.237569444442</c:v>
                </c:pt>
                <c:pt idx="6551">
                  <c:v>41968.238263888888</c:v>
                </c:pt>
                <c:pt idx="6552">
                  <c:v>41968.238958333342</c:v>
                </c:pt>
                <c:pt idx="6553">
                  <c:v>41968.239652777767</c:v>
                </c:pt>
                <c:pt idx="6554">
                  <c:v>41968.240347222221</c:v>
                </c:pt>
                <c:pt idx="6555">
                  <c:v>41968.241041666617</c:v>
                </c:pt>
                <c:pt idx="6556">
                  <c:v>41968.241736111093</c:v>
                </c:pt>
                <c:pt idx="6557">
                  <c:v>41968.242430555547</c:v>
                </c:pt>
                <c:pt idx="6558">
                  <c:v>41968.243124999994</c:v>
                </c:pt>
                <c:pt idx="6559">
                  <c:v>41968.243819444462</c:v>
                </c:pt>
                <c:pt idx="6560">
                  <c:v>41968.244513888902</c:v>
                </c:pt>
                <c:pt idx="6561">
                  <c:v>41968.245208333326</c:v>
                </c:pt>
                <c:pt idx="6562">
                  <c:v>41968.245902777773</c:v>
                </c:pt>
                <c:pt idx="6563">
                  <c:v>41968.24659722222</c:v>
                </c:pt>
                <c:pt idx="6564">
                  <c:v>41968.247291666637</c:v>
                </c:pt>
                <c:pt idx="6565">
                  <c:v>41968.247986111077</c:v>
                </c:pt>
                <c:pt idx="6566">
                  <c:v>41968.248680555553</c:v>
                </c:pt>
                <c:pt idx="6567">
                  <c:v>41968.249386574083</c:v>
                </c:pt>
                <c:pt idx="6568">
                  <c:v>41968.250081018523</c:v>
                </c:pt>
                <c:pt idx="6569">
                  <c:v>41968.250775462962</c:v>
                </c:pt>
                <c:pt idx="6570">
                  <c:v>41968.25146990738</c:v>
                </c:pt>
                <c:pt idx="6571">
                  <c:v>41968.252164351827</c:v>
                </c:pt>
                <c:pt idx="6572">
                  <c:v>41968.252858796302</c:v>
                </c:pt>
                <c:pt idx="6573">
                  <c:v>41968.253553240742</c:v>
                </c:pt>
                <c:pt idx="6574">
                  <c:v>41968.254247685189</c:v>
                </c:pt>
                <c:pt idx="6575">
                  <c:v>41968.254942129628</c:v>
                </c:pt>
                <c:pt idx="6576">
                  <c:v>41968.255636574082</c:v>
                </c:pt>
                <c:pt idx="6577">
                  <c:v>41968.256331018521</c:v>
                </c:pt>
                <c:pt idx="6578">
                  <c:v>41968.257025462961</c:v>
                </c:pt>
                <c:pt idx="6579">
                  <c:v>41968.257719907408</c:v>
                </c:pt>
                <c:pt idx="6580">
                  <c:v>41968.258414351862</c:v>
                </c:pt>
                <c:pt idx="6581">
                  <c:v>41968.259108796286</c:v>
                </c:pt>
                <c:pt idx="6582">
                  <c:v>41968.25980324074</c:v>
                </c:pt>
                <c:pt idx="6583">
                  <c:v>41968.260497685173</c:v>
                </c:pt>
                <c:pt idx="6584">
                  <c:v>41968.261192129597</c:v>
                </c:pt>
                <c:pt idx="6585">
                  <c:v>41968.261886574073</c:v>
                </c:pt>
                <c:pt idx="6586">
                  <c:v>41968.26258101852</c:v>
                </c:pt>
                <c:pt idx="6587">
                  <c:v>41968.263275462959</c:v>
                </c:pt>
                <c:pt idx="6588">
                  <c:v>41968.263969907377</c:v>
                </c:pt>
                <c:pt idx="6589">
                  <c:v>41968.264664351853</c:v>
                </c:pt>
                <c:pt idx="6590">
                  <c:v>41968.2653587963</c:v>
                </c:pt>
                <c:pt idx="6591">
                  <c:v>41968.266053240739</c:v>
                </c:pt>
                <c:pt idx="6592">
                  <c:v>41968.266759259262</c:v>
                </c:pt>
                <c:pt idx="6593">
                  <c:v>41968.267453703658</c:v>
                </c:pt>
                <c:pt idx="6594">
                  <c:v>41968.268148148149</c:v>
                </c:pt>
                <c:pt idx="6595">
                  <c:v>41968.268842592603</c:v>
                </c:pt>
                <c:pt idx="6596">
                  <c:v>41968.269537037027</c:v>
                </c:pt>
                <c:pt idx="6597">
                  <c:v>41968.270231481481</c:v>
                </c:pt>
                <c:pt idx="6598">
                  <c:v>41968.270925925928</c:v>
                </c:pt>
                <c:pt idx="6599">
                  <c:v>41968.271620370353</c:v>
                </c:pt>
                <c:pt idx="6600">
                  <c:v>41968.272314814807</c:v>
                </c:pt>
                <c:pt idx="6601">
                  <c:v>41968.273009259246</c:v>
                </c:pt>
                <c:pt idx="6602">
                  <c:v>41968.273703703657</c:v>
                </c:pt>
                <c:pt idx="6603">
                  <c:v>41968.274398148162</c:v>
                </c:pt>
                <c:pt idx="6604">
                  <c:v>41968.275092592587</c:v>
                </c:pt>
                <c:pt idx="6605">
                  <c:v>41968.275787037011</c:v>
                </c:pt>
                <c:pt idx="6606">
                  <c:v>41968.276481481473</c:v>
                </c:pt>
                <c:pt idx="6607">
                  <c:v>41968.277175925927</c:v>
                </c:pt>
                <c:pt idx="6608">
                  <c:v>41968.277870370373</c:v>
                </c:pt>
                <c:pt idx="6609">
                  <c:v>41968.278564814813</c:v>
                </c:pt>
                <c:pt idx="6610">
                  <c:v>41968.27925925926</c:v>
                </c:pt>
                <c:pt idx="6611">
                  <c:v>41968.279953703677</c:v>
                </c:pt>
                <c:pt idx="6612">
                  <c:v>41968.28064814816</c:v>
                </c:pt>
                <c:pt idx="6613">
                  <c:v>41968.281342592592</c:v>
                </c:pt>
                <c:pt idx="6614">
                  <c:v>41968.282037037039</c:v>
                </c:pt>
                <c:pt idx="6615">
                  <c:v>41968.282731481479</c:v>
                </c:pt>
                <c:pt idx="6616">
                  <c:v>41968.283425925933</c:v>
                </c:pt>
                <c:pt idx="6617">
                  <c:v>41968.284131944441</c:v>
                </c:pt>
                <c:pt idx="6618">
                  <c:v>41968.284826388903</c:v>
                </c:pt>
                <c:pt idx="6619">
                  <c:v>41968.285520833313</c:v>
                </c:pt>
                <c:pt idx="6620">
                  <c:v>41968.286215277782</c:v>
                </c:pt>
                <c:pt idx="6621">
                  <c:v>41968.286909722221</c:v>
                </c:pt>
                <c:pt idx="6622">
                  <c:v>41968.287604166653</c:v>
                </c:pt>
                <c:pt idx="6623">
                  <c:v>41968.288298611107</c:v>
                </c:pt>
                <c:pt idx="6624">
                  <c:v>41968.288993055561</c:v>
                </c:pt>
                <c:pt idx="6625">
                  <c:v>41968.289687500001</c:v>
                </c:pt>
                <c:pt idx="6626">
                  <c:v>41968.290381944433</c:v>
                </c:pt>
                <c:pt idx="6627">
                  <c:v>41968.291076388887</c:v>
                </c:pt>
                <c:pt idx="6628">
                  <c:v>41968.291770833268</c:v>
                </c:pt>
                <c:pt idx="6629">
                  <c:v>41968.292465277773</c:v>
                </c:pt>
                <c:pt idx="6630">
                  <c:v>41968.29315972219</c:v>
                </c:pt>
                <c:pt idx="6631">
                  <c:v>41968.293854166637</c:v>
                </c:pt>
                <c:pt idx="6632">
                  <c:v>41968.294548611077</c:v>
                </c:pt>
                <c:pt idx="6633">
                  <c:v>41968.295243055552</c:v>
                </c:pt>
                <c:pt idx="6634">
                  <c:v>41968.295937499999</c:v>
                </c:pt>
                <c:pt idx="6635">
                  <c:v>41968.296631944453</c:v>
                </c:pt>
                <c:pt idx="6636">
                  <c:v>41968.297326388893</c:v>
                </c:pt>
                <c:pt idx="6637">
                  <c:v>41968.298020833303</c:v>
                </c:pt>
                <c:pt idx="6638">
                  <c:v>41968.298715277779</c:v>
                </c:pt>
                <c:pt idx="6639">
                  <c:v>41968.299409722204</c:v>
                </c:pt>
                <c:pt idx="6640">
                  <c:v>41968.300104166658</c:v>
                </c:pt>
                <c:pt idx="6641">
                  <c:v>41968.300798611097</c:v>
                </c:pt>
                <c:pt idx="6642">
                  <c:v>41968.301504629628</c:v>
                </c:pt>
                <c:pt idx="6643">
                  <c:v>41968.302199074082</c:v>
                </c:pt>
                <c:pt idx="6644">
                  <c:v>41968.302893518521</c:v>
                </c:pt>
                <c:pt idx="6645">
                  <c:v>41968.303587962961</c:v>
                </c:pt>
                <c:pt idx="6646">
                  <c:v>41968.304282407407</c:v>
                </c:pt>
                <c:pt idx="6647">
                  <c:v>41968.304976851861</c:v>
                </c:pt>
                <c:pt idx="6648">
                  <c:v>41968.305671296301</c:v>
                </c:pt>
                <c:pt idx="6649">
                  <c:v>41968.30636574074</c:v>
                </c:pt>
                <c:pt idx="6650">
                  <c:v>41968.307060185187</c:v>
                </c:pt>
                <c:pt idx="6651">
                  <c:v>41968.307754629634</c:v>
                </c:pt>
                <c:pt idx="6652">
                  <c:v>41968.30844907408</c:v>
                </c:pt>
                <c:pt idx="6653">
                  <c:v>41968.30914351852</c:v>
                </c:pt>
                <c:pt idx="6654">
                  <c:v>41968.309837962981</c:v>
                </c:pt>
                <c:pt idx="6655">
                  <c:v>41968.310532407442</c:v>
                </c:pt>
                <c:pt idx="6656">
                  <c:v>41968.311226851853</c:v>
                </c:pt>
                <c:pt idx="6657">
                  <c:v>41968.311921296299</c:v>
                </c:pt>
                <c:pt idx="6658">
                  <c:v>41968.312615740739</c:v>
                </c:pt>
                <c:pt idx="6659">
                  <c:v>41968.3133101852</c:v>
                </c:pt>
                <c:pt idx="6660">
                  <c:v>41968.314004629632</c:v>
                </c:pt>
                <c:pt idx="6661">
                  <c:v>41968.314699074101</c:v>
                </c:pt>
                <c:pt idx="6662">
                  <c:v>41968.315393518518</c:v>
                </c:pt>
                <c:pt idx="6663">
                  <c:v>41968.316087962972</c:v>
                </c:pt>
                <c:pt idx="6664">
                  <c:v>41968.316782407412</c:v>
                </c:pt>
                <c:pt idx="6665">
                  <c:v>41968.317476851851</c:v>
                </c:pt>
                <c:pt idx="6666">
                  <c:v>41968.318171296298</c:v>
                </c:pt>
                <c:pt idx="6667">
                  <c:v>41968.318877314843</c:v>
                </c:pt>
                <c:pt idx="6668">
                  <c:v>41968.319571759261</c:v>
                </c:pt>
                <c:pt idx="6669">
                  <c:v>41968.3202662037</c:v>
                </c:pt>
                <c:pt idx="6670">
                  <c:v>41968.320960648147</c:v>
                </c:pt>
                <c:pt idx="6671">
                  <c:v>41968.321655092601</c:v>
                </c:pt>
                <c:pt idx="6672">
                  <c:v>41968.322349537033</c:v>
                </c:pt>
                <c:pt idx="6673">
                  <c:v>41968.323043981472</c:v>
                </c:pt>
                <c:pt idx="6674">
                  <c:v>41968.323738425926</c:v>
                </c:pt>
                <c:pt idx="6675">
                  <c:v>41968.324432870373</c:v>
                </c:pt>
                <c:pt idx="6676">
                  <c:v>41968.325127314813</c:v>
                </c:pt>
                <c:pt idx="6677">
                  <c:v>41968.32582175923</c:v>
                </c:pt>
                <c:pt idx="6678">
                  <c:v>41968.326516203713</c:v>
                </c:pt>
                <c:pt idx="6679">
                  <c:v>41968.327210648153</c:v>
                </c:pt>
                <c:pt idx="6680">
                  <c:v>41968.327905092599</c:v>
                </c:pt>
                <c:pt idx="6681">
                  <c:v>41968.328599537039</c:v>
                </c:pt>
                <c:pt idx="6682">
                  <c:v>41968.329293981478</c:v>
                </c:pt>
                <c:pt idx="6683">
                  <c:v>41968.329988425932</c:v>
                </c:pt>
                <c:pt idx="6684">
                  <c:v>41968.330682870372</c:v>
                </c:pt>
                <c:pt idx="6685">
                  <c:v>41968.331377314818</c:v>
                </c:pt>
                <c:pt idx="6686">
                  <c:v>41968.332071759258</c:v>
                </c:pt>
                <c:pt idx="6687">
                  <c:v>41968.332766203697</c:v>
                </c:pt>
                <c:pt idx="6688">
                  <c:v>41968.333460648151</c:v>
                </c:pt>
                <c:pt idx="6689">
                  <c:v>41968.334155092598</c:v>
                </c:pt>
                <c:pt idx="6690">
                  <c:v>41968.334849537037</c:v>
                </c:pt>
                <c:pt idx="6691">
                  <c:v>41968.335543981477</c:v>
                </c:pt>
                <c:pt idx="6692">
                  <c:v>41968.33625</c:v>
                </c:pt>
                <c:pt idx="6693">
                  <c:v>41968.336944444462</c:v>
                </c:pt>
                <c:pt idx="6694">
                  <c:v>41968.337638888901</c:v>
                </c:pt>
                <c:pt idx="6695">
                  <c:v>41968.338333333333</c:v>
                </c:pt>
                <c:pt idx="6696">
                  <c:v>41968.33902777778</c:v>
                </c:pt>
                <c:pt idx="6697">
                  <c:v>41968.339722222197</c:v>
                </c:pt>
                <c:pt idx="6698">
                  <c:v>41968.340416666673</c:v>
                </c:pt>
                <c:pt idx="6699">
                  <c:v>41968.341111111113</c:v>
                </c:pt>
                <c:pt idx="6700">
                  <c:v>41968.341805555552</c:v>
                </c:pt>
                <c:pt idx="6701">
                  <c:v>41968.342499999999</c:v>
                </c:pt>
                <c:pt idx="6702">
                  <c:v>41968.34319444446</c:v>
                </c:pt>
                <c:pt idx="6703">
                  <c:v>41968.3438888889</c:v>
                </c:pt>
                <c:pt idx="6704">
                  <c:v>41968.344583333332</c:v>
                </c:pt>
                <c:pt idx="6705">
                  <c:v>41968.345277777778</c:v>
                </c:pt>
                <c:pt idx="6706">
                  <c:v>41968.345972222232</c:v>
                </c:pt>
                <c:pt idx="6707">
                  <c:v>41968.346666666657</c:v>
                </c:pt>
                <c:pt idx="6708">
                  <c:v>41968.347361111097</c:v>
                </c:pt>
                <c:pt idx="6709">
                  <c:v>41968.348055555558</c:v>
                </c:pt>
                <c:pt idx="6710">
                  <c:v>41968.348749999997</c:v>
                </c:pt>
                <c:pt idx="6711">
                  <c:v>41968.349444444451</c:v>
                </c:pt>
                <c:pt idx="6712">
                  <c:v>41968.350138888898</c:v>
                </c:pt>
                <c:pt idx="6713">
                  <c:v>41968.35083333333</c:v>
                </c:pt>
                <c:pt idx="6714">
                  <c:v>41968.351527777777</c:v>
                </c:pt>
                <c:pt idx="6715">
                  <c:v>41968.352222222231</c:v>
                </c:pt>
                <c:pt idx="6716">
                  <c:v>41968.352916666663</c:v>
                </c:pt>
                <c:pt idx="6717">
                  <c:v>41968.353622685187</c:v>
                </c:pt>
                <c:pt idx="6718">
                  <c:v>41968.354317129641</c:v>
                </c:pt>
                <c:pt idx="6719">
                  <c:v>41968.355011574073</c:v>
                </c:pt>
                <c:pt idx="6720">
                  <c:v>41968.355706018519</c:v>
                </c:pt>
                <c:pt idx="6721">
                  <c:v>41968.356400462981</c:v>
                </c:pt>
                <c:pt idx="6722">
                  <c:v>41968.357094907413</c:v>
                </c:pt>
                <c:pt idx="6723">
                  <c:v>41968.357789351852</c:v>
                </c:pt>
                <c:pt idx="6724">
                  <c:v>41968.358483796299</c:v>
                </c:pt>
                <c:pt idx="6725">
                  <c:v>41968.359178240738</c:v>
                </c:pt>
                <c:pt idx="6726">
                  <c:v>41968.3598726852</c:v>
                </c:pt>
                <c:pt idx="6727">
                  <c:v>41968.360567129632</c:v>
                </c:pt>
                <c:pt idx="6728">
                  <c:v>41968.361261574071</c:v>
                </c:pt>
                <c:pt idx="6729">
                  <c:v>41968.361956018518</c:v>
                </c:pt>
                <c:pt idx="6730">
                  <c:v>41968.362650462972</c:v>
                </c:pt>
                <c:pt idx="6731">
                  <c:v>41968.363344907397</c:v>
                </c:pt>
                <c:pt idx="6732">
                  <c:v>41968.364039351851</c:v>
                </c:pt>
                <c:pt idx="6733">
                  <c:v>41968.364733796298</c:v>
                </c:pt>
                <c:pt idx="6734">
                  <c:v>41968.365428240737</c:v>
                </c:pt>
                <c:pt idx="6735">
                  <c:v>41968.366122685176</c:v>
                </c:pt>
                <c:pt idx="6736">
                  <c:v>41968.36681712963</c:v>
                </c:pt>
                <c:pt idx="6737">
                  <c:v>41968.367511574077</c:v>
                </c:pt>
                <c:pt idx="6738">
                  <c:v>41968.368206018531</c:v>
                </c:pt>
                <c:pt idx="6739">
                  <c:v>41968.368900462963</c:v>
                </c:pt>
                <c:pt idx="6740">
                  <c:v>41968.36959490741</c:v>
                </c:pt>
                <c:pt idx="6741">
                  <c:v>41968.370289351849</c:v>
                </c:pt>
                <c:pt idx="6742">
                  <c:v>41968.37099537038</c:v>
                </c:pt>
                <c:pt idx="6743">
                  <c:v>41968.371689814798</c:v>
                </c:pt>
                <c:pt idx="6744">
                  <c:v>41968.372384259259</c:v>
                </c:pt>
                <c:pt idx="6745">
                  <c:v>41968.373078703713</c:v>
                </c:pt>
                <c:pt idx="6746">
                  <c:v>41968.373773148152</c:v>
                </c:pt>
                <c:pt idx="6747">
                  <c:v>41968.374467592599</c:v>
                </c:pt>
                <c:pt idx="6748">
                  <c:v>41968.375162037017</c:v>
                </c:pt>
                <c:pt idx="6749">
                  <c:v>41968.375856481478</c:v>
                </c:pt>
                <c:pt idx="6750">
                  <c:v>41968.376550925932</c:v>
                </c:pt>
                <c:pt idx="6751">
                  <c:v>41968.377245370371</c:v>
                </c:pt>
                <c:pt idx="6752">
                  <c:v>41968.377939814818</c:v>
                </c:pt>
                <c:pt idx="6753">
                  <c:v>41968.378634259258</c:v>
                </c:pt>
                <c:pt idx="6754">
                  <c:v>41968.379328703697</c:v>
                </c:pt>
                <c:pt idx="6755">
                  <c:v>41968.38002314818</c:v>
                </c:pt>
                <c:pt idx="6756">
                  <c:v>41968.380717592598</c:v>
                </c:pt>
                <c:pt idx="6757">
                  <c:v>41968.381412037037</c:v>
                </c:pt>
                <c:pt idx="6758">
                  <c:v>41968.382106481498</c:v>
                </c:pt>
                <c:pt idx="6759">
                  <c:v>41968.38280092593</c:v>
                </c:pt>
                <c:pt idx="6760">
                  <c:v>41968.38349537037</c:v>
                </c:pt>
                <c:pt idx="6761">
                  <c:v>41968.384189814817</c:v>
                </c:pt>
                <c:pt idx="6762">
                  <c:v>41968.384884259263</c:v>
                </c:pt>
                <c:pt idx="6763">
                  <c:v>41968.385578703703</c:v>
                </c:pt>
                <c:pt idx="6764">
                  <c:v>41968.3862731482</c:v>
                </c:pt>
                <c:pt idx="6765">
                  <c:v>41968.386967592603</c:v>
                </c:pt>
                <c:pt idx="6766">
                  <c:v>41968.387662037043</c:v>
                </c:pt>
                <c:pt idx="6767">
                  <c:v>41968.388368055559</c:v>
                </c:pt>
                <c:pt idx="6768">
                  <c:v>41968.389062500013</c:v>
                </c:pt>
                <c:pt idx="6769">
                  <c:v>41968.389756944453</c:v>
                </c:pt>
                <c:pt idx="6770">
                  <c:v>41968.390451388899</c:v>
                </c:pt>
                <c:pt idx="6771">
                  <c:v>41968.391145833302</c:v>
                </c:pt>
                <c:pt idx="6772">
                  <c:v>41968.391840277778</c:v>
                </c:pt>
                <c:pt idx="6773">
                  <c:v>41968.392534722232</c:v>
                </c:pt>
                <c:pt idx="6774">
                  <c:v>41968.393229166657</c:v>
                </c:pt>
                <c:pt idx="6775">
                  <c:v>41968.393923611067</c:v>
                </c:pt>
                <c:pt idx="6776">
                  <c:v>41968.394618055558</c:v>
                </c:pt>
                <c:pt idx="6777">
                  <c:v>41968.395312499997</c:v>
                </c:pt>
                <c:pt idx="6778">
                  <c:v>41968.396006944451</c:v>
                </c:pt>
                <c:pt idx="6779">
                  <c:v>41968.396701388898</c:v>
                </c:pt>
                <c:pt idx="6780">
                  <c:v>41968.397395833323</c:v>
                </c:pt>
                <c:pt idx="6781">
                  <c:v>41968.398090277777</c:v>
                </c:pt>
                <c:pt idx="6782">
                  <c:v>41968.398784722223</c:v>
                </c:pt>
                <c:pt idx="6783">
                  <c:v>41968.39947916667</c:v>
                </c:pt>
                <c:pt idx="6784">
                  <c:v>41968.40017361108</c:v>
                </c:pt>
                <c:pt idx="6785">
                  <c:v>41968.400868055563</c:v>
                </c:pt>
                <c:pt idx="6786">
                  <c:v>41968.401562500003</c:v>
                </c:pt>
                <c:pt idx="6787">
                  <c:v>41968.402256944442</c:v>
                </c:pt>
                <c:pt idx="6788">
                  <c:v>41968.402951388904</c:v>
                </c:pt>
                <c:pt idx="6789">
                  <c:v>41968.403645833307</c:v>
                </c:pt>
                <c:pt idx="6790">
                  <c:v>41968.404340277782</c:v>
                </c:pt>
                <c:pt idx="6791">
                  <c:v>41968.405034722222</c:v>
                </c:pt>
                <c:pt idx="6792">
                  <c:v>41968.405740740724</c:v>
                </c:pt>
                <c:pt idx="6793">
                  <c:v>41968.406435185199</c:v>
                </c:pt>
                <c:pt idx="6794">
                  <c:v>41968.407129629617</c:v>
                </c:pt>
                <c:pt idx="6795">
                  <c:v>41968.407824074071</c:v>
                </c:pt>
                <c:pt idx="6796">
                  <c:v>41968.408518518532</c:v>
                </c:pt>
                <c:pt idx="6797">
                  <c:v>41968.409212962972</c:v>
                </c:pt>
                <c:pt idx="6798">
                  <c:v>41968.409907407411</c:v>
                </c:pt>
                <c:pt idx="6799">
                  <c:v>41968.410601851851</c:v>
                </c:pt>
                <c:pt idx="6800">
                  <c:v>41968.411296296297</c:v>
                </c:pt>
                <c:pt idx="6801">
                  <c:v>41968.411990740737</c:v>
                </c:pt>
                <c:pt idx="6802">
                  <c:v>41968.412685185183</c:v>
                </c:pt>
                <c:pt idx="6803">
                  <c:v>41968.41337962963</c:v>
                </c:pt>
                <c:pt idx="6804">
                  <c:v>41968.414074074099</c:v>
                </c:pt>
                <c:pt idx="6805">
                  <c:v>41968.414768518523</c:v>
                </c:pt>
                <c:pt idx="6806">
                  <c:v>41968.415462962963</c:v>
                </c:pt>
                <c:pt idx="6807">
                  <c:v>41968.41615740741</c:v>
                </c:pt>
                <c:pt idx="6808">
                  <c:v>41968.416851851849</c:v>
                </c:pt>
                <c:pt idx="6809">
                  <c:v>41968.417546296303</c:v>
                </c:pt>
                <c:pt idx="6810">
                  <c:v>41968.418240740742</c:v>
                </c:pt>
                <c:pt idx="6811">
                  <c:v>41968.418935185182</c:v>
                </c:pt>
                <c:pt idx="6812">
                  <c:v>41968.419629629629</c:v>
                </c:pt>
                <c:pt idx="6813">
                  <c:v>41968.420324074083</c:v>
                </c:pt>
                <c:pt idx="6814">
                  <c:v>41968.421018518522</c:v>
                </c:pt>
                <c:pt idx="6815">
                  <c:v>41968.421712962947</c:v>
                </c:pt>
                <c:pt idx="6816">
                  <c:v>41968.422407407408</c:v>
                </c:pt>
                <c:pt idx="6817">
                  <c:v>41968.423113425932</c:v>
                </c:pt>
                <c:pt idx="6818">
                  <c:v>41968.423807870371</c:v>
                </c:pt>
                <c:pt idx="6819">
                  <c:v>41968.424502314818</c:v>
                </c:pt>
                <c:pt idx="6820">
                  <c:v>41968.425196759228</c:v>
                </c:pt>
                <c:pt idx="6821">
                  <c:v>41968.425891203697</c:v>
                </c:pt>
                <c:pt idx="6822">
                  <c:v>41968.426585648151</c:v>
                </c:pt>
                <c:pt idx="6823">
                  <c:v>41968.427280092597</c:v>
                </c:pt>
                <c:pt idx="6824">
                  <c:v>41968.427974537008</c:v>
                </c:pt>
                <c:pt idx="6825">
                  <c:v>41968.428668981483</c:v>
                </c:pt>
                <c:pt idx="6826">
                  <c:v>41968.429363425923</c:v>
                </c:pt>
                <c:pt idx="6827">
                  <c:v>41968.43005787037</c:v>
                </c:pt>
                <c:pt idx="6828">
                  <c:v>41968.430752314824</c:v>
                </c:pt>
                <c:pt idx="6829">
                  <c:v>41968.431446759227</c:v>
                </c:pt>
                <c:pt idx="6830">
                  <c:v>41968.432141203702</c:v>
                </c:pt>
                <c:pt idx="6831">
                  <c:v>41968.432835648171</c:v>
                </c:pt>
                <c:pt idx="6832">
                  <c:v>41968.433530092603</c:v>
                </c:pt>
                <c:pt idx="6833">
                  <c:v>41968.434224537043</c:v>
                </c:pt>
                <c:pt idx="6834">
                  <c:v>41968.434918981482</c:v>
                </c:pt>
                <c:pt idx="6835">
                  <c:v>41968.435613425929</c:v>
                </c:pt>
                <c:pt idx="6836">
                  <c:v>41968.436307870368</c:v>
                </c:pt>
                <c:pt idx="6837">
                  <c:v>41968.437002314808</c:v>
                </c:pt>
                <c:pt idx="6838">
                  <c:v>41968.437696759247</c:v>
                </c:pt>
                <c:pt idx="6839">
                  <c:v>41968.438391203701</c:v>
                </c:pt>
                <c:pt idx="6840">
                  <c:v>41968.439085648148</c:v>
                </c:pt>
                <c:pt idx="6841">
                  <c:v>41968.439780092587</c:v>
                </c:pt>
                <c:pt idx="6842">
                  <c:v>41968.440486111103</c:v>
                </c:pt>
                <c:pt idx="6843">
                  <c:v>41968.441180555528</c:v>
                </c:pt>
                <c:pt idx="6844">
                  <c:v>41968.441874999997</c:v>
                </c:pt>
                <c:pt idx="6845">
                  <c:v>41968.442569444473</c:v>
                </c:pt>
                <c:pt idx="6846">
                  <c:v>41968.443263888897</c:v>
                </c:pt>
                <c:pt idx="6847">
                  <c:v>41968.443958333337</c:v>
                </c:pt>
                <c:pt idx="6848">
                  <c:v>41968.444652777784</c:v>
                </c:pt>
                <c:pt idx="6849">
                  <c:v>41968.445347222223</c:v>
                </c:pt>
                <c:pt idx="6850">
                  <c:v>41968.44604166667</c:v>
                </c:pt>
                <c:pt idx="6851">
                  <c:v>41968.446736111109</c:v>
                </c:pt>
                <c:pt idx="6852">
                  <c:v>41968.447430555563</c:v>
                </c:pt>
                <c:pt idx="6853">
                  <c:v>41968.448125000003</c:v>
                </c:pt>
                <c:pt idx="6854">
                  <c:v>41968.4488194445</c:v>
                </c:pt>
                <c:pt idx="6855">
                  <c:v>41968.449513888903</c:v>
                </c:pt>
                <c:pt idx="6856">
                  <c:v>41968.450208333343</c:v>
                </c:pt>
                <c:pt idx="6857">
                  <c:v>41968.450902777782</c:v>
                </c:pt>
                <c:pt idx="6858">
                  <c:v>41968.451597222222</c:v>
                </c:pt>
                <c:pt idx="6859">
                  <c:v>41968.452291666668</c:v>
                </c:pt>
                <c:pt idx="6860">
                  <c:v>41968.452986111108</c:v>
                </c:pt>
                <c:pt idx="6861">
                  <c:v>41968.453680555547</c:v>
                </c:pt>
                <c:pt idx="6862">
                  <c:v>41968.454375000001</c:v>
                </c:pt>
                <c:pt idx="6863">
                  <c:v>41968.455069444462</c:v>
                </c:pt>
                <c:pt idx="6864">
                  <c:v>41968.455763888887</c:v>
                </c:pt>
                <c:pt idx="6865">
                  <c:v>41968.456458333341</c:v>
                </c:pt>
                <c:pt idx="6866">
                  <c:v>41968.45716435185</c:v>
                </c:pt>
                <c:pt idx="6867">
                  <c:v>41968.457858796297</c:v>
                </c:pt>
                <c:pt idx="6868">
                  <c:v>41968.458553240773</c:v>
                </c:pt>
                <c:pt idx="6869">
                  <c:v>41968.459247685183</c:v>
                </c:pt>
                <c:pt idx="6870">
                  <c:v>41968.45994212963</c:v>
                </c:pt>
                <c:pt idx="6871">
                  <c:v>41968.460636574076</c:v>
                </c:pt>
                <c:pt idx="6872">
                  <c:v>41968.461331018523</c:v>
                </c:pt>
                <c:pt idx="6873">
                  <c:v>41968.462025462963</c:v>
                </c:pt>
                <c:pt idx="6874">
                  <c:v>41968.462719907409</c:v>
                </c:pt>
                <c:pt idx="6875">
                  <c:v>41968.463414351827</c:v>
                </c:pt>
                <c:pt idx="6876">
                  <c:v>41968.464108796303</c:v>
                </c:pt>
                <c:pt idx="6877">
                  <c:v>41968.464803240742</c:v>
                </c:pt>
                <c:pt idx="6878">
                  <c:v>41968.465497685167</c:v>
                </c:pt>
                <c:pt idx="6879">
                  <c:v>41968.466192129628</c:v>
                </c:pt>
                <c:pt idx="6880">
                  <c:v>41968.466886574082</c:v>
                </c:pt>
                <c:pt idx="6881">
                  <c:v>41968.467581018522</c:v>
                </c:pt>
                <c:pt idx="6882">
                  <c:v>41968.468275462961</c:v>
                </c:pt>
                <c:pt idx="6883">
                  <c:v>41968.468969907408</c:v>
                </c:pt>
                <c:pt idx="6884">
                  <c:v>41968.469664351847</c:v>
                </c:pt>
                <c:pt idx="6885">
                  <c:v>41968.470358796301</c:v>
                </c:pt>
                <c:pt idx="6886">
                  <c:v>41968.471053240741</c:v>
                </c:pt>
                <c:pt idx="6887">
                  <c:v>41968.471747685173</c:v>
                </c:pt>
                <c:pt idx="6888">
                  <c:v>41968.472442129627</c:v>
                </c:pt>
                <c:pt idx="6889">
                  <c:v>41968.473136574081</c:v>
                </c:pt>
                <c:pt idx="6890">
                  <c:v>41968.47383101852</c:v>
                </c:pt>
                <c:pt idx="6891">
                  <c:v>41968.474537037036</c:v>
                </c:pt>
                <c:pt idx="6892">
                  <c:v>41968.475231481483</c:v>
                </c:pt>
                <c:pt idx="6893">
                  <c:v>41968.475925925923</c:v>
                </c:pt>
                <c:pt idx="6894">
                  <c:v>41968.476620370369</c:v>
                </c:pt>
                <c:pt idx="6895">
                  <c:v>41968.477314814823</c:v>
                </c:pt>
                <c:pt idx="6896">
                  <c:v>41968.478009259263</c:v>
                </c:pt>
                <c:pt idx="6897">
                  <c:v>41968.478703703673</c:v>
                </c:pt>
                <c:pt idx="6898">
                  <c:v>41968.479398148171</c:v>
                </c:pt>
                <c:pt idx="6899">
                  <c:v>41968.480092592603</c:v>
                </c:pt>
                <c:pt idx="6900">
                  <c:v>41968.480787037042</c:v>
                </c:pt>
                <c:pt idx="6901">
                  <c:v>41968.481481481467</c:v>
                </c:pt>
                <c:pt idx="6902">
                  <c:v>41968.482175925928</c:v>
                </c:pt>
                <c:pt idx="6903">
                  <c:v>41968.482870370382</c:v>
                </c:pt>
                <c:pt idx="6904">
                  <c:v>41968.483564814807</c:v>
                </c:pt>
                <c:pt idx="6905">
                  <c:v>41968.484259259261</c:v>
                </c:pt>
                <c:pt idx="6906">
                  <c:v>41968.484953703701</c:v>
                </c:pt>
                <c:pt idx="6907">
                  <c:v>41968.485648148162</c:v>
                </c:pt>
                <c:pt idx="6908">
                  <c:v>41968.486342592601</c:v>
                </c:pt>
                <c:pt idx="6909">
                  <c:v>41968.487037037041</c:v>
                </c:pt>
                <c:pt idx="6910">
                  <c:v>41968.48773148148</c:v>
                </c:pt>
                <c:pt idx="6911">
                  <c:v>41968.488425925927</c:v>
                </c:pt>
                <c:pt idx="6912">
                  <c:v>41968.489120370381</c:v>
                </c:pt>
                <c:pt idx="6913">
                  <c:v>41968.489814814813</c:v>
                </c:pt>
                <c:pt idx="6914">
                  <c:v>41968.49050925926</c:v>
                </c:pt>
                <c:pt idx="6915">
                  <c:v>41968.491215277783</c:v>
                </c:pt>
                <c:pt idx="6916">
                  <c:v>41968.491909722223</c:v>
                </c:pt>
                <c:pt idx="6917">
                  <c:v>41968.492604166648</c:v>
                </c:pt>
                <c:pt idx="6918">
                  <c:v>41968.49329861108</c:v>
                </c:pt>
                <c:pt idx="6919">
                  <c:v>41968.493993055563</c:v>
                </c:pt>
                <c:pt idx="6920">
                  <c:v>41968.494687500002</c:v>
                </c:pt>
                <c:pt idx="6921">
                  <c:v>41968.495381944427</c:v>
                </c:pt>
                <c:pt idx="6922">
                  <c:v>41968.496076388903</c:v>
                </c:pt>
                <c:pt idx="6923">
                  <c:v>41968.496770833313</c:v>
                </c:pt>
                <c:pt idx="6924">
                  <c:v>41968.497465277767</c:v>
                </c:pt>
                <c:pt idx="6925">
                  <c:v>41968.498159722221</c:v>
                </c:pt>
                <c:pt idx="6926">
                  <c:v>41968.498854166668</c:v>
                </c:pt>
                <c:pt idx="6927">
                  <c:v>41968.499548611093</c:v>
                </c:pt>
                <c:pt idx="6928">
                  <c:v>41968.500243055561</c:v>
                </c:pt>
                <c:pt idx="6929">
                  <c:v>41968.500937500001</c:v>
                </c:pt>
                <c:pt idx="6930">
                  <c:v>41968.501631944448</c:v>
                </c:pt>
                <c:pt idx="6931">
                  <c:v>41968.502326388902</c:v>
                </c:pt>
                <c:pt idx="6932">
                  <c:v>41968.503020833312</c:v>
                </c:pt>
                <c:pt idx="6933">
                  <c:v>41968.50371527778</c:v>
                </c:pt>
                <c:pt idx="6934">
                  <c:v>41968.50440972222</c:v>
                </c:pt>
                <c:pt idx="6935">
                  <c:v>41968.505104166637</c:v>
                </c:pt>
                <c:pt idx="6936">
                  <c:v>41968.505798611077</c:v>
                </c:pt>
                <c:pt idx="6937">
                  <c:v>41968.506493055553</c:v>
                </c:pt>
                <c:pt idx="6938">
                  <c:v>41968.507187499999</c:v>
                </c:pt>
                <c:pt idx="6939">
                  <c:v>41968.507893518523</c:v>
                </c:pt>
                <c:pt idx="6940">
                  <c:v>41968.508587962962</c:v>
                </c:pt>
                <c:pt idx="6941">
                  <c:v>41968.509282407409</c:v>
                </c:pt>
                <c:pt idx="6942">
                  <c:v>41968.509976851827</c:v>
                </c:pt>
                <c:pt idx="6943">
                  <c:v>41968.510671296302</c:v>
                </c:pt>
                <c:pt idx="6944">
                  <c:v>41968.511365740727</c:v>
                </c:pt>
                <c:pt idx="6945">
                  <c:v>41968.512060185189</c:v>
                </c:pt>
                <c:pt idx="6946">
                  <c:v>41968.512754629628</c:v>
                </c:pt>
                <c:pt idx="6947">
                  <c:v>41968.513449074082</c:v>
                </c:pt>
                <c:pt idx="6948">
                  <c:v>41968.514143518521</c:v>
                </c:pt>
                <c:pt idx="6949">
                  <c:v>41968.514837962961</c:v>
                </c:pt>
                <c:pt idx="6950">
                  <c:v>41968.515532407408</c:v>
                </c:pt>
                <c:pt idx="6951">
                  <c:v>41968.516226851862</c:v>
                </c:pt>
                <c:pt idx="6952">
                  <c:v>41968.516921296301</c:v>
                </c:pt>
                <c:pt idx="6953">
                  <c:v>41968.51761574074</c:v>
                </c:pt>
                <c:pt idx="6954">
                  <c:v>41968.518310185202</c:v>
                </c:pt>
                <c:pt idx="6955">
                  <c:v>41968.519004629627</c:v>
                </c:pt>
                <c:pt idx="6956">
                  <c:v>41968.519699074081</c:v>
                </c:pt>
                <c:pt idx="6957">
                  <c:v>41968.52039351852</c:v>
                </c:pt>
                <c:pt idx="6958">
                  <c:v>41968.52108796293</c:v>
                </c:pt>
                <c:pt idx="6959">
                  <c:v>41968.521782407377</c:v>
                </c:pt>
                <c:pt idx="6960">
                  <c:v>41968.522476851853</c:v>
                </c:pt>
                <c:pt idx="6961">
                  <c:v>41968.5231712963</c:v>
                </c:pt>
                <c:pt idx="6962">
                  <c:v>41968.523877314823</c:v>
                </c:pt>
                <c:pt idx="6963">
                  <c:v>41968.524571759262</c:v>
                </c:pt>
                <c:pt idx="6964">
                  <c:v>41968.525266203673</c:v>
                </c:pt>
                <c:pt idx="6965">
                  <c:v>41968.525960648127</c:v>
                </c:pt>
                <c:pt idx="6966">
                  <c:v>41968.526655092603</c:v>
                </c:pt>
                <c:pt idx="6967">
                  <c:v>41968.527349537013</c:v>
                </c:pt>
                <c:pt idx="6968">
                  <c:v>41968.528043981467</c:v>
                </c:pt>
                <c:pt idx="6969">
                  <c:v>41968.528738425928</c:v>
                </c:pt>
                <c:pt idx="6970">
                  <c:v>41968.529432870353</c:v>
                </c:pt>
                <c:pt idx="6971">
                  <c:v>41968.530127314807</c:v>
                </c:pt>
                <c:pt idx="6972">
                  <c:v>41968.530821759246</c:v>
                </c:pt>
                <c:pt idx="6973">
                  <c:v>41968.5315162037</c:v>
                </c:pt>
                <c:pt idx="6974">
                  <c:v>41968.532210648162</c:v>
                </c:pt>
                <c:pt idx="6975">
                  <c:v>41968.532905092601</c:v>
                </c:pt>
                <c:pt idx="6976">
                  <c:v>41968.533599537033</c:v>
                </c:pt>
                <c:pt idx="6977">
                  <c:v>41968.53429398148</c:v>
                </c:pt>
                <c:pt idx="6978">
                  <c:v>41968.534988425927</c:v>
                </c:pt>
                <c:pt idx="6979">
                  <c:v>41968.535682870373</c:v>
                </c:pt>
                <c:pt idx="6980">
                  <c:v>41968.536377314813</c:v>
                </c:pt>
                <c:pt idx="6981">
                  <c:v>41968.537071759252</c:v>
                </c:pt>
                <c:pt idx="6982">
                  <c:v>41968.537766203677</c:v>
                </c:pt>
                <c:pt idx="6983">
                  <c:v>41968.538460648153</c:v>
                </c:pt>
                <c:pt idx="6984">
                  <c:v>41968.539166666633</c:v>
                </c:pt>
                <c:pt idx="6985">
                  <c:v>41968.53986111108</c:v>
                </c:pt>
                <c:pt idx="6986">
                  <c:v>41968.540555555563</c:v>
                </c:pt>
                <c:pt idx="6987">
                  <c:v>41968.541250000002</c:v>
                </c:pt>
                <c:pt idx="6988">
                  <c:v>41968.541944444441</c:v>
                </c:pt>
                <c:pt idx="6989">
                  <c:v>41968.542638888903</c:v>
                </c:pt>
                <c:pt idx="6990">
                  <c:v>41968.543333333328</c:v>
                </c:pt>
                <c:pt idx="6991">
                  <c:v>41968.544027777782</c:v>
                </c:pt>
                <c:pt idx="6992">
                  <c:v>41968.544722222221</c:v>
                </c:pt>
                <c:pt idx="6993">
                  <c:v>41968.545416666653</c:v>
                </c:pt>
                <c:pt idx="6994">
                  <c:v>41968.546111111107</c:v>
                </c:pt>
                <c:pt idx="6995">
                  <c:v>41968.546805555561</c:v>
                </c:pt>
                <c:pt idx="6996">
                  <c:v>41968.547500000001</c:v>
                </c:pt>
                <c:pt idx="6997">
                  <c:v>41968.548194444462</c:v>
                </c:pt>
                <c:pt idx="6998">
                  <c:v>41968.548888888901</c:v>
                </c:pt>
                <c:pt idx="6999">
                  <c:v>41968.549583333333</c:v>
                </c:pt>
                <c:pt idx="7000">
                  <c:v>41968.55027777778</c:v>
                </c:pt>
                <c:pt idx="7001">
                  <c:v>41968.55097222222</c:v>
                </c:pt>
                <c:pt idx="7002">
                  <c:v>41968.551666666637</c:v>
                </c:pt>
                <c:pt idx="7003">
                  <c:v>41968.552361111113</c:v>
                </c:pt>
                <c:pt idx="7004">
                  <c:v>41968.553055555552</c:v>
                </c:pt>
                <c:pt idx="7005">
                  <c:v>41968.553749999999</c:v>
                </c:pt>
                <c:pt idx="7006">
                  <c:v>41968.55444444446</c:v>
                </c:pt>
                <c:pt idx="7007">
                  <c:v>41968.555150462962</c:v>
                </c:pt>
                <c:pt idx="7008">
                  <c:v>41968.555844907409</c:v>
                </c:pt>
                <c:pt idx="7009">
                  <c:v>41968.556539351899</c:v>
                </c:pt>
                <c:pt idx="7010">
                  <c:v>41968.557233796302</c:v>
                </c:pt>
                <c:pt idx="7011">
                  <c:v>41968.557928240742</c:v>
                </c:pt>
                <c:pt idx="7012">
                  <c:v>41968.558622685188</c:v>
                </c:pt>
                <c:pt idx="7013">
                  <c:v>41968.559317129628</c:v>
                </c:pt>
                <c:pt idx="7014">
                  <c:v>41968.560011574082</c:v>
                </c:pt>
                <c:pt idx="7015">
                  <c:v>41968.560706018521</c:v>
                </c:pt>
                <c:pt idx="7016">
                  <c:v>41968.561400462953</c:v>
                </c:pt>
                <c:pt idx="7017">
                  <c:v>41968.562094907407</c:v>
                </c:pt>
                <c:pt idx="7018">
                  <c:v>41968.562789351847</c:v>
                </c:pt>
                <c:pt idx="7019">
                  <c:v>41968.563483796257</c:v>
                </c:pt>
                <c:pt idx="7020">
                  <c:v>41968.56417824074</c:v>
                </c:pt>
                <c:pt idx="7021">
                  <c:v>41968.564872685187</c:v>
                </c:pt>
                <c:pt idx="7022">
                  <c:v>41968.565567129634</c:v>
                </c:pt>
                <c:pt idx="7023">
                  <c:v>41968.566261574073</c:v>
                </c:pt>
                <c:pt idx="7024">
                  <c:v>41968.56695601852</c:v>
                </c:pt>
                <c:pt idx="7025">
                  <c:v>41968.567650462966</c:v>
                </c:pt>
                <c:pt idx="7026">
                  <c:v>41968.568344907413</c:v>
                </c:pt>
                <c:pt idx="7027">
                  <c:v>41968.569039351853</c:v>
                </c:pt>
                <c:pt idx="7028">
                  <c:v>41968.569733796277</c:v>
                </c:pt>
                <c:pt idx="7029">
                  <c:v>41968.570428240739</c:v>
                </c:pt>
                <c:pt idx="7030">
                  <c:v>41968.571134259248</c:v>
                </c:pt>
                <c:pt idx="7031">
                  <c:v>41968.571828703673</c:v>
                </c:pt>
                <c:pt idx="7032">
                  <c:v>41968.57252314817</c:v>
                </c:pt>
                <c:pt idx="7033">
                  <c:v>41968.573217592602</c:v>
                </c:pt>
                <c:pt idx="7034">
                  <c:v>41968.573912037027</c:v>
                </c:pt>
                <c:pt idx="7035">
                  <c:v>41968.574606481481</c:v>
                </c:pt>
                <c:pt idx="7036">
                  <c:v>41968.575300925928</c:v>
                </c:pt>
                <c:pt idx="7037">
                  <c:v>41968.575995370367</c:v>
                </c:pt>
                <c:pt idx="7038">
                  <c:v>41968.576689814807</c:v>
                </c:pt>
                <c:pt idx="7039">
                  <c:v>41968.577384259253</c:v>
                </c:pt>
                <c:pt idx="7040">
                  <c:v>41968.5780787037</c:v>
                </c:pt>
                <c:pt idx="7041">
                  <c:v>41968.578773148161</c:v>
                </c:pt>
              </c:numCache>
            </c:numRef>
          </c:xVal>
          <c:yVal>
            <c:numRef>
              <c:f>'Out wood PPD20V+sharp '!$G$5:$G$7046</c:f>
              <c:numCache>
                <c:formatCode>General</c:formatCode>
                <c:ptCount val="7042"/>
                <c:pt idx="15">
                  <c:v>6.1302666666666674</c:v>
                </c:pt>
                <c:pt idx="16">
                  <c:v>6.1347999999999976</c:v>
                </c:pt>
                <c:pt idx="17">
                  <c:v>5.9217333333333331</c:v>
                </c:pt>
                <c:pt idx="18">
                  <c:v>5.4525333333333332</c:v>
                </c:pt>
                <c:pt idx="19">
                  <c:v>5.2394666666666678</c:v>
                </c:pt>
                <c:pt idx="20">
                  <c:v>5.0082666666666666</c:v>
                </c:pt>
                <c:pt idx="21">
                  <c:v>5.0649333333333306</c:v>
                </c:pt>
                <c:pt idx="22">
                  <c:v>5.2417333333333378</c:v>
                </c:pt>
                <c:pt idx="23">
                  <c:v>5.1034666666666668</c:v>
                </c:pt>
                <c:pt idx="24">
                  <c:v>5.076266666666668</c:v>
                </c:pt>
                <c:pt idx="25">
                  <c:v>5.4071999999999996</c:v>
                </c:pt>
                <c:pt idx="26">
                  <c:v>5.3663999999999996</c:v>
                </c:pt>
                <c:pt idx="27">
                  <c:v>5.6157333333333339</c:v>
                </c:pt>
                <c:pt idx="28">
                  <c:v>5.6860000000000008</c:v>
                </c:pt>
                <c:pt idx="29">
                  <c:v>6.1234666666666646</c:v>
                </c:pt>
                <c:pt idx="30">
                  <c:v>6.0645333333333324</c:v>
                </c:pt>
                <c:pt idx="31">
                  <c:v>6.2164000000000001</c:v>
                </c:pt>
                <c:pt idx="32">
                  <c:v>6.3478666666666657</c:v>
                </c:pt>
                <c:pt idx="33">
                  <c:v>6.4657333333333362</c:v>
                </c:pt>
                <c:pt idx="34">
                  <c:v>6.7830666666666666</c:v>
                </c:pt>
                <c:pt idx="35">
                  <c:v>6.9621333333333331</c:v>
                </c:pt>
                <c:pt idx="36">
                  <c:v>7.0822666666666674</c:v>
                </c:pt>
                <c:pt idx="37">
                  <c:v>7.0233333333333334</c:v>
                </c:pt>
                <c:pt idx="38">
                  <c:v>6.8442666666666678</c:v>
                </c:pt>
                <c:pt idx="39">
                  <c:v>6.7445333333333348</c:v>
                </c:pt>
                <c:pt idx="40">
                  <c:v>6.5541333333333336</c:v>
                </c:pt>
                <c:pt idx="41">
                  <c:v>6.4770666666666674</c:v>
                </c:pt>
                <c:pt idx="42">
                  <c:v>6.227733333333334</c:v>
                </c:pt>
                <c:pt idx="43">
                  <c:v>6.3592000000000013</c:v>
                </c:pt>
                <c:pt idx="44">
                  <c:v>6.0327999999999999</c:v>
                </c:pt>
                <c:pt idx="45">
                  <c:v>5.9965333333333328</c:v>
                </c:pt>
                <c:pt idx="46">
                  <c:v>5.8038666666666661</c:v>
                </c:pt>
                <c:pt idx="47">
                  <c:v>5.8083999999999989</c:v>
                </c:pt>
                <c:pt idx="48">
                  <c:v>5.744933333333333</c:v>
                </c:pt>
                <c:pt idx="49">
                  <c:v>5.4638666666666671</c:v>
                </c:pt>
                <c:pt idx="50">
                  <c:v>5.3845333333333336</c:v>
                </c:pt>
                <c:pt idx="51">
                  <c:v>5.1737333333333364</c:v>
                </c:pt>
                <c:pt idx="52">
                  <c:v>5.7880000000000003</c:v>
                </c:pt>
                <c:pt idx="53">
                  <c:v>5.9376000000000024</c:v>
                </c:pt>
                <c:pt idx="54">
                  <c:v>6.3297333333333361</c:v>
                </c:pt>
                <c:pt idx="55">
                  <c:v>6.2821333333333333</c:v>
                </c:pt>
                <c:pt idx="56">
                  <c:v>6.180133333333333</c:v>
                </c:pt>
                <c:pt idx="57">
                  <c:v>6.227733333333334</c:v>
                </c:pt>
                <c:pt idx="58">
                  <c:v>5.910400000000001</c:v>
                </c:pt>
                <c:pt idx="59">
                  <c:v>5.9239999999999986</c:v>
                </c:pt>
                <c:pt idx="60">
                  <c:v>6.2639999999999976</c:v>
                </c:pt>
                <c:pt idx="61">
                  <c:v>6.4272000000000009</c:v>
                </c:pt>
                <c:pt idx="62">
                  <c:v>6.334266666666668</c:v>
                </c:pt>
                <c:pt idx="63">
                  <c:v>6.1801333333333348</c:v>
                </c:pt>
                <c:pt idx="64">
                  <c:v>6.3047999999999984</c:v>
                </c:pt>
                <c:pt idx="65">
                  <c:v>6.5246666666666666</c:v>
                </c:pt>
                <c:pt idx="66">
                  <c:v>6.563200000000001</c:v>
                </c:pt>
                <c:pt idx="67">
                  <c:v>5.8809333333333331</c:v>
                </c:pt>
                <c:pt idx="68">
                  <c:v>5.9421333333333326</c:v>
                </c:pt>
                <c:pt idx="69">
                  <c:v>5.6179999999999959</c:v>
                </c:pt>
                <c:pt idx="70">
                  <c:v>5.7494666666666667</c:v>
                </c:pt>
                <c:pt idx="71">
                  <c:v>5.8559999999999972</c:v>
                </c:pt>
                <c:pt idx="72">
                  <c:v>5.9965333333333328</c:v>
                </c:pt>
                <c:pt idx="73">
                  <c:v>6.091733333333333</c:v>
                </c:pt>
                <c:pt idx="74">
                  <c:v>6.1869333333333341</c:v>
                </c:pt>
                <c:pt idx="75">
                  <c:v>6.2141333333333328</c:v>
                </c:pt>
                <c:pt idx="76">
                  <c:v>6.2889333333333362</c:v>
                </c:pt>
                <c:pt idx="77">
                  <c:v>6.4181333333333326</c:v>
                </c:pt>
                <c:pt idx="78">
                  <c:v>6.5065333333333326</c:v>
                </c:pt>
                <c:pt idx="79">
                  <c:v>6.4725333333333328</c:v>
                </c:pt>
                <c:pt idx="80">
                  <c:v>6.4566666666666679</c:v>
                </c:pt>
                <c:pt idx="81">
                  <c:v>6.6946666666666657</c:v>
                </c:pt>
                <c:pt idx="82">
                  <c:v>6.8963999999999999</c:v>
                </c:pt>
                <c:pt idx="83">
                  <c:v>6.8238666666666656</c:v>
                </c:pt>
                <c:pt idx="84">
                  <c:v>6.7717333333333372</c:v>
                </c:pt>
                <c:pt idx="85">
                  <c:v>6.5881333333333361</c:v>
                </c:pt>
                <c:pt idx="86">
                  <c:v>6.5813333333333368</c:v>
                </c:pt>
                <c:pt idx="87">
                  <c:v>6.504266666666668</c:v>
                </c:pt>
                <c:pt idx="88">
                  <c:v>6.3728000000000007</c:v>
                </c:pt>
                <c:pt idx="89">
                  <c:v>6.1212000000000009</c:v>
                </c:pt>
                <c:pt idx="90">
                  <c:v>5.9217333333333366</c:v>
                </c:pt>
                <c:pt idx="91">
                  <c:v>5.7041333333333339</c:v>
                </c:pt>
                <c:pt idx="92">
                  <c:v>5.7041333333333331</c:v>
                </c:pt>
                <c:pt idx="93">
                  <c:v>5.9670666666666667</c:v>
                </c:pt>
                <c:pt idx="94">
                  <c:v>6.1937333333333333</c:v>
                </c:pt>
                <c:pt idx="95">
                  <c:v>6.1212</c:v>
                </c:pt>
                <c:pt idx="96">
                  <c:v>5.8242666666666656</c:v>
                </c:pt>
                <c:pt idx="97">
                  <c:v>5.7154666666666669</c:v>
                </c:pt>
                <c:pt idx="98">
                  <c:v>5.8764000000000003</c:v>
                </c:pt>
                <c:pt idx="99">
                  <c:v>6.2164000000000001</c:v>
                </c:pt>
                <c:pt idx="100">
                  <c:v>6.3456000000000001</c:v>
                </c:pt>
                <c:pt idx="101">
                  <c:v>6.3047999999999966</c:v>
                </c:pt>
                <c:pt idx="102">
                  <c:v>6.3569333333333331</c:v>
                </c:pt>
                <c:pt idx="103">
                  <c:v>7.0868000000000002</c:v>
                </c:pt>
                <c:pt idx="104">
                  <c:v>7.1661333333333328</c:v>
                </c:pt>
                <c:pt idx="105">
                  <c:v>7.0392000000000001</c:v>
                </c:pt>
                <c:pt idx="106">
                  <c:v>7.2273333333333341</c:v>
                </c:pt>
                <c:pt idx="107">
                  <c:v>7.1412000000000004</c:v>
                </c:pt>
                <c:pt idx="108">
                  <c:v>7.7464000000000004</c:v>
                </c:pt>
                <c:pt idx="109">
                  <c:v>8.6236000000000033</c:v>
                </c:pt>
                <c:pt idx="110">
                  <c:v>9.03386666666667</c:v>
                </c:pt>
                <c:pt idx="111">
                  <c:v>9.4101333333333343</c:v>
                </c:pt>
                <c:pt idx="112">
                  <c:v>9.5597333333333392</c:v>
                </c:pt>
                <c:pt idx="113">
                  <c:v>9.4328000000000038</c:v>
                </c:pt>
                <c:pt idx="114">
                  <c:v>9.1970666666666698</c:v>
                </c:pt>
                <c:pt idx="115">
                  <c:v>9.4056000000000068</c:v>
                </c:pt>
                <c:pt idx="116">
                  <c:v>9.9496000000000002</c:v>
                </c:pt>
                <c:pt idx="117">
                  <c:v>10.078799999999999</c:v>
                </c:pt>
                <c:pt idx="118">
                  <c:v>9.4350666666666694</c:v>
                </c:pt>
                <c:pt idx="119">
                  <c:v>9.3330666666666708</c:v>
                </c:pt>
                <c:pt idx="120">
                  <c:v>9.5280000000000005</c:v>
                </c:pt>
                <c:pt idx="121">
                  <c:v>9.4804000000000048</c:v>
                </c:pt>
                <c:pt idx="122">
                  <c:v>9.3988000000000014</c:v>
                </c:pt>
                <c:pt idx="123">
                  <c:v>8.6304000000000016</c:v>
                </c:pt>
                <c:pt idx="124">
                  <c:v>7.6942666666666657</c:v>
                </c:pt>
                <c:pt idx="125">
                  <c:v>7.2613333333333401</c:v>
                </c:pt>
                <c:pt idx="126">
                  <c:v>6.9440000000000017</c:v>
                </c:pt>
                <c:pt idx="127">
                  <c:v>6.8442666666666678</c:v>
                </c:pt>
                <c:pt idx="128">
                  <c:v>6.6334666666666688</c:v>
                </c:pt>
                <c:pt idx="129">
                  <c:v>7.0210666666666679</c:v>
                </c:pt>
                <c:pt idx="130">
                  <c:v>6.9236000000000013</c:v>
                </c:pt>
                <c:pt idx="131">
                  <c:v>6.6923999999999966</c:v>
                </c:pt>
                <c:pt idx="132">
                  <c:v>6.5722666666666676</c:v>
                </c:pt>
                <c:pt idx="133">
                  <c:v>6.6175999999999968</c:v>
                </c:pt>
                <c:pt idx="134">
                  <c:v>7.1593333333333371</c:v>
                </c:pt>
                <c:pt idx="135">
                  <c:v>7.2296000000000014</c:v>
                </c:pt>
                <c:pt idx="136">
                  <c:v>7.4132000000000016</c:v>
                </c:pt>
                <c:pt idx="137">
                  <c:v>7.614933333333334</c:v>
                </c:pt>
                <c:pt idx="138">
                  <c:v>7.8370666666666686</c:v>
                </c:pt>
                <c:pt idx="139">
                  <c:v>8.0750666666666699</c:v>
                </c:pt>
                <c:pt idx="140">
                  <c:v>8.3765333333333398</c:v>
                </c:pt>
                <c:pt idx="141">
                  <c:v>8.4921333333333369</c:v>
                </c:pt>
                <c:pt idx="142">
                  <c:v>8.3878666666666692</c:v>
                </c:pt>
                <c:pt idx="143">
                  <c:v>8.8480000000000008</c:v>
                </c:pt>
                <c:pt idx="144">
                  <c:v>8.5216000000000012</c:v>
                </c:pt>
                <c:pt idx="145">
                  <c:v>8.3674666666666706</c:v>
                </c:pt>
                <c:pt idx="146">
                  <c:v>8.1000000000000014</c:v>
                </c:pt>
                <c:pt idx="147">
                  <c:v>8.1068000000000016</c:v>
                </c:pt>
                <c:pt idx="148">
                  <c:v>8.0365333333333346</c:v>
                </c:pt>
                <c:pt idx="149">
                  <c:v>7.7668000000000008</c:v>
                </c:pt>
                <c:pt idx="150">
                  <c:v>7.8121333333333327</c:v>
                </c:pt>
                <c:pt idx="151">
                  <c:v>7.5197333333333356</c:v>
                </c:pt>
                <c:pt idx="152">
                  <c:v>7.397333333333334</c:v>
                </c:pt>
                <c:pt idx="153">
                  <c:v>6.9575999999999976</c:v>
                </c:pt>
                <c:pt idx="154">
                  <c:v>6.5178666666666656</c:v>
                </c:pt>
                <c:pt idx="155">
                  <c:v>6.06</c:v>
                </c:pt>
                <c:pt idx="156">
                  <c:v>6.1053333333333333</c:v>
                </c:pt>
                <c:pt idx="157">
                  <c:v>6.2662666666666667</c:v>
                </c:pt>
                <c:pt idx="158">
                  <c:v>6.5745333333333349</c:v>
                </c:pt>
                <c:pt idx="159">
                  <c:v>6.5337333333333367</c:v>
                </c:pt>
                <c:pt idx="160">
                  <c:v>6.7127999999999997</c:v>
                </c:pt>
                <c:pt idx="161">
                  <c:v>7.0006666666666666</c:v>
                </c:pt>
                <c:pt idx="162">
                  <c:v>7.0505333333333349</c:v>
                </c:pt>
                <c:pt idx="163">
                  <c:v>7.1616000000000009</c:v>
                </c:pt>
                <c:pt idx="164">
                  <c:v>7.111733333333337</c:v>
                </c:pt>
                <c:pt idx="165">
                  <c:v>6.9780000000000024</c:v>
                </c:pt>
                <c:pt idx="166">
                  <c:v>6.9621333333333357</c:v>
                </c:pt>
                <c:pt idx="167">
                  <c:v>6.9213333333333367</c:v>
                </c:pt>
                <c:pt idx="168">
                  <c:v>7.0437333333333356</c:v>
                </c:pt>
                <c:pt idx="169">
                  <c:v>7.3225333333333316</c:v>
                </c:pt>
                <c:pt idx="170">
                  <c:v>7.4925333333333333</c:v>
                </c:pt>
                <c:pt idx="171">
                  <c:v>7.3519999999999976</c:v>
                </c:pt>
                <c:pt idx="172">
                  <c:v>7.3043999999999993</c:v>
                </c:pt>
                <c:pt idx="173">
                  <c:v>6.8827999999999996</c:v>
                </c:pt>
                <c:pt idx="174">
                  <c:v>7.1661333333333337</c:v>
                </c:pt>
                <c:pt idx="175">
                  <c:v>7.2908000000000008</c:v>
                </c:pt>
                <c:pt idx="176">
                  <c:v>7.2817333333333369</c:v>
                </c:pt>
                <c:pt idx="177">
                  <c:v>7.5514666666666672</c:v>
                </c:pt>
                <c:pt idx="178">
                  <c:v>7.7985333333333351</c:v>
                </c:pt>
                <c:pt idx="179">
                  <c:v>7.7917333333333332</c:v>
                </c:pt>
                <c:pt idx="180">
                  <c:v>8.0841333333333338</c:v>
                </c:pt>
                <c:pt idx="181">
                  <c:v>8.4196000000000026</c:v>
                </c:pt>
                <c:pt idx="182">
                  <c:v>8.3697333333333361</c:v>
                </c:pt>
                <c:pt idx="183">
                  <c:v>8.4037333333333368</c:v>
                </c:pt>
                <c:pt idx="184">
                  <c:v>8.4808000000000021</c:v>
                </c:pt>
                <c:pt idx="185">
                  <c:v>8.4717333333333364</c:v>
                </c:pt>
                <c:pt idx="186">
                  <c:v>8.6621333333333368</c:v>
                </c:pt>
                <c:pt idx="187">
                  <c:v>9.0406666666666666</c:v>
                </c:pt>
                <c:pt idx="188">
                  <c:v>8.9500000000000028</c:v>
                </c:pt>
                <c:pt idx="189">
                  <c:v>9.2106666666666701</c:v>
                </c:pt>
                <c:pt idx="190">
                  <c:v>9.1676000000000002</c:v>
                </c:pt>
                <c:pt idx="191">
                  <c:v>8.9069333333333347</c:v>
                </c:pt>
                <c:pt idx="192">
                  <c:v>8.9182666666666677</c:v>
                </c:pt>
                <c:pt idx="193">
                  <c:v>9.0928000000000004</c:v>
                </c:pt>
                <c:pt idx="194">
                  <c:v>9.0248000000000008</c:v>
                </c:pt>
                <c:pt idx="195">
                  <c:v>9.5121333333333347</c:v>
                </c:pt>
                <c:pt idx="196">
                  <c:v>9.72746666666667</c:v>
                </c:pt>
                <c:pt idx="197">
                  <c:v>10.20573333333334</c:v>
                </c:pt>
                <c:pt idx="198">
                  <c:v>10.30773333333334</c:v>
                </c:pt>
                <c:pt idx="199">
                  <c:v>10.36440000000001</c:v>
                </c:pt>
                <c:pt idx="200">
                  <c:v>10.92426666666667</c:v>
                </c:pt>
                <c:pt idx="201">
                  <c:v>10.78826666666667</c:v>
                </c:pt>
                <c:pt idx="202">
                  <c:v>10.3508</c:v>
                </c:pt>
                <c:pt idx="203">
                  <c:v>10.65906666666667</c:v>
                </c:pt>
                <c:pt idx="204">
                  <c:v>10.271466666666671</c:v>
                </c:pt>
                <c:pt idx="205">
                  <c:v>10.0244</c:v>
                </c:pt>
                <c:pt idx="206">
                  <c:v>10.74973333333333</c:v>
                </c:pt>
                <c:pt idx="207">
                  <c:v>10.57293333333333</c:v>
                </c:pt>
                <c:pt idx="208">
                  <c:v>10.2216</c:v>
                </c:pt>
                <c:pt idx="209">
                  <c:v>10.652266666666669</c:v>
                </c:pt>
                <c:pt idx="210">
                  <c:v>10.004</c:v>
                </c:pt>
                <c:pt idx="211">
                  <c:v>9.6730666666666707</c:v>
                </c:pt>
                <c:pt idx="212">
                  <c:v>9.7161333333333317</c:v>
                </c:pt>
                <c:pt idx="213">
                  <c:v>9.8702666666666694</c:v>
                </c:pt>
                <c:pt idx="214">
                  <c:v>9.790933333333335</c:v>
                </c:pt>
                <c:pt idx="215">
                  <c:v>9.2832000000000008</c:v>
                </c:pt>
                <c:pt idx="216">
                  <c:v>10.038</c:v>
                </c:pt>
                <c:pt idx="217">
                  <c:v>10.185333333333331</c:v>
                </c:pt>
                <c:pt idx="218">
                  <c:v>10.398400000000001</c:v>
                </c:pt>
                <c:pt idx="219">
                  <c:v>10.752000000000001</c:v>
                </c:pt>
                <c:pt idx="220">
                  <c:v>10.888</c:v>
                </c:pt>
                <c:pt idx="221">
                  <c:v>10.368933333333329</c:v>
                </c:pt>
                <c:pt idx="222">
                  <c:v>10.677199999999999</c:v>
                </c:pt>
                <c:pt idx="223">
                  <c:v>10.847200000000001</c:v>
                </c:pt>
                <c:pt idx="224">
                  <c:v>10.652266666666669</c:v>
                </c:pt>
                <c:pt idx="225">
                  <c:v>10.801866666666671</c:v>
                </c:pt>
                <c:pt idx="226">
                  <c:v>10.91293333333333</c:v>
                </c:pt>
                <c:pt idx="227">
                  <c:v>10.92426666666667</c:v>
                </c:pt>
                <c:pt idx="228">
                  <c:v>10.95373333333333</c:v>
                </c:pt>
                <c:pt idx="229">
                  <c:v>10.942399999999999</c:v>
                </c:pt>
                <c:pt idx="230">
                  <c:v>11.11466666666667</c:v>
                </c:pt>
                <c:pt idx="231">
                  <c:v>10.550266666666669</c:v>
                </c:pt>
                <c:pt idx="232">
                  <c:v>10.822266666666669</c:v>
                </c:pt>
                <c:pt idx="233">
                  <c:v>10.54573333333334</c:v>
                </c:pt>
                <c:pt idx="234">
                  <c:v>10.718</c:v>
                </c:pt>
                <c:pt idx="235">
                  <c:v>10.790533333333331</c:v>
                </c:pt>
                <c:pt idx="236">
                  <c:v>10.93786666666667</c:v>
                </c:pt>
                <c:pt idx="237">
                  <c:v>10.7384</c:v>
                </c:pt>
                <c:pt idx="238">
                  <c:v>10.81093333333334</c:v>
                </c:pt>
                <c:pt idx="239">
                  <c:v>11.03533333333333</c:v>
                </c:pt>
                <c:pt idx="240">
                  <c:v>11.02626666666667</c:v>
                </c:pt>
                <c:pt idx="241">
                  <c:v>10.67946666666667</c:v>
                </c:pt>
                <c:pt idx="242">
                  <c:v>10.26466666666667</c:v>
                </c:pt>
                <c:pt idx="243">
                  <c:v>10.158133333333341</c:v>
                </c:pt>
                <c:pt idx="244">
                  <c:v>10.2216</c:v>
                </c:pt>
                <c:pt idx="245">
                  <c:v>10.171733333333339</c:v>
                </c:pt>
                <c:pt idx="246">
                  <c:v>10.246533333333341</c:v>
                </c:pt>
                <c:pt idx="247">
                  <c:v>10.1264</c:v>
                </c:pt>
                <c:pt idx="248">
                  <c:v>10.08333333333333</c:v>
                </c:pt>
                <c:pt idx="249">
                  <c:v>9.7116000000000007</c:v>
                </c:pt>
                <c:pt idx="250">
                  <c:v>9.743333333333327</c:v>
                </c:pt>
                <c:pt idx="251">
                  <c:v>9.8136000000000028</c:v>
                </c:pt>
                <c:pt idx="252">
                  <c:v>9.688933333333333</c:v>
                </c:pt>
                <c:pt idx="253">
                  <c:v>9.7932000000000006</c:v>
                </c:pt>
                <c:pt idx="254">
                  <c:v>9.5710666666666668</c:v>
                </c:pt>
                <c:pt idx="255">
                  <c:v>9.8226666666666702</c:v>
                </c:pt>
                <c:pt idx="256">
                  <c:v>10.16493333333333</c:v>
                </c:pt>
                <c:pt idx="257">
                  <c:v>10.58653333333333</c:v>
                </c:pt>
                <c:pt idx="258">
                  <c:v>10.56613333333333</c:v>
                </c:pt>
                <c:pt idx="259">
                  <c:v>10.38933333333333</c:v>
                </c:pt>
                <c:pt idx="260">
                  <c:v>10.507199999999999</c:v>
                </c:pt>
                <c:pt idx="261">
                  <c:v>10.3508</c:v>
                </c:pt>
                <c:pt idx="262">
                  <c:v>10.461866666666671</c:v>
                </c:pt>
                <c:pt idx="263">
                  <c:v>10.378</c:v>
                </c:pt>
                <c:pt idx="264">
                  <c:v>10.09466666666667</c:v>
                </c:pt>
                <c:pt idx="265">
                  <c:v>9.8136000000000028</c:v>
                </c:pt>
                <c:pt idx="266">
                  <c:v>9.5756000000000032</c:v>
                </c:pt>
                <c:pt idx="267">
                  <c:v>9.4282666666666692</c:v>
                </c:pt>
                <c:pt idx="268">
                  <c:v>8.9046666666666692</c:v>
                </c:pt>
                <c:pt idx="269">
                  <c:v>9.008933333333335</c:v>
                </c:pt>
                <c:pt idx="270">
                  <c:v>8.5080000000000009</c:v>
                </c:pt>
                <c:pt idx="271">
                  <c:v>8.1816000000000013</c:v>
                </c:pt>
                <c:pt idx="272">
                  <c:v>7.744133333333334</c:v>
                </c:pt>
                <c:pt idx="273">
                  <c:v>7.5287999999999986</c:v>
                </c:pt>
                <c:pt idx="274">
                  <c:v>7.6308000000000007</c:v>
                </c:pt>
                <c:pt idx="275">
                  <c:v>7.6874666666666647</c:v>
                </c:pt>
                <c:pt idx="276">
                  <c:v>7.939066666666668</c:v>
                </c:pt>
                <c:pt idx="277">
                  <c:v>8.0002666666666666</c:v>
                </c:pt>
                <c:pt idx="278">
                  <c:v>8.0116000000000014</c:v>
                </c:pt>
                <c:pt idx="279">
                  <c:v>8.3856000000000002</c:v>
                </c:pt>
                <c:pt idx="280">
                  <c:v>8.7845333333333357</c:v>
                </c:pt>
                <c:pt idx="281">
                  <c:v>8.8457333333333352</c:v>
                </c:pt>
                <c:pt idx="282">
                  <c:v>9.1585333333333345</c:v>
                </c:pt>
                <c:pt idx="283">
                  <c:v>9.5461333333333371</c:v>
                </c:pt>
                <c:pt idx="284">
                  <c:v>9.4078666666666706</c:v>
                </c:pt>
                <c:pt idx="285">
                  <c:v>9.5892000000000017</c:v>
                </c:pt>
                <c:pt idx="286">
                  <c:v>10.013066666666671</c:v>
                </c:pt>
                <c:pt idx="287">
                  <c:v>10.412000000000001</c:v>
                </c:pt>
                <c:pt idx="288">
                  <c:v>11.0784</c:v>
                </c:pt>
                <c:pt idx="289">
                  <c:v>11.599733333333329</c:v>
                </c:pt>
                <c:pt idx="290">
                  <c:v>11.5748</c:v>
                </c:pt>
                <c:pt idx="291">
                  <c:v>11.4116</c:v>
                </c:pt>
                <c:pt idx="292">
                  <c:v>11.602</c:v>
                </c:pt>
                <c:pt idx="293">
                  <c:v>12.0032</c:v>
                </c:pt>
                <c:pt idx="294">
                  <c:v>11.9488</c:v>
                </c:pt>
                <c:pt idx="295">
                  <c:v>12.034933333333329</c:v>
                </c:pt>
                <c:pt idx="296">
                  <c:v>11.679066666666669</c:v>
                </c:pt>
                <c:pt idx="297">
                  <c:v>11.19626666666667</c:v>
                </c:pt>
                <c:pt idx="298">
                  <c:v>11.08973333333334</c:v>
                </c:pt>
                <c:pt idx="299">
                  <c:v>11.262</c:v>
                </c:pt>
                <c:pt idx="300">
                  <c:v>11.438800000000001</c:v>
                </c:pt>
                <c:pt idx="301">
                  <c:v>11.368533333333341</c:v>
                </c:pt>
                <c:pt idx="302">
                  <c:v>11.307333333333331</c:v>
                </c:pt>
                <c:pt idx="303">
                  <c:v>10.872133333333339</c:v>
                </c:pt>
                <c:pt idx="304">
                  <c:v>10.29186666666666</c:v>
                </c:pt>
                <c:pt idx="305">
                  <c:v>10.3576</c:v>
                </c:pt>
                <c:pt idx="306">
                  <c:v>10.33493333333333</c:v>
                </c:pt>
                <c:pt idx="307">
                  <c:v>9.9994666666666703</c:v>
                </c:pt>
                <c:pt idx="308">
                  <c:v>10.00173333333333</c:v>
                </c:pt>
                <c:pt idx="309">
                  <c:v>9.7297333333333356</c:v>
                </c:pt>
                <c:pt idx="310">
                  <c:v>9.9292000000000016</c:v>
                </c:pt>
                <c:pt idx="311">
                  <c:v>10.48906666666667</c:v>
                </c:pt>
                <c:pt idx="312">
                  <c:v>10.65</c:v>
                </c:pt>
                <c:pt idx="313">
                  <c:v>10.858533333333339</c:v>
                </c:pt>
                <c:pt idx="314">
                  <c:v>10.683999999999999</c:v>
                </c:pt>
                <c:pt idx="315">
                  <c:v>11.07613333333334</c:v>
                </c:pt>
                <c:pt idx="316">
                  <c:v>11.12826666666667</c:v>
                </c:pt>
                <c:pt idx="317">
                  <c:v>11.21666666666667</c:v>
                </c:pt>
                <c:pt idx="318">
                  <c:v>11.89893333333333</c:v>
                </c:pt>
                <c:pt idx="319">
                  <c:v>12.007733333333331</c:v>
                </c:pt>
                <c:pt idx="320">
                  <c:v>11.635999999999999</c:v>
                </c:pt>
                <c:pt idx="321">
                  <c:v>12.01453333333334</c:v>
                </c:pt>
                <c:pt idx="322">
                  <c:v>12.191333333333329</c:v>
                </c:pt>
                <c:pt idx="323">
                  <c:v>11.82186666666667</c:v>
                </c:pt>
                <c:pt idx="324">
                  <c:v>12.1052</c:v>
                </c:pt>
                <c:pt idx="325">
                  <c:v>11.966933333333341</c:v>
                </c:pt>
                <c:pt idx="326">
                  <c:v>11.73346666666667</c:v>
                </c:pt>
                <c:pt idx="327">
                  <c:v>11.962400000000001</c:v>
                </c:pt>
                <c:pt idx="328">
                  <c:v>12.1256</c:v>
                </c:pt>
                <c:pt idx="329">
                  <c:v>12.202666666666669</c:v>
                </c:pt>
                <c:pt idx="330">
                  <c:v>11.98506666666667</c:v>
                </c:pt>
                <c:pt idx="331">
                  <c:v>11.79013333333333</c:v>
                </c:pt>
                <c:pt idx="332">
                  <c:v>11.565733333333339</c:v>
                </c:pt>
                <c:pt idx="333">
                  <c:v>10.74973333333334</c:v>
                </c:pt>
                <c:pt idx="334">
                  <c:v>10.702133333333331</c:v>
                </c:pt>
                <c:pt idx="335">
                  <c:v>10.872133333333339</c:v>
                </c:pt>
                <c:pt idx="336">
                  <c:v>10.464133333333329</c:v>
                </c:pt>
                <c:pt idx="337">
                  <c:v>10.6568</c:v>
                </c:pt>
                <c:pt idx="338">
                  <c:v>10.645466666666669</c:v>
                </c:pt>
                <c:pt idx="339">
                  <c:v>10.461866666666671</c:v>
                </c:pt>
                <c:pt idx="340">
                  <c:v>10.05613333333333</c:v>
                </c:pt>
                <c:pt idx="341">
                  <c:v>9.9586666666666694</c:v>
                </c:pt>
                <c:pt idx="342">
                  <c:v>9.9065333333333374</c:v>
                </c:pt>
                <c:pt idx="343">
                  <c:v>9.1358666666666704</c:v>
                </c:pt>
                <c:pt idx="344">
                  <c:v>8.9658666666666704</c:v>
                </c:pt>
                <c:pt idx="345">
                  <c:v>8.9885333333333328</c:v>
                </c:pt>
                <c:pt idx="346">
                  <c:v>8.9228000000000023</c:v>
                </c:pt>
                <c:pt idx="347">
                  <c:v>8.6780000000000008</c:v>
                </c:pt>
                <c:pt idx="348">
                  <c:v>8.5442666666666653</c:v>
                </c:pt>
                <c:pt idx="349">
                  <c:v>8.4060000000000024</c:v>
                </c:pt>
                <c:pt idx="350">
                  <c:v>8.6145333333333323</c:v>
                </c:pt>
                <c:pt idx="351">
                  <c:v>8.4354666666666702</c:v>
                </c:pt>
                <c:pt idx="352">
                  <c:v>7.9912000000000001</c:v>
                </c:pt>
                <c:pt idx="353">
                  <c:v>8.1657333333333408</c:v>
                </c:pt>
                <c:pt idx="354">
                  <c:v>8.4128000000000007</c:v>
                </c:pt>
                <c:pt idx="355">
                  <c:v>8.5510666666666708</c:v>
                </c:pt>
                <c:pt idx="356">
                  <c:v>8.8072000000000017</c:v>
                </c:pt>
                <c:pt idx="357">
                  <c:v>8.5692000000000021</c:v>
                </c:pt>
                <c:pt idx="358">
                  <c:v>9.0474666666666703</c:v>
                </c:pt>
                <c:pt idx="359">
                  <c:v>9.3852000000000029</c:v>
                </c:pt>
                <c:pt idx="360">
                  <c:v>8.9568000000000012</c:v>
                </c:pt>
                <c:pt idx="361">
                  <c:v>9.0633333333333326</c:v>
                </c:pt>
                <c:pt idx="362">
                  <c:v>9.3308</c:v>
                </c:pt>
                <c:pt idx="363">
                  <c:v>9.6390666666666647</c:v>
                </c:pt>
                <c:pt idx="364">
                  <c:v>10.051600000000001</c:v>
                </c:pt>
                <c:pt idx="365">
                  <c:v>9.9337333333333326</c:v>
                </c:pt>
                <c:pt idx="366">
                  <c:v>10.22386666666667</c:v>
                </c:pt>
                <c:pt idx="367">
                  <c:v>10.52306666666667</c:v>
                </c:pt>
                <c:pt idx="368">
                  <c:v>10.22613333333334</c:v>
                </c:pt>
                <c:pt idx="369">
                  <c:v>10.210266666666669</c:v>
                </c:pt>
                <c:pt idx="370">
                  <c:v>10.1128</c:v>
                </c:pt>
                <c:pt idx="371">
                  <c:v>10.2012</c:v>
                </c:pt>
                <c:pt idx="372">
                  <c:v>10.5684</c:v>
                </c:pt>
                <c:pt idx="373">
                  <c:v>10.706666666666671</c:v>
                </c:pt>
                <c:pt idx="374">
                  <c:v>10.355333333333339</c:v>
                </c:pt>
                <c:pt idx="375">
                  <c:v>10.563866666666669</c:v>
                </c:pt>
                <c:pt idx="376">
                  <c:v>10.647733333333329</c:v>
                </c:pt>
                <c:pt idx="377">
                  <c:v>10.78826666666667</c:v>
                </c:pt>
                <c:pt idx="378">
                  <c:v>11.098800000000001</c:v>
                </c:pt>
                <c:pt idx="379">
                  <c:v>11.3028</c:v>
                </c:pt>
                <c:pt idx="380">
                  <c:v>11.45466666666667</c:v>
                </c:pt>
                <c:pt idx="381">
                  <c:v>11.452400000000001</c:v>
                </c:pt>
                <c:pt idx="382">
                  <c:v>11.300533333333339</c:v>
                </c:pt>
                <c:pt idx="383">
                  <c:v>11.400266666666671</c:v>
                </c:pt>
                <c:pt idx="384">
                  <c:v>12.005466666666671</c:v>
                </c:pt>
                <c:pt idx="385">
                  <c:v>12.55853333333334</c:v>
                </c:pt>
                <c:pt idx="386">
                  <c:v>12.286533333333329</c:v>
                </c:pt>
                <c:pt idx="387">
                  <c:v>12.626533333333329</c:v>
                </c:pt>
                <c:pt idx="388">
                  <c:v>12.39533333333334</c:v>
                </c:pt>
                <c:pt idx="389">
                  <c:v>12.792</c:v>
                </c:pt>
                <c:pt idx="390">
                  <c:v>12.64693333333333</c:v>
                </c:pt>
                <c:pt idx="391">
                  <c:v>12.6152</c:v>
                </c:pt>
                <c:pt idx="392">
                  <c:v>12.40666666666667</c:v>
                </c:pt>
                <c:pt idx="393">
                  <c:v>12.320533333333341</c:v>
                </c:pt>
                <c:pt idx="394">
                  <c:v>12.259333333333331</c:v>
                </c:pt>
                <c:pt idx="395">
                  <c:v>11.8536</c:v>
                </c:pt>
                <c:pt idx="396">
                  <c:v>11.919333333333331</c:v>
                </c:pt>
                <c:pt idx="397">
                  <c:v>11.99413333333333</c:v>
                </c:pt>
                <c:pt idx="398">
                  <c:v>11.880800000000001</c:v>
                </c:pt>
                <c:pt idx="399">
                  <c:v>11.41613333333334</c:v>
                </c:pt>
                <c:pt idx="400">
                  <c:v>10.795066666666671</c:v>
                </c:pt>
                <c:pt idx="401">
                  <c:v>10.8132</c:v>
                </c:pt>
                <c:pt idx="402">
                  <c:v>10.1332</c:v>
                </c:pt>
                <c:pt idx="403">
                  <c:v>10.110533333333329</c:v>
                </c:pt>
                <c:pt idx="404">
                  <c:v>9.8498666666666708</c:v>
                </c:pt>
                <c:pt idx="405">
                  <c:v>9.6866666666666692</c:v>
                </c:pt>
                <c:pt idx="406">
                  <c:v>9.4849333333333341</c:v>
                </c:pt>
                <c:pt idx="407">
                  <c:v>9.5121333333333347</c:v>
                </c:pt>
                <c:pt idx="408">
                  <c:v>9.3330666666666708</c:v>
                </c:pt>
                <c:pt idx="409">
                  <c:v>9.2628000000000021</c:v>
                </c:pt>
                <c:pt idx="410">
                  <c:v>9.6957333333333349</c:v>
                </c:pt>
                <c:pt idx="411">
                  <c:v>9.8498666666666708</c:v>
                </c:pt>
                <c:pt idx="412">
                  <c:v>10.21933333333333</c:v>
                </c:pt>
                <c:pt idx="413">
                  <c:v>10.557066666666669</c:v>
                </c:pt>
                <c:pt idx="414">
                  <c:v>10.493600000000001</c:v>
                </c:pt>
                <c:pt idx="415">
                  <c:v>10.83813333333333</c:v>
                </c:pt>
                <c:pt idx="416">
                  <c:v>10.91973333333334</c:v>
                </c:pt>
                <c:pt idx="417">
                  <c:v>11.311866666666671</c:v>
                </c:pt>
                <c:pt idx="418">
                  <c:v>11.3232</c:v>
                </c:pt>
                <c:pt idx="419">
                  <c:v>11.561199999999999</c:v>
                </c:pt>
                <c:pt idx="420">
                  <c:v>11.59293333333334</c:v>
                </c:pt>
                <c:pt idx="421">
                  <c:v>11.892133333333341</c:v>
                </c:pt>
                <c:pt idx="422">
                  <c:v>12.39533333333334</c:v>
                </c:pt>
                <c:pt idx="423">
                  <c:v>12.59026666666667</c:v>
                </c:pt>
                <c:pt idx="424">
                  <c:v>12.1052</c:v>
                </c:pt>
                <c:pt idx="425">
                  <c:v>11.685866666666669</c:v>
                </c:pt>
                <c:pt idx="426">
                  <c:v>11.552133333333339</c:v>
                </c:pt>
                <c:pt idx="427">
                  <c:v>11.01493333333333</c:v>
                </c:pt>
                <c:pt idx="428">
                  <c:v>10.67946666666667</c:v>
                </c:pt>
                <c:pt idx="429">
                  <c:v>10.55253333333334</c:v>
                </c:pt>
                <c:pt idx="430">
                  <c:v>10.33266666666667</c:v>
                </c:pt>
                <c:pt idx="431">
                  <c:v>10.634133333333329</c:v>
                </c:pt>
                <c:pt idx="432">
                  <c:v>10.5684</c:v>
                </c:pt>
                <c:pt idx="433">
                  <c:v>10.890266666666671</c:v>
                </c:pt>
                <c:pt idx="434">
                  <c:v>10.640933333333329</c:v>
                </c:pt>
                <c:pt idx="435">
                  <c:v>10.994533333333329</c:v>
                </c:pt>
                <c:pt idx="436">
                  <c:v>10.7384</c:v>
                </c:pt>
                <c:pt idx="437">
                  <c:v>10.69986666666667</c:v>
                </c:pt>
                <c:pt idx="438">
                  <c:v>10.733866666666669</c:v>
                </c:pt>
                <c:pt idx="439">
                  <c:v>10.94013333333333</c:v>
                </c:pt>
                <c:pt idx="440">
                  <c:v>11.547599999999999</c:v>
                </c:pt>
                <c:pt idx="441">
                  <c:v>11.599733333333329</c:v>
                </c:pt>
                <c:pt idx="442">
                  <c:v>11.339066666666669</c:v>
                </c:pt>
                <c:pt idx="443">
                  <c:v>11.148666666666671</c:v>
                </c:pt>
                <c:pt idx="444">
                  <c:v>10.91293333333333</c:v>
                </c:pt>
                <c:pt idx="445">
                  <c:v>10.772399999999999</c:v>
                </c:pt>
                <c:pt idx="446">
                  <c:v>10.41426666666667</c:v>
                </c:pt>
                <c:pt idx="447">
                  <c:v>10.398400000000001</c:v>
                </c:pt>
                <c:pt idx="448">
                  <c:v>10.448266666666671</c:v>
                </c:pt>
                <c:pt idx="449">
                  <c:v>10.91746666666667</c:v>
                </c:pt>
                <c:pt idx="450">
                  <c:v>10.8948</c:v>
                </c:pt>
                <c:pt idx="451">
                  <c:v>10.82</c:v>
                </c:pt>
                <c:pt idx="452">
                  <c:v>10.106</c:v>
                </c:pt>
                <c:pt idx="453">
                  <c:v>9.8158666666666701</c:v>
                </c:pt>
                <c:pt idx="454">
                  <c:v>9.7546666666666653</c:v>
                </c:pt>
                <c:pt idx="455">
                  <c:v>9.3262666666666707</c:v>
                </c:pt>
                <c:pt idx="456">
                  <c:v>9.3580000000000005</c:v>
                </c:pt>
                <c:pt idx="457">
                  <c:v>9.5597333333333392</c:v>
                </c:pt>
                <c:pt idx="458">
                  <c:v>9.7932000000000006</c:v>
                </c:pt>
                <c:pt idx="459">
                  <c:v>9.9768000000000008</c:v>
                </c:pt>
                <c:pt idx="460">
                  <c:v>10.425599999999999</c:v>
                </c:pt>
                <c:pt idx="461">
                  <c:v>10.359866666666671</c:v>
                </c:pt>
                <c:pt idx="462">
                  <c:v>10.5412</c:v>
                </c:pt>
                <c:pt idx="463">
                  <c:v>10.23746666666667</c:v>
                </c:pt>
                <c:pt idx="464">
                  <c:v>9.9223999999999997</c:v>
                </c:pt>
                <c:pt idx="465">
                  <c:v>9.54613333333333</c:v>
                </c:pt>
                <c:pt idx="466">
                  <c:v>10.108266666666671</c:v>
                </c:pt>
                <c:pt idx="467">
                  <c:v>10.897066666666669</c:v>
                </c:pt>
                <c:pt idx="468">
                  <c:v>10.978666666666671</c:v>
                </c:pt>
                <c:pt idx="469">
                  <c:v>10.858533333333339</c:v>
                </c:pt>
                <c:pt idx="470">
                  <c:v>11.3028</c:v>
                </c:pt>
                <c:pt idx="471">
                  <c:v>11.16453333333334</c:v>
                </c:pt>
                <c:pt idx="472">
                  <c:v>11.0784</c:v>
                </c:pt>
                <c:pt idx="473">
                  <c:v>11.341333333333329</c:v>
                </c:pt>
                <c:pt idx="474">
                  <c:v>11.53173333333334</c:v>
                </c:pt>
                <c:pt idx="475">
                  <c:v>11.341333333333329</c:v>
                </c:pt>
                <c:pt idx="476">
                  <c:v>11.46826666666667</c:v>
                </c:pt>
                <c:pt idx="477">
                  <c:v>11.8332</c:v>
                </c:pt>
                <c:pt idx="478">
                  <c:v>11.7516</c:v>
                </c:pt>
                <c:pt idx="479">
                  <c:v>11.73346666666667</c:v>
                </c:pt>
                <c:pt idx="480">
                  <c:v>11.87853333333334</c:v>
                </c:pt>
                <c:pt idx="481">
                  <c:v>11.819599999999999</c:v>
                </c:pt>
                <c:pt idx="482">
                  <c:v>11.17133333333334</c:v>
                </c:pt>
                <c:pt idx="483">
                  <c:v>11.4184</c:v>
                </c:pt>
                <c:pt idx="484">
                  <c:v>11.71306666666667</c:v>
                </c:pt>
                <c:pt idx="485">
                  <c:v>11.200799999999999</c:v>
                </c:pt>
                <c:pt idx="486">
                  <c:v>11.098800000000001</c:v>
                </c:pt>
                <c:pt idx="487">
                  <c:v>11.157733333333329</c:v>
                </c:pt>
                <c:pt idx="488">
                  <c:v>11.010400000000001</c:v>
                </c:pt>
                <c:pt idx="489">
                  <c:v>11.062533333333331</c:v>
                </c:pt>
                <c:pt idx="490">
                  <c:v>11.262</c:v>
                </c:pt>
                <c:pt idx="491">
                  <c:v>11.07613333333334</c:v>
                </c:pt>
                <c:pt idx="492">
                  <c:v>10.6364</c:v>
                </c:pt>
                <c:pt idx="493">
                  <c:v>10.588800000000001</c:v>
                </c:pt>
                <c:pt idx="494">
                  <c:v>10.513999999999999</c:v>
                </c:pt>
                <c:pt idx="495">
                  <c:v>10.9152</c:v>
                </c:pt>
                <c:pt idx="496">
                  <c:v>10.967333333333331</c:v>
                </c:pt>
                <c:pt idx="497">
                  <c:v>11.11466666666667</c:v>
                </c:pt>
                <c:pt idx="498">
                  <c:v>10.60693333333333</c:v>
                </c:pt>
                <c:pt idx="499">
                  <c:v>10.260133333333339</c:v>
                </c:pt>
                <c:pt idx="500">
                  <c:v>10.72253333333334</c:v>
                </c:pt>
                <c:pt idx="501">
                  <c:v>10.797333333333331</c:v>
                </c:pt>
                <c:pt idx="502">
                  <c:v>10.94466666666667</c:v>
                </c:pt>
                <c:pt idx="503">
                  <c:v>10.9696</c:v>
                </c:pt>
                <c:pt idx="504">
                  <c:v>10.65906666666667</c:v>
                </c:pt>
                <c:pt idx="505">
                  <c:v>10.625066666666671</c:v>
                </c:pt>
                <c:pt idx="506">
                  <c:v>10.994533333333329</c:v>
                </c:pt>
                <c:pt idx="507">
                  <c:v>11.087466666666669</c:v>
                </c:pt>
                <c:pt idx="508">
                  <c:v>11.30506666666667</c:v>
                </c:pt>
                <c:pt idx="509">
                  <c:v>11.565733333333339</c:v>
                </c:pt>
                <c:pt idx="510">
                  <c:v>11.35266666666667</c:v>
                </c:pt>
                <c:pt idx="511">
                  <c:v>11.092000000000001</c:v>
                </c:pt>
                <c:pt idx="512">
                  <c:v>11.434266666666669</c:v>
                </c:pt>
                <c:pt idx="513">
                  <c:v>11.5</c:v>
                </c:pt>
                <c:pt idx="514">
                  <c:v>11.5952</c:v>
                </c:pt>
                <c:pt idx="515">
                  <c:v>11.1736</c:v>
                </c:pt>
                <c:pt idx="516">
                  <c:v>11.232533333333331</c:v>
                </c:pt>
                <c:pt idx="517">
                  <c:v>11.6632</c:v>
                </c:pt>
                <c:pt idx="518">
                  <c:v>11.97826666666667</c:v>
                </c:pt>
                <c:pt idx="519">
                  <c:v>12.216266666666669</c:v>
                </c:pt>
                <c:pt idx="520">
                  <c:v>12.640133333333329</c:v>
                </c:pt>
                <c:pt idx="521">
                  <c:v>12.65826666666667</c:v>
                </c:pt>
                <c:pt idx="522">
                  <c:v>12.574400000000001</c:v>
                </c:pt>
                <c:pt idx="523">
                  <c:v>12.9892</c:v>
                </c:pt>
                <c:pt idx="524">
                  <c:v>12.914400000000001</c:v>
                </c:pt>
                <c:pt idx="525">
                  <c:v>13.02546666666667</c:v>
                </c:pt>
                <c:pt idx="526">
                  <c:v>13.15013333333334</c:v>
                </c:pt>
                <c:pt idx="527">
                  <c:v>12.914400000000001</c:v>
                </c:pt>
                <c:pt idx="528">
                  <c:v>13.166</c:v>
                </c:pt>
                <c:pt idx="529">
                  <c:v>13.048133333333331</c:v>
                </c:pt>
                <c:pt idx="530">
                  <c:v>13.17506666666667</c:v>
                </c:pt>
                <c:pt idx="531">
                  <c:v>13.415333333333329</c:v>
                </c:pt>
                <c:pt idx="532">
                  <c:v>12.83053333333334</c:v>
                </c:pt>
                <c:pt idx="533">
                  <c:v>12.544933333333329</c:v>
                </c:pt>
                <c:pt idx="534">
                  <c:v>12.587999999999999</c:v>
                </c:pt>
                <c:pt idx="535">
                  <c:v>11.760666666666671</c:v>
                </c:pt>
                <c:pt idx="536">
                  <c:v>11.23253333333334</c:v>
                </c:pt>
                <c:pt idx="537">
                  <c:v>11.023999999999999</c:v>
                </c:pt>
                <c:pt idx="538">
                  <c:v>10.405200000000001</c:v>
                </c:pt>
                <c:pt idx="539">
                  <c:v>10.083333333333339</c:v>
                </c:pt>
                <c:pt idx="540">
                  <c:v>9.4826666666666704</c:v>
                </c:pt>
                <c:pt idx="541">
                  <c:v>9.4622666666666699</c:v>
                </c:pt>
                <c:pt idx="542">
                  <c:v>9.4169333333333363</c:v>
                </c:pt>
                <c:pt idx="543">
                  <c:v>9.0882666666666694</c:v>
                </c:pt>
                <c:pt idx="544">
                  <c:v>9.3126666666666704</c:v>
                </c:pt>
                <c:pt idx="545">
                  <c:v>9.0066666666666695</c:v>
                </c:pt>
                <c:pt idx="546">
                  <c:v>8.5533333333333346</c:v>
                </c:pt>
                <c:pt idx="547">
                  <c:v>8.514800000000001</c:v>
                </c:pt>
                <c:pt idx="548">
                  <c:v>8.3198666666666696</c:v>
                </c:pt>
                <c:pt idx="549">
                  <c:v>8.0138666666666705</c:v>
                </c:pt>
                <c:pt idx="550">
                  <c:v>7.8642666666666656</c:v>
                </c:pt>
                <c:pt idx="551">
                  <c:v>8.1340000000000003</c:v>
                </c:pt>
                <c:pt idx="552">
                  <c:v>8.0569333333333368</c:v>
                </c:pt>
                <c:pt idx="553">
                  <c:v>8.5306666666666668</c:v>
                </c:pt>
                <c:pt idx="554">
                  <c:v>8.6326666666666707</c:v>
                </c:pt>
                <c:pt idx="555">
                  <c:v>9.0021333333333349</c:v>
                </c:pt>
                <c:pt idx="556">
                  <c:v>8.7233333333333309</c:v>
                </c:pt>
                <c:pt idx="557">
                  <c:v>8.6371999999999982</c:v>
                </c:pt>
                <c:pt idx="558">
                  <c:v>8.7006666666666703</c:v>
                </c:pt>
                <c:pt idx="559">
                  <c:v>8.6802666666666699</c:v>
                </c:pt>
                <c:pt idx="560">
                  <c:v>9.2333333333333307</c:v>
                </c:pt>
                <c:pt idx="561">
                  <c:v>9.4328000000000003</c:v>
                </c:pt>
                <c:pt idx="562">
                  <c:v>9.8657333333333401</c:v>
                </c:pt>
                <c:pt idx="563">
                  <c:v>9.790933333333335</c:v>
                </c:pt>
                <c:pt idx="564">
                  <c:v>9.7342666666666648</c:v>
                </c:pt>
                <c:pt idx="565">
                  <c:v>9.9156000000000049</c:v>
                </c:pt>
                <c:pt idx="566">
                  <c:v>9.8544000000000072</c:v>
                </c:pt>
                <c:pt idx="567">
                  <c:v>9.8068000000000026</c:v>
                </c:pt>
                <c:pt idx="568">
                  <c:v>9.8566666666666691</c:v>
                </c:pt>
                <c:pt idx="569">
                  <c:v>9.8861333333333352</c:v>
                </c:pt>
                <c:pt idx="570">
                  <c:v>9.6685333333333325</c:v>
                </c:pt>
                <c:pt idx="571">
                  <c:v>9.6232000000000006</c:v>
                </c:pt>
                <c:pt idx="572">
                  <c:v>9.8045333333333371</c:v>
                </c:pt>
                <c:pt idx="573">
                  <c:v>9.9541333333333348</c:v>
                </c:pt>
                <c:pt idx="574">
                  <c:v>9.9405333333333346</c:v>
                </c:pt>
                <c:pt idx="575">
                  <c:v>9.5710666666666668</c:v>
                </c:pt>
                <c:pt idx="576">
                  <c:v>9.6866666666666692</c:v>
                </c:pt>
                <c:pt idx="577">
                  <c:v>9.2582666666666675</c:v>
                </c:pt>
                <c:pt idx="578">
                  <c:v>9.3036000000000048</c:v>
                </c:pt>
                <c:pt idx="579">
                  <c:v>9.5733333333333341</c:v>
                </c:pt>
                <c:pt idx="580">
                  <c:v>9.5257333333333367</c:v>
                </c:pt>
                <c:pt idx="581">
                  <c:v>9.6798666666666708</c:v>
                </c:pt>
                <c:pt idx="582">
                  <c:v>9.7138666666666698</c:v>
                </c:pt>
                <c:pt idx="583">
                  <c:v>9.4985333333333344</c:v>
                </c:pt>
                <c:pt idx="584">
                  <c:v>9.3942666666666668</c:v>
                </c:pt>
                <c:pt idx="585">
                  <c:v>9.6209333333333333</c:v>
                </c:pt>
                <c:pt idx="586">
                  <c:v>9.7229333333333336</c:v>
                </c:pt>
                <c:pt idx="587">
                  <c:v>9.6957333333333349</c:v>
                </c:pt>
                <c:pt idx="588">
                  <c:v>9.5076000000000001</c:v>
                </c:pt>
                <c:pt idx="589">
                  <c:v>9.7456000000000014</c:v>
                </c:pt>
                <c:pt idx="590">
                  <c:v>9.7138666666666698</c:v>
                </c:pt>
                <c:pt idx="591">
                  <c:v>9.8634666666666693</c:v>
                </c:pt>
                <c:pt idx="592">
                  <c:v>10.12413333333334</c:v>
                </c:pt>
                <c:pt idx="593">
                  <c:v>9.9382666666666672</c:v>
                </c:pt>
                <c:pt idx="594">
                  <c:v>9.6912000000000003</c:v>
                </c:pt>
                <c:pt idx="595">
                  <c:v>9.6050666666666693</c:v>
                </c:pt>
                <c:pt idx="596">
                  <c:v>9.3852000000000029</c:v>
                </c:pt>
                <c:pt idx="597">
                  <c:v>9.5234666666666694</c:v>
                </c:pt>
                <c:pt idx="598">
                  <c:v>9.5574666666666701</c:v>
                </c:pt>
                <c:pt idx="599">
                  <c:v>10.0244</c:v>
                </c:pt>
                <c:pt idx="600">
                  <c:v>10.548</c:v>
                </c:pt>
                <c:pt idx="601">
                  <c:v>10.563866666666669</c:v>
                </c:pt>
                <c:pt idx="602">
                  <c:v>10.5684</c:v>
                </c:pt>
                <c:pt idx="603">
                  <c:v>11.11013333333333</c:v>
                </c:pt>
                <c:pt idx="604">
                  <c:v>10.847200000000001</c:v>
                </c:pt>
                <c:pt idx="605">
                  <c:v>10.8132</c:v>
                </c:pt>
                <c:pt idx="606">
                  <c:v>10.65906666666667</c:v>
                </c:pt>
                <c:pt idx="607">
                  <c:v>10.7928</c:v>
                </c:pt>
                <c:pt idx="608">
                  <c:v>11.5884</c:v>
                </c:pt>
                <c:pt idx="609">
                  <c:v>12.51093333333333</c:v>
                </c:pt>
                <c:pt idx="610">
                  <c:v>13.00506666666667</c:v>
                </c:pt>
                <c:pt idx="611">
                  <c:v>13.449333333333341</c:v>
                </c:pt>
                <c:pt idx="612">
                  <c:v>13.29293333333333</c:v>
                </c:pt>
                <c:pt idx="613">
                  <c:v>13.286133333333339</c:v>
                </c:pt>
                <c:pt idx="614">
                  <c:v>12.85546666666667</c:v>
                </c:pt>
                <c:pt idx="615">
                  <c:v>12.39533333333334</c:v>
                </c:pt>
                <c:pt idx="616">
                  <c:v>12.52</c:v>
                </c:pt>
                <c:pt idx="617">
                  <c:v>12.66733333333333</c:v>
                </c:pt>
                <c:pt idx="618">
                  <c:v>12.531333333333331</c:v>
                </c:pt>
                <c:pt idx="619">
                  <c:v>12.316000000000001</c:v>
                </c:pt>
                <c:pt idx="620">
                  <c:v>12.67186666666667</c:v>
                </c:pt>
                <c:pt idx="621">
                  <c:v>12.84866666666667</c:v>
                </c:pt>
                <c:pt idx="622">
                  <c:v>12.524533333333331</c:v>
                </c:pt>
                <c:pt idx="623">
                  <c:v>12.279733333333329</c:v>
                </c:pt>
                <c:pt idx="624">
                  <c:v>11.339066666666669</c:v>
                </c:pt>
                <c:pt idx="625">
                  <c:v>11.087466666666669</c:v>
                </c:pt>
                <c:pt idx="626">
                  <c:v>10.60466666666667</c:v>
                </c:pt>
                <c:pt idx="627">
                  <c:v>11.17133333333333</c:v>
                </c:pt>
                <c:pt idx="628">
                  <c:v>10.822266666666669</c:v>
                </c:pt>
                <c:pt idx="629">
                  <c:v>10.715733333333329</c:v>
                </c:pt>
                <c:pt idx="630">
                  <c:v>10.3508</c:v>
                </c:pt>
                <c:pt idx="631">
                  <c:v>10.26466666666667</c:v>
                </c:pt>
                <c:pt idx="632">
                  <c:v>9.8612000000000002</c:v>
                </c:pt>
                <c:pt idx="633">
                  <c:v>9.5733333333333341</c:v>
                </c:pt>
                <c:pt idx="634">
                  <c:v>10.0312</c:v>
                </c:pt>
                <c:pt idx="635">
                  <c:v>9.6300000000000008</c:v>
                </c:pt>
                <c:pt idx="636">
                  <c:v>9.2764000000000024</c:v>
                </c:pt>
                <c:pt idx="637">
                  <c:v>9.5914666666666708</c:v>
                </c:pt>
                <c:pt idx="638">
                  <c:v>9.3262666666666725</c:v>
                </c:pt>
                <c:pt idx="639">
                  <c:v>9.2990666666666648</c:v>
                </c:pt>
                <c:pt idx="640">
                  <c:v>9.1970666666666698</c:v>
                </c:pt>
                <c:pt idx="641">
                  <c:v>9.1993333333333354</c:v>
                </c:pt>
                <c:pt idx="642">
                  <c:v>8.9296000000000006</c:v>
                </c:pt>
                <c:pt idx="643">
                  <c:v>8.8684000000000012</c:v>
                </c:pt>
                <c:pt idx="644">
                  <c:v>9.1698666666666693</c:v>
                </c:pt>
                <c:pt idx="645">
                  <c:v>9.6254666666666697</c:v>
                </c:pt>
                <c:pt idx="646">
                  <c:v>9.4532000000000025</c:v>
                </c:pt>
                <c:pt idx="647">
                  <c:v>9.7501333333333342</c:v>
                </c:pt>
                <c:pt idx="648">
                  <c:v>9.7070666666666643</c:v>
                </c:pt>
                <c:pt idx="649">
                  <c:v>9.4373333333333349</c:v>
                </c:pt>
                <c:pt idx="650">
                  <c:v>9.3489333333333349</c:v>
                </c:pt>
                <c:pt idx="651">
                  <c:v>9.0361333333333356</c:v>
                </c:pt>
                <c:pt idx="652">
                  <c:v>8.7233333333333309</c:v>
                </c:pt>
                <c:pt idx="653">
                  <c:v>8.7052000000000014</c:v>
                </c:pt>
                <c:pt idx="654">
                  <c:v>8.7845333333333322</c:v>
                </c:pt>
                <c:pt idx="655">
                  <c:v>8.94546666666667</c:v>
                </c:pt>
                <c:pt idx="656">
                  <c:v>9.1290666666666667</c:v>
                </c:pt>
                <c:pt idx="657">
                  <c:v>8.8910666666666707</c:v>
                </c:pt>
                <c:pt idx="658">
                  <c:v>9.0610666666666706</c:v>
                </c:pt>
                <c:pt idx="659">
                  <c:v>9.0565333333333395</c:v>
                </c:pt>
                <c:pt idx="660">
                  <c:v>8.9930666666666692</c:v>
                </c:pt>
                <c:pt idx="661">
                  <c:v>9.2922666666666665</c:v>
                </c:pt>
                <c:pt idx="662">
                  <c:v>9.1018666666666661</c:v>
                </c:pt>
                <c:pt idx="663">
                  <c:v>9.0383999999999993</c:v>
                </c:pt>
                <c:pt idx="664">
                  <c:v>9.0066666666666695</c:v>
                </c:pt>
                <c:pt idx="665">
                  <c:v>9.3081333333333323</c:v>
                </c:pt>
                <c:pt idx="666">
                  <c:v>9.3489333333333349</c:v>
                </c:pt>
                <c:pt idx="667">
                  <c:v>9.1381333333333306</c:v>
                </c:pt>
                <c:pt idx="668">
                  <c:v>9.4826666666666704</c:v>
                </c:pt>
                <c:pt idx="669">
                  <c:v>9.3534666666666695</c:v>
                </c:pt>
                <c:pt idx="670">
                  <c:v>9.3217333333333343</c:v>
                </c:pt>
                <c:pt idx="671">
                  <c:v>9.0519999999999996</c:v>
                </c:pt>
                <c:pt idx="672">
                  <c:v>8.8684000000000012</c:v>
                </c:pt>
                <c:pt idx="673">
                  <c:v>8.7641333333333336</c:v>
                </c:pt>
                <c:pt idx="674">
                  <c:v>8.4694666666666691</c:v>
                </c:pt>
                <c:pt idx="675">
                  <c:v>8.6190666666666704</c:v>
                </c:pt>
                <c:pt idx="676">
                  <c:v>8.4422666666666704</c:v>
                </c:pt>
                <c:pt idx="677">
                  <c:v>8.4717333333333347</c:v>
                </c:pt>
                <c:pt idx="678">
                  <c:v>8.5828000000000042</c:v>
                </c:pt>
                <c:pt idx="679">
                  <c:v>8.9477333333333302</c:v>
                </c:pt>
                <c:pt idx="680">
                  <c:v>8.8661333333333392</c:v>
                </c:pt>
                <c:pt idx="681">
                  <c:v>9.3602666666666696</c:v>
                </c:pt>
                <c:pt idx="682">
                  <c:v>9.7864000000000004</c:v>
                </c:pt>
                <c:pt idx="683">
                  <c:v>9.4101333333333343</c:v>
                </c:pt>
                <c:pt idx="684">
                  <c:v>9.7614666666666707</c:v>
                </c:pt>
                <c:pt idx="685">
                  <c:v>9.9065333333333374</c:v>
                </c:pt>
                <c:pt idx="686">
                  <c:v>10.13546666666667</c:v>
                </c:pt>
                <c:pt idx="687">
                  <c:v>10.7384</c:v>
                </c:pt>
                <c:pt idx="688">
                  <c:v>11.060266666666671</c:v>
                </c:pt>
                <c:pt idx="689">
                  <c:v>11.799200000000001</c:v>
                </c:pt>
                <c:pt idx="690">
                  <c:v>11.577066666666671</c:v>
                </c:pt>
                <c:pt idx="691">
                  <c:v>11.5136</c:v>
                </c:pt>
                <c:pt idx="692">
                  <c:v>12.0236</c:v>
                </c:pt>
                <c:pt idx="693">
                  <c:v>11.989599999999999</c:v>
                </c:pt>
                <c:pt idx="694">
                  <c:v>11.688133333333329</c:v>
                </c:pt>
                <c:pt idx="695">
                  <c:v>11.64053333333333</c:v>
                </c:pt>
                <c:pt idx="696">
                  <c:v>11.4184</c:v>
                </c:pt>
                <c:pt idx="697">
                  <c:v>11.3232</c:v>
                </c:pt>
                <c:pt idx="698">
                  <c:v>11.452400000000001</c:v>
                </c:pt>
                <c:pt idx="699">
                  <c:v>11.57253333333334</c:v>
                </c:pt>
                <c:pt idx="700">
                  <c:v>11.73346666666667</c:v>
                </c:pt>
                <c:pt idx="701">
                  <c:v>12.08026666666667</c:v>
                </c:pt>
                <c:pt idx="702">
                  <c:v>11.91706666666667</c:v>
                </c:pt>
                <c:pt idx="703">
                  <c:v>12.071199999999999</c:v>
                </c:pt>
                <c:pt idx="704">
                  <c:v>11.862666666666669</c:v>
                </c:pt>
                <c:pt idx="705">
                  <c:v>11.912533333333331</c:v>
                </c:pt>
                <c:pt idx="706">
                  <c:v>12.007733333333331</c:v>
                </c:pt>
                <c:pt idx="707">
                  <c:v>11.851333333333329</c:v>
                </c:pt>
                <c:pt idx="708">
                  <c:v>12.309200000000001</c:v>
                </c:pt>
                <c:pt idx="709">
                  <c:v>12.7376</c:v>
                </c:pt>
                <c:pt idx="710">
                  <c:v>12.644666666666669</c:v>
                </c:pt>
                <c:pt idx="711">
                  <c:v>13.00506666666667</c:v>
                </c:pt>
                <c:pt idx="712">
                  <c:v>13.03226666666667</c:v>
                </c:pt>
                <c:pt idx="713">
                  <c:v>12.814666666666669</c:v>
                </c:pt>
                <c:pt idx="714">
                  <c:v>12.73533333333333</c:v>
                </c:pt>
                <c:pt idx="715">
                  <c:v>12.68546666666667</c:v>
                </c:pt>
                <c:pt idx="716">
                  <c:v>12.25253333333333</c:v>
                </c:pt>
                <c:pt idx="717">
                  <c:v>12.17093333333333</c:v>
                </c:pt>
                <c:pt idx="718">
                  <c:v>11.794666666666661</c:v>
                </c:pt>
                <c:pt idx="719">
                  <c:v>11.590666666666669</c:v>
                </c:pt>
                <c:pt idx="720">
                  <c:v>11.55666666666667</c:v>
                </c:pt>
                <c:pt idx="721">
                  <c:v>11.72666666666667</c:v>
                </c:pt>
                <c:pt idx="722">
                  <c:v>11.47506666666667</c:v>
                </c:pt>
                <c:pt idx="723">
                  <c:v>11.080666666666669</c:v>
                </c:pt>
                <c:pt idx="724">
                  <c:v>10.860799999999999</c:v>
                </c:pt>
                <c:pt idx="725">
                  <c:v>11.32093333333334</c:v>
                </c:pt>
                <c:pt idx="726">
                  <c:v>11.300533333333339</c:v>
                </c:pt>
                <c:pt idx="727">
                  <c:v>11.2416</c:v>
                </c:pt>
                <c:pt idx="728">
                  <c:v>11.56346666666667</c:v>
                </c:pt>
                <c:pt idx="729">
                  <c:v>11.534000000000001</c:v>
                </c:pt>
                <c:pt idx="730">
                  <c:v>11.21666666666667</c:v>
                </c:pt>
                <c:pt idx="731">
                  <c:v>11.488666666666671</c:v>
                </c:pt>
                <c:pt idx="732">
                  <c:v>11.8264</c:v>
                </c:pt>
                <c:pt idx="733">
                  <c:v>12.37493333333334</c:v>
                </c:pt>
                <c:pt idx="734">
                  <c:v>12.574400000000001</c:v>
                </c:pt>
                <c:pt idx="735">
                  <c:v>13.161466666666669</c:v>
                </c:pt>
                <c:pt idx="736">
                  <c:v>12.81693333333333</c:v>
                </c:pt>
                <c:pt idx="737">
                  <c:v>12.683199999999999</c:v>
                </c:pt>
                <c:pt idx="738">
                  <c:v>12.826000000000001</c:v>
                </c:pt>
                <c:pt idx="739">
                  <c:v>13.19546666666667</c:v>
                </c:pt>
                <c:pt idx="740">
                  <c:v>12.81693333333334</c:v>
                </c:pt>
                <c:pt idx="741">
                  <c:v>12.48146666666667</c:v>
                </c:pt>
                <c:pt idx="742">
                  <c:v>13.048133333333331</c:v>
                </c:pt>
                <c:pt idx="743">
                  <c:v>13.20453333333333</c:v>
                </c:pt>
                <c:pt idx="744">
                  <c:v>13.43573333333334</c:v>
                </c:pt>
                <c:pt idx="745">
                  <c:v>13.873200000000001</c:v>
                </c:pt>
                <c:pt idx="746">
                  <c:v>14.054533333333341</c:v>
                </c:pt>
                <c:pt idx="747">
                  <c:v>14.197333333333329</c:v>
                </c:pt>
                <c:pt idx="748">
                  <c:v>13.848266666666669</c:v>
                </c:pt>
                <c:pt idx="749">
                  <c:v>13.99106666666667</c:v>
                </c:pt>
                <c:pt idx="750">
                  <c:v>13.51053333333334</c:v>
                </c:pt>
                <c:pt idx="751">
                  <c:v>14.356</c:v>
                </c:pt>
                <c:pt idx="752">
                  <c:v>14.34693333333334</c:v>
                </c:pt>
                <c:pt idx="753">
                  <c:v>14.15426666666667</c:v>
                </c:pt>
                <c:pt idx="754">
                  <c:v>14.29933333333333</c:v>
                </c:pt>
                <c:pt idx="755">
                  <c:v>14.65066666666667</c:v>
                </c:pt>
                <c:pt idx="756">
                  <c:v>14.55093333333334</c:v>
                </c:pt>
                <c:pt idx="757">
                  <c:v>13.685066666666669</c:v>
                </c:pt>
                <c:pt idx="758">
                  <c:v>13.63066666666667</c:v>
                </c:pt>
                <c:pt idx="759">
                  <c:v>13.576266666666671</c:v>
                </c:pt>
                <c:pt idx="760">
                  <c:v>13.336</c:v>
                </c:pt>
                <c:pt idx="761">
                  <c:v>13.27933333333333</c:v>
                </c:pt>
                <c:pt idx="762">
                  <c:v>12.769333333333339</c:v>
                </c:pt>
                <c:pt idx="763">
                  <c:v>12.712666666666671</c:v>
                </c:pt>
                <c:pt idx="764">
                  <c:v>12.712666666666671</c:v>
                </c:pt>
                <c:pt idx="765">
                  <c:v>12.701333333333331</c:v>
                </c:pt>
                <c:pt idx="766">
                  <c:v>12.05986666666667</c:v>
                </c:pt>
                <c:pt idx="767">
                  <c:v>12.25026666666667</c:v>
                </c:pt>
                <c:pt idx="768">
                  <c:v>12.724</c:v>
                </c:pt>
                <c:pt idx="769">
                  <c:v>12.39986666666667</c:v>
                </c:pt>
                <c:pt idx="770">
                  <c:v>12.247999999999999</c:v>
                </c:pt>
                <c:pt idx="771">
                  <c:v>12.66506666666667</c:v>
                </c:pt>
                <c:pt idx="772">
                  <c:v>12.925733333333341</c:v>
                </c:pt>
                <c:pt idx="773">
                  <c:v>12.853199999999999</c:v>
                </c:pt>
                <c:pt idx="774">
                  <c:v>12.801066666666671</c:v>
                </c:pt>
                <c:pt idx="775">
                  <c:v>12.6492</c:v>
                </c:pt>
                <c:pt idx="776">
                  <c:v>12.077999999999999</c:v>
                </c:pt>
                <c:pt idx="777">
                  <c:v>12.13013333333333</c:v>
                </c:pt>
                <c:pt idx="778">
                  <c:v>12.032666666666669</c:v>
                </c:pt>
                <c:pt idx="779">
                  <c:v>11.341333333333329</c:v>
                </c:pt>
                <c:pt idx="780">
                  <c:v>11.180400000000001</c:v>
                </c:pt>
                <c:pt idx="781">
                  <c:v>11.586133333333329</c:v>
                </c:pt>
                <c:pt idx="782">
                  <c:v>11.849066666666671</c:v>
                </c:pt>
                <c:pt idx="783">
                  <c:v>11.708533333333341</c:v>
                </c:pt>
                <c:pt idx="784">
                  <c:v>11.40933333333334</c:v>
                </c:pt>
                <c:pt idx="785">
                  <c:v>11.157733333333329</c:v>
                </c:pt>
                <c:pt idx="786">
                  <c:v>11.053466666666671</c:v>
                </c:pt>
                <c:pt idx="787">
                  <c:v>10.847200000000001</c:v>
                </c:pt>
                <c:pt idx="788">
                  <c:v>10.883466666666671</c:v>
                </c:pt>
                <c:pt idx="789">
                  <c:v>10.797333333333331</c:v>
                </c:pt>
                <c:pt idx="790">
                  <c:v>11.04213333333333</c:v>
                </c:pt>
                <c:pt idx="791">
                  <c:v>11.289199999999999</c:v>
                </c:pt>
                <c:pt idx="792">
                  <c:v>11.08293333333333</c:v>
                </c:pt>
                <c:pt idx="793">
                  <c:v>11.18266666666667</c:v>
                </c:pt>
                <c:pt idx="794">
                  <c:v>11.08293333333334</c:v>
                </c:pt>
                <c:pt idx="795">
                  <c:v>11.450133333333341</c:v>
                </c:pt>
                <c:pt idx="796">
                  <c:v>11.34813333333333</c:v>
                </c:pt>
                <c:pt idx="797">
                  <c:v>11.00813333333333</c:v>
                </c:pt>
                <c:pt idx="798">
                  <c:v>10.48453333333334</c:v>
                </c:pt>
                <c:pt idx="799">
                  <c:v>10.321333333333341</c:v>
                </c:pt>
                <c:pt idx="800">
                  <c:v>10.94466666666667</c:v>
                </c:pt>
                <c:pt idx="801">
                  <c:v>11.076133333333329</c:v>
                </c:pt>
                <c:pt idx="802">
                  <c:v>11.311866666666671</c:v>
                </c:pt>
                <c:pt idx="803">
                  <c:v>11.157733333333329</c:v>
                </c:pt>
                <c:pt idx="804">
                  <c:v>11.13506666666667</c:v>
                </c:pt>
                <c:pt idx="805">
                  <c:v>10.752000000000001</c:v>
                </c:pt>
                <c:pt idx="806">
                  <c:v>10.999066666666669</c:v>
                </c:pt>
                <c:pt idx="807">
                  <c:v>11.3368</c:v>
                </c:pt>
                <c:pt idx="808">
                  <c:v>11.29826666666667</c:v>
                </c:pt>
                <c:pt idx="809">
                  <c:v>11.8604</c:v>
                </c:pt>
                <c:pt idx="810">
                  <c:v>11.71986666666667</c:v>
                </c:pt>
                <c:pt idx="811">
                  <c:v>11.824133333333339</c:v>
                </c:pt>
                <c:pt idx="812">
                  <c:v>12.182266666666671</c:v>
                </c:pt>
                <c:pt idx="813">
                  <c:v>12.436133333333331</c:v>
                </c:pt>
                <c:pt idx="814">
                  <c:v>12.46333333333334</c:v>
                </c:pt>
                <c:pt idx="815">
                  <c:v>11.894399999999999</c:v>
                </c:pt>
                <c:pt idx="816">
                  <c:v>11.450133333333341</c:v>
                </c:pt>
                <c:pt idx="817">
                  <c:v>11.69946666666667</c:v>
                </c:pt>
                <c:pt idx="818">
                  <c:v>11.445600000000001</c:v>
                </c:pt>
                <c:pt idx="819">
                  <c:v>11.29146666666667</c:v>
                </c:pt>
                <c:pt idx="820">
                  <c:v>11.753866666666671</c:v>
                </c:pt>
                <c:pt idx="821">
                  <c:v>11.434266666666669</c:v>
                </c:pt>
                <c:pt idx="822">
                  <c:v>11.04213333333333</c:v>
                </c:pt>
                <c:pt idx="823">
                  <c:v>10.940133333333341</c:v>
                </c:pt>
                <c:pt idx="824">
                  <c:v>10.69986666666667</c:v>
                </c:pt>
                <c:pt idx="825">
                  <c:v>10.538933333333331</c:v>
                </c:pt>
                <c:pt idx="826">
                  <c:v>10.22613333333333</c:v>
                </c:pt>
                <c:pt idx="827">
                  <c:v>9.6708000000000016</c:v>
                </c:pt>
                <c:pt idx="828">
                  <c:v>9.5778666666666705</c:v>
                </c:pt>
                <c:pt idx="829">
                  <c:v>9.7320000000000029</c:v>
                </c:pt>
                <c:pt idx="830">
                  <c:v>9.7365333333333357</c:v>
                </c:pt>
                <c:pt idx="831">
                  <c:v>10.05386666666667</c:v>
                </c:pt>
                <c:pt idx="832">
                  <c:v>9.7796000000000003</c:v>
                </c:pt>
                <c:pt idx="833">
                  <c:v>10.393866666666669</c:v>
                </c:pt>
                <c:pt idx="834">
                  <c:v>10.359866666666671</c:v>
                </c:pt>
                <c:pt idx="835">
                  <c:v>10.276</c:v>
                </c:pt>
                <c:pt idx="836">
                  <c:v>10.82453333333334</c:v>
                </c:pt>
                <c:pt idx="837">
                  <c:v>10.858533333333339</c:v>
                </c:pt>
                <c:pt idx="838">
                  <c:v>10.8948</c:v>
                </c:pt>
                <c:pt idx="839">
                  <c:v>10.745200000000001</c:v>
                </c:pt>
                <c:pt idx="840">
                  <c:v>10.872133333333339</c:v>
                </c:pt>
                <c:pt idx="841">
                  <c:v>10.66133333333334</c:v>
                </c:pt>
                <c:pt idx="842">
                  <c:v>10.72253333333334</c:v>
                </c:pt>
                <c:pt idx="843">
                  <c:v>10.953733333333339</c:v>
                </c:pt>
                <c:pt idx="844">
                  <c:v>10.8268</c:v>
                </c:pt>
                <c:pt idx="845">
                  <c:v>10.9832</c:v>
                </c:pt>
                <c:pt idx="846">
                  <c:v>10.634133333333329</c:v>
                </c:pt>
                <c:pt idx="847">
                  <c:v>10.756533333333341</c:v>
                </c:pt>
                <c:pt idx="848">
                  <c:v>10.2828</c:v>
                </c:pt>
                <c:pt idx="849">
                  <c:v>10.2964</c:v>
                </c:pt>
                <c:pt idx="850">
                  <c:v>10.065200000000001</c:v>
                </c:pt>
                <c:pt idx="851">
                  <c:v>9.3919999999999995</c:v>
                </c:pt>
                <c:pt idx="852">
                  <c:v>9.2061333333333337</c:v>
                </c:pt>
                <c:pt idx="853">
                  <c:v>9.0021333333333349</c:v>
                </c:pt>
                <c:pt idx="854">
                  <c:v>8.8502666666666698</c:v>
                </c:pt>
                <c:pt idx="855">
                  <c:v>8.3176000000000005</c:v>
                </c:pt>
                <c:pt idx="856">
                  <c:v>8.3062666666666694</c:v>
                </c:pt>
                <c:pt idx="857">
                  <c:v>8.2632000000000012</c:v>
                </c:pt>
                <c:pt idx="858">
                  <c:v>8.2541333333333338</c:v>
                </c:pt>
                <c:pt idx="859">
                  <c:v>8.3062666666666694</c:v>
                </c:pt>
                <c:pt idx="860">
                  <c:v>8.1045333333333325</c:v>
                </c:pt>
                <c:pt idx="861">
                  <c:v>8.1770666666666703</c:v>
                </c:pt>
                <c:pt idx="862">
                  <c:v>7.9821333333333362</c:v>
                </c:pt>
                <c:pt idx="863">
                  <c:v>8.0365333333333346</c:v>
                </c:pt>
                <c:pt idx="864">
                  <c:v>7.8959999999999972</c:v>
                </c:pt>
                <c:pt idx="865">
                  <c:v>7.7464000000000004</c:v>
                </c:pt>
                <c:pt idx="866">
                  <c:v>8.0229333333333326</c:v>
                </c:pt>
                <c:pt idx="867">
                  <c:v>8.1022666666666652</c:v>
                </c:pt>
                <c:pt idx="868">
                  <c:v>8.1589333333333336</c:v>
                </c:pt>
                <c:pt idx="869">
                  <c:v>8.5556000000000072</c:v>
                </c:pt>
                <c:pt idx="870">
                  <c:v>8.8162666666666691</c:v>
                </c:pt>
                <c:pt idx="871">
                  <c:v>9.1403999999999996</c:v>
                </c:pt>
                <c:pt idx="872">
                  <c:v>9.3149333333333324</c:v>
                </c:pt>
                <c:pt idx="873">
                  <c:v>9.0429333333333357</c:v>
                </c:pt>
                <c:pt idx="874">
                  <c:v>9.0157333333333352</c:v>
                </c:pt>
                <c:pt idx="875">
                  <c:v>9.1086666666666698</c:v>
                </c:pt>
                <c:pt idx="876">
                  <c:v>8.94546666666667</c:v>
                </c:pt>
                <c:pt idx="877">
                  <c:v>9.0429333333333357</c:v>
                </c:pt>
                <c:pt idx="878">
                  <c:v>9.1041333333333334</c:v>
                </c:pt>
                <c:pt idx="879">
                  <c:v>9.2061333333333337</c:v>
                </c:pt>
                <c:pt idx="880">
                  <c:v>9.5121333333333329</c:v>
                </c:pt>
                <c:pt idx="881">
                  <c:v>9.6504000000000012</c:v>
                </c:pt>
                <c:pt idx="882">
                  <c:v>10.595599999999999</c:v>
                </c:pt>
                <c:pt idx="883">
                  <c:v>10.838133333333341</c:v>
                </c:pt>
                <c:pt idx="884">
                  <c:v>10.6976</c:v>
                </c:pt>
                <c:pt idx="885">
                  <c:v>11.04666666666667</c:v>
                </c:pt>
                <c:pt idx="886">
                  <c:v>11.375333333333341</c:v>
                </c:pt>
                <c:pt idx="887">
                  <c:v>11.642799999999999</c:v>
                </c:pt>
                <c:pt idx="888">
                  <c:v>11.912533333333339</c:v>
                </c:pt>
                <c:pt idx="889">
                  <c:v>12.028133333333329</c:v>
                </c:pt>
                <c:pt idx="890">
                  <c:v>12.726266666666669</c:v>
                </c:pt>
                <c:pt idx="891">
                  <c:v>13.320133333333329</c:v>
                </c:pt>
                <c:pt idx="892">
                  <c:v>13.38586666666667</c:v>
                </c:pt>
                <c:pt idx="893">
                  <c:v>13.81653333333333</c:v>
                </c:pt>
                <c:pt idx="894">
                  <c:v>14.108933333333329</c:v>
                </c:pt>
                <c:pt idx="895">
                  <c:v>14.11573333333334</c:v>
                </c:pt>
                <c:pt idx="896">
                  <c:v>14.04773333333333</c:v>
                </c:pt>
                <c:pt idx="897">
                  <c:v>13.515066666666669</c:v>
                </c:pt>
                <c:pt idx="898">
                  <c:v>13.35866666666667</c:v>
                </c:pt>
                <c:pt idx="899">
                  <c:v>13.714533333333341</c:v>
                </c:pt>
                <c:pt idx="900">
                  <c:v>13.6624</c:v>
                </c:pt>
                <c:pt idx="901">
                  <c:v>12.941599999999999</c:v>
                </c:pt>
                <c:pt idx="902">
                  <c:v>12.461066666666669</c:v>
                </c:pt>
                <c:pt idx="903">
                  <c:v>12.06213333333333</c:v>
                </c:pt>
                <c:pt idx="904">
                  <c:v>12.68093333333333</c:v>
                </c:pt>
                <c:pt idx="905">
                  <c:v>12.0236</c:v>
                </c:pt>
                <c:pt idx="906">
                  <c:v>11.586133333333329</c:v>
                </c:pt>
                <c:pt idx="907">
                  <c:v>11.27333333333333</c:v>
                </c:pt>
                <c:pt idx="908">
                  <c:v>10.627333333333331</c:v>
                </c:pt>
                <c:pt idx="909">
                  <c:v>10.2964</c:v>
                </c:pt>
                <c:pt idx="910">
                  <c:v>10.08106666666667</c:v>
                </c:pt>
                <c:pt idx="911">
                  <c:v>9.8181333333333356</c:v>
                </c:pt>
                <c:pt idx="912">
                  <c:v>9.5733333333333341</c:v>
                </c:pt>
                <c:pt idx="913">
                  <c:v>9.4146666666666707</c:v>
                </c:pt>
                <c:pt idx="914">
                  <c:v>9.2650666666666694</c:v>
                </c:pt>
                <c:pt idx="915">
                  <c:v>9.3421333333333365</c:v>
                </c:pt>
                <c:pt idx="916">
                  <c:v>9.55066666666667</c:v>
                </c:pt>
                <c:pt idx="917">
                  <c:v>9.725200000000001</c:v>
                </c:pt>
                <c:pt idx="918">
                  <c:v>10.758800000000001</c:v>
                </c:pt>
                <c:pt idx="919">
                  <c:v>10.00173333333333</c:v>
                </c:pt>
                <c:pt idx="920">
                  <c:v>10.15586666666667</c:v>
                </c:pt>
                <c:pt idx="921">
                  <c:v>10.276</c:v>
                </c:pt>
                <c:pt idx="922">
                  <c:v>10.613733333333339</c:v>
                </c:pt>
                <c:pt idx="923">
                  <c:v>11.237066666666671</c:v>
                </c:pt>
                <c:pt idx="924">
                  <c:v>11.400266666666671</c:v>
                </c:pt>
                <c:pt idx="925">
                  <c:v>11.5816</c:v>
                </c:pt>
                <c:pt idx="926">
                  <c:v>11.6904</c:v>
                </c:pt>
                <c:pt idx="927">
                  <c:v>11.894399999999999</c:v>
                </c:pt>
                <c:pt idx="928">
                  <c:v>12.2752</c:v>
                </c:pt>
                <c:pt idx="929">
                  <c:v>12.209466666666669</c:v>
                </c:pt>
                <c:pt idx="930">
                  <c:v>11.869466666666669</c:v>
                </c:pt>
                <c:pt idx="931">
                  <c:v>11.824133333333339</c:v>
                </c:pt>
                <c:pt idx="932">
                  <c:v>11.8672</c:v>
                </c:pt>
                <c:pt idx="933">
                  <c:v>11.11693333333333</c:v>
                </c:pt>
                <c:pt idx="934">
                  <c:v>11.60653333333333</c:v>
                </c:pt>
                <c:pt idx="935">
                  <c:v>11.4796</c:v>
                </c:pt>
                <c:pt idx="936">
                  <c:v>11.484133333333331</c:v>
                </c:pt>
                <c:pt idx="937">
                  <c:v>11.810533333333341</c:v>
                </c:pt>
                <c:pt idx="938">
                  <c:v>11.26426666666667</c:v>
                </c:pt>
                <c:pt idx="939">
                  <c:v>11.527200000000001</c:v>
                </c:pt>
                <c:pt idx="940">
                  <c:v>11.597466666666669</c:v>
                </c:pt>
                <c:pt idx="941">
                  <c:v>11.681333333333329</c:v>
                </c:pt>
                <c:pt idx="942">
                  <c:v>11.5952</c:v>
                </c:pt>
                <c:pt idx="943">
                  <c:v>11.63146666666667</c:v>
                </c:pt>
                <c:pt idx="944">
                  <c:v>11.438800000000001</c:v>
                </c:pt>
                <c:pt idx="945">
                  <c:v>11.92613333333334</c:v>
                </c:pt>
                <c:pt idx="946">
                  <c:v>11.98506666666667</c:v>
                </c:pt>
                <c:pt idx="947">
                  <c:v>12.220800000000001</c:v>
                </c:pt>
                <c:pt idx="948">
                  <c:v>12.531333333333331</c:v>
                </c:pt>
                <c:pt idx="949">
                  <c:v>12.78066666666667</c:v>
                </c:pt>
                <c:pt idx="950">
                  <c:v>13.0572</c:v>
                </c:pt>
                <c:pt idx="951">
                  <c:v>13.05493333333334</c:v>
                </c:pt>
                <c:pt idx="952">
                  <c:v>13.09346666666667</c:v>
                </c:pt>
                <c:pt idx="953">
                  <c:v>13.40173333333334</c:v>
                </c:pt>
                <c:pt idx="954">
                  <c:v>13.24306666666666</c:v>
                </c:pt>
                <c:pt idx="955">
                  <c:v>13.805199999999999</c:v>
                </c:pt>
                <c:pt idx="956">
                  <c:v>14.011466666666671</c:v>
                </c:pt>
                <c:pt idx="957">
                  <c:v>13.873200000000001</c:v>
                </c:pt>
                <c:pt idx="958">
                  <c:v>13.734933333333331</c:v>
                </c:pt>
                <c:pt idx="959">
                  <c:v>14.3764</c:v>
                </c:pt>
                <c:pt idx="960">
                  <c:v>14.21546666666667</c:v>
                </c:pt>
                <c:pt idx="961">
                  <c:v>14.30613333333333</c:v>
                </c:pt>
                <c:pt idx="962">
                  <c:v>14.41266666666667</c:v>
                </c:pt>
                <c:pt idx="963">
                  <c:v>14.254</c:v>
                </c:pt>
                <c:pt idx="964">
                  <c:v>13.56493333333334</c:v>
                </c:pt>
                <c:pt idx="965">
                  <c:v>13.3224</c:v>
                </c:pt>
                <c:pt idx="966">
                  <c:v>13.413066666666669</c:v>
                </c:pt>
                <c:pt idx="967">
                  <c:v>13.17733333333333</c:v>
                </c:pt>
                <c:pt idx="968">
                  <c:v>13.299733333333331</c:v>
                </c:pt>
                <c:pt idx="969">
                  <c:v>13.73266666666667</c:v>
                </c:pt>
                <c:pt idx="970">
                  <c:v>13.184133333333341</c:v>
                </c:pt>
                <c:pt idx="971">
                  <c:v>13.61253333333334</c:v>
                </c:pt>
                <c:pt idx="972">
                  <c:v>13.950266666666669</c:v>
                </c:pt>
                <c:pt idx="973">
                  <c:v>13.932133333333329</c:v>
                </c:pt>
                <c:pt idx="974">
                  <c:v>13.65106666666667</c:v>
                </c:pt>
                <c:pt idx="975">
                  <c:v>13.494666666666671</c:v>
                </c:pt>
                <c:pt idx="976">
                  <c:v>13.218133333333331</c:v>
                </c:pt>
                <c:pt idx="977">
                  <c:v>12.977866666666671</c:v>
                </c:pt>
                <c:pt idx="978">
                  <c:v>12.853199999999999</c:v>
                </c:pt>
                <c:pt idx="979">
                  <c:v>12.909866666666669</c:v>
                </c:pt>
                <c:pt idx="980">
                  <c:v>12.948399999999999</c:v>
                </c:pt>
                <c:pt idx="981">
                  <c:v>12.660533333333341</c:v>
                </c:pt>
                <c:pt idx="982">
                  <c:v>12.3772</c:v>
                </c:pt>
                <c:pt idx="983">
                  <c:v>12.007733333333331</c:v>
                </c:pt>
                <c:pt idx="984">
                  <c:v>11.41613333333334</c:v>
                </c:pt>
                <c:pt idx="985">
                  <c:v>11.053466666666671</c:v>
                </c:pt>
                <c:pt idx="986">
                  <c:v>10.228400000000001</c:v>
                </c:pt>
                <c:pt idx="987">
                  <c:v>10.15586666666667</c:v>
                </c:pt>
                <c:pt idx="988">
                  <c:v>10.05386666666667</c:v>
                </c:pt>
                <c:pt idx="989">
                  <c:v>10.457333333333329</c:v>
                </c:pt>
                <c:pt idx="990">
                  <c:v>10.457333333333329</c:v>
                </c:pt>
                <c:pt idx="991">
                  <c:v>10.942399999999999</c:v>
                </c:pt>
                <c:pt idx="992">
                  <c:v>11.27786666666667</c:v>
                </c:pt>
                <c:pt idx="993">
                  <c:v>11.56346666666667</c:v>
                </c:pt>
                <c:pt idx="994">
                  <c:v>11.633733333333341</c:v>
                </c:pt>
                <c:pt idx="995">
                  <c:v>11.679066666666669</c:v>
                </c:pt>
                <c:pt idx="996">
                  <c:v>12.0168</c:v>
                </c:pt>
                <c:pt idx="997">
                  <c:v>12.114266666666669</c:v>
                </c:pt>
                <c:pt idx="998">
                  <c:v>12.48146666666667</c:v>
                </c:pt>
                <c:pt idx="999">
                  <c:v>12.7036</c:v>
                </c:pt>
                <c:pt idx="1000">
                  <c:v>13.218133333333331</c:v>
                </c:pt>
                <c:pt idx="1001">
                  <c:v>13.6624</c:v>
                </c:pt>
                <c:pt idx="1002">
                  <c:v>13.64426666666667</c:v>
                </c:pt>
                <c:pt idx="1003">
                  <c:v>13.70546666666667</c:v>
                </c:pt>
                <c:pt idx="1004">
                  <c:v>13.161466666666669</c:v>
                </c:pt>
                <c:pt idx="1005">
                  <c:v>13.05040000000001</c:v>
                </c:pt>
                <c:pt idx="1006">
                  <c:v>12.5336</c:v>
                </c:pt>
                <c:pt idx="1007">
                  <c:v>12.21173333333333</c:v>
                </c:pt>
                <c:pt idx="1008">
                  <c:v>11.810533333333341</c:v>
                </c:pt>
                <c:pt idx="1009">
                  <c:v>11.672266666666671</c:v>
                </c:pt>
                <c:pt idx="1010">
                  <c:v>11.7448</c:v>
                </c:pt>
                <c:pt idx="1011">
                  <c:v>11.568</c:v>
                </c:pt>
                <c:pt idx="1012">
                  <c:v>11.62466666666667</c:v>
                </c:pt>
                <c:pt idx="1013">
                  <c:v>11.289199999999999</c:v>
                </c:pt>
                <c:pt idx="1014">
                  <c:v>10.86986666666667</c:v>
                </c:pt>
                <c:pt idx="1015">
                  <c:v>10.56613333333334</c:v>
                </c:pt>
                <c:pt idx="1016">
                  <c:v>10.50946666666667</c:v>
                </c:pt>
                <c:pt idx="1017">
                  <c:v>10.38933333333333</c:v>
                </c:pt>
                <c:pt idx="1018">
                  <c:v>10.595599999999999</c:v>
                </c:pt>
                <c:pt idx="1019">
                  <c:v>10.78826666666667</c:v>
                </c:pt>
                <c:pt idx="1020">
                  <c:v>11.12826666666666</c:v>
                </c:pt>
                <c:pt idx="1021">
                  <c:v>11.71306666666667</c:v>
                </c:pt>
                <c:pt idx="1022">
                  <c:v>11.495466666666671</c:v>
                </c:pt>
                <c:pt idx="1023">
                  <c:v>11.55893333333333</c:v>
                </c:pt>
                <c:pt idx="1024">
                  <c:v>11.50453333333334</c:v>
                </c:pt>
                <c:pt idx="1025">
                  <c:v>11.19853333333333</c:v>
                </c:pt>
                <c:pt idx="1026">
                  <c:v>11.33453333333334</c:v>
                </c:pt>
                <c:pt idx="1027">
                  <c:v>11.29826666666667</c:v>
                </c:pt>
                <c:pt idx="1028">
                  <c:v>11.16</c:v>
                </c:pt>
                <c:pt idx="1029">
                  <c:v>11.69946666666667</c:v>
                </c:pt>
                <c:pt idx="1030">
                  <c:v>11.944266666666669</c:v>
                </c:pt>
                <c:pt idx="1031">
                  <c:v>11.7584</c:v>
                </c:pt>
                <c:pt idx="1032">
                  <c:v>11.554399999999999</c:v>
                </c:pt>
                <c:pt idx="1033">
                  <c:v>11.874000000000001</c:v>
                </c:pt>
                <c:pt idx="1034">
                  <c:v>11.824133333333339</c:v>
                </c:pt>
                <c:pt idx="1035">
                  <c:v>11.47506666666667</c:v>
                </c:pt>
                <c:pt idx="1036">
                  <c:v>11.06253333333334</c:v>
                </c:pt>
                <c:pt idx="1037">
                  <c:v>11.32773333333334</c:v>
                </c:pt>
                <c:pt idx="1038">
                  <c:v>11.4184</c:v>
                </c:pt>
                <c:pt idx="1039">
                  <c:v>11.42973333333334</c:v>
                </c:pt>
                <c:pt idx="1040">
                  <c:v>11.382133333333339</c:v>
                </c:pt>
                <c:pt idx="1041">
                  <c:v>11.91026666666667</c:v>
                </c:pt>
                <c:pt idx="1042">
                  <c:v>11.70173333333333</c:v>
                </c:pt>
                <c:pt idx="1043">
                  <c:v>12.0916</c:v>
                </c:pt>
                <c:pt idx="1044">
                  <c:v>12.39533333333334</c:v>
                </c:pt>
                <c:pt idx="1045">
                  <c:v>12.411199999999999</c:v>
                </c:pt>
                <c:pt idx="1046">
                  <c:v>12.474666666666669</c:v>
                </c:pt>
                <c:pt idx="1047">
                  <c:v>12.587999999999999</c:v>
                </c:pt>
                <c:pt idx="1048">
                  <c:v>12.159599999999999</c:v>
                </c:pt>
                <c:pt idx="1049">
                  <c:v>11.93293333333334</c:v>
                </c:pt>
                <c:pt idx="1050">
                  <c:v>12.0032</c:v>
                </c:pt>
                <c:pt idx="1051">
                  <c:v>12.10973333333334</c:v>
                </c:pt>
                <c:pt idx="1052">
                  <c:v>12.064399999999999</c:v>
                </c:pt>
                <c:pt idx="1053">
                  <c:v>12.12333333333333</c:v>
                </c:pt>
                <c:pt idx="1054">
                  <c:v>12.22533333333334</c:v>
                </c:pt>
                <c:pt idx="1055">
                  <c:v>12.150533333333341</c:v>
                </c:pt>
                <c:pt idx="1056">
                  <c:v>11.61333333333333</c:v>
                </c:pt>
                <c:pt idx="1057">
                  <c:v>11.91026666666667</c:v>
                </c:pt>
                <c:pt idx="1058">
                  <c:v>11.633733333333341</c:v>
                </c:pt>
                <c:pt idx="1059">
                  <c:v>11.112399999999999</c:v>
                </c:pt>
                <c:pt idx="1060">
                  <c:v>11.0648</c:v>
                </c:pt>
                <c:pt idx="1061">
                  <c:v>11.484133333333331</c:v>
                </c:pt>
                <c:pt idx="1062">
                  <c:v>11.8264</c:v>
                </c:pt>
                <c:pt idx="1063">
                  <c:v>12.13466666666667</c:v>
                </c:pt>
                <c:pt idx="1064">
                  <c:v>12.127866666666669</c:v>
                </c:pt>
                <c:pt idx="1065">
                  <c:v>12.0032</c:v>
                </c:pt>
                <c:pt idx="1066">
                  <c:v>12.384</c:v>
                </c:pt>
                <c:pt idx="1067">
                  <c:v>12.49733333333333</c:v>
                </c:pt>
                <c:pt idx="1068">
                  <c:v>12.524533333333331</c:v>
                </c:pt>
                <c:pt idx="1069">
                  <c:v>12.67186666666667</c:v>
                </c:pt>
                <c:pt idx="1070">
                  <c:v>12.751200000000001</c:v>
                </c:pt>
                <c:pt idx="1071">
                  <c:v>12.56533333333334</c:v>
                </c:pt>
                <c:pt idx="1072">
                  <c:v>12.486000000000001</c:v>
                </c:pt>
                <c:pt idx="1073">
                  <c:v>12.656000000000001</c:v>
                </c:pt>
                <c:pt idx="1074">
                  <c:v>12.42026666666667</c:v>
                </c:pt>
                <c:pt idx="1075">
                  <c:v>12.089333333333339</c:v>
                </c:pt>
                <c:pt idx="1076">
                  <c:v>11.48186666666667</c:v>
                </c:pt>
                <c:pt idx="1077">
                  <c:v>11.105600000000001</c:v>
                </c:pt>
                <c:pt idx="1078">
                  <c:v>10.647733333333329</c:v>
                </c:pt>
                <c:pt idx="1079">
                  <c:v>10.38253333333334</c:v>
                </c:pt>
                <c:pt idx="1080">
                  <c:v>10.48453333333334</c:v>
                </c:pt>
                <c:pt idx="1081">
                  <c:v>10.212533333333329</c:v>
                </c:pt>
                <c:pt idx="1082">
                  <c:v>9.9450666666666692</c:v>
                </c:pt>
                <c:pt idx="1083">
                  <c:v>9.9337333333333326</c:v>
                </c:pt>
                <c:pt idx="1084">
                  <c:v>9.9110666666666702</c:v>
                </c:pt>
                <c:pt idx="1085">
                  <c:v>10.203466666666669</c:v>
                </c:pt>
                <c:pt idx="1086">
                  <c:v>10.538933333333331</c:v>
                </c:pt>
                <c:pt idx="1087">
                  <c:v>10.4392</c:v>
                </c:pt>
                <c:pt idx="1088">
                  <c:v>10.436933333333339</c:v>
                </c:pt>
                <c:pt idx="1089">
                  <c:v>10.48226666666667</c:v>
                </c:pt>
                <c:pt idx="1090">
                  <c:v>10.330399999999999</c:v>
                </c:pt>
                <c:pt idx="1091">
                  <c:v>10.047066666666669</c:v>
                </c:pt>
                <c:pt idx="1092">
                  <c:v>9.9541333333333348</c:v>
                </c:pt>
                <c:pt idx="1093">
                  <c:v>9.725200000000001</c:v>
                </c:pt>
                <c:pt idx="1094">
                  <c:v>10.13093333333333</c:v>
                </c:pt>
                <c:pt idx="1095">
                  <c:v>10.051600000000001</c:v>
                </c:pt>
                <c:pt idx="1096">
                  <c:v>9.9609333333333332</c:v>
                </c:pt>
                <c:pt idx="1097">
                  <c:v>10.0176</c:v>
                </c:pt>
                <c:pt idx="1098">
                  <c:v>9.9382666666666672</c:v>
                </c:pt>
                <c:pt idx="1099">
                  <c:v>9.741066666666665</c:v>
                </c:pt>
                <c:pt idx="1100">
                  <c:v>9.1517333333333326</c:v>
                </c:pt>
                <c:pt idx="1101">
                  <c:v>8.7890666666666668</c:v>
                </c:pt>
                <c:pt idx="1102">
                  <c:v>8.6417333333333328</c:v>
                </c:pt>
                <c:pt idx="1103">
                  <c:v>8.2246666666666677</c:v>
                </c:pt>
                <c:pt idx="1104">
                  <c:v>8.1544000000000025</c:v>
                </c:pt>
                <c:pt idx="1105">
                  <c:v>8.27</c:v>
                </c:pt>
                <c:pt idx="1106">
                  <c:v>8.4400000000000013</c:v>
                </c:pt>
                <c:pt idx="1107">
                  <c:v>8.1113333333333255</c:v>
                </c:pt>
                <c:pt idx="1108">
                  <c:v>8.1748000000000012</c:v>
                </c:pt>
                <c:pt idx="1109">
                  <c:v>7.8891999999999998</c:v>
                </c:pt>
                <c:pt idx="1110">
                  <c:v>7.9368000000000007</c:v>
                </c:pt>
                <c:pt idx="1111">
                  <c:v>7.6489333333333347</c:v>
                </c:pt>
                <c:pt idx="1112">
                  <c:v>7.5106666666666673</c:v>
                </c:pt>
                <c:pt idx="1113">
                  <c:v>7.3270666666666644</c:v>
                </c:pt>
                <c:pt idx="1114">
                  <c:v>7.5809333333333351</c:v>
                </c:pt>
                <c:pt idx="1115">
                  <c:v>7.8166666666666673</c:v>
                </c:pt>
                <c:pt idx="1116">
                  <c:v>7.8143999999999982</c:v>
                </c:pt>
                <c:pt idx="1117">
                  <c:v>7.7101333333333333</c:v>
                </c:pt>
                <c:pt idx="1118">
                  <c:v>7.8959999999999972</c:v>
                </c:pt>
                <c:pt idx="1119">
                  <c:v>8.1498666666666661</c:v>
                </c:pt>
                <c:pt idx="1120">
                  <c:v>8.3040000000000003</c:v>
                </c:pt>
                <c:pt idx="1121">
                  <c:v>8.2178666666666675</c:v>
                </c:pt>
                <c:pt idx="1122">
                  <c:v>8.3810666666666709</c:v>
                </c:pt>
                <c:pt idx="1123">
                  <c:v>8.7528000000000006</c:v>
                </c:pt>
                <c:pt idx="1124">
                  <c:v>8.8366666666666696</c:v>
                </c:pt>
                <c:pt idx="1125">
                  <c:v>8.5465333333333326</c:v>
                </c:pt>
                <c:pt idx="1126">
                  <c:v>9.0066666666666695</c:v>
                </c:pt>
                <c:pt idx="1127">
                  <c:v>8.9862666666666708</c:v>
                </c:pt>
                <c:pt idx="1128">
                  <c:v>8.9477333333333302</c:v>
                </c:pt>
                <c:pt idx="1129">
                  <c:v>8.3946666666666694</c:v>
                </c:pt>
                <c:pt idx="1130">
                  <c:v>8.1974666666666707</c:v>
                </c:pt>
                <c:pt idx="1131">
                  <c:v>7.9028</c:v>
                </c:pt>
                <c:pt idx="1132">
                  <c:v>8.2291999999999987</c:v>
                </c:pt>
                <c:pt idx="1133">
                  <c:v>8.0864000000000011</c:v>
                </c:pt>
                <c:pt idx="1134">
                  <c:v>7.6625333333333296</c:v>
                </c:pt>
                <c:pt idx="1135">
                  <c:v>7.7191999999999998</c:v>
                </c:pt>
                <c:pt idx="1136">
                  <c:v>7.9662666666666677</c:v>
                </c:pt>
                <c:pt idx="1137">
                  <c:v>8.2994666666666692</c:v>
                </c:pt>
                <c:pt idx="1138">
                  <c:v>8.2677333333333323</c:v>
                </c:pt>
                <c:pt idx="1139">
                  <c:v>8.0977333333333341</c:v>
                </c:pt>
                <c:pt idx="1140">
                  <c:v>8.5465333333333362</c:v>
                </c:pt>
                <c:pt idx="1141">
                  <c:v>8.0637333333333352</c:v>
                </c:pt>
                <c:pt idx="1142">
                  <c:v>7.7781333333333382</c:v>
                </c:pt>
                <c:pt idx="1143">
                  <c:v>8.0342666666666673</c:v>
                </c:pt>
                <c:pt idx="1144">
                  <c:v>8.5646666666666693</c:v>
                </c:pt>
                <c:pt idx="1145">
                  <c:v>8.8616000000000028</c:v>
                </c:pt>
                <c:pt idx="1146">
                  <c:v>9.2990666666666701</c:v>
                </c:pt>
                <c:pt idx="1147">
                  <c:v>9.0452000000000012</c:v>
                </c:pt>
                <c:pt idx="1148">
                  <c:v>9.1562666666666708</c:v>
                </c:pt>
                <c:pt idx="1149">
                  <c:v>9.1336000000000013</c:v>
                </c:pt>
                <c:pt idx="1150">
                  <c:v>8.6530666666666693</c:v>
                </c:pt>
                <c:pt idx="1151">
                  <c:v>8.6757333333333353</c:v>
                </c:pt>
                <c:pt idx="1152">
                  <c:v>8.5125333333333408</c:v>
                </c:pt>
                <c:pt idx="1153">
                  <c:v>8.0796000000000028</c:v>
                </c:pt>
                <c:pt idx="1154">
                  <c:v>8.1158666666666708</c:v>
                </c:pt>
                <c:pt idx="1155">
                  <c:v>7.8574666666666664</c:v>
                </c:pt>
                <c:pt idx="1156">
                  <c:v>7.6625333333333341</c:v>
                </c:pt>
                <c:pt idx="1157">
                  <c:v>7.8733333333333384</c:v>
                </c:pt>
                <c:pt idx="1158">
                  <c:v>7.6647999999999961</c:v>
                </c:pt>
                <c:pt idx="1159">
                  <c:v>7.1638666666666646</c:v>
                </c:pt>
                <c:pt idx="1160">
                  <c:v>6.8692000000000002</c:v>
                </c:pt>
                <c:pt idx="1161">
                  <c:v>6.4340000000000011</c:v>
                </c:pt>
                <c:pt idx="1162">
                  <c:v>6.1733333333333382</c:v>
                </c:pt>
                <c:pt idx="1163">
                  <c:v>5.8401333333333341</c:v>
                </c:pt>
                <c:pt idx="1164">
                  <c:v>5.958000000000002</c:v>
                </c:pt>
                <c:pt idx="1165">
                  <c:v>6.06</c:v>
                </c:pt>
                <c:pt idx="1166">
                  <c:v>6.17333333333334</c:v>
                </c:pt>
                <c:pt idx="1167">
                  <c:v>6.0894666666666684</c:v>
                </c:pt>
                <c:pt idx="1168">
                  <c:v>6.1279999999999957</c:v>
                </c:pt>
                <c:pt idx="1169">
                  <c:v>5.9013333333333371</c:v>
                </c:pt>
                <c:pt idx="1170">
                  <c:v>5.7789333333333328</c:v>
                </c:pt>
                <c:pt idx="1171">
                  <c:v>5.6882666666666664</c:v>
                </c:pt>
                <c:pt idx="1172">
                  <c:v>5.5409333333333333</c:v>
                </c:pt>
                <c:pt idx="1173">
                  <c:v>5.4253333333333327</c:v>
                </c:pt>
                <c:pt idx="1174">
                  <c:v>5.3913333333333364</c:v>
                </c:pt>
                <c:pt idx="1175">
                  <c:v>5.5024000000000006</c:v>
                </c:pt>
                <c:pt idx="1176">
                  <c:v>5.7607999999999997</c:v>
                </c:pt>
                <c:pt idx="1177">
                  <c:v>5.8764000000000003</c:v>
                </c:pt>
                <c:pt idx="1178">
                  <c:v>6.0169333333333332</c:v>
                </c:pt>
                <c:pt idx="1179">
                  <c:v>6.1393333333333331</c:v>
                </c:pt>
                <c:pt idx="1180">
                  <c:v>6.2254666666666667</c:v>
                </c:pt>
                <c:pt idx="1181">
                  <c:v>6.0962666666666667</c:v>
                </c:pt>
                <c:pt idx="1182">
                  <c:v>6.0577333333333341</c:v>
                </c:pt>
                <c:pt idx="1183">
                  <c:v>6.1574666666666644</c:v>
                </c:pt>
                <c:pt idx="1184">
                  <c:v>6.3705333333333352</c:v>
                </c:pt>
                <c:pt idx="1185">
                  <c:v>6.6561333333333339</c:v>
                </c:pt>
                <c:pt idx="1186">
                  <c:v>7.0210666666666679</c:v>
                </c:pt>
                <c:pt idx="1187">
                  <c:v>6.968933333333335</c:v>
                </c:pt>
                <c:pt idx="1188">
                  <c:v>7.0165333333333333</c:v>
                </c:pt>
                <c:pt idx="1189">
                  <c:v>7.1366666666666676</c:v>
                </c:pt>
                <c:pt idx="1190">
                  <c:v>7.2454666666666681</c:v>
                </c:pt>
                <c:pt idx="1191">
                  <c:v>7.3927999999999976</c:v>
                </c:pt>
                <c:pt idx="1192">
                  <c:v>7.3996000000000013</c:v>
                </c:pt>
                <c:pt idx="1193">
                  <c:v>7.614933333333334</c:v>
                </c:pt>
                <c:pt idx="1194">
                  <c:v>7.4336000000000002</c:v>
                </c:pt>
                <c:pt idx="1195">
                  <c:v>7.4426666666666668</c:v>
                </c:pt>
                <c:pt idx="1196">
                  <c:v>7.3066666666666684</c:v>
                </c:pt>
                <c:pt idx="1197">
                  <c:v>7.3724000000000007</c:v>
                </c:pt>
                <c:pt idx="1198">
                  <c:v>7.5922666666666663</c:v>
                </c:pt>
                <c:pt idx="1199">
                  <c:v>7.5673333333333339</c:v>
                </c:pt>
                <c:pt idx="1200">
                  <c:v>7.3429333333333329</c:v>
                </c:pt>
                <c:pt idx="1201">
                  <c:v>7.3134666666666677</c:v>
                </c:pt>
                <c:pt idx="1202">
                  <c:v>7.4698666666666673</c:v>
                </c:pt>
                <c:pt idx="1203">
                  <c:v>7.5605333333333364</c:v>
                </c:pt>
                <c:pt idx="1204">
                  <c:v>7.7146666666666688</c:v>
                </c:pt>
                <c:pt idx="1205">
                  <c:v>7.7350666666666674</c:v>
                </c:pt>
                <c:pt idx="1206">
                  <c:v>7.5061333333333371</c:v>
                </c:pt>
                <c:pt idx="1207">
                  <c:v>7.6579999999999968</c:v>
                </c:pt>
                <c:pt idx="1208">
                  <c:v>7.3837333333333328</c:v>
                </c:pt>
                <c:pt idx="1209">
                  <c:v>7.4268000000000001</c:v>
                </c:pt>
                <c:pt idx="1210">
                  <c:v>7.3837333333333381</c:v>
                </c:pt>
                <c:pt idx="1211">
                  <c:v>7.2772000000000006</c:v>
                </c:pt>
                <c:pt idx="1212">
                  <c:v>7.5832000000000006</c:v>
                </c:pt>
                <c:pt idx="1213">
                  <c:v>7.4426666666666668</c:v>
                </c:pt>
                <c:pt idx="1214">
                  <c:v>7.540133333333336</c:v>
                </c:pt>
                <c:pt idx="1215">
                  <c:v>7.540133333333336</c:v>
                </c:pt>
                <c:pt idx="1216">
                  <c:v>7.43133333333334</c:v>
                </c:pt>
                <c:pt idx="1217">
                  <c:v>7.3837333333333328</c:v>
                </c:pt>
                <c:pt idx="1218">
                  <c:v>7.6126666666666667</c:v>
                </c:pt>
                <c:pt idx="1219">
                  <c:v>7.5242666666666667</c:v>
                </c:pt>
                <c:pt idx="1220">
                  <c:v>7.5514666666666672</c:v>
                </c:pt>
                <c:pt idx="1221">
                  <c:v>7.843866666666667</c:v>
                </c:pt>
                <c:pt idx="1222">
                  <c:v>7.6194666666666668</c:v>
                </c:pt>
                <c:pt idx="1223">
                  <c:v>7.7237333333333327</c:v>
                </c:pt>
                <c:pt idx="1224">
                  <c:v>7.6647999999999961</c:v>
                </c:pt>
                <c:pt idx="1225">
                  <c:v>7.714666666666667</c:v>
                </c:pt>
                <c:pt idx="1226">
                  <c:v>7.6761333333333361</c:v>
                </c:pt>
                <c:pt idx="1227">
                  <c:v>7.2704000000000004</c:v>
                </c:pt>
                <c:pt idx="1228">
                  <c:v>7.061866666666667</c:v>
                </c:pt>
                <c:pt idx="1229">
                  <c:v>7.3406666666666673</c:v>
                </c:pt>
                <c:pt idx="1230">
                  <c:v>7.4744000000000019</c:v>
                </c:pt>
                <c:pt idx="1231">
                  <c:v>7.5832000000000024</c:v>
                </c:pt>
                <c:pt idx="1232">
                  <c:v>7.8756000000000004</c:v>
                </c:pt>
                <c:pt idx="1233">
                  <c:v>7.2998666666666674</c:v>
                </c:pt>
                <c:pt idx="1234">
                  <c:v>7.3882666666666701</c:v>
                </c:pt>
                <c:pt idx="1235">
                  <c:v>7.3497333333333383</c:v>
                </c:pt>
                <c:pt idx="1236">
                  <c:v>7.0845333333333347</c:v>
                </c:pt>
                <c:pt idx="1237">
                  <c:v>7.2568000000000001</c:v>
                </c:pt>
                <c:pt idx="1238">
                  <c:v>7.1842666666666677</c:v>
                </c:pt>
                <c:pt idx="1239">
                  <c:v>7.2454666666666681</c:v>
                </c:pt>
                <c:pt idx="1240">
                  <c:v>7.1774666666666684</c:v>
                </c:pt>
                <c:pt idx="1241">
                  <c:v>7.3384000000000009</c:v>
                </c:pt>
                <c:pt idx="1242">
                  <c:v>7.5877333333333361</c:v>
                </c:pt>
                <c:pt idx="1243">
                  <c:v>7.7917333333333376</c:v>
                </c:pt>
                <c:pt idx="1244">
                  <c:v>7.4789333333333383</c:v>
                </c:pt>
                <c:pt idx="1245">
                  <c:v>7.293066666666669</c:v>
                </c:pt>
                <c:pt idx="1246">
                  <c:v>7.0686666666666662</c:v>
                </c:pt>
                <c:pt idx="1247">
                  <c:v>6.8147999999999982</c:v>
                </c:pt>
                <c:pt idx="1248">
                  <c:v>7.1457333333333333</c:v>
                </c:pt>
                <c:pt idx="1249">
                  <c:v>7.1298666666666666</c:v>
                </c:pt>
                <c:pt idx="1250">
                  <c:v>6.9938666666666656</c:v>
                </c:pt>
                <c:pt idx="1251">
                  <c:v>6.7490666666666659</c:v>
                </c:pt>
                <c:pt idx="1252">
                  <c:v>6.9394666666666671</c:v>
                </c:pt>
                <c:pt idx="1253">
                  <c:v>7.1139999999999981</c:v>
                </c:pt>
                <c:pt idx="1254">
                  <c:v>7.1661333333333337</c:v>
                </c:pt>
                <c:pt idx="1255">
                  <c:v>7.1593333333333371</c:v>
                </c:pt>
                <c:pt idx="1256">
                  <c:v>6.9961333333333329</c:v>
                </c:pt>
                <c:pt idx="1257">
                  <c:v>7.0119999999999996</c:v>
                </c:pt>
                <c:pt idx="1258">
                  <c:v>6.8850666666666669</c:v>
                </c:pt>
                <c:pt idx="1259">
                  <c:v>6.9984000000000002</c:v>
                </c:pt>
                <c:pt idx="1260">
                  <c:v>7.3587999999999996</c:v>
                </c:pt>
                <c:pt idx="1261">
                  <c:v>7.5491999999999999</c:v>
                </c:pt>
                <c:pt idx="1262">
                  <c:v>7.3519999999999976</c:v>
                </c:pt>
                <c:pt idx="1263">
                  <c:v>7.1797333333333366</c:v>
                </c:pt>
                <c:pt idx="1264">
                  <c:v>7.1978666666666644</c:v>
                </c:pt>
                <c:pt idx="1265">
                  <c:v>7.0732000000000008</c:v>
                </c:pt>
                <c:pt idx="1266">
                  <c:v>7.1729333333333329</c:v>
                </c:pt>
                <c:pt idx="1267">
                  <c:v>7.0188000000000006</c:v>
                </c:pt>
                <c:pt idx="1268">
                  <c:v>7.0074666666666676</c:v>
                </c:pt>
                <c:pt idx="1269">
                  <c:v>6.9916000000000009</c:v>
                </c:pt>
                <c:pt idx="1270">
                  <c:v>7.279466666666667</c:v>
                </c:pt>
                <c:pt idx="1271">
                  <c:v>7.4812000000000003</c:v>
                </c:pt>
                <c:pt idx="1272">
                  <c:v>7.3429333333333338</c:v>
                </c:pt>
                <c:pt idx="1273">
                  <c:v>7.7486666666666668</c:v>
                </c:pt>
                <c:pt idx="1274">
                  <c:v>8.4581333333333344</c:v>
                </c:pt>
                <c:pt idx="1275">
                  <c:v>8.0864000000000011</c:v>
                </c:pt>
                <c:pt idx="1276">
                  <c:v>7.9730666666666679</c:v>
                </c:pt>
                <c:pt idx="1277">
                  <c:v>7.9662666666666677</c:v>
                </c:pt>
                <c:pt idx="1278">
                  <c:v>7.9957333333333329</c:v>
                </c:pt>
                <c:pt idx="1279">
                  <c:v>7.8234666666666666</c:v>
                </c:pt>
                <c:pt idx="1280">
                  <c:v>7.8007999999999997</c:v>
                </c:pt>
                <c:pt idx="1281">
                  <c:v>7.7441333333333322</c:v>
                </c:pt>
                <c:pt idx="1282">
                  <c:v>7.8597333333333363</c:v>
                </c:pt>
                <c:pt idx="1283">
                  <c:v>8.0569333333333368</c:v>
                </c:pt>
                <c:pt idx="1284">
                  <c:v>8.032</c:v>
                </c:pt>
                <c:pt idx="1285">
                  <c:v>7.9662666666666677</c:v>
                </c:pt>
                <c:pt idx="1286">
                  <c:v>7.7191999999999998</c:v>
                </c:pt>
                <c:pt idx="1287">
                  <c:v>7.5378666666666678</c:v>
                </c:pt>
                <c:pt idx="1288">
                  <c:v>7.2069333333333381</c:v>
                </c:pt>
                <c:pt idx="1289">
                  <c:v>6.3410666666666673</c:v>
                </c:pt>
                <c:pt idx="1290">
                  <c:v>6.4272000000000009</c:v>
                </c:pt>
                <c:pt idx="1291">
                  <c:v>6.375066666666668</c:v>
                </c:pt>
                <c:pt idx="1292">
                  <c:v>6.5360000000000014</c:v>
                </c:pt>
                <c:pt idx="1293">
                  <c:v>6.7876000000000003</c:v>
                </c:pt>
                <c:pt idx="1294">
                  <c:v>6.8374666666666677</c:v>
                </c:pt>
                <c:pt idx="1295">
                  <c:v>6.9802666666666671</c:v>
                </c:pt>
                <c:pt idx="1296">
                  <c:v>7.0097333333333376</c:v>
                </c:pt>
                <c:pt idx="1297">
                  <c:v>6.8873333333333351</c:v>
                </c:pt>
                <c:pt idx="1298">
                  <c:v>6.7604000000000006</c:v>
                </c:pt>
                <c:pt idx="1299">
                  <c:v>6.7966666666666677</c:v>
                </c:pt>
                <c:pt idx="1300">
                  <c:v>6.5359999999999996</c:v>
                </c:pt>
                <c:pt idx="1301">
                  <c:v>6.8057333333333334</c:v>
                </c:pt>
                <c:pt idx="1302">
                  <c:v>7.2250666666666667</c:v>
                </c:pt>
                <c:pt idx="1303">
                  <c:v>6.9712000000000041</c:v>
                </c:pt>
                <c:pt idx="1304">
                  <c:v>6.8261333333333338</c:v>
                </c:pt>
                <c:pt idx="1305">
                  <c:v>6.9236000000000013</c:v>
                </c:pt>
                <c:pt idx="1306">
                  <c:v>6.9712000000000041</c:v>
                </c:pt>
                <c:pt idx="1307">
                  <c:v>7.0233333333333361</c:v>
                </c:pt>
                <c:pt idx="1308">
                  <c:v>6.7876000000000003</c:v>
                </c:pt>
                <c:pt idx="1309">
                  <c:v>6.8125333333333327</c:v>
                </c:pt>
                <c:pt idx="1310">
                  <c:v>6.7694666666666672</c:v>
                </c:pt>
                <c:pt idx="1311">
                  <c:v>6.9598666666666666</c:v>
                </c:pt>
                <c:pt idx="1312">
                  <c:v>6.9508000000000001</c:v>
                </c:pt>
                <c:pt idx="1313">
                  <c:v>6.8216000000000001</c:v>
                </c:pt>
                <c:pt idx="1314">
                  <c:v>6.9213333333333367</c:v>
                </c:pt>
                <c:pt idx="1315">
                  <c:v>7.0845333333333347</c:v>
                </c:pt>
                <c:pt idx="1316">
                  <c:v>6.9213333333333367</c:v>
                </c:pt>
                <c:pt idx="1317">
                  <c:v>6.662933333333334</c:v>
                </c:pt>
                <c:pt idx="1318">
                  <c:v>6.8465333333333334</c:v>
                </c:pt>
                <c:pt idx="1319">
                  <c:v>7.0845333333333329</c:v>
                </c:pt>
                <c:pt idx="1320">
                  <c:v>6.950800000000001</c:v>
                </c:pt>
                <c:pt idx="1321">
                  <c:v>7.0255999999999963</c:v>
                </c:pt>
                <c:pt idx="1322">
                  <c:v>6.8125333333333327</c:v>
                </c:pt>
                <c:pt idx="1323">
                  <c:v>6.9462666666666681</c:v>
                </c:pt>
                <c:pt idx="1324">
                  <c:v>6.6810666666666672</c:v>
                </c:pt>
                <c:pt idx="1325">
                  <c:v>6.8397333333333368</c:v>
                </c:pt>
                <c:pt idx="1326">
                  <c:v>6.7989333333333342</c:v>
                </c:pt>
                <c:pt idx="1327">
                  <c:v>6.6379999999999972</c:v>
                </c:pt>
                <c:pt idx="1328">
                  <c:v>6.710533333333335</c:v>
                </c:pt>
                <c:pt idx="1329">
                  <c:v>6.4589333333333334</c:v>
                </c:pt>
                <c:pt idx="1330">
                  <c:v>6.2481333333333371</c:v>
                </c:pt>
                <c:pt idx="1331">
                  <c:v>6.1325333333333338</c:v>
                </c:pt>
                <c:pt idx="1332">
                  <c:v>5.9897333333333398</c:v>
                </c:pt>
                <c:pt idx="1333">
                  <c:v>5.8061333333333351</c:v>
                </c:pt>
                <c:pt idx="1334">
                  <c:v>5.5545333333333353</c:v>
                </c:pt>
                <c:pt idx="1335">
                  <c:v>5.869600000000001</c:v>
                </c:pt>
                <c:pt idx="1336">
                  <c:v>5.899066666666668</c:v>
                </c:pt>
                <c:pt idx="1337">
                  <c:v>5.9489333333333381</c:v>
                </c:pt>
                <c:pt idx="1338">
                  <c:v>6.1892000000000014</c:v>
                </c:pt>
                <c:pt idx="1339">
                  <c:v>6.5994666666666673</c:v>
                </c:pt>
                <c:pt idx="1340">
                  <c:v>6.5337333333333367</c:v>
                </c:pt>
                <c:pt idx="1341">
                  <c:v>6.6289333333333342</c:v>
                </c:pt>
                <c:pt idx="1342">
                  <c:v>6.9190666666666676</c:v>
                </c:pt>
                <c:pt idx="1343">
                  <c:v>7.061866666666667</c:v>
                </c:pt>
                <c:pt idx="1344">
                  <c:v>7.1480000000000006</c:v>
                </c:pt>
                <c:pt idx="1345">
                  <c:v>7.3746666666666671</c:v>
                </c:pt>
                <c:pt idx="1346">
                  <c:v>7.3769333333333371</c:v>
                </c:pt>
                <c:pt idx="1347">
                  <c:v>7.5922666666666672</c:v>
                </c:pt>
                <c:pt idx="1348">
                  <c:v>7.633066666666668</c:v>
                </c:pt>
                <c:pt idx="1349">
                  <c:v>7.589999999999999</c:v>
                </c:pt>
                <c:pt idx="1350">
                  <c:v>7.5537333333333327</c:v>
                </c:pt>
                <c:pt idx="1351">
                  <c:v>7.5219999999999976</c:v>
                </c:pt>
                <c:pt idx="1352">
                  <c:v>7.5854666666666679</c:v>
                </c:pt>
                <c:pt idx="1353">
                  <c:v>7.4404000000000003</c:v>
                </c:pt>
                <c:pt idx="1354">
                  <c:v>7.0437333333333356</c:v>
                </c:pt>
                <c:pt idx="1355">
                  <c:v>7.08</c:v>
                </c:pt>
                <c:pt idx="1356">
                  <c:v>6.8827999999999996</c:v>
                </c:pt>
                <c:pt idx="1357">
                  <c:v>6.77626666666667</c:v>
                </c:pt>
                <c:pt idx="1358">
                  <c:v>6.4612000000000007</c:v>
                </c:pt>
                <c:pt idx="1359">
                  <c:v>6.4838666666666667</c:v>
                </c:pt>
                <c:pt idx="1360">
                  <c:v>6.662933333333334</c:v>
                </c:pt>
                <c:pt idx="1361">
                  <c:v>6.9984000000000002</c:v>
                </c:pt>
                <c:pt idx="1362">
                  <c:v>6.7876000000000003</c:v>
                </c:pt>
                <c:pt idx="1363">
                  <c:v>6.7785333333333364</c:v>
                </c:pt>
                <c:pt idx="1364">
                  <c:v>6.7195999999999998</c:v>
                </c:pt>
                <c:pt idx="1365">
                  <c:v>6.3116000000000003</c:v>
                </c:pt>
                <c:pt idx="1366">
                  <c:v>6.3116000000000003</c:v>
                </c:pt>
                <c:pt idx="1367">
                  <c:v>6.2889333333333362</c:v>
                </c:pt>
                <c:pt idx="1368">
                  <c:v>6.1665333333333336</c:v>
                </c:pt>
                <c:pt idx="1369">
                  <c:v>6.2957333333333381</c:v>
                </c:pt>
                <c:pt idx="1370">
                  <c:v>6.3433333333333364</c:v>
                </c:pt>
                <c:pt idx="1371">
                  <c:v>6.4589333333333334</c:v>
                </c:pt>
                <c:pt idx="1372">
                  <c:v>6.5586666666666664</c:v>
                </c:pt>
                <c:pt idx="1373">
                  <c:v>6.9961333333333364</c:v>
                </c:pt>
                <c:pt idx="1374">
                  <c:v>7.0097333333333367</c:v>
                </c:pt>
                <c:pt idx="1375">
                  <c:v>6.7490666666666659</c:v>
                </c:pt>
                <c:pt idx="1376">
                  <c:v>7.1366666666666676</c:v>
                </c:pt>
                <c:pt idx="1377">
                  <c:v>7.5514666666666663</c:v>
                </c:pt>
                <c:pt idx="1378">
                  <c:v>7.7305333333333381</c:v>
                </c:pt>
                <c:pt idx="1379">
                  <c:v>7.9254666666666678</c:v>
                </c:pt>
                <c:pt idx="1380">
                  <c:v>7.8143999999999982</c:v>
                </c:pt>
                <c:pt idx="1381">
                  <c:v>7.5650666666666666</c:v>
                </c:pt>
                <c:pt idx="1382">
                  <c:v>7.7554666666666678</c:v>
                </c:pt>
                <c:pt idx="1383">
                  <c:v>7.8347999999999987</c:v>
                </c:pt>
                <c:pt idx="1384">
                  <c:v>8.0456000000000003</c:v>
                </c:pt>
                <c:pt idx="1385">
                  <c:v>8.0252000000000034</c:v>
                </c:pt>
                <c:pt idx="1386">
                  <c:v>8.4672000000000001</c:v>
                </c:pt>
                <c:pt idx="1387">
                  <c:v>8.2428000000000008</c:v>
                </c:pt>
                <c:pt idx="1388">
                  <c:v>7.8483999999999998</c:v>
                </c:pt>
                <c:pt idx="1389">
                  <c:v>8.1136000000000035</c:v>
                </c:pt>
                <c:pt idx="1390">
                  <c:v>8.1339999999999986</c:v>
                </c:pt>
                <c:pt idx="1391">
                  <c:v>7.4812000000000003</c:v>
                </c:pt>
                <c:pt idx="1392">
                  <c:v>7.4653333333333363</c:v>
                </c:pt>
                <c:pt idx="1393">
                  <c:v>8.3901333333333348</c:v>
                </c:pt>
                <c:pt idx="1394">
                  <c:v>8.6032000000000011</c:v>
                </c:pt>
                <c:pt idx="1395">
                  <c:v>8.9001333333333363</c:v>
                </c:pt>
                <c:pt idx="1396">
                  <c:v>9.3262666666666725</c:v>
                </c:pt>
                <c:pt idx="1397">
                  <c:v>9.4010666666666651</c:v>
                </c:pt>
                <c:pt idx="1398">
                  <c:v>9.4328000000000003</c:v>
                </c:pt>
                <c:pt idx="1399">
                  <c:v>9.4124000000000052</c:v>
                </c:pt>
                <c:pt idx="1400">
                  <c:v>9.5461333333333336</c:v>
                </c:pt>
                <c:pt idx="1401">
                  <c:v>9.1698666666666693</c:v>
                </c:pt>
                <c:pt idx="1402">
                  <c:v>9.2016000000000009</c:v>
                </c:pt>
                <c:pt idx="1403">
                  <c:v>9.3489333333333349</c:v>
                </c:pt>
                <c:pt idx="1404">
                  <c:v>9.3194666666666706</c:v>
                </c:pt>
                <c:pt idx="1405">
                  <c:v>9.5574666666666701</c:v>
                </c:pt>
                <c:pt idx="1406">
                  <c:v>9.5642666666666702</c:v>
                </c:pt>
                <c:pt idx="1407">
                  <c:v>9.1449333333333307</c:v>
                </c:pt>
                <c:pt idx="1408">
                  <c:v>8.2473333333333283</c:v>
                </c:pt>
                <c:pt idx="1409">
                  <c:v>8.1612000000000009</c:v>
                </c:pt>
                <c:pt idx="1410">
                  <c:v>8.2337333333333333</c:v>
                </c:pt>
                <c:pt idx="1411">
                  <c:v>8.1453333333333333</c:v>
                </c:pt>
                <c:pt idx="1412">
                  <c:v>7.7804000000000002</c:v>
                </c:pt>
                <c:pt idx="1413">
                  <c:v>7.8506666666666671</c:v>
                </c:pt>
                <c:pt idx="1414">
                  <c:v>7.8370666666666686</c:v>
                </c:pt>
                <c:pt idx="1415">
                  <c:v>7.5650666666666666</c:v>
                </c:pt>
                <c:pt idx="1416">
                  <c:v>7.4426666666666668</c:v>
                </c:pt>
                <c:pt idx="1417">
                  <c:v>7.3361333333333363</c:v>
                </c:pt>
                <c:pt idx="1418">
                  <c:v>7.920933333333334</c:v>
                </c:pt>
                <c:pt idx="1419">
                  <c:v>7.7645333333333326</c:v>
                </c:pt>
                <c:pt idx="1420">
                  <c:v>7.6806666666666672</c:v>
                </c:pt>
                <c:pt idx="1421">
                  <c:v>7.9005333333333381</c:v>
                </c:pt>
                <c:pt idx="1422">
                  <c:v>8.3629333333333395</c:v>
                </c:pt>
                <c:pt idx="1423">
                  <c:v>8.2564000000000028</c:v>
                </c:pt>
                <c:pt idx="1424">
                  <c:v>7.9096000000000011</c:v>
                </c:pt>
                <c:pt idx="1425">
                  <c:v>7.7962666666666678</c:v>
                </c:pt>
                <c:pt idx="1426">
                  <c:v>7.8665333333333338</c:v>
                </c:pt>
                <c:pt idx="1427">
                  <c:v>8.27</c:v>
                </c:pt>
                <c:pt idx="1428">
                  <c:v>7.9028000000000009</c:v>
                </c:pt>
                <c:pt idx="1429">
                  <c:v>7.7826666666666684</c:v>
                </c:pt>
                <c:pt idx="1430">
                  <c:v>7.7736000000000018</c:v>
                </c:pt>
                <c:pt idx="1431">
                  <c:v>7.9118666666666666</c:v>
                </c:pt>
                <c:pt idx="1432">
                  <c:v>8.2518666666666647</c:v>
                </c:pt>
                <c:pt idx="1433">
                  <c:v>7.7826666666666684</c:v>
                </c:pt>
                <c:pt idx="1434">
                  <c:v>7.7871999999999977</c:v>
                </c:pt>
                <c:pt idx="1435">
                  <c:v>7.4925333333333333</c:v>
                </c:pt>
                <c:pt idx="1436">
                  <c:v>7.4268000000000001</c:v>
                </c:pt>
                <c:pt idx="1437">
                  <c:v>6.9032000000000009</c:v>
                </c:pt>
                <c:pt idx="1438">
                  <c:v>6.9621333333333331</c:v>
                </c:pt>
                <c:pt idx="1439">
                  <c:v>7.0188000000000006</c:v>
                </c:pt>
                <c:pt idx="1440">
                  <c:v>6.7830666666666684</c:v>
                </c:pt>
                <c:pt idx="1441">
                  <c:v>6.5337333333333367</c:v>
                </c:pt>
                <c:pt idx="1442">
                  <c:v>6.1982666666666679</c:v>
                </c:pt>
                <c:pt idx="1443">
                  <c:v>6.2254666666666676</c:v>
                </c:pt>
                <c:pt idx="1444">
                  <c:v>6.1756000000000011</c:v>
                </c:pt>
                <c:pt idx="1445">
                  <c:v>6.2594666666666674</c:v>
                </c:pt>
                <c:pt idx="1446">
                  <c:v>6.2436000000000016</c:v>
                </c:pt>
                <c:pt idx="1447">
                  <c:v>6.0373333333333381</c:v>
                </c:pt>
                <c:pt idx="1448">
                  <c:v>6.0305333333333371</c:v>
                </c:pt>
                <c:pt idx="1449">
                  <c:v>6.1892000000000014</c:v>
                </c:pt>
                <c:pt idx="1450">
                  <c:v>6.350133333333333</c:v>
                </c:pt>
                <c:pt idx="1451">
                  <c:v>6.57</c:v>
                </c:pt>
                <c:pt idx="1452">
                  <c:v>6.7286666666666664</c:v>
                </c:pt>
                <c:pt idx="1453">
                  <c:v>6.6855999999999964</c:v>
                </c:pt>
                <c:pt idx="1454">
                  <c:v>7.043733333333333</c:v>
                </c:pt>
                <c:pt idx="1455">
                  <c:v>7.3860000000000001</c:v>
                </c:pt>
                <c:pt idx="1456">
                  <c:v>7.4812000000000021</c:v>
                </c:pt>
                <c:pt idx="1457">
                  <c:v>7.7826666666666684</c:v>
                </c:pt>
                <c:pt idx="1458">
                  <c:v>8.0614666666666697</c:v>
                </c:pt>
                <c:pt idx="1459">
                  <c:v>8.1430666666666678</c:v>
                </c:pt>
                <c:pt idx="1460">
                  <c:v>8.2813333333333325</c:v>
                </c:pt>
                <c:pt idx="1461">
                  <c:v>8.2065333333333328</c:v>
                </c:pt>
                <c:pt idx="1462">
                  <c:v>8.3017333333333347</c:v>
                </c:pt>
                <c:pt idx="1463">
                  <c:v>8.1906666666666705</c:v>
                </c:pt>
                <c:pt idx="1464">
                  <c:v>7.9594666666666667</c:v>
                </c:pt>
                <c:pt idx="1465">
                  <c:v>7.9662666666666668</c:v>
                </c:pt>
                <c:pt idx="1466">
                  <c:v>7.9322666666666679</c:v>
                </c:pt>
                <c:pt idx="1467">
                  <c:v>8.0977333333333341</c:v>
                </c:pt>
                <c:pt idx="1468">
                  <c:v>8.4649333333333345</c:v>
                </c:pt>
                <c:pt idx="1469">
                  <c:v>8.5760000000000005</c:v>
                </c:pt>
                <c:pt idx="1470">
                  <c:v>8.4626666666666708</c:v>
                </c:pt>
                <c:pt idx="1471">
                  <c:v>8.3493333333333357</c:v>
                </c:pt>
                <c:pt idx="1472">
                  <c:v>8.2065333333333328</c:v>
                </c:pt>
                <c:pt idx="1473">
                  <c:v>8.2496000000000009</c:v>
                </c:pt>
                <c:pt idx="1474">
                  <c:v>8.4445333333333323</c:v>
                </c:pt>
                <c:pt idx="1475">
                  <c:v>8.2450666666666663</c:v>
                </c:pt>
                <c:pt idx="1476">
                  <c:v>8.4536000000000069</c:v>
                </c:pt>
                <c:pt idx="1477">
                  <c:v>8.2836000000000034</c:v>
                </c:pt>
                <c:pt idx="1478">
                  <c:v>8.3244000000000007</c:v>
                </c:pt>
                <c:pt idx="1479">
                  <c:v>8.1000000000000014</c:v>
                </c:pt>
                <c:pt idx="1480">
                  <c:v>8.2224000000000004</c:v>
                </c:pt>
                <c:pt idx="1481">
                  <c:v>7.8393333333333377</c:v>
                </c:pt>
                <c:pt idx="1482">
                  <c:v>7.5605333333333338</c:v>
                </c:pt>
                <c:pt idx="1483">
                  <c:v>7.0233333333333334</c:v>
                </c:pt>
                <c:pt idx="1484">
                  <c:v>6.8419999999999996</c:v>
                </c:pt>
                <c:pt idx="1485">
                  <c:v>6.7649333333333344</c:v>
                </c:pt>
                <c:pt idx="1486">
                  <c:v>7.0664000000000007</c:v>
                </c:pt>
                <c:pt idx="1487">
                  <c:v>6.9961333333333364</c:v>
                </c:pt>
                <c:pt idx="1488">
                  <c:v>6.9802666666666671</c:v>
                </c:pt>
                <c:pt idx="1489">
                  <c:v>7.1389333333333349</c:v>
                </c:pt>
                <c:pt idx="1490">
                  <c:v>7.3315999999999999</c:v>
                </c:pt>
                <c:pt idx="1491">
                  <c:v>7.1683999999999983</c:v>
                </c:pt>
                <c:pt idx="1492">
                  <c:v>7.3270666666666644</c:v>
                </c:pt>
                <c:pt idx="1493">
                  <c:v>7.0324000000000018</c:v>
                </c:pt>
                <c:pt idx="1494">
                  <c:v>7.1298666666666666</c:v>
                </c:pt>
                <c:pt idx="1495">
                  <c:v>6.91</c:v>
                </c:pt>
                <c:pt idx="1496">
                  <c:v>6.932666666666667</c:v>
                </c:pt>
                <c:pt idx="1497">
                  <c:v>7.1797333333333366</c:v>
                </c:pt>
                <c:pt idx="1498">
                  <c:v>7.2839999999999998</c:v>
                </c:pt>
                <c:pt idx="1499">
                  <c:v>7.42</c:v>
                </c:pt>
                <c:pt idx="1500">
                  <c:v>7.556</c:v>
                </c:pt>
                <c:pt idx="1501">
                  <c:v>7.3860000000000001</c:v>
                </c:pt>
                <c:pt idx="1502">
                  <c:v>7.3134666666666677</c:v>
                </c:pt>
                <c:pt idx="1503">
                  <c:v>7.1275999999999966</c:v>
                </c:pt>
                <c:pt idx="1504">
                  <c:v>6.4793333333333401</c:v>
                </c:pt>
                <c:pt idx="1505">
                  <c:v>6.1733333333333382</c:v>
                </c:pt>
                <c:pt idx="1506">
                  <c:v>6.0033333333333383</c:v>
                </c:pt>
                <c:pt idx="1507">
                  <c:v>6.1121333333333343</c:v>
                </c:pt>
                <c:pt idx="1508">
                  <c:v>6.6470666666666647</c:v>
                </c:pt>
                <c:pt idx="1509">
                  <c:v>6.8827999999999996</c:v>
                </c:pt>
                <c:pt idx="1510">
                  <c:v>6.8147999999999964</c:v>
                </c:pt>
                <c:pt idx="1511">
                  <c:v>6.8238666666666656</c:v>
                </c:pt>
                <c:pt idx="1512">
                  <c:v>6.6901333333333346</c:v>
                </c:pt>
                <c:pt idx="1513">
                  <c:v>6.8556000000000008</c:v>
                </c:pt>
                <c:pt idx="1514">
                  <c:v>6.7309333333333363</c:v>
                </c:pt>
                <c:pt idx="1515">
                  <c:v>6.5586666666666664</c:v>
                </c:pt>
                <c:pt idx="1516">
                  <c:v>6.4045333333333332</c:v>
                </c:pt>
                <c:pt idx="1517">
                  <c:v>6.7060000000000004</c:v>
                </c:pt>
                <c:pt idx="1518">
                  <c:v>6.7649333333333344</c:v>
                </c:pt>
                <c:pt idx="1519">
                  <c:v>7.2227999999999994</c:v>
                </c:pt>
                <c:pt idx="1520">
                  <c:v>7.3859999999999966</c:v>
                </c:pt>
                <c:pt idx="1521">
                  <c:v>7.2522666666666673</c:v>
                </c:pt>
                <c:pt idx="1522">
                  <c:v>7.1003999999999996</c:v>
                </c:pt>
                <c:pt idx="1523">
                  <c:v>7.0369333333333328</c:v>
                </c:pt>
                <c:pt idx="1524">
                  <c:v>6.9054666666666673</c:v>
                </c:pt>
                <c:pt idx="1525">
                  <c:v>6.9893333333333398</c:v>
                </c:pt>
                <c:pt idx="1526">
                  <c:v>7.0936000000000012</c:v>
                </c:pt>
                <c:pt idx="1527">
                  <c:v>7.0414666666666674</c:v>
                </c:pt>
                <c:pt idx="1528">
                  <c:v>6.9032000000000009</c:v>
                </c:pt>
                <c:pt idx="1529">
                  <c:v>6.8079999999999972</c:v>
                </c:pt>
                <c:pt idx="1530">
                  <c:v>7.1797333333333366</c:v>
                </c:pt>
                <c:pt idx="1531">
                  <c:v>7.6987999999999976</c:v>
                </c:pt>
                <c:pt idx="1532">
                  <c:v>7.93</c:v>
                </c:pt>
                <c:pt idx="1533">
                  <c:v>7.7826666666666657</c:v>
                </c:pt>
                <c:pt idx="1534">
                  <c:v>7.6466666666666674</c:v>
                </c:pt>
                <c:pt idx="1535">
                  <c:v>8.0660000000000043</c:v>
                </c:pt>
                <c:pt idx="1536">
                  <c:v>8.2291999999999987</c:v>
                </c:pt>
                <c:pt idx="1537">
                  <c:v>8.6598666666666695</c:v>
                </c:pt>
                <c:pt idx="1538">
                  <c:v>8.3856000000000002</c:v>
                </c:pt>
                <c:pt idx="1539">
                  <c:v>8.4581333333333326</c:v>
                </c:pt>
                <c:pt idx="1540">
                  <c:v>8.6213333333333306</c:v>
                </c:pt>
                <c:pt idx="1541">
                  <c:v>9.2265333333333324</c:v>
                </c:pt>
                <c:pt idx="1542">
                  <c:v>9.3874666666666702</c:v>
                </c:pt>
                <c:pt idx="1543">
                  <c:v>9.4373333333333349</c:v>
                </c:pt>
                <c:pt idx="1544">
                  <c:v>9.2061333333333337</c:v>
                </c:pt>
                <c:pt idx="1545">
                  <c:v>8.9749333333333361</c:v>
                </c:pt>
                <c:pt idx="1546">
                  <c:v>8.5850666666666697</c:v>
                </c:pt>
                <c:pt idx="1547">
                  <c:v>8.4286666666666665</c:v>
                </c:pt>
                <c:pt idx="1548">
                  <c:v>8.5646666666666693</c:v>
                </c:pt>
                <c:pt idx="1549">
                  <c:v>8.5420000000000016</c:v>
                </c:pt>
                <c:pt idx="1550">
                  <c:v>8.4921333333333369</c:v>
                </c:pt>
                <c:pt idx="1551">
                  <c:v>8.7029333333333341</c:v>
                </c:pt>
                <c:pt idx="1552">
                  <c:v>8.7845333333333322</c:v>
                </c:pt>
                <c:pt idx="1553">
                  <c:v>8.6689333333333334</c:v>
                </c:pt>
                <c:pt idx="1554">
                  <c:v>8.3606666666666705</c:v>
                </c:pt>
                <c:pt idx="1555">
                  <c:v>8.202</c:v>
                </c:pt>
                <c:pt idx="1556">
                  <c:v>7.503866666666668</c:v>
                </c:pt>
                <c:pt idx="1557">
                  <c:v>7.6239999999999979</c:v>
                </c:pt>
                <c:pt idx="1558">
                  <c:v>7.8370666666666686</c:v>
                </c:pt>
                <c:pt idx="1559">
                  <c:v>8.0070666666666668</c:v>
                </c:pt>
                <c:pt idx="1560">
                  <c:v>8.2722666666666704</c:v>
                </c:pt>
                <c:pt idx="1561">
                  <c:v>8.1000000000000014</c:v>
                </c:pt>
                <c:pt idx="1562">
                  <c:v>7.90733333333334</c:v>
                </c:pt>
                <c:pt idx="1563">
                  <c:v>7.8823999999999996</c:v>
                </c:pt>
                <c:pt idx="1564">
                  <c:v>8.0796000000000028</c:v>
                </c:pt>
                <c:pt idx="1565">
                  <c:v>7.8234666666666666</c:v>
                </c:pt>
                <c:pt idx="1566">
                  <c:v>8.0365333333333346</c:v>
                </c:pt>
                <c:pt idx="1567">
                  <c:v>7.7758666666666683</c:v>
                </c:pt>
                <c:pt idx="1568">
                  <c:v>7.9073333333333364</c:v>
                </c:pt>
                <c:pt idx="1569">
                  <c:v>8.1612000000000009</c:v>
                </c:pt>
                <c:pt idx="1570">
                  <c:v>8.1702666666666666</c:v>
                </c:pt>
                <c:pt idx="1571">
                  <c:v>8.5102666666666664</c:v>
                </c:pt>
                <c:pt idx="1572">
                  <c:v>8.3312000000000008</c:v>
                </c:pt>
                <c:pt idx="1573">
                  <c:v>8.6281333333333308</c:v>
                </c:pt>
                <c:pt idx="1574">
                  <c:v>8.4898666666666696</c:v>
                </c:pt>
                <c:pt idx="1575">
                  <c:v>8.3198666666666696</c:v>
                </c:pt>
                <c:pt idx="1576">
                  <c:v>8.6508000000000003</c:v>
                </c:pt>
                <c:pt idx="1577">
                  <c:v>8.9794666666666707</c:v>
                </c:pt>
                <c:pt idx="1578">
                  <c:v>9.2945333333333338</c:v>
                </c:pt>
                <c:pt idx="1579">
                  <c:v>9.3126666666666704</c:v>
                </c:pt>
                <c:pt idx="1580">
                  <c:v>9.0860000000000021</c:v>
                </c:pt>
                <c:pt idx="1581">
                  <c:v>8.8026666666666706</c:v>
                </c:pt>
                <c:pt idx="1582">
                  <c:v>8.6190666666666669</c:v>
                </c:pt>
                <c:pt idx="1583">
                  <c:v>8.6802666666666646</c:v>
                </c:pt>
                <c:pt idx="1584">
                  <c:v>8.4490666666666705</c:v>
                </c:pt>
                <c:pt idx="1585">
                  <c:v>8.3312000000000008</c:v>
                </c:pt>
                <c:pt idx="1586">
                  <c:v>8.5034666666666698</c:v>
                </c:pt>
                <c:pt idx="1587">
                  <c:v>8.7936000000000014</c:v>
                </c:pt>
                <c:pt idx="1588">
                  <c:v>8.2949333333333328</c:v>
                </c:pt>
                <c:pt idx="1589">
                  <c:v>8.6666666666666696</c:v>
                </c:pt>
                <c:pt idx="1590">
                  <c:v>8.9318666666666697</c:v>
                </c:pt>
                <c:pt idx="1591">
                  <c:v>9.1109333333333353</c:v>
                </c:pt>
                <c:pt idx="1592">
                  <c:v>9.1902666666666697</c:v>
                </c:pt>
                <c:pt idx="1593">
                  <c:v>9.0633333333333361</c:v>
                </c:pt>
                <c:pt idx="1594">
                  <c:v>9.2809333333333335</c:v>
                </c:pt>
                <c:pt idx="1595">
                  <c:v>9.8090666666666699</c:v>
                </c:pt>
                <c:pt idx="1596">
                  <c:v>9.9609333333333332</c:v>
                </c:pt>
                <c:pt idx="1597">
                  <c:v>10.004</c:v>
                </c:pt>
                <c:pt idx="1598">
                  <c:v>10.31453333333334</c:v>
                </c:pt>
                <c:pt idx="1599">
                  <c:v>10.7316</c:v>
                </c:pt>
                <c:pt idx="1600">
                  <c:v>11.295999999999999</c:v>
                </c:pt>
                <c:pt idx="1601">
                  <c:v>11.207599999999999</c:v>
                </c:pt>
                <c:pt idx="1602">
                  <c:v>11.228</c:v>
                </c:pt>
                <c:pt idx="1603">
                  <c:v>11.62693333333333</c:v>
                </c:pt>
                <c:pt idx="1604">
                  <c:v>11.912533333333331</c:v>
                </c:pt>
                <c:pt idx="1605">
                  <c:v>12.1936</c:v>
                </c:pt>
                <c:pt idx="1606">
                  <c:v>12.044</c:v>
                </c:pt>
                <c:pt idx="1607">
                  <c:v>12.17093333333333</c:v>
                </c:pt>
                <c:pt idx="1608">
                  <c:v>12.32733333333333</c:v>
                </c:pt>
                <c:pt idx="1609">
                  <c:v>12.2004</c:v>
                </c:pt>
                <c:pt idx="1610">
                  <c:v>12.46333333333334</c:v>
                </c:pt>
                <c:pt idx="1611">
                  <c:v>12.55853333333334</c:v>
                </c:pt>
                <c:pt idx="1612">
                  <c:v>12.47013333333334</c:v>
                </c:pt>
                <c:pt idx="1613">
                  <c:v>12.112</c:v>
                </c:pt>
                <c:pt idx="1614">
                  <c:v>12.01</c:v>
                </c:pt>
                <c:pt idx="1615">
                  <c:v>11.9148</c:v>
                </c:pt>
                <c:pt idx="1616">
                  <c:v>12.152799999999999</c:v>
                </c:pt>
                <c:pt idx="1617">
                  <c:v>12.352266666666671</c:v>
                </c:pt>
                <c:pt idx="1618">
                  <c:v>12.49506666666667</c:v>
                </c:pt>
                <c:pt idx="1619">
                  <c:v>12.025866666666669</c:v>
                </c:pt>
                <c:pt idx="1620">
                  <c:v>11.72666666666667</c:v>
                </c:pt>
                <c:pt idx="1621">
                  <c:v>12.0236</c:v>
                </c:pt>
                <c:pt idx="1622">
                  <c:v>11.80826666666667</c:v>
                </c:pt>
                <c:pt idx="1623">
                  <c:v>11.756133333333331</c:v>
                </c:pt>
                <c:pt idx="1624">
                  <c:v>11.5136</c:v>
                </c:pt>
                <c:pt idx="1625">
                  <c:v>11.03306666666667</c:v>
                </c:pt>
                <c:pt idx="1626">
                  <c:v>10.928800000000001</c:v>
                </c:pt>
                <c:pt idx="1627">
                  <c:v>11.32773333333334</c:v>
                </c:pt>
                <c:pt idx="1628">
                  <c:v>11.6088</c:v>
                </c:pt>
                <c:pt idx="1629">
                  <c:v>11.774266666666669</c:v>
                </c:pt>
                <c:pt idx="1630">
                  <c:v>11.685866666666669</c:v>
                </c:pt>
                <c:pt idx="1631">
                  <c:v>11.538533333333341</c:v>
                </c:pt>
                <c:pt idx="1632">
                  <c:v>11.069333333333329</c:v>
                </c:pt>
                <c:pt idx="1633">
                  <c:v>10.910666666666669</c:v>
                </c:pt>
                <c:pt idx="1634">
                  <c:v>11.11466666666667</c:v>
                </c:pt>
                <c:pt idx="1635">
                  <c:v>11.3164</c:v>
                </c:pt>
                <c:pt idx="1636">
                  <c:v>11.02853333333333</c:v>
                </c:pt>
                <c:pt idx="1637">
                  <c:v>10.91973333333334</c:v>
                </c:pt>
                <c:pt idx="1638">
                  <c:v>10.965066666666671</c:v>
                </c:pt>
                <c:pt idx="1639">
                  <c:v>11.17133333333333</c:v>
                </c:pt>
                <c:pt idx="1640">
                  <c:v>10.93333333333333</c:v>
                </c:pt>
                <c:pt idx="1641">
                  <c:v>11.218933333333331</c:v>
                </c:pt>
                <c:pt idx="1642">
                  <c:v>10.999066666666669</c:v>
                </c:pt>
                <c:pt idx="1643">
                  <c:v>10.93333333333333</c:v>
                </c:pt>
                <c:pt idx="1644">
                  <c:v>10.822266666666669</c:v>
                </c:pt>
                <c:pt idx="1645">
                  <c:v>10.6228</c:v>
                </c:pt>
                <c:pt idx="1646">
                  <c:v>10.928800000000001</c:v>
                </c:pt>
                <c:pt idx="1647">
                  <c:v>11.130533333333339</c:v>
                </c:pt>
                <c:pt idx="1648">
                  <c:v>11.28693333333333</c:v>
                </c:pt>
                <c:pt idx="1649">
                  <c:v>11.073866666666669</c:v>
                </c:pt>
                <c:pt idx="1650">
                  <c:v>10.71573333333334</c:v>
                </c:pt>
                <c:pt idx="1651">
                  <c:v>10.75426666666667</c:v>
                </c:pt>
                <c:pt idx="1652">
                  <c:v>11.08293333333333</c:v>
                </c:pt>
                <c:pt idx="1653">
                  <c:v>10.8812</c:v>
                </c:pt>
                <c:pt idx="1654">
                  <c:v>10.84946666666667</c:v>
                </c:pt>
                <c:pt idx="1655">
                  <c:v>11.27106666666667</c:v>
                </c:pt>
                <c:pt idx="1656">
                  <c:v>11.2416</c:v>
                </c:pt>
                <c:pt idx="1657">
                  <c:v>11.10786666666667</c:v>
                </c:pt>
                <c:pt idx="1658">
                  <c:v>10.68626666666667</c:v>
                </c:pt>
                <c:pt idx="1659">
                  <c:v>10.82</c:v>
                </c:pt>
                <c:pt idx="1660">
                  <c:v>11.01266666666667</c:v>
                </c:pt>
                <c:pt idx="1661">
                  <c:v>10.66813333333333</c:v>
                </c:pt>
                <c:pt idx="1662">
                  <c:v>11.02173333333333</c:v>
                </c:pt>
                <c:pt idx="1663">
                  <c:v>11.60653333333334</c:v>
                </c:pt>
                <c:pt idx="1664">
                  <c:v>12.801066666666671</c:v>
                </c:pt>
                <c:pt idx="1665">
                  <c:v>12.76706666666667</c:v>
                </c:pt>
                <c:pt idx="1666">
                  <c:v>12.996</c:v>
                </c:pt>
                <c:pt idx="1667">
                  <c:v>13.1592</c:v>
                </c:pt>
                <c:pt idx="1668">
                  <c:v>13.21133333333333</c:v>
                </c:pt>
                <c:pt idx="1669">
                  <c:v>13.17506666666667</c:v>
                </c:pt>
                <c:pt idx="1670">
                  <c:v>13.03</c:v>
                </c:pt>
                <c:pt idx="1671">
                  <c:v>13.00733333333333</c:v>
                </c:pt>
                <c:pt idx="1672">
                  <c:v>13.451599999999999</c:v>
                </c:pt>
                <c:pt idx="1673">
                  <c:v>14.2676</c:v>
                </c:pt>
                <c:pt idx="1674">
                  <c:v>14.16106666666667</c:v>
                </c:pt>
                <c:pt idx="1675">
                  <c:v>14.33106666666667</c:v>
                </c:pt>
                <c:pt idx="1676">
                  <c:v>14.22226666666667</c:v>
                </c:pt>
                <c:pt idx="1677">
                  <c:v>13.884533333333341</c:v>
                </c:pt>
                <c:pt idx="1678">
                  <c:v>13.168266666666669</c:v>
                </c:pt>
                <c:pt idx="1679">
                  <c:v>12.33866666666667</c:v>
                </c:pt>
                <c:pt idx="1680">
                  <c:v>12.669600000000001</c:v>
                </c:pt>
                <c:pt idx="1681">
                  <c:v>12.48826666666667</c:v>
                </c:pt>
                <c:pt idx="1682">
                  <c:v>12.1052</c:v>
                </c:pt>
                <c:pt idx="1683">
                  <c:v>12.202666666666669</c:v>
                </c:pt>
                <c:pt idx="1684">
                  <c:v>12.15733333333333</c:v>
                </c:pt>
                <c:pt idx="1685">
                  <c:v>12.56986666666667</c:v>
                </c:pt>
                <c:pt idx="1686">
                  <c:v>12.5404</c:v>
                </c:pt>
                <c:pt idx="1687">
                  <c:v>12.33413333333333</c:v>
                </c:pt>
                <c:pt idx="1688">
                  <c:v>11.946533333333329</c:v>
                </c:pt>
                <c:pt idx="1689">
                  <c:v>11.939733333333329</c:v>
                </c:pt>
                <c:pt idx="1690">
                  <c:v>12.202666666666669</c:v>
                </c:pt>
                <c:pt idx="1691">
                  <c:v>12.5268</c:v>
                </c:pt>
                <c:pt idx="1692">
                  <c:v>12.85773333333333</c:v>
                </c:pt>
                <c:pt idx="1693">
                  <c:v>12.9756</c:v>
                </c:pt>
                <c:pt idx="1694">
                  <c:v>13.29066666666667</c:v>
                </c:pt>
                <c:pt idx="1695">
                  <c:v>13.20226666666667</c:v>
                </c:pt>
                <c:pt idx="1696">
                  <c:v>12.986933333333329</c:v>
                </c:pt>
                <c:pt idx="1697">
                  <c:v>13.03226666666667</c:v>
                </c:pt>
                <c:pt idx="1698">
                  <c:v>12.83733333333333</c:v>
                </c:pt>
                <c:pt idx="1699">
                  <c:v>13.27706666666667</c:v>
                </c:pt>
                <c:pt idx="1700">
                  <c:v>13.1252</c:v>
                </c:pt>
                <c:pt idx="1701">
                  <c:v>12.81693333333334</c:v>
                </c:pt>
                <c:pt idx="1702">
                  <c:v>12.769333333333339</c:v>
                </c:pt>
                <c:pt idx="1703">
                  <c:v>12.903066666666669</c:v>
                </c:pt>
                <c:pt idx="1704">
                  <c:v>12.9824</c:v>
                </c:pt>
                <c:pt idx="1705">
                  <c:v>12.554</c:v>
                </c:pt>
                <c:pt idx="1706">
                  <c:v>12.1868</c:v>
                </c:pt>
                <c:pt idx="1707">
                  <c:v>11.735733333333339</c:v>
                </c:pt>
                <c:pt idx="1708">
                  <c:v>11.42973333333334</c:v>
                </c:pt>
                <c:pt idx="1709">
                  <c:v>11.053466666666671</c:v>
                </c:pt>
                <c:pt idx="1710">
                  <c:v>10.779199999999999</c:v>
                </c:pt>
                <c:pt idx="1711">
                  <c:v>10.965066666666671</c:v>
                </c:pt>
                <c:pt idx="1712">
                  <c:v>11.275600000000001</c:v>
                </c:pt>
                <c:pt idx="1713">
                  <c:v>11.901199999999999</c:v>
                </c:pt>
                <c:pt idx="1714">
                  <c:v>11.71306666666667</c:v>
                </c:pt>
                <c:pt idx="1715">
                  <c:v>11.5204</c:v>
                </c:pt>
                <c:pt idx="1716">
                  <c:v>12.100666666666671</c:v>
                </c:pt>
                <c:pt idx="1717">
                  <c:v>12.48826666666667</c:v>
                </c:pt>
                <c:pt idx="1718">
                  <c:v>12.875866666666671</c:v>
                </c:pt>
                <c:pt idx="1719">
                  <c:v>13.490133333333331</c:v>
                </c:pt>
                <c:pt idx="1720">
                  <c:v>14.442133333333331</c:v>
                </c:pt>
                <c:pt idx="1721">
                  <c:v>14.902266666666669</c:v>
                </c:pt>
                <c:pt idx="1722">
                  <c:v>15.083600000000001</c:v>
                </c:pt>
                <c:pt idx="1723">
                  <c:v>15.215066666666671</c:v>
                </c:pt>
                <c:pt idx="1724">
                  <c:v>15.25133333333333</c:v>
                </c:pt>
                <c:pt idx="1725">
                  <c:v>15.70013333333333</c:v>
                </c:pt>
                <c:pt idx="1726">
                  <c:v>15.8316</c:v>
                </c:pt>
                <c:pt idx="1727">
                  <c:v>15.797599999999999</c:v>
                </c:pt>
                <c:pt idx="1728">
                  <c:v>15.287599999999999</c:v>
                </c:pt>
                <c:pt idx="1729">
                  <c:v>15.47573333333334</c:v>
                </c:pt>
                <c:pt idx="1730">
                  <c:v>15.4168</c:v>
                </c:pt>
                <c:pt idx="1731">
                  <c:v>14.956666666666671</c:v>
                </c:pt>
                <c:pt idx="1732">
                  <c:v>14.913600000000001</c:v>
                </c:pt>
                <c:pt idx="1733">
                  <c:v>14.6008</c:v>
                </c:pt>
                <c:pt idx="1734">
                  <c:v>14.74133333333333</c:v>
                </c:pt>
                <c:pt idx="1735">
                  <c:v>14.62573333333334</c:v>
                </c:pt>
                <c:pt idx="1736">
                  <c:v>15.0768</c:v>
                </c:pt>
                <c:pt idx="1737">
                  <c:v>15.589066666666669</c:v>
                </c:pt>
                <c:pt idx="1738">
                  <c:v>15.54146666666667</c:v>
                </c:pt>
                <c:pt idx="1739">
                  <c:v>15.854266666666669</c:v>
                </c:pt>
                <c:pt idx="1740">
                  <c:v>16.010666666666669</c:v>
                </c:pt>
                <c:pt idx="1741">
                  <c:v>15.89506666666667</c:v>
                </c:pt>
                <c:pt idx="1742">
                  <c:v>15.87013333333333</c:v>
                </c:pt>
                <c:pt idx="1743">
                  <c:v>16.185199999999998</c:v>
                </c:pt>
                <c:pt idx="1744">
                  <c:v>16.13986666666667</c:v>
                </c:pt>
                <c:pt idx="1745">
                  <c:v>16.9173333333333</c:v>
                </c:pt>
                <c:pt idx="1746">
                  <c:v>17.731066666666671</c:v>
                </c:pt>
                <c:pt idx="1747">
                  <c:v>17.928266666666669</c:v>
                </c:pt>
                <c:pt idx="1748">
                  <c:v>18.009866666666671</c:v>
                </c:pt>
                <c:pt idx="1749">
                  <c:v>18.123200000000001</c:v>
                </c:pt>
                <c:pt idx="1750">
                  <c:v>18.404266666666661</c:v>
                </c:pt>
                <c:pt idx="1751">
                  <c:v>18.175333333333299</c:v>
                </c:pt>
                <c:pt idx="1752">
                  <c:v>17.966799999999971</c:v>
                </c:pt>
                <c:pt idx="1753">
                  <c:v>18.202533333333299</c:v>
                </c:pt>
                <c:pt idx="1754">
                  <c:v>18.23426666666667</c:v>
                </c:pt>
                <c:pt idx="1755">
                  <c:v>18.1096</c:v>
                </c:pt>
                <c:pt idx="1756">
                  <c:v>18.780533333333299</c:v>
                </c:pt>
                <c:pt idx="1757">
                  <c:v>18.884800000000009</c:v>
                </c:pt>
                <c:pt idx="1758">
                  <c:v>19.1001333333333</c:v>
                </c:pt>
                <c:pt idx="1759">
                  <c:v>19.419733333333301</c:v>
                </c:pt>
                <c:pt idx="1760">
                  <c:v>19.01400000000001</c:v>
                </c:pt>
                <c:pt idx="1761">
                  <c:v>18.519866666666669</c:v>
                </c:pt>
                <c:pt idx="1762">
                  <c:v>18.27733333333331</c:v>
                </c:pt>
                <c:pt idx="1763">
                  <c:v>18.3793333333333</c:v>
                </c:pt>
                <c:pt idx="1764">
                  <c:v>17.767333333333301</c:v>
                </c:pt>
                <c:pt idx="1765">
                  <c:v>16.9173333333333</c:v>
                </c:pt>
                <c:pt idx="1766">
                  <c:v>16.541066666666669</c:v>
                </c:pt>
                <c:pt idx="1767">
                  <c:v>16.6816</c:v>
                </c:pt>
                <c:pt idx="1768">
                  <c:v>16.717866666666669</c:v>
                </c:pt>
                <c:pt idx="1769">
                  <c:v>16.50480000000001</c:v>
                </c:pt>
                <c:pt idx="1770">
                  <c:v>16.436800000000009</c:v>
                </c:pt>
                <c:pt idx="1771">
                  <c:v>15.92</c:v>
                </c:pt>
                <c:pt idx="1772">
                  <c:v>16.003866666666671</c:v>
                </c:pt>
                <c:pt idx="1773">
                  <c:v>16.142133333333302</c:v>
                </c:pt>
                <c:pt idx="1774">
                  <c:v>15.8588</c:v>
                </c:pt>
                <c:pt idx="1775">
                  <c:v>15.91093333333334</c:v>
                </c:pt>
                <c:pt idx="1776">
                  <c:v>15.922266666666671</c:v>
                </c:pt>
                <c:pt idx="1777">
                  <c:v>15.55506666666667</c:v>
                </c:pt>
                <c:pt idx="1778">
                  <c:v>15.57773333333334</c:v>
                </c:pt>
                <c:pt idx="1779">
                  <c:v>15.752266666666671</c:v>
                </c:pt>
                <c:pt idx="1780">
                  <c:v>15.876933333333341</c:v>
                </c:pt>
                <c:pt idx="1781">
                  <c:v>16.049199999999999</c:v>
                </c:pt>
                <c:pt idx="1782">
                  <c:v>15.954000000000001</c:v>
                </c:pt>
                <c:pt idx="1783">
                  <c:v>16.080933333333299</c:v>
                </c:pt>
                <c:pt idx="1784">
                  <c:v>16.248666666666669</c:v>
                </c:pt>
                <c:pt idx="1785">
                  <c:v>16.989866666666661</c:v>
                </c:pt>
                <c:pt idx="1786">
                  <c:v>17.012533333333302</c:v>
                </c:pt>
                <c:pt idx="1787">
                  <c:v>17.538399999999989</c:v>
                </c:pt>
                <c:pt idx="1788">
                  <c:v>17.332133333333299</c:v>
                </c:pt>
                <c:pt idx="1789">
                  <c:v>17.42279999999997</c:v>
                </c:pt>
                <c:pt idx="1790">
                  <c:v>17.694800000000001</c:v>
                </c:pt>
                <c:pt idx="1791">
                  <c:v>18.0393333333333</c:v>
                </c:pt>
                <c:pt idx="1792">
                  <c:v>18.540266666666671</c:v>
                </c:pt>
                <c:pt idx="1793">
                  <c:v>18.381599999999999</c:v>
                </c:pt>
                <c:pt idx="1794">
                  <c:v>18.263733333333299</c:v>
                </c:pt>
                <c:pt idx="1795">
                  <c:v>18.2728</c:v>
                </c:pt>
                <c:pt idx="1796">
                  <c:v>18.44279999999997</c:v>
                </c:pt>
                <c:pt idx="1797">
                  <c:v>18.365733333333299</c:v>
                </c:pt>
                <c:pt idx="1798">
                  <c:v>18.395199999999999</c:v>
                </c:pt>
                <c:pt idx="1799">
                  <c:v>18.549333333333301</c:v>
                </c:pt>
                <c:pt idx="1800">
                  <c:v>18.170799999999989</c:v>
                </c:pt>
                <c:pt idx="1801">
                  <c:v>18.58786666666667</c:v>
                </c:pt>
                <c:pt idx="1802">
                  <c:v>17.916933333333311</c:v>
                </c:pt>
                <c:pt idx="1803">
                  <c:v>17.7424</c:v>
                </c:pt>
                <c:pt idx="1804">
                  <c:v>17.647200000000009</c:v>
                </c:pt>
                <c:pt idx="1805">
                  <c:v>17.164400000000001</c:v>
                </c:pt>
                <c:pt idx="1806">
                  <c:v>16.631733333333319</c:v>
                </c:pt>
                <c:pt idx="1807">
                  <c:v>16.5773333333333</c:v>
                </c:pt>
                <c:pt idx="1808">
                  <c:v>16.792666666666658</c:v>
                </c:pt>
                <c:pt idx="1809">
                  <c:v>16.561466666666671</c:v>
                </c:pt>
                <c:pt idx="1810">
                  <c:v>16.65666666666667</c:v>
                </c:pt>
                <c:pt idx="1811">
                  <c:v>16.307600000000001</c:v>
                </c:pt>
                <c:pt idx="1812">
                  <c:v>16.393733333333309</c:v>
                </c:pt>
                <c:pt idx="1813">
                  <c:v>16.035599999999999</c:v>
                </c:pt>
                <c:pt idx="1814">
                  <c:v>15.88826666666667</c:v>
                </c:pt>
                <c:pt idx="1815">
                  <c:v>15.512</c:v>
                </c:pt>
                <c:pt idx="1816">
                  <c:v>15.36466666666667</c:v>
                </c:pt>
                <c:pt idx="1817">
                  <c:v>15.337466666666669</c:v>
                </c:pt>
                <c:pt idx="1818">
                  <c:v>15.71146666666667</c:v>
                </c:pt>
                <c:pt idx="1819">
                  <c:v>15.69560000000001</c:v>
                </c:pt>
                <c:pt idx="1820">
                  <c:v>16.017466666666671</c:v>
                </c:pt>
                <c:pt idx="1821">
                  <c:v>16.853866666666669</c:v>
                </c:pt>
                <c:pt idx="1822">
                  <c:v>16.3416</c:v>
                </c:pt>
                <c:pt idx="1823">
                  <c:v>15.827066666666671</c:v>
                </c:pt>
                <c:pt idx="1824">
                  <c:v>15.815733333333339</c:v>
                </c:pt>
                <c:pt idx="1825">
                  <c:v>15.400933333333329</c:v>
                </c:pt>
                <c:pt idx="1826">
                  <c:v>15.47573333333334</c:v>
                </c:pt>
                <c:pt idx="1827">
                  <c:v>15.5732</c:v>
                </c:pt>
                <c:pt idx="1828">
                  <c:v>15.854266666666669</c:v>
                </c:pt>
                <c:pt idx="1829">
                  <c:v>15.66613333333334</c:v>
                </c:pt>
                <c:pt idx="1830">
                  <c:v>16.110399999999991</c:v>
                </c:pt>
                <c:pt idx="1831">
                  <c:v>16.454933333333319</c:v>
                </c:pt>
                <c:pt idx="1832">
                  <c:v>16.361999999999998</c:v>
                </c:pt>
                <c:pt idx="1833">
                  <c:v>15.94493333333333</c:v>
                </c:pt>
                <c:pt idx="1834">
                  <c:v>16.334799999999991</c:v>
                </c:pt>
                <c:pt idx="1835">
                  <c:v>16.6521333333333</c:v>
                </c:pt>
                <c:pt idx="1836">
                  <c:v>16.327999999999999</c:v>
                </c:pt>
                <c:pt idx="1837">
                  <c:v>16.572800000000001</c:v>
                </c:pt>
                <c:pt idx="1838">
                  <c:v>17.071466666666669</c:v>
                </c:pt>
                <c:pt idx="1839">
                  <c:v>17.334399999999999</c:v>
                </c:pt>
                <c:pt idx="1840">
                  <c:v>18.426933333333299</c:v>
                </c:pt>
                <c:pt idx="1841">
                  <c:v>18.7465333333333</c:v>
                </c:pt>
                <c:pt idx="1842">
                  <c:v>18.766933333333299</c:v>
                </c:pt>
                <c:pt idx="1843">
                  <c:v>18.96866666666666</c:v>
                </c:pt>
                <c:pt idx="1844">
                  <c:v>19.032133333333299</c:v>
                </c:pt>
                <c:pt idx="1845">
                  <c:v>18.689866666666671</c:v>
                </c:pt>
                <c:pt idx="1846">
                  <c:v>18.352133333333299</c:v>
                </c:pt>
                <c:pt idx="1847">
                  <c:v>18.288666666666661</c:v>
                </c:pt>
                <c:pt idx="1848">
                  <c:v>18.451866666666671</c:v>
                </c:pt>
                <c:pt idx="1849">
                  <c:v>18.186666666666671</c:v>
                </c:pt>
                <c:pt idx="1850">
                  <c:v>18.093733333333311</c:v>
                </c:pt>
                <c:pt idx="1851">
                  <c:v>18.479066666666679</c:v>
                </c:pt>
                <c:pt idx="1852">
                  <c:v>19.1432</c:v>
                </c:pt>
                <c:pt idx="1853">
                  <c:v>19.270133333333309</c:v>
                </c:pt>
                <c:pt idx="1854">
                  <c:v>19.442399999999971</c:v>
                </c:pt>
                <c:pt idx="1855">
                  <c:v>18.809999999999999</c:v>
                </c:pt>
                <c:pt idx="1856">
                  <c:v>18.726133333333308</c:v>
                </c:pt>
                <c:pt idx="1857">
                  <c:v>18.504000000000001</c:v>
                </c:pt>
                <c:pt idx="1858">
                  <c:v>18.3929333333333</c:v>
                </c:pt>
                <c:pt idx="1859">
                  <c:v>18.7012</c:v>
                </c:pt>
                <c:pt idx="1860">
                  <c:v>18.730666666666671</c:v>
                </c:pt>
                <c:pt idx="1861">
                  <c:v>18.655866666666672</c:v>
                </c:pt>
                <c:pt idx="1862">
                  <c:v>18.766933333333299</c:v>
                </c:pt>
                <c:pt idx="1863">
                  <c:v>18.66493333333332</c:v>
                </c:pt>
                <c:pt idx="1864">
                  <c:v>18.032533333333308</c:v>
                </c:pt>
                <c:pt idx="1865">
                  <c:v>17.957733333333302</c:v>
                </c:pt>
                <c:pt idx="1866">
                  <c:v>17.508933333333299</c:v>
                </c:pt>
                <c:pt idx="1867">
                  <c:v>16.840266666666668</c:v>
                </c:pt>
                <c:pt idx="1868">
                  <c:v>16.6521333333333</c:v>
                </c:pt>
                <c:pt idx="1869">
                  <c:v>16.2985333333333</c:v>
                </c:pt>
                <c:pt idx="1870">
                  <c:v>15.8588</c:v>
                </c:pt>
                <c:pt idx="1871">
                  <c:v>15.237733333333329</c:v>
                </c:pt>
                <c:pt idx="1872">
                  <c:v>14.83426666666667</c:v>
                </c:pt>
                <c:pt idx="1873">
                  <c:v>14.458</c:v>
                </c:pt>
                <c:pt idx="1874">
                  <c:v>14.2676</c:v>
                </c:pt>
                <c:pt idx="1875">
                  <c:v>13.81426666666667</c:v>
                </c:pt>
                <c:pt idx="1876">
                  <c:v>13.696400000000001</c:v>
                </c:pt>
                <c:pt idx="1877">
                  <c:v>13.533200000000001</c:v>
                </c:pt>
                <c:pt idx="1878">
                  <c:v>13.04586666666667</c:v>
                </c:pt>
                <c:pt idx="1879">
                  <c:v>13.0844</c:v>
                </c:pt>
                <c:pt idx="1880">
                  <c:v>12.25253333333333</c:v>
                </c:pt>
                <c:pt idx="1881">
                  <c:v>11.432</c:v>
                </c:pt>
                <c:pt idx="1882">
                  <c:v>11.27333333333333</c:v>
                </c:pt>
                <c:pt idx="1883">
                  <c:v>10.722533333333329</c:v>
                </c:pt>
                <c:pt idx="1884">
                  <c:v>10.373466666666671</c:v>
                </c:pt>
                <c:pt idx="1885">
                  <c:v>10.071999999999999</c:v>
                </c:pt>
                <c:pt idx="1886">
                  <c:v>9.9223999999999997</c:v>
                </c:pt>
                <c:pt idx="1887">
                  <c:v>10.173999999999999</c:v>
                </c:pt>
                <c:pt idx="1888">
                  <c:v>10.2148</c:v>
                </c:pt>
                <c:pt idx="1889">
                  <c:v>9.4305333333333348</c:v>
                </c:pt>
                <c:pt idx="1890">
                  <c:v>9.2106666666666648</c:v>
                </c:pt>
                <c:pt idx="1891">
                  <c:v>8.9341333333333317</c:v>
                </c:pt>
                <c:pt idx="1892">
                  <c:v>8.5125333333333302</c:v>
                </c:pt>
                <c:pt idx="1893">
                  <c:v>8.4830666666666694</c:v>
                </c:pt>
                <c:pt idx="1894">
                  <c:v>8.4536000000000069</c:v>
                </c:pt>
                <c:pt idx="1895">
                  <c:v>8.6009333333333338</c:v>
                </c:pt>
                <c:pt idx="1896">
                  <c:v>8.9590666666666703</c:v>
                </c:pt>
                <c:pt idx="1897">
                  <c:v>9.0724000000000071</c:v>
                </c:pt>
                <c:pt idx="1898">
                  <c:v>9.2220000000000013</c:v>
                </c:pt>
                <c:pt idx="1899">
                  <c:v>9.5166666666666693</c:v>
                </c:pt>
                <c:pt idx="1900">
                  <c:v>9.7229333333333336</c:v>
                </c:pt>
                <c:pt idx="1901">
                  <c:v>9.9178666666666704</c:v>
                </c:pt>
                <c:pt idx="1902">
                  <c:v>10.2012</c:v>
                </c:pt>
                <c:pt idx="1903">
                  <c:v>10.07426666666667</c:v>
                </c:pt>
                <c:pt idx="1904">
                  <c:v>10.783733333333331</c:v>
                </c:pt>
                <c:pt idx="1905">
                  <c:v>11.3368</c:v>
                </c:pt>
                <c:pt idx="1906">
                  <c:v>11.422933333333329</c:v>
                </c:pt>
                <c:pt idx="1907">
                  <c:v>11.8332</c:v>
                </c:pt>
                <c:pt idx="1908">
                  <c:v>12.1052</c:v>
                </c:pt>
                <c:pt idx="1909">
                  <c:v>12.16186666666667</c:v>
                </c:pt>
                <c:pt idx="1910">
                  <c:v>12.594799999999999</c:v>
                </c:pt>
                <c:pt idx="1911">
                  <c:v>12.29333333333334</c:v>
                </c:pt>
                <c:pt idx="1912">
                  <c:v>12.5404</c:v>
                </c:pt>
                <c:pt idx="1913">
                  <c:v>12.504133333333341</c:v>
                </c:pt>
                <c:pt idx="1914">
                  <c:v>12.58346666666667</c:v>
                </c:pt>
                <c:pt idx="1915">
                  <c:v>12.7376</c:v>
                </c:pt>
                <c:pt idx="1916">
                  <c:v>12.728533333333329</c:v>
                </c:pt>
                <c:pt idx="1917">
                  <c:v>12.424799999999999</c:v>
                </c:pt>
                <c:pt idx="1918">
                  <c:v>12.68093333333333</c:v>
                </c:pt>
                <c:pt idx="1919">
                  <c:v>12.513199999999999</c:v>
                </c:pt>
                <c:pt idx="1920">
                  <c:v>12.73986666666667</c:v>
                </c:pt>
                <c:pt idx="1921">
                  <c:v>12.56533333333334</c:v>
                </c:pt>
                <c:pt idx="1922">
                  <c:v>12.320533333333341</c:v>
                </c:pt>
                <c:pt idx="1923">
                  <c:v>12.62653333333334</c:v>
                </c:pt>
                <c:pt idx="1924">
                  <c:v>12.964266666666671</c:v>
                </c:pt>
                <c:pt idx="1925">
                  <c:v>12.581200000000001</c:v>
                </c:pt>
                <c:pt idx="1926">
                  <c:v>13.00053333333334</c:v>
                </c:pt>
                <c:pt idx="1927">
                  <c:v>12.8804</c:v>
                </c:pt>
                <c:pt idx="1928">
                  <c:v>12.93026666666667</c:v>
                </c:pt>
                <c:pt idx="1929">
                  <c:v>13.02093333333333</c:v>
                </c:pt>
                <c:pt idx="1930">
                  <c:v>13.19546666666667</c:v>
                </c:pt>
                <c:pt idx="1931">
                  <c:v>13.10026666666667</c:v>
                </c:pt>
                <c:pt idx="1932">
                  <c:v>12.882666666666671</c:v>
                </c:pt>
                <c:pt idx="1933">
                  <c:v>12.814666666666669</c:v>
                </c:pt>
                <c:pt idx="1934">
                  <c:v>12.74666666666667</c:v>
                </c:pt>
                <c:pt idx="1935">
                  <c:v>12.1868</c:v>
                </c:pt>
                <c:pt idx="1936">
                  <c:v>12.35453333333334</c:v>
                </c:pt>
                <c:pt idx="1937">
                  <c:v>12.055333333333341</c:v>
                </c:pt>
                <c:pt idx="1938">
                  <c:v>11.434266666666669</c:v>
                </c:pt>
                <c:pt idx="1939">
                  <c:v>11.141866666666671</c:v>
                </c:pt>
                <c:pt idx="1940">
                  <c:v>11.36626666666667</c:v>
                </c:pt>
                <c:pt idx="1941">
                  <c:v>11.18493333333333</c:v>
                </c:pt>
                <c:pt idx="1942">
                  <c:v>10.853999999999999</c:v>
                </c:pt>
                <c:pt idx="1943">
                  <c:v>10.867599999999999</c:v>
                </c:pt>
                <c:pt idx="1944">
                  <c:v>10.76106666666667</c:v>
                </c:pt>
                <c:pt idx="1945">
                  <c:v>10.33946666666667</c:v>
                </c:pt>
                <c:pt idx="1946">
                  <c:v>10.14226666666667</c:v>
                </c:pt>
                <c:pt idx="1947">
                  <c:v>9.9133333333333322</c:v>
                </c:pt>
                <c:pt idx="1948">
                  <c:v>9.7456000000000014</c:v>
                </c:pt>
                <c:pt idx="1949">
                  <c:v>9.7637333333333345</c:v>
                </c:pt>
                <c:pt idx="1950">
                  <c:v>9.6617333333333342</c:v>
                </c:pt>
                <c:pt idx="1951">
                  <c:v>9.4532000000000025</c:v>
                </c:pt>
                <c:pt idx="1952">
                  <c:v>9.5937333333333328</c:v>
                </c:pt>
                <c:pt idx="1953">
                  <c:v>9.8861333333333352</c:v>
                </c:pt>
                <c:pt idx="1954">
                  <c:v>10.17173333333333</c:v>
                </c:pt>
                <c:pt idx="1955">
                  <c:v>9.9314666666666707</c:v>
                </c:pt>
                <c:pt idx="1956">
                  <c:v>9.8408000000000015</c:v>
                </c:pt>
                <c:pt idx="1957">
                  <c:v>9.790933333333335</c:v>
                </c:pt>
                <c:pt idx="1958">
                  <c:v>9.5166666666666693</c:v>
                </c:pt>
                <c:pt idx="1959">
                  <c:v>9.1540000000000035</c:v>
                </c:pt>
                <c:pt idx="1960">
                  <c:v>8.9794666666666707</c:v>
                </c:pt>
                <c:pt idx="1961">
                  <c:v>9.1630666666666691</c:v>
                </c:pt>
                <c:pt idx="1962">
                  <c:v>9.3625333333333405</c:v>
                </c:pt>
                <c:pt idx="1963">
                  <c:v>9.3512000000000022</c:v>
                </c:pt>
                <c:pt idx="1964">
                  <c:v>8.8185333333333347</c:v>
                </c:pt>
                <c:pt idx="1965">
                  <c:v>8.8616000000000028</c:v>
                </c:pt>
                <c:pt idx="1966">
                  <c:v>8.8434666666666697</c:v>
                </c:pt>
                <c:pt idx="1967">
                  <c:v>8.6893333333333338</c:v>
                </c:pt>
                <c:pt idx="1968">
                  <c:v>8.4060000000000024</c:v>
                </c:pt>
                <c:pt idx="1969">
                  <c:v>7.9504000000000001</c:v>
                </c:pt>
                <c:pt idx="1970">
                  <c:v>7.5922666666666663</c:v>
                </c:pt>
                <c:pt idx="1971">
                  <c:v>7.6647999999999978</c:v>
                </c:pt>
                <c:pt idx="1972">
                  <c:v>7.4517333333333351</c:v>
                </c:pt>
                <c:pt idx="1973">
                  <c:v>7.4766666666666701</c:v>
                </c:pt>
                <c:pt idx="1974">
                  <c:v>7.4834666666666658</c:v>
                </c:pt>
                <c:pt idx="1975">
                  <c:v>7.3519999999999976</c:v>
                </c:pt>
                <c:pt idx="1976">
                  <c:v>7.268133333333334</c:v>
                </c:pt>
                <c:pt idx="1977">
                  <c:v>7.1026666666666669</c:v>
                </c:pt>
                <c:pt idx="1978">
                  <c:v>6.7105333333333341</c:v>
                </c:pt>
                <c:pt idx="1979">
                  <c:v>6.8057333333333361</c:v>
                </c:pt>
                <c:pt idx="1980">
                  <c:v>6.6357333333333361</c:v>
                </c:pt>
                <c:pt idx="1981">
                  <c:v>6.3116000000000012</c:v>
                </c:pt>
                <c:pt idx="1982">
                  <c:v>6.2844000000000007</c:v>
                </c:pt>
                <c:pt idx="1983">
                  <c:v>6.3977333333333331</c:v>
                </c:pt>
                <c:pt idx="1984">
                  <c:v>6.8964000000000008</c:v>
                </c:pt>
                <c:pt idx="1985">
                  <c:v>7.4925333333333333</c:v>
                </c:pt>
                <c:pt idx="1986">
                  <c:v>7.1185333333333354</c:v>
                </c:pt>
                <c:pt idx="1987">
                  <c:v>7.3950666666666667</c:v>
                </c:pt>
                <c:pt idx="1988">
                  <c:v>7.6738666666666671</c:v>
                </c:pt>
                <c:pt idx="1989">
                  <c:v>7.6239999999999979</c:v>
                </c:pt>
                <c:pt idx="1990">
                  <c:v>7.5832000000000006</c:v>
                </c:pt>
                <c:pt idx="1991">
                  <c:v>7.3701333333333361</c:v>
                </c:pt>
                <c:pt idx="1992">
                  <c:v>7.2862666666666671</c:v>
                </c:pt>
                <c:pt idx="1993">
                  <c:v>7.3882666666666656</c:v>
                </c:pt>
                <c:pt idx="1994">
                  <c:v>7.3927999999999976</c:v>
                </c:pt>
                <c:pt idx="1995">
                  <c:v>7.4109333333333334</c:v>
                </c:pt>
                <c:pt idx="1996">
                  <c:v>7.5945333333333336</c:v>
                </c:pt>
                <c:pt idx="1997">
                  <c:v>7.7962666666666669</c:v>
                </c:pt>
                <c:pt idx="1998">
                  <c:v>7.7894666666666668</c:v>
                </c:pt>
                <c:pt idx="1999">
                  <c:v>7.4857333333333376</c:v>
                </c:pt>
                <c:pt idx="2000">
                  <c:v>7.2137333333333329</c:v>
                </c:pt>
                <c:pt idx="2001">
                  <c:v>7.2250666666666694</c:v>
                </c:pt>
                <c:pt idx="2002">
                  <c:v>7.2137333333333364</c:v>
                </c:pt>
                <c:pt idx="2003">
                  <c:v>6.8193333333333328</c:v>
                </c:pt>
                <c:pt idx="2004">
                  <c:v>6.9281333333333333</c:v>
                </c:pt>
                <c:pt idx="2005">
                  <c:v>7.0868000000000002</c:v>
                </c:pt>
                <c:pt idx="2006">
                  <c:v>7.0006666666666657</c:v>
                </c:pt>
                <c:pt idx="2007">
                  <c:v>6.9508000000000001</c:v>
                </c:pt>
                <c:pt idx="2008">
                  <c:v>7.2023999999999999</c:v>
                </c:pt>
                <c:pt idx="2009">
                  <c:v>7.320266666666666</c:v>
                </c:pt>
                <c:pt idx="2010">
                  <c:v>7.6511999999999967</c:v>
                </c:pt>
                <c:pt idx="2011">
                  <c:v>7.5355999999999996</c:v>
                </c:pt>
                <c:pt idx="2012">
                  <c:v>7.7305333333333364</c:v>
                </c:pt>
                <c:pt idx="2013">
                  <c:v>7.4902666666666677</c:v>
                </c:pt>
                <c:pt idx="2014">
                  <c:v>7.0913333333333384</c:v>
                </c:pt>
                <c:pt idx="2015">
                  <c:v>7.1230666666666664</c:v>
                </c:pt>
                <c:pt idx="2016">
                  <c:v>7.08</c:v>
                </c:pt>
                <c:pt idx="2017">
                  <c:v>6.8102666666666662</c:v>
                </c:pt>
                <c:pt idx="2018">
                  <c:v>7.0051999999999994</c:v>
                </c:pt>
                <c:pt idx="2019">
                  <c:v>6.8193333333333328</c:v>
                </c:pt>
                <c:pt idx="2020">
                  <c:v>6.7921333333333322</c:v>
                </c:pt>
                <c:pt idx="2021">
                  <c:v>7.274933333333335</c:v>
                </c:pt>
                <c:pt idx="2022">
                  <c:v>7.5877333333333334</c:v>
                </c:pt>
                <c:pt idx="2023">
                  <c:v>7.2930666666666664</c:v>
                </c:pt>
                <c:pt idx="2024">
                  <c:v>7.0709333333333362</c:v>
                </c:pt>
                <c:pt idx="2025">
                  <c:v>6.5382666666666678</c:v>
                </c:pt>
                <c:pt idx="2026">
                  <c:v>7.0029333333333339</c:v>
                </c:pt>
                <c:pt idx="2027">
                  <c:v>6.6946666666666657</c:v>
                </c:pt>
                <c:pt idx="2028">
                  <c:v>6.7989333333333342</c:v>
                </c:pt>
                <c:pt idx="2029">
                  <c:v>6.7263999999999999</c:v>
                </c:pt>
                <c:pt idx="2030">
                  <c:v>6.3388000000000009</c:v>
                </c:pt>
                <c:pt idx="2031">
                  <c:v>6.6833333333333362</c:v>
                </c:pt>
                <c:pt idx="2032">
                  <c:v>7.1638666666666646</c:v>
                </c:pt>
                <c:pt idx="2033">
                  <c:v>7.1774666666666684</c:v>
                </c:pt>
                <c:pt idx="2034">
                  <c:v>7.2500000000000009</c:v>
                </c:pt>
                <c:pt idx="2035">
                  <c:v>7.2046666666666672</c:v>
                </c:pt>
                <c:pt idx="2036">
                  <c:v>7.0641333333333316</c:v>
                </c:pt>
                <c:pt idx="2037">
                  <c:v>6.8623999999999992</c:v>
                </c:pt>
                <c:pt idx="2038">
                  <c:v>6.6538666666666657</c:v>
                </c:pt>
                <c:pt idx="2039">
                  <c:v>6.73546666666667</c:v>
                </c:pt>
                <c:pt idx="2040">
                  <c:v>7.2250666666666694</c:v>
                </c:pt>
                <c:pt idx="2041">
                  <c:v>6.7898666666666667</c:v>
                </c:pt>
                <c:pt idx="2042">
                  <c:v>6.5813333333333368</c:v>
                </c:pt>
                <c:pt idx="2043">
                  <c:v>6.7490666666666659</c:v>
                </c:pt>
                <c:pt idx="2044">
                  <c:v>7.1230666666666664</c:v>
                </c:pt>
                <c:pt idx="2045">
                  <c:v>7.1207999999999974</c:v>
                </c:pt>
                <c:pt idx="2046">
                  <c:v>6.8147999999999982</c:v>
                </c:pt>
                <c:pt idx="2047">
                  <c:v>6.2821333333333333</c:v>
                </c:pt>
                <c:pt idx="2048">
                  <c:v>6.0418666666666674</c:v>
                </c:pt>
                <c:pt idx="2049">
                  <c:v>5.9670666666666676</c:v>
                </c:pt>
                <c:pt idx="2050">
                  <c:v>6.1030666666666678</c:v>
                </c:pt>
                <c:pt idx="2051">
                  <c:v>5.9965333333333364</c:v>
                </c:pt>
                <c:pt idx="2052">
                  <c:v>5.7834666666666674</c:v>
                </c:pt>
                <c:pt idx="2053">
                  <c:v>6.2186666666666683</c:v>
                </c:pt>
                <c:pt idx="2054">
                  <c:v>6.3728000000000007</c:v>
                </c:pt>
                <c:pt idx="2055">
                  <c:v>5.9217333333333384</c:v>
                </c:pt>
                <c:pt idx="2056">
                  <c:v>5.8764000000000003</c:v>
                </c:pt>
                <c:pt idx="2057">
                  <c:v>5.9126666666666674</c:v>
                </c:pt>
                <c:pt idx="2058">
                  <c:v>5.6927999999999974</c:v>
                </c:pt>
                <c:pt idx="2059">
                  <c:v>5.6112000000000011</c:v>
                </c:pt>
                <c:pt idx="2060">
                  <c:v>5.4910666666666668</c:v>
                </c:pt>
                <c:pt idx="2061">
                  <c:v>5.6610666666666667</c:v>
                </c:pt>
                <c:pt idx="2062">
                  <c:v>5.7834666666666683</c:v>
                </c:pt>
                <c:pt idx="2063">
                  <c:v>6.1597333333333371</c:v>
                </c:pt>
                <c:pt idx="2064">
                  <c:v>6.0894666666666684</c:v>
                </c:pt>
                <c:pt idx="2065">
                  <c:v>5.8084000000000007</c:v>
                </c:pt>
                <c:pt idx="2066">
                  <c:v>5.5726666666666667</c:v>
                </c:pt>
                <c:pt idx="2067">
                  <c:v>5.6247999999999969</c:v>
                </c:pt>
                <c:pt idx="2068">
                  <c:v>5.5114666666666663</c:v>
                </c:pt>
                <c:pt idx="2069">
                  <c:v>5.4457333333333331</c:v>
                </c:pt>
                <c:pt idx="2070">
                  <c:v>5.4479999999999986</c:v>
                </c:pt>
                <c:pt idx="2071">
                  <c:v>5.674666666666667</c:v>
                </c:pt>
                <c:pt idx="2072">
                  <c:v>6.268533333333334</c:v>
                </c:pt>
                <c:pt idx="2073">
                  <c:v>6.3070666666666666</c:v>
                </c:pt>
                <c:pt idx="2074">
                  <c:v>6.2504</c:v>
                </c:pt>
                <c:pt idx="2075">
                  <c:v>6.4340000000000011</c:v>
                </c:pt>
                <c:pt idx="2076">
                  <c:v>6.1597333333333362</c:v>
                </c:pt>
                <c:pt idx="2077">
                  <c:v>6.0622666666666669</c:v>
                </c:pt>
                <c:pt idx="2078">
                  <c:v>5.7404000000000002</c:v>
                </c:pt>
                <c:pt idx="2079">
                  <c:v>5.6565333333333339</c:v>
                </c:pt>
                <c:pt idx="2080">
                  <c:v>5.633866666666667</c:v>
                </c:pt>
                <c:pt idx="2081">
                  <c:v>5.9126666666666674</c:v>
                </c:pt>
                <c:pt idx="2082">
                  <c:v>6.1687999999999983</c:v>
                </c:pt>
                <c:pt idx="2083">
                  <c:v>6.1189333333333336</c:v>
                </c:pt>
                <c:pt idx="2084">
                  <c:v>6.0645333333333324</c:v>
                </c:pt>
                <c:pt idx="2085">
                  <c:v>6.1529333333333343</c:v>
                </c:pt>
                <c:pt idx="2086">
                  <c:v>5.9625333333333339</c:v>
                </c:pt>
                <c:pt idx="2087">
                  <c:v>5.441200000000002</c:v>
                </c:pt>
                <c:pt idx="2088">
                  <c:v>5.4276000000000009</c:v>
                </c:pt>
                <c:pt idx="2089">
                  <c:v>5.3822666666666672</c:v>
                </c:pt>
                <c:pt idx="2090">
                  <c:v>5.2870666666666679</c:v>
                </c:pt>
                <c:pt idx="2091">
                  <c:v>5.3505333333333338</c:v>
                </c:pt>
                <c:pt idx="2092">
                  <c:v>5.513733333333338</c:v>
                </c:pt>
                <c:pt idx="2093">
                  <c:v>5.5953333333333362</c:v>
                </c:pt>
                <c:pt idx="2094">
                  <c:v>5.7290666666666681</c:v>
                </c:pt>
                <c:pt idx="2095">
                  <c:v>6.2096000000000009</c:v>
                </c:pt>
                <c:pt idx="2096">
                  <c:v>5.9398666666666671</c:v>
                </c:pt>
                <c:pt idx="2097">
                  <c:v>5.8560000000000008</c:v>
                </c:pt>
                <c:pt idx="2098">
                  <c:v>5.7834666666666674</c:v>
                </c:pt>
                <c:pt idx="2099">
                  <c:v>5.8673333333333328</c:v>
                </c:pt>
                <c:pt idx="2100">
                  <c:v>5.7358666666666656</c:v>
                </c:pt>
                <c:pt idx="2101">
                  <c:v>5.7086666666666668</c:v>
                </c:pt>
                <c:pt idx="2102">
                  <c:v>5.8650666666666647</c:v>
                </c:pt>
                <c:pt idx="2103">
                  <c:v>5.9081333333333381</c:v>
                </c:pt>
                <c:pt idx="2104">
                  <c:v>5.7880000000000011</c:v>
                </c:pt>
                <c:pt idx="2105">
                  <c:v>5.7744000000000009</c:v>
                </c:pt>
                <c:pt idx="2106">
                  <c:v>5.6701333333333341</c:v>
                </c:pt>
                <c:pt idx="2107">
                  <c:v>5.5114666666666672</c:v>
                </c:pt>
                <c:pt idx="2108">
                  <c:v>5.2689333333333339</c:v>
                </c:pt>
                <c:pt idx="2109">
                  <c:v>5.3437333333333363</c:v>
                </c:pt>
                <c:pt idx="2110">
                  <c:v>4.9357333333333351</c:v>
                </c:pt>
                <c:pt idx="2111">
                  <c:v>5.0649333333333306</c:v>
                </c:pt>
                <c:pt idx="2112">
                  <c:v>5.0422666666666673</c:v>
                </c:pt>
                <c:pt idx="2113">
                  <c:v>4.9198666666666666</c:v>
                </c:pt>
                <c:pt idx="2114">
                  <c:v>4.7362666666666682</c:v>
                </c:pt>
                <c:pt idx="2115">
                  <c:v>4.704533333333333</c:v>
                </c:pt>
                <c:pt idx="2116">
                  <c:v>4.6501333333333328</c:v>
                </c:pt>
                <c:pt idx="2117">
                  <c:v>4.6841333333333353</c:v>
                </c:pt>
                <c:pt idx="2118">
                  <c:v>4.6070666666666646</c:v>
                </c:pt>
                <c:pt idx="2119">
                  <c:v>4.7657333333333334</c:v>
                </c:pt>
                <c:pt idx="2120">
                  <c:v>4.851866666666667</c:v>
                </c:pt>
                <c:pt idx="2121">
                  <c:v>5.139733333333333</c:v>
                </c:pt>
                <c:pt idx="2122">
                  <c:v>5.2938666666666672</c:v>
                </c:pt>
                <c:pt idx="2123">
                  <c:v>5.6927999999999974</c:v>
                </c:pt>
                <c:pt idx="2124">
                  <c:v>5.5114666666666663</c:v>
                </c:pt>
                <c:pt idx="2125">
                  <c:v>5.8764000000000003</c:v>
                </c:pt>
                <c:pt idx="2126">
                  <c:v>5.9330666666666669</c:v>
                </c:pt>
                <c:pt idx="2127">
                  <c:v>6.0872000000000011</c:v>
                </c:pt>
                <c:pt idx="2128">
                  <c:v>6.4249333333333336</c:v>
                </c:pt>
                <c:pt idx="2129">
                  <c:v>6.5881333333333361</c:v>
                </c:pt>
                <c:pt idx="2130">
                  <c:v>6.7196000000000007</c:v>
                </c:pt>
                <c:pt idx="2131">
                  <c:v>6.900933333333338</c:v>
                </c:pt>
                <c:pt idx="2132">
                  <c:v>6.803466666666667</c:v>
                </c:pt>
                <c:pt idx="2133">
                  <c:v>6.9893333333333398</c:v>
                </c:pt>
                <c:pt idx="2134">
                  <c:v>6.8533333333333362</c:v>
                </c:pt>
                <c:pt idx="2135">
                  <c:v>6.7943999999999987</c:v>
                </c:pt>
                <c:pt idx="2136">
                  <c:v>6.7037333333333331</c:v>
                </c:pt>
                <c:pt idx="2137">
                  <c:v>6.6992000000000003</c:v>
                </c:pt>
                <c:pt idx="2138">
                  <c:v>6.5223999999999984</c:v>
                </c:pt>
                <c:pt idx="2139">
                  <c:v>6.545066666666667</c:v>
                </c:pt>
                <c:pt idx="2140">
                  <c:v>6.268533333333334</c:v>
                </c:pt>
                <c:pt idx="2141">
                  <c:v>6.1574666666666644</c:v>
                </c:pt>
                <c:pt idx="2142">
                  <c:v>5.9285333333333341</c:v>
                </c:pt>
                <c:pt idx="2143">
                  <c:v>5.8016000000000014</c:v>
                </c:pt>
                <c:pt idx="2144">
                  <c:v>5.8310666666666666</c:v>
                </c:pt>
                <c:pt idx="2145">
                  <c:v>5.7970666666666668</c:v>
                </c:pt>
                <c:pt idx="2146">
                  <c:v>5.7109333333333332</c:v>
                </c:pt>
                <c:pt idx="2147">
                  <c:v>5.6225333333333296</c:v>
                </c:pt>
                <c:pt idx="2148">
                  <c:v>5.5545333333333327</c:v>
                </c:pt>
                <c:pt idx="2149">
                  <c:v>5.6111999999999966</c:v>
                </c:pt>
                <c:pt idx="2150">
                  <c:v>5.7064000000000004</c:v>
                </c:pt>
                <c:pt idx="2151">
                  <c:v>5.6406666666666672</c:v>
                </c:pt>
                <c:pt idx="2152">
                  <c:v>5.622533333333334</c:v>
                </c:pt>
                <c:pt idx="2153">
                  <c:v>5.5817333333333368</c:v>
                </c:pt>
                <c:pt idx="2154">
                  <c:v>5.7381333333333364</c:v>
                </c:pt>
                <c:pt idx="2155">
                  <c:v>5.7154666666666678</c:v>
                </c:pt>
                <c:pt idx="2156">
                  <c:v>5.6882666666666672</c:v>
                </c:pt>
                <c:pt idx="2157">
                  <c:v>5.7925333333333331</c:v>
                </c:pt>
                <c:pt idx="2158">
                  <c:v>5.5635999999999974</c:v>
                </c:pt>
                <c:pt idx="2159">
                  <c:v>5.3754666666666671</c:v>
                </c:pt>
                <c:pt idx="2160">
                  <c:v>5.3981333333333339</c:v>
                </c:pt>
                <c:pt idx="2161">
                  <c:v>5.5386666666666668</c:v>
                </c:pt>
                <c:pt idx="2162">
                  <c:v>5.8038666666666678</c:v>
                </c:pt>
                <c:pt idx="2163">
                  <c:v>5.8129333333333344</c:v>
                </c:pt>
                <c:pt idx="2164">
                  <c:v>5.7517333333333367</c:v>
                </c:pt>
                <c:pt idx="2165">
                  <c:v>5.7744000000000009</c:v>
                </c:pt>
                <c:pt idx="2166">
                  <c:v>5.8537333333333361</c:v>
                </c:pt>
                <c:pt idx="2167">
                  <c:v>5.8582666666666672</c:v>
                </c:pt>
                <c:pt idx="2168">
                  <c:v>6.0758666666666681</c:v>
                </c:pt>
                <c:pt idx="2169">
                  <c:v>6.2662666666666684</c:v>
                </c:pt>
                <c:pt idx="2170">
                  <c:v>6.2549333333333337</c:v>
                </c:pt>
                <c:pt idx="2171">
                  <c:v>6.268533333333334</c:v>
                </c:pt>
                <c:pt idx="2172">
                  <c:v>6.2821333333333333</c:v>
                </c:pt>
                <c:pt idx="2173">
                  <c:v>6.4135999999999997</c:v>
                </c:pt>
                <c:pt idx="2174">
                  <c:v>6.4272</c:v>
                </c:pt>
                <c:pt idx="2175">
                  <c:v>6.6674666666666651</c:v>
                </c:pt>
                <c:pt idx="2176">
                  <c:v>6.4725333333333328</c:v>
                </c:pt>
                <c:pt idx="2177">
                  <c:v>6.2911999999999999</c:v>
                </c:pt>
                <c:pt idx="2178">
                  <c:v>6.2050666666666672</c:v>
                </c:pt>
                <c:pt idx="2179">
                  <c:v>6.3546666666666676</c:v>
                </c:pt>
                <c:pt idx="2180">
                  <c:v>6.3954666666666666</c:v>
                </c:pt>
                <c:pt idx="2181">
                  <c:v>6.579066666666666</c:v>
                </c:pt>
                <c:pt idx="2182">
                  <c:v>6.5609333333333337</c:v>
                </c:pt>
                <c:pt idx="2183">
                  <c:v>6.1370666666666667</c:v>
                </c:pt>
                <c:pt idx="2184">
                  <c:v>5.9036000000000008</c:v>
                </c:pt>
                <c:pt idx="2185">
                  <c:v>6.0350666666666672</c:v>
                </c:pt>
                <c:pt idx="2186">
                  <c:v>6.2617333333333383</c:v>
                </c:pt>
                <c:pt idx="2187">
                  <c:v>6.2957333333333381</c:v>
                </c:pt>
                <c:pt idx="2188">
                  <c:v>6.4793333333333401</c:v>
                </c:pt>
                <c:pt idx="2189">
                  <c:v>6.5292000000000012</c:v>
                </c:pt>
                <c:pt idx="2190">
                  <c:v>6.4544000000000006</c:v>
                </c:pt>
                <c:pt idx="2191">
                  <c:v>6.6538666666666657</c:v>
                </c:pt>
                <c:pt idx="2192">
                  <c:v>6.7558666666666669</c:v>
                </c:pt>
                <c:pt idx="2193">
                  <c:v>6.6447999999999983</c:v>
                </c:pt>
                <c:pt idx="2194">
                  <c:v>6.5745333333333349</c:v>
                </c:pt>
                <c:pt idx="2195">
                  <c:v>6.7581333333333351</c:v>
                </c:pt>
                <c:pt idx="2196">
                  <c:v>6.5609333333333346</c:v>
                </c:pt>
                <c:pt idx="2197">
                  <c:v>6.43173333333334</c:v>
                </c:pt>
                <c:pt idx="2198">
                  <c:v>6.5903999999999998</c:v>
                </c:pt>
                <c:pt idx="2199">
                  <c:v>6.5745333333333331</c:v>
                </c:pt>
                <c:pt idx="2200">
                  <c:v>6.309333333333333</c:v>
                </c:pt>
                <c:pt idx="2201">
                  <c:v>6.06</c:v>
                </c:pt>
                <c:pt idx="2202">
                  <c:v>6.0169333333333332</c:v>
                </c:pt>
                <c:pt idx="2203">
                  <c:v>5.9398666666666671</c:v>
                </c:pt>
                <c:pt idx="2204">
                  <c:v>5.89</c:v>
                </c:pt>
                <c:pt idx="2205">
                  <c:v>5.8151999999999973</c:v>
                </c:pt>
                <c:pt idx="2206">
                  <c:v>5.6474666666666646</c:v>
                </c:pt>
                <c:pt idx="2207">
                  <c:v>5.5114666666666672</c:v>
                </c:pt>
                <c:pt idx="2208">
                  <c:v>5.5975999999999972</c:v>
                </c:pt>
                <c:pt idx="2209">
                  <c:v>5.5341333333333331</c:v>
                </c:pt>
                <c:pt idx="2210">
                  <c:v>5.4321333333333364</c:v>
                </c:pt>
                <c:pt idx="2211">
                  <c:v>5.3392000000000008</c:v>
                </c:pt>
                <c:pt idx="2212">
                  <c:v>5.4275999999999964</c:v>
                </c:pt>
                <c:pt idx="2213">
                  <c:v>5.6293333333333333</c:v>
                </c:pt>
                <c:pt idx="2214">
                  <c:v>5.5975999999999972</c:v>
                </c:pt>
                <c:pt idx="2215">
                  <c:v>5.7472000000000003</c:v>
                </c:pt>
                <c:pt idx="2216">
                  <c:v>5.7290666666666663</c:v>
                </c:pt>
                <c:pt idx="2217">
                  <c:v>5.6633333333333349</c:v>
                </c:pt>
                <c:pt idx="2218">
                  <c:v>5.4276000000000009</c:v>
                </c:pt>
                <c:pt idx="2219">
                  <c:v>5.4956000000000014</c:v>
                </c:pt>
                <c:pt idx="2220">
                  <c:v>5.4661333333333362</c:v>
                </c:pt>
                <c:pt idx="2221">
                  <c:v>5.6361333333333361</c:v>
                </c:pt>
                <c:pt idx="2222">
                  <c:v>5.6043999999999974</c:v>
                </c:pt>
                <c:pt idx="2223">
                  <c:v>5.6587999999999976</c:v>
                </c:pt>
                <c:pt idx="2224">
                  <c:v>5.7154666666666669</c:v>
                </c:pt>
                <c:pt idx="2225">
                  <c:v>6.010133333333334</c:v>
                </c:pt>
                <c:pt idx="2226">
                  <c:v>6.1279999999999957</c:v>
                </c:pt>
                <c:pt idx="2227">
                  <c:v>6.0486666666666684</c:v>
                </c:pt>
                <c:pt idx="2228">
                  <c:v>5.7539999999999987</c:v>
                </c:pt>
                <c:pt idx="2229">
                  <c:v>5.8491999999999997</c:v>
                </c:pt>
                <c:pt idx="2230">
                  <c:v>6.2481333333333327</c:v>
                </c:pt>
                <c:pt idx="2231">
                  <c:v>6.5065333333333371</c:v>
                </c:pt>
                <c:pt idx="2232">
                  <c:v>6.474800000000001</c:v>
                </c:pt>
                <c:pt idx="2233">
                  <c:v>6.6357333333333361</c:v>
                </c:pt>
                <c:pt idx="2234">
                  <c:v>6.5133333333333363</c:v>
                </c:pt>
                <c:pt idx="2235">
                  <c:v>6.5314666666666668</c:v>
                </c:pt>
                <c:pt idx="2236">
                  <c:v>6.3977333333333331</c:v>
                </c:pt>
                <c:pt idx="2237">
                  <c:v>6.4521333333333333</c:v>
                </c:pt>
                <c:pt idx="2238">
                  <c:v>6.4294666666666664</c:v>
                </c:pt>
                <c:pt idx="2239">
                  <c:v>6.7558666666666669</c:v>
                </c:pt>
                <c:pt idx="2240">
                  <c:v>6.2549333333333337</c:v>
                </c:pt>
                <c:pt idx="2241">
                  <c:v>6.2073333333333363</c:v>
                </c:pt>
                <c:pt idx="2242">
                  <c:v>6.3274666666666644</c:v>
                </c:pt>
                <c:pt idx="2243">
                  <c:v>6.5586666666666664</c:v>
                </c:pt>
                <c:pt idx="2244">
                  <c:v>6.77626666666667</c:v>
                </c:pt>
                <c:pt idx="2245">
                  <c:v>6.5065333333333362</c:v>
                </c:pt>
                <c:pt idx="2246">
                  <c:v>6.2730666666666677</c:v>
                </c:pt>
                <c:pt idx="2247">
                  <c:v>6.2572000000000001</c:v>
                </c:pt>
                <c:pt idx="2248">
                  <c:v>6.2458666666666662</c:v>
                </c:pt>
                <c:pt idx="2249">
                  <c:v>6.5654666666666666</c:v>
                </c:pt>
                <c:pt idx="2250">
                  <c:v>6.6470666666666647</c:v>
                </c:pt>
                <c:pt idx="2251">
                  <c:v>6.5836000000000006</c:v>
                </c:pt>
                <c:pt idx="2252">
                  <c:v>6.615333333333334</c:v>
                </c:pt>
                <c:pt idx="2253">
                  <c:v>6.4974666666666678</c:v>
                </c:pt>
                <c:pt idx="2254">
                  <c:v>6.2005333333333361</c:v>
                </c:pt>
                <c:pt idx="2255">
                  <c:v>6.2776000000000014</c:v>
                </c:pt>
                <c:pt idx="2256">
                  <c:v>6.2141333333333346</c:v>
                </c:pt>
                <c:pt idx="2257">
                  <c:v>6.6742666666666688</c:v>
                </c:pt>
                <c:pt idx="2258">
                  <c:v>6.662933333333334</c:v>
                </c:pt>
                <c:pt idx="2259">
                  <c:v>6.3523999999999976</c:v>
                </c:pt>
                <c:pt idx="2260">
                  <c:v>6.4068000000000014</c:v>
                </c:pt>
                <c:pt idx="2261">
                  <c:v>6.3206666666666678</c:v>
                </c:pt>
                <c:pt idx="2262">
                  <c:v>6.4770666666666674</c:v>
                </c:pt>
                <c:pt idx="2263">
                  <c:v>6.3932000000000002</c:v>
                </c:pt>
                <c:pt idx="2264">
                  <c:v>6.2254666666666667</c:v>
                </c:pt>
                <c:pt idx="2265">
                  <c:v>6.1143999999999981</c:v>
                </c:pt>
                <c:pt idx="2266">
                  <c:v>6.2980000000000018</c:v>
                </c:pt>
                <c:pt idx="2267">
                  <c:v>6.4136000000000024</c:v>
                </c:pt>
                <c:pt idx="2268">
                  <c:v>6.4249333333333336</c:v>
                </c:pt>
                <c:pt idx="2269">
                  <c:v>6.4634666666666671</c:v>
                </c:pt>
                <c:pt idx="2270">
                  <c:v>6.4</c:v>
                </c:pt>
                <c:pt idx="2271">
                  <c:v>6.5360000000000014</c:v>
                </c:pt>
                <c:pt idx="2272">
                  <c:v>6.3546666666666676</c:v>
                </c:pt>
                <c:pt idx="2273">
                  <c:v>6.368266666666667</c:v>
                </c:pt>
                <c:pt idx="2274">
                  <c:v>6.365999999999997</c:v>
                </c:pt>
                <c:pt idx="2275">
                  <c:v>6.3138666666666667</c:v>
                </c:pt>
                <c:pt idx="2276">
                  <c:v>6.7694666666666654</c:v>
                </c:pt>
                <c:pt idx="2277">
                  <c:v>6.696933333333333</c:v>
                </c:pt>
                <c:pt idx="2278">
                  <c:v>6.950800000000001</c:v>
                </c:pt>
                <c:pt idx="2279">
                  <c:v>6.944</c:v>
                </c:pt>
                <c:pt idx="2280">
                  <c:v>6.8782666666666703</c:v>
                </c:pt>
                <c:pt idx="2281">
                  <c:v>6.6289333333333342</c:v>
                </c:pt>
                <c:pt idx="2282">
                  <c:v>6.4702666666666699</c:v>
                </c:pt>
                <c:pt idx="2283">
                  <c:v>6.3501333333333347</c:v>
                </c:pt>
                <c:pt idx="2284">
                  <c:v>6.1892000000000014</c:v>
                </c:pt>
                <c:pt idx="2285">
                  <c:v>6.2050666666666681</c:v>
                </c:pt>
                <c:pt idx="2286">
                  <c:v>6.1506666666666678</c:v>
                </c:pt>
                <c:pt idx="2287">
                  <c:v>5.8219999999999983</c:v>
                </c:pt>
                <c:pt idx="2288">
                  <c:v>6.039600000000001</c:v>
                </c:pt>
                <c:pt idx="2289">
                  <c:v>6.1076000000000006</c:v>
                </c:pt>
                <c:pt idx="2290">
                  <c:v>5.9172000000000011</c:v>
                </c:pt>
                <c:pt idx="2291">
                  <c:v>5.4888000000000003</c:v>
                </c:pt>
                <c:pt idx="2292">
                  <c:v>5.5227999999999966</c:v>
                </c:pt>
                <c:pt idx="2293">
                  <c:v>5.287066666666667</c:v>
                </c:pt>
                <c:pt idx="2294">
                  <c:v>5.1419999999999986</c:v>
                </c:pt>
                <c:pt idx="2295">
                  <c:v>5.107999999999997</c:v>
                </c:pt>
                <c:pt idx="2296">
                  <c:v>5.0808</c:v>
                </c:pt>
                <c:pt idx="2297">
                  <c:v>5.1170666666666644</c:v>
                </c:pt>
                <c:pt idx="2298">
                  <c:v>5.4661333333333362</c:v>
                </c:pt>
                <c:pt idx="2299">
                  <c:v>5.7018666666666684</c:v>
                </c:pt>
                <c:pt idx="2300">
                  <c:v>5.7154666666666678</c:v>
                </c:pt>
                <c:pt idx="2301">
                  <c:v>6.0849333333333337</c:v>
                </c:pt>
                <c:pt idx="2302">
                  <c:v>6.239066666666667</c:v>
                </c:pt>
                <c:pt idx="2303">
                  <c:v>5.9444000000000008</c:v>
                </c:pt>
                <c:pt idx="2304">
                  <c:v>5.8673333333333346</c:v>
                </c:pt>
                <c:pt idx="2305">
                  <c:v>5.935333333333336</c:v>
                </c:pt>
                <c:pt idx="2306">
                  <c:v>6.003333333333333</c:v>
                </c:pt>
                <c:pt idx="2307">
                  <c:v>6.0260000000000007</c:v>
                </c:pt>
                <c:pt idx="2308">
                  <c:v>6.0350666666666672</c:v>
                </c:pt>
                <c:pt idx="2309">
                  <c:v>6.2050666666666672</c:v>
                </c:pt>
                <c:pt idx="2310">
                  <c:v>6.4045333333333332</c:v>
                </c:pt>
                <c:pt idx="2311">
                  <c:v>6.545066666666667</c:v>
                </c:pt>
                <c:pt idx="2312">
                  <c:v>6.6221333333333297</c:v>
                </c:pt>
                <c:pt idx="2313">
                  <c:v>6.8465333333333334</c:v>
                </c:pt>
                <c:pt idx="2314">
                  <c:v>6.74</c:v>
                </c:pt>
                <c:pt idx="2315">
                  <c:v>6.6334666666666671</c:v>
                </c:pt>
                <c:pt idx="2316">
                  <c:v>6.3161333333333349</c:v>
                </c:pt>
                <c:pt idx="2317">
                  <c:v>6.2549333333333337</c:v>
                </c:pt>
                <c:pt idx="2318">
                  <c:v>6.1710666666666683</c:v>
                </c:pt>
                <c:pt idx="2319">
                  <c:v>6.1506666666666669</c:v>
                </c:pt>
                <c:pt idx="2320">
                  <c:v>6.2005333333333361</c:v>
                </c:pt>
                <c:pt idx="2321">
                  <c:v>6.7264000000000008</c:v>
                </c:pt>
                <c:pt idx="2322">
                  <c:v>6.7649333333333344</c:v>
                </c:pt>
                <c:pt idx="2323">
                  <c:v>6.762666666666667</c:v>
                </c:pt>
                <c:pt idx="2324">
                  <c:v>6.7989333333333333</c:v>
                </c:pt>
                <c:pt idx="2325">
                  <c:v>6.5903999999999989</c:v>
                </c:pt>
                <c:pt idx="2326">
                  <c:v>6.7445333333333322</c:v>
                </c:pt>
                <c:pt idx="2327">
                  <c:v>6.7241333333333326</c:v>
                </c:pt>
                <c:pt idx="2328">
                  <c:v>6.4181333333333361</c:v>
                </c:pt>
                <c:pt idx="2329">
                  <c:v>6.721866666666668</c:v>
                </c:pt>
                <c:pt idx="2330">
                  <c:v>6.8283999999999976</c:v>
                </c:pt>
                <c:pt idx="2331">
                  <c:v>6.7921333333333331</c:v>
                </c:pt>
                <c:pt idx="2332">
                  <c:v>6.8170666666666646</c:v>
                </c:pt>
                <c:pt idx="2333">
                  <c:v>6.8827999999999996</c:v>
                </c:pt>
                <c:pt idx="2334">
                  <c:v>7.150266666666667</c:v>
                </c:pt>
                <c:pt idx="2335">
                  <c:v>7.2908000000000017</c:v>
                </c:pt>
                <c:pt idx="2336">
                  <c:v>7.0550666666666668</c:v>
                </c:pt>
                <c:pt idx="2337">
                  <c:v>6.950800000000001</c:v>
                </c:pt>
                <c:pt idx="2338">
                  <c:v>6.9621333333333331</c:v>
                </c:pt>
                <c:pt idx="2339">
                  <c:v>6.8964000000000008</c:v>
                </c:pt>
                <c:pt idx="2340">
                  <c:v>7.3837333333333381</c:v>
                </c:pt>
                <c:pt idx="2341">
                  <c:v>7.3701333333333361</c:v>
                </c:pt>
                <c:pt idx="2342">
                  <c:v>7.415466666666668</c:v>
                </c:pt>
                <c:pt idx="2343">
                  <c:v>7.6126666666666667</c:v>
                </c:pt>
                <c:pt idx="2344">
                  <c:v>7.3134666666666677</c:v>
                </c:pt>
                <c:pt idx="2345">
                  <c:v>7.2930666666666681</c:v>
                </c:pt>
                <c:pt idx="2346">
                  <c:v>7.1298666666666666</c:v>
                </c:pt>
                <c:pt idx="2347">
                  <c:v>7.3089333333333348</c:v>
                </c:pt>
                <c:pt idx="2348">
                  <c:v>7.5242666666666684</c:v>
                </c:pt>
                <c:pt idx="2349">
                  <c:v>7.2590666666666666</c:v>
                </c:pt>
                <c:pt idx="2350">
                  <c:v>7.050533333333334</c:v>
                </c:pt>
                <c:pt idx="2351">
                  <c:v>7.1003999999999996</c:v>
                </c:pt>
                <c:pt idx="2352">
                  <c:v>7.2840000000000016</c:v>
                </c:pt>
                <c:pt idx="2353">
                  <c:v>7.4358666666666684</c:v>
                </c:pt>
                <c:pt idx="2354">
                  <c:v>7.4381333333333357</c:v>
                </c:pt>
                <c:pt idx="2355">
                  <c:v>6.9303999999999997</c:v>
                </c:pt>
                <c:pt idx="2356">
                  <c:v>7.0845333333333329</c:v>
                </c:pt>
                <c:pt idx="2357">
                  <c:v>7.1026666666666669</c:v>
                </c:pt>
                <c:pt idx="2358">
                  <c:v>6.8963999999999999</c:v>
                </c:pt>
                <c:pt idx="2359">
                  <c:v>7.2613333333333383</c:v>
                </c:pt>
                <c:pt idx="2360">
                  <c:v>7.5424000000000007</c:v>
                </c:pt>
                <c:pt idx="2361">
                  <c:v>7.6602666666666659</c:v>
                </c:pt>
                <c:pt idx="2362">
                  <c:v>7.5650666666666666</c:v>
                </c:pt>
                <c:pt idx="2363">
                  <c:v>7.3769333333333371</c:v>
                </c:pt>
                <c:pt idx="2364">
                  <c:v>7.408666666666667</c:v>
                </c:pt>
                <c:pt idx="2365">
                  <c:v>7.472133333333332</c:v>
                </c:pt>
                <c:pt idx="2366">
                  <c:v>7.0958666666666659</c:v>
                </c:pt>
                <c:pt idx="2367">
                  <c:v>6.9394666666666671</c:v>
                </c:pt>
                <c:pt idx="2368">
                  <c:v>6.8057333333333316</c:v>
                </c:pt>
                <c:pt idx="2369">
                  <c:v>6.774</c:v>
                </c:pt>
                <c:pt idx="2370">
                  <c:v>6.8691999999999966</c:v>
                </c:pt>
                <c:pt idx="2371">
                  <c:v>6.762666666666667</c:v>
                </c:pt>
                <c:pt idx="2372">
                  <c:v>6.5994666666666673</c:v>
                </c:pt>
                <c:pt idx="2373">
                  <c:v>6.6606666666666667</c:v>
                </c:pt>
                <c:pt idx="2374">
                  <c:v>6.234533333333335</c:v>
                </c:pt>
                <c:pt idx="2375">
                  <c:v>5.8650666666666647</c:v>
                </c:pt>
                <c:pt idx="2376">
                  <c:v>6.1143999999999972</c:v>
                </c:pt>
                <c:pt idx="2377">
                  <c:v>6.1461333333333323</c:v>
                </c:pt>
                <c:pt idx="2378">
                  <c:v>6.1982666666666661</c:v>
                </c:pt>
                <c:pt idx="2379">
                  <c:v>6.2141333333333328</c:v>
                </c:pt>
                <c:pt idx="2380">
                  <c:v>6.2164000000000001</c:v>
                </c:pt>
                <c:pt idx="2381">
                  <c:v>6.3592000000000004</c:v>
                </c:pt>
                <c:pt idx="2382">
                  <c:v>6.4158666666666671</c:v>
                </c:pt>
                <c:pt idx="2383">
                  <c:v>6.3206666666666669</c:v>
                </c:pt>
                <c:pt idx="2384">
                  <c:v>6.3727999999999998</c:v>
                </c:pt>
                <c:pt idx="2385">
                  <c:v>6.4725333333333328</c:v>
                </c:pt>
                <c:pt idx="2386">
                  <c:v>6.3183999999999996</c:v>
                </c:pt>
                <c:pt idx="2387">
                  <c:v>6.5949333333333326</c:v>
                </c:pt>
                <c:pt idx="2388">
                  <c:v>6.6107999999999976</c:v>
                </c:pt>
                <c:pt idx="2389">
                  <c:v>6.8306666666666667</c:v>
                </c:pt>
                <c:pt idx="2390">
                  <c:v>7.4018666666666668</c:v>
                </c:pt>
                <c:pt idx="2391">
                  <c:v>7.3814666666666682</c:v>
                </c:pt>
                <c:pt idx="2392">
                  <c:v>7.3792</c:v>
                </c:pt>
                <c:pt idx="2393">
                  <c:v>7.3270666666666653</c:v>
                </c:pt>
                <c:pt idx="2394">
                  <c:v>7.4268000000000001</c:v>
                </c:pt>
                <c:pt idx="2395">
                  <c:v>7.2953333333333381</c:v>
                </c:pt>
                <c:pt idx="2396">
                  <c:v>7.4948000000000006</c:v>
                </c:pt>
                <c:pt idx="2397">
                  <c:v>7.3542666666666676</c:v>
                </c:pt>
                <c:pt idx="2398">
                  <c:v>7.4540000000000006</c:v>
                </c:pt>
                <c:pt idx="2399">
                  <c:v>7.540133333333336</c:v>
                </c:pt>
                <c:pt idx="2400">
                  <c:v>7.4132000000000007</c:v>
                </c:pt>
                <c:pt idx="2401">
                  <c:v>7.4494666666666669</c:v>
                </c:pt>
                <c:pt idx="2402">
                  <c:v>7.2817333333333369</c:v>
                </c:pt>
                <c:pt idx="2403">
                  <c:v>7.499333333333337</c:v>
                </c:pt>
                <c:pt idx="2404">
                  <c:v>7.8461333333333361</c:v>
                </c:pt>
                <c:pt idx="2405">
                  <c:v>7.5310666666666668</c:v>
                </c:pt>
                <c:pt idx="2406">
                  <c:v>7.4086666666666661</c:v>
                </c:pt>
                <c:pt idx="2407">
                  <c:v>7.2636000000000003</c:v>
                </c:pt>
                <c:pt idx="2408">
                  <c:v>7.2998666666666674</c:v>
                </c:pt>
                <c:pt idx="2409">
                  <c:v>7.4562666666666679</c:v>
                </c:pt>
                <c:pt idx="2410">
                  <c:v>7.6942666666666657</c:v>
                </c:pt>
                <c:pt idx="2411">
                  <c:v>7.4676000000000009</c:v>
                </c:pt>
                <c:pt idx="2412">
                  <c:v>7.6919999999999984</c:v>
                </c:pt>
                <c:pt idx="2413">
                  <c:v>7.9413333333333398</c:v>
                </c:pt>
                <c:pt idx="2414">
                  <c:v>8.2224000000000004</c:v>
                </c:pt>
                <c:pt idx="2415">
                  <c:v>8.231466666666666</c:v>
                </c:pt>
                <c:pt idx="2416">
                  <c:v>8.3606666666666705</c:v>
                </c:pt>
                <c:pt idx="2417">
                  <c:v>8.3130666666666695</c:v>
                </c:pt>
                <c:pt idx="2418">
                  <c:v>8.0070666666666703</c:v>
                </c:pt>
                <c:pt idx="2419">
                  <c:v>7.415466666666668</c:v>
                </c:pt>
                <c:pt idx="2420">
                  <c:v>7.0981333333333341</c:v>
                </c:pt>
                <c:pt idx="2421">
                  <c:v>7.3316000000000008</c:v>
                </c:pt>
                <c:pt idx="2422">
                  <c:v>7.238666666666667</c:v>
                </c:pt>
                <c:pt idx="2423">
                  <c:v>7.4177333333333362</c:v>
                </c:pt>
                <c:pt idx="2424">
                  <c:v>7.1412000000000013</c:v>
                </c:pt>
                <c:pt idx="2425">
                  <c:v>7.3157333333333332</c:v>
                </c:pt>
                <c:pt idx="2426">
                  <c:v>7.2522666666666664</c:v>
                </c:pt>
                <c:pt idx="2427">
                  <c:v>7.0686666666666662</c:v>
                </c:pt>
                <c:pt idx="2428">
                  <c:v>6.9054666666666664</c:v>
                </c:pt>
                <c:pt idx="2429">
                  <c:v>6.6788000000000007</c:v>
                </c:pt>
                <c:pt idx="2430">
                  <c:v>6.8556000000000008</c:v>
                </c:pt>
                <c:pt idx="2431">
                  <c:v>6.8805333333333341</c:v>
                </c:pt>
                <c:pt idx="2432">
                  <c:v>7.0686666666666689</c:v>
                </c:pt>
                <c:pt idx="2433">
                  <c:v>7.1298666666666666</c:v>
                </c:pt>
                <c:pt idx="2434">
                  <c:v>7.1933333333333351</c:v>
                </c:pt>
                <c:pt idx="2435">
                  <c:v>7.3905333333333356</c:v>
                </c:pt>
                <c:pt idx="2436">
                  <c:v>7.1139999999999981</c:v>
                </c:pt>
                <c:pt idx="2437">
                  <c:v>7.3429333333333338</c:v>
                </c:pt>
                <c:pt idx="2438">
                  <c:v>7.0754666666666663</c:v>
                </c:pt>
                <c:pt idx="2439">
                  <c:v>7.1003999999999996</c:v>
                </c:pt>
                <c:pt idx="2440">
                  <c:v>7.0006666666666666</c:v>
                </c:pt>
                <c:pt idx="2441">
                  <c:v>7.3587999999999996</c:v>
                </c:pt>
                <c:pt idx="2442">
                  <c:v>7.3656000000000006</c:v>
                </c:pt>
                <c:pt idx="2443">
                  <c:v>7.1616000000000009</c:v>
                </c:pt>
                <c:pt idx="2444">
                  <c:v>6.9734666666666678</c:v>
                </c:pt>
                <c:pt idx="2445">
                  <c:v>6.8012000000000006</c:v>
                </c:pt>
                <c:pt idx="2446">
                  <c:v>6.5722666666666703</c:v>
                </c:pt>
                <c:pt idx="2447">
                  <c:v>6.5609333333333346</c:v>
                </c:pt>
                <c:pt idx="2448">
                  <c:v>6.5450666666666679</c:v>
                </c:pt>
                <c:pt idx="2449">
                  <c:v>6.7830666666666684</c:v>
                </c:pt>
                <c:pt idx="2450">
                  <c:v>6.8601333333333354</c:v>
                </c:pt>
                <c:pt idx="2451">
                  <c:v>6.832933333333334</c:v>
                </c:pt>
                <c:pt idx="2452">
                  <c:v>6.6085333333333347</c:v>
                </c:pt>
                <c:pt idx="2453">
                  <c:v>6.6107999999999976</c:v>
                </c:pt>
                <c:pt idx="2454">
                  <c:v>6.6062666666666674</c:v>
                </c:pt>
                <c:pt idx="2455">
                  <c:v>6.4974666666666678</c:v>
                </c:pt>
                <c:pt idx="2456">
                  <c:v>6.2436000000000016</c:v>
                </c:pt>
                <c:pt idx="2457">
                  <c:v>6.2730666666666677</c:v>
                </c:pt>
                <c:pt idx="2458">
                  <c:v>6.3523999999999976</c:v>
                </c:pt>
                <c:pt idx="2459">
                  <c:v>6.2209333333333348</c:v>
                </c:pt>
                <c:pt idx="2460">
                  <c:v>6.2186666666666683</c:v>
                </c:pt>
                <c:pt idx="2461">
                  <c:v>6.2934666666666672</c:v>
                </c:pt>
                <c:pt idx="2462">
                  <c:v>6.0441333333333347</c:v>
                </c:pt>
                <c:pt idx="2463">
                  <c:v>6.1801333333333339</c:v>
                </c:pt>
                <c:pt idx="2464">
                  <c:v>6.3093333333333357</c:v>
                </c:pt>
                <c:pt idx="2465">
                  <c:v>6.1212</c:v>
                </c:pt>
                <c:pt idx="2466">
                  <c:v>6.0396000000000001</c:v>
                </c:pt>
                <c:pt idx="2467">
                  <c:v>6.0826666666666673</c:v>
                </c:pt>
                <c:pt idx="2468">
                  <c:v>6.5292000000000003</c:v>
                </c:pt>
                <c:pt idx="2469">
                  <c:v>6.5768000000000004</c:v>
                </c:pt>
                <c:pt idx="2470">
                  <c:v>6.4408000000000012</c:v>
                </c:pt>
                <c:pt idx="2471">
                  <c:v>6.4430666666666676</c:v>
                </c:pt>
                <c:pt idx="2472">
                  <c:v>6.5156000000000001</c:v>
                </c:pt>
                <c:pt idx="2473">
                  <c:v>6.7830666666666684</c:v>
                </c:pt>
                <c:pt idx="2474">
                  <c:v>7.1593333333333371</c:v>
                </c:pt>
                <c:pt idx="2475">
                  <c:v>7.1683999999999983</c:v>
                </c:pt>
                <c:pt idx="2476">
                  <c:v>7.268133333333334</c:v>
                </c:pt>
                <c:pt idx="2477">
                  <c:v>7.7328000000000019</c:v>
                </c:pt>
                <c:pt idx="2478">
                  <c:v>7.6239999999999979</c:v>
                </c:pt>
                <c:pt idx="2479">
                  <c:v>7.5990666666666664</c:v>
                </c:pt>
                <c:pt idx="2480">
                  <c:v>7.6715999999999998</c:v>
                </c:pt>
                <c:pt idx="2481">
                  <c:v>7.8529333333333327</c:v>
                </c:pt>
                <c:pt idx="2482">
                  <c:v>8.0909333333333322</c:v>
                </c:pt>
                <c:pt idx="2483">
                  <c:v>7.6171999999999969</c:v>
                </c:pt>
                <c:pt idx="2484">
                  <c:v>7.5809333333333333</c:v>
                </c:pt>
                <c:pt idx="2485">
                  <c:v>7.7577333333333334</c:v>
                </c:pt>
                <c:pt idx="2486">
                  <c:v>8.3992000000000004</c:v>
                </c:pt>
                <c:pt idx="2487">
                  <c:v>8.2994666666666692</c:v>
                </c:pt>
                <c:pt idx="2488">
                  <c:v>8.3561333333333394</c:v>
                </c:pt>
                <c:pt idx="2489">
                  <c:v>8.1204000000000001</c:v>
                </c:pt>
                <c:pt idx="2490">
                  <c:v>8.4694666666666691</c:v>
                </c:pt>
                <c:pt idx="2491">
                  <c:v>8.6938666666666702</c:v>
                </c:pt>
                <c:pt idx="2492">
                  <c:v>8.1906666666666705</c:v>
                </c:pt>
                <c:pt idx="2493">
                  <c:v>8.0342666666666673</c:v>
                </c:pt>
                <c:pt idx="2494">
                  <c:v>7.9436</c:v>
                </c:pt>
                <c:pt idx="2495">
                  <c:v>8.1204000000000001</c:v>
                </c:pt>
                <c:pt idx="2496">
                  <c:v>7.8687999999999976</c:v>
                </c:pt>
                <c:pt idx="2497">
                  <c:v>7.9164000000000012</c:v>
                </c:pt>
                <c:pt idx="2498">
                  <c:v>8.0546666666666695</c:v>
                </c:pt>
                <c:pt idx="2499">
                  <c:v>8.1793333333333322</c:v>
                </c:pt>
                <c:pt idx="2500">
                  <c:v>8.2609333333333357</c:v>
                </c:pt>
                <c:pt idx="2501">
                  <c:v>7.7078666666666678</c:v>
                </c:pt>
                <c:pt idx="2502">
                  <c:v>8.0546666666666695</c:v>
                </c:pt>
                <c:pt idx="2503">
                  <c:v>7.7939999999999996</c:v>
                </c:pt>
                <c:pt idx="2504">
                  <c:v>7.9141333333333348</c:v>
                </c:pt>
                <c:pt idx="2505">
                  <c:v>7.6013333333333382</c:v>
                </c:pt>
                <c:pt idx="2506">
                  <c:v>7.2273333333333341</c:v>
                </c:pt>
                <c:pt idx="2507">
                  <c:v>7.6738666666666679</c:v>
                </c:pt>
                <c:pt idx="2508">
                  <c:v>7.9572000000000012</c:v>
                </c:pt>
                <c:pt idx="2509">
                  <c:v>8.2201333333333331</c:v>
                </c:pt>
                <c:pt idx="2510">
                  <c:v>8.2836000000000016</c:v>
                </c:pt>
                <c:pt idx="2511">
                  <c:v>8.5012000000000008</c:v>
                </c:pt>
                <c:pt idx="2512">
                  <c:v>8.4105333333333352</c:v>
                </c:pt>
                <c:pt idx="2513">
                  <c:v>8.5284000000000013</c:v>
                </c:pt>
                <c:pt idx="2514">
                  <c:v>8.5896000000000008</c:v>
                </c:pt>
                <c:pt idx="2515">
                  <c:v>8.4014666666666695</c:v>
                </c:pt>
                <c:pt idx="2516">
                  <c:v>8.304000000000002</c:v>
                </c:pt>
                <c:pt idx="2517">
                  <c:v>8.1476000000000006</c:v>
                </c:pt>
                <c:pt idx="2518">
                  <c:v>8.2450666666666663</c:v>
                </c:pt>
                <c:pt idx="2519">
                  <c:v>8.4626666666666708</c:v>
                </c:pt>
                <c:pt idx="2520">
                  <c:v>8.4241333333333337</c:v>
                </c:pt>
                <c:pt idx="2521">
                  <c:v>8.4309333333333321</c:v>
                </c:pt>
                <c:pt idx="2522">
                  <c:v>8.2563999999999993</c:v>
                </c:pt>
                <c:pt idx="2523">
                  <c:v>7.9957333333333329</c:v>
                </c:pt>
                <c:pt idx="2524">
                  <c:v>7.608133333333333</c:v>
                </c:pt>
                <c:pt idx="2525">
                  <c:v>7.4404000000000003</c:v>
                </c:pt>
                <c:pt idx="2526">
                  <c:v>7.4675999999999956</c:v>
                </c:pt>
                <c:pt idx="2527">
                  <c:v>7.6353333333333362</c:v>
                </c:pt>
                <c:pt idx="2528">
                  <c:v>7.7418666666666667</c:v>
                </c:pt>
                <c:pt idx="2529">
                  <c:v>7.6738666666666671</c:v>
                </c:pt>
                <c:pt idx="2530">
                  <c:v>7.556</c:v>
                </c:pt>
                <c:pt idx="2531">
                  <c:v>7.6330666666666671</c:v>
                </c:pt>
                <c:pt idx="2532">
                  <c:v>7.438133333333333</c:v>
                </c:pt>
                <c:pt idx="2533">
                  <c:v>7.4585333333333361</c:v>
                </c:pt>
                <c:pt idx="2534">
                  <c:v>7.2545333333333337</c:v>
                </c:pt>
                <c:pt idx="2535">
                  <c:v>7.4041333333333341</c:v>
                </c:pt>
                <c:pt idx="2536">
                  <c:v>7.603600000000001</c:v>
                </c:pt>
                <c:pt idx="2537">
                  <c:v>7.3406666666666682</c:v>
                </c:pt>
                <c:pt idx="2538">
                  <c:v>7.397333333333334</c:v>
                </c:pt>
                <c:pt idx="2539">
                  <c:v>7.7464000000000004</c:v>
                </c:pt>
                <c:pt idx="2540">
                  <c:v>8.0750666666666699</c:v>
                </c:pt>
                <c:pt idx="2541">
                  <c:v>8.2858666666666707</c:v>
                </c:pt>
                <c:pt idx="2542">
                  <c:v>8.0070666666666668</c:v>
                </c:pt>
                <c:pt idx="2543">
                  <c:v>8.0365333333333346</c:v>
                </c:pt>
                <c:pt idx="2544">
                  <c:v>8.1612000000000009</c:v>
                </c:pt>
                <c:pt idx="2545">
                  <c:v>8.6145333333333323</c:v>
                </c:pt>
                <c:pt idx="2546">
                  <c:v>8.8729333333333376</c:v>
                </c:pt>
                <c:pt idx="2547">
                  <c:v>8.8185333333333347</c:v>
                </c:pt>
                <c:pt idx="2548">
                  <c:v>9.0588000000000015</c:v>
                </c:pt>
                <c:pt idx="2549">
                  <c:v>9.2424000000000017</c:v>
                </c:pt>
                <c:pt idx="2550">
                  <c:v>9.3172000000000015</c:v>
                </c:pt>
                <c:pt idx="2551">
                  <c:v>9.2424000000000017</c:v>
                </c:pt>
                <c:pt idx="2552">
                  <c:v>9.4056000000000068</c:v>
                </c:pt>
                <c:pt idx="2553">
                  <c:v>9.4010666666666651</c:v>
                </c:pt>
                <c:pt idx="2554">
                  <c:v>9.1041333333333334</c:v>
                </c:pt>
                <c:pt idx="2555">
                  <c:v>9.1471999999999962</c:v>
                </c:pt>
                <c:pt idx="2556">
                  <c:v>8.6984000000000012</c:v>
                </c:pt>
                <c:pt idx="2557">
                  <c:v>8.6893333333333338</c:v>
                </c:pt>
                <c:pt idx="2558">
                  <c:v>8.4853333333333332</c:v>
                </c:pt>
                <c:pt idx="2559">
                  <c:v>8.3402666666666665</c:v>
                </c:pt>
                <c:pt idx="2560">
                  <c:v>8.2813333333333325</c:v>
                </c:pt>
                <c:pt idx="2561">
                  <c:v>7.9141333333333348</c:v>
                </c:pt>
                <c:pt idx="2562">
                  <c:v>7.9844000000000017</c:v>
                </c:pt>
                <c:pt idx="2563">
                  <c:v>7.6783999999999999</c:v>
                </c:pt>
                <c:pt idx="2564">
                  <c:v>7.3905333333333338</c:v>
                </c:pt>
                <c:pt idx="2565">
                  <c:v>7.2840000000000007</c:v>
                </c:pt>
                <c:pt idx="2566">
                  <c:v>7.0981333333333341</c:v>
                </c:pt>
                <c:pt idx="2567">
                  <c:v>7.1162666666666681</c:v>
                </c:pt>
                <c:pt idx="2568">
                  <c:v>7.0845333333333329</c:v>
                </c:pt>
                <c:pt idx="2569">
                  <c:v>7.1683999999999974</c:v>
                </c:pt>
                <c:pt idx="2570">
                  <c:v>6.6697333333333351</c:v>
                </c:pt>
                <c:pt idx="2571">
                  <c:v>6.74</c:v>
                </c:pt>
                <c:pt idx="2572">
                  <c:v>6.6629333333333287</c:v>
                </c:pt>
                <c:pt idx="2573">
                  <c:v>6.5972</c:v>
                </c:pt>
                <c:pt idx="2574">
                  <c:v>6.7286666666666664</c:v>
                </c:pt>
                <c:pt idx="2575">
                  <c:v>6.7581333333333351</c:v>
                </c:pt>
                <c:pt idx="2576">
                  <c:v>7.084533333333332</c:v>
                </c:pt>
                <c:pt idx="2577">
                  <c:v>7.2771999999999997</c:v>
                </c:pt>
                <c:pt idx="2578">
                  <c:v>7.4653333333333327</c:v>
                </c:pt>
                <c:pt idx="2579">
                  <c:v>7.3157333333333332</c:v>
                </c:pt>
                <c:pt idx="2580">
                  <c:v>7.2432000000000007</c:v>
                </c:pt>
                <c:pt idx="2581">
                  <c:v>7.4948000000000006</c:v>
                </c:pt>
                <c:pt idx="2582">
                  <c:v>7.4358666666666684</c:v>
                </c:pt>
                <c:pt idx="2583">
                  <c:v>7.4086666666666661</c:v>
                </c:pt>
                <c:pt idx="2584">
                  <c:v>7.5197333333333356</c:v>
                </c:pt>
                <c:pt idx="2585">
                  <c:v>7.4947999999999988</c:v>
                </c:pt>
                <c:pt idx="2586">
                  <c:v>7.719199999999999</c:v>
                </c:pt>
                <c:pt idx="2587">
                  <c:v>7.8234666666666666</c:v>
                </c:pt>
                <c:pt idx="2588">
                  <c:v>7.9662666666666668</c:v>
                </c:pt>
                <c:pt idx="2589">
                  <c:v>7.6919999999999984</c:v>
                </c:pt>
                <c:pt idx="2590">
                  <c:v>7.2114666666666656</c:v>
                </c:pt>
                <c:pt idx="2591">
                  <c:v>7.0958666666666677</c:v>
                </c:pt>
                <c:pt idx="2592">
                  <c:v>6.8578666666666663</c:v>
                </c:pt>
                <c:pt idx="2593">
                  <c:v>6.91</c:v>
                </c:pt>
                <c:pt idx="2594">
                  <c:v>7.0754666666666672</c:v>
                </c:pt>
                <c:pt idx="2595">
                  <c:v>6.9122666666666666</c:v>
                </c:pt>
                <c:pt idx="2596">
                  <c:v>6.6334666666666671</c:v>
                </c:pt>
                <c:pt idx="2597">
                  <c:v>6.5088000000000008</c:v>
                </c:pt>
                <c:pt idx="2598">
                  <c:v>6.4498666666666677</c:v>
                </c:pt>
                <c:pt idx="2599">
                  <c:v>6.2254666666666676</c:v>
                </c:pt>
                <c:pt idx="2600">
                  <c:v>6.2526666666666681</c:v>
                </c:pt>
                <c:pt idx="2601">
                  <c:v>5.8673333333333337</c:v>
                </c:pt>
                <c:pt idx="2602">
                  <c:v>5.9081333333333381</c:v>
                </c:pt>
                <c:pt idx="2603">
                  <c:v>5.6610666666666667</c:v>
                </c:pt>
                <c:pt idx="2604">
                  <c:v>5.7675999999999972</c:v>
                </c:pt>
                <c:pt idx="2605">
                  <c:v>5.9466666666666681</c:v>
                </c:pt>
                <c:pt idx="2606">
                  <c:v>5.8287999999999967</c:v>
                </c:pt>
                <c:pt idx="2607">
                  <c:v>5.8219999999999983</c:v>
                </c:pt>
                <c:pt idx="2608">
                  <c:v>5.5613333333333363</c:v>
                </c:pt>
                <c:pt idx="2609">
                  <c:v>5.7313333333333381</c:v>
                </c:pt>
                <c:pt idx="2610">
                  <c:v>5.7789333333333364</c:v>
                </c:pt>
                <c:pt idx="2611">
                  <c:v>5.9239999999999986</c:v>
                </c:pt>
                <c:pt idx="2612">
                  <c:v>6.2889333333333362</c:v>
                </c:pt>
                <c:pt idx="2613">
                  <c:v>6.4249333333333336</c:v>
                </c:pt>
                <c:pt idx="2614">
                  <c:v>6.4340000000000011</c:v>
                </c:pt>
                <c:pt idx="2615">
                  <c:v>6.6561333333333348</c:v>
                </c:pt>
                <c:pt idx="2616">
                  <c:v>6.8125333333333344</c:v>
                </c:pt>
                <c:pt idx="2617">
                  <c:v>6.6402666666666672</c:v>
                </c:pt>
                <c:pt idx="2618">
                  <c:v>6.6629333333333349</c:v>
                </c:pt>
                <c:pt idx="2619">
                  <c:v>6.6493333333333364</c:v>
                </c:pt>
                <c:pt idx="2620">
                  <c:v>6.8397333333333377</c:v>
                </c:pt>
                <c:pt idx="2621">
                  <c:v>7.0845333333333329</c:v>
                </c:pt>
                <c:pt idx="2622">
                  <c:v>7.320266666666666</c:v>
                </c:pt>
                <c:pt idx="2623">
                  <c:v>7.1955999999999962</c:v>
                </c:pt>
                <c:pt idx="2624">
                  <c:v>6.8669333333333347</c:v>
                </c:pt>
                <c:pt idx="2625">
                  <c:v>6.7377333333333356</c:v>
                </c:pt>
                <c:pt idx="2626">
                  <c:v>6.5836000000000006</c:v>
                </c:pt>
                <c:pt idx="2627">
                  <c:v>6.1279999999999957</c:v>
                </c:pt>
                <c:pt idx="2628">
                  <c:v>6.0146666666666668</c:v>
                </c:pt>
                <c:pt idx="2629">
                  <c:v>5.7358666666666673</c:v>
                </c:pt>
                <c:pt idx="2630">
                  <c:v>5.6497333333333328</c:v>
                </c:pt>
                <c:pt idx="2631">
                  <c:v>5.5590666666666673</c:v>
                </c:pt>
                <c:pt idx="2632">
                  <c:v>5.5726666666666667</c:v>
                </c:pt>
                <c:pt idx="2633">
                  <c:v>5.6112000000000011</c:v>
                </c:pt>
                <c:pt idx="2634">
                  <c:v>5.6338666666666679</c:v>
                </c:pt>
                <c:pt idx="2635">
                  <c:v>5.563600000000001</c:v>
                </c:pt>
                <c:pt idx="2636">
                  <c:v>5.2394666666666669</c:v>
                </c:pt>
                <c:pt idx="2637">
                  <c:v>5.071733333333337</c:v>
                </c:pt>
                <c:pt idx="2638">
                  <c:v>5.1034666666666677</c:v>
                </c:pt>
                <c:pt idx="2639">
                  <c:v>5.2779999999999996</c:v>
                </c:pt>
                <c:pt idx="2640">
                  <c:v>5.6927999999999974</c:v>
                </c:pt>
                <c:pt idx="2641">
                  <c:v>5.792533333333334</c:v>
                </c:pt>
                <c:pt idx="2642">
                  <c:v>5.9534666666666674</c:v>
                </c:pt>
                <c:pt idx="2643">
                  <c:v>6.0418666666666674</c:v>
                </c:pt>
                <c:pt idx="2644">
                  <c:v>6.1642666666666646</c:v>
                </c:pt>
                <c:pt idx="2645">
                  <c:v>6.0804000000000009</c:v>
                </c:pt>
                <c:pt idx="2646">
                  <c:v>6.0804000000000009</c:v>
                </c:pt>
                <c:pt idx="2647">
                  <c:v>6.1484000000000014</c:v>
                </c:pt>
                <c:pt idx="2648">
                  <c:v>6.0622666666666678</c:v>
                </c:pt>
                <c:pt idx="2649">
                  <c:v>6.0260000000000016</c:v>
                </c:pt>
                <c:pt idx="2650">
                  <c:v>5.7970666666666677</c:v>
                </c:pt>
                <c:pt idx="2651">
                  <c:v>5.7041333333333339</c:v>
                </c:pt>
                <c:pt idx="2652">
                  <c:v>5.6316000000000024</c:v>
                </c:pt>
                <c:pt idx="2653">
                  <c:v>5.7721333333333362</c:v>
                </c:pt>
                <c:pt idx="2654">
                  <c:v>5.6361333333333334</c:v>
                </c:pt>
                <c:pt idx="2655">
                  <c:v>5.3391999999999999</c:v>
                </c:pt>
                <c:pt idx="2656">
                  <c:v>5.2643999999999984</c:v>
                </c:pt>
                <c:pt idx="2657">
                  <c:v>5.2213333333333356</c:v>
                </c:pt>
                <c:pt idx="2658">
                  <c:v>5.0853333333333364</c:v>
                </c:pt>
                <c:pt idx="2659">
                  <c:v>5.0808</c:v>
                </c:pt>
                <c:pt idx="2660">
                  <c:v>5.0105333333333331</c:v>
                </c:pt>
                <c:pt idx="2661">
                  <c:v>5.3029333333333328</c:v>
                </c:pt>
                <c:pt idx="2662">
                  <c:v>5.3210666666666668</c:v>
                </c:pt>
                <c:pt idx="2663">
                  <c:v>5.4230666666666671</c:v>
                </c:pt>
                <c:pt idx="2664">
                  <c:v>5.6066666666666674</c:v>
                </c:pt>
                <c:pt idx="2665">
                  <c:v>5.6270666666666642</c:v>
                </c:pt>
                <c:pt idx="2666">
                  <c:v>5.769866666666668</c:v>
                </c:pt>
                <c:pt idx="2667">
                  <c:v>5.9806666666666679</c:v>
                </c:pt>
                <c:pt idx="2668">
                  <c:v>5.7925333333333349</c:v>
                </c:pt>
                <c:pt idx="2669">
                  <c:v>5.8287999999999984</c:v>
                </c:pt>
                <c:pt idx="2670">
                  <c:v>6.0441333333333347</c:v>
                </c:pt>
                <c:pt idx="2671">
                  <c:v>6.239066666666667</c:v>
                </c:pt>
                <c:pt idx="2672">
                  <c:v>6.2300000000000013</c:v>
                </c:pt>
                <c:pt idx="2673">
                  <c:v>6.2141333333333346</c:v>
                </c:pt>
                <c:pt idx="2674">
                  <c:v>6.4430666666666676</c:v>
                </c:pt>
                <c:pt idx="2675">
                  <c:v>6.6312000000000024</c:v>
                </c:pt>
                <c:pt idx="2676">
                  <c:v>6.4045333333333332</c:v>
                </c:pt>
                <c:pt idx="2677">
                  <c:v>6.3410666666666664</c:v>
                </c:pt>
                <c:pt idx="2678">
                  <c:v>6.365999999999997</c:v>
                </c:pt>
                <c:pt idx="2679">
                  <c:v>6.1642666666666646</c:v>
                </c:pt>
                <c:pt idx="2680">
                  <c:v>6.4249333333333336</c:v>
                </c:pt>
                <c:pt idx="2681">
                  <c:v>6.365999999999997</c:v>
                </c:pt>
                <c:pt idx="2682">
                  <c:v>6.1574666666666644</c:v>
                </c:pt>
                <c:pt idx="2683">
                  <c:v>6.1687999999999983</c:v>
                </c:pt>
                <c:pt idx="2684">
                  <c:v>6.3932000000000002</c:v>
                </c:pt>
                <c:pt idx="2685">
                  <c:v>6.3523999999999976</c:v>
                </c:pt>
                <c:pt idx="2686">
                  <c:v>6.3909333333333347</c:v>
                </c:pt>
                <c:pt idx="2687">
                  <c:v>6.4974666666666678</c:v>
                </c:pt>
                <c:pt idx="2688">
                  <c:v>6.7150666666666678</c:v>
                </c:pt>
                <c:pt idx="2689">
                  <c:v>6.365999999999997</c:v>
                </c:pt>
                <c:pt idx="2690">
                  <c:v>6.3365333333333362</c:v>
                </c:pt>
                <c:pt idx="2691">
                  <c:v>6.6583999999999977</c:v>
                </c:pt>
                <c:pt idx="2692">
                  <c:v>6.5586666666666682</c:v>
                </c:pt>
                <c:pt idx="2693">
                  <c:v>6.5133333333333363</c:v>
                </c:pt>
                <c:pt idx="2694">
                  <c:v>6.6062666666666683</c:v>
                </c:pt>
                <c:pt idx="2695">
                  <c:v>6.3274666666666652</c:v>
                </c:pt>
                <c:pt idx="2696">
                  <c:v>6.2368000000000006</c:v>
                </c:pt>
                <c:pt idx="2697">
                  <c:v>6.268533333333334</c:v>
                </c:pt>
                <c:pt idx="2698">
                  <c:v>6.5223999999999984</c:v>
                </c:pt>
                <c:pt idx="2699">
                  <c:v>6.3388000000000009</c:v>
                </c:pt>
                <c:pt idx="2700">
                  <c:v>6.4974666666666669</c:v>
                </c:pt>
                <c:pt idx="2701">
                  <c:v>6.2866666666666671</c:v>
                </c:pt>
                <c:pt idx="2702">
                  <c:v>6.2844000000000007</c:v>
                </c:pt>
                <c:pt idx="2703">
                  <c:v>6.1756000000000002</c:v>
                </c:pt>
                <c:pt idx="2704">
                  <c:v>6.4203999999999999</c:v>
                </c:pt>
                <c:pt idx="2705">
                  <c:v>6.3864000000000001</c:v>
                </c:pt>
                <c:pt idx="2706">
                  <c:v>6.0169333333333332</c:v>
                </c:pt>
                <c:pt idx="2707">
                  <c:v>6.0101333333333331</c:v>
                </c:pt>
                <c:pt idx="2708">
                  <c:v>5.8605333333333336</c:v>
                </c:pt>
                <c:pt idx="2709">
                  <c:v>5.973866666666666</c:v>
                </c:pt>
                <c:pt idx="2710">
                  <c:v>6.0872000000000002</c:v>
                </c:pt>
                <c:pt idx="2711">
                  <c:v>6.1483999999999996</c:v>
                </c:pt>
                <c:pt idx="2712">
                  <c:v>6.2209333333333339</c:v>
                </c:pt>
                <c:pt idx="2713">
                  <c:v>6.1347999999999976</c:v>
                </c:pt>
                <c:pt idx="2714">
                  <c:v>6.2096</c:v>
                </c:pt>
                <c:pt idx="2715">
                  <c:v>5.9285333333333332</c:v>
                </c:pt>
                <c:pt idx="2716">
                  <c:v>6.0939999999999994</c:v>
                </c:pt>
                <c:pt idx="2717">
                  <c:v>5.9965333333333364</c:v>
                </c:pt>
                <c:pt idx="2718">
                  <c:v>5.980666666666667</c:v>
                </c:pt>
                <c:pt idx="2719">
                  <c:v>5.8945333333333316</c:v>
                </c:pt>
                <c:pt idx="2720">
                  <c:v>5.910400000000001</c:v>
                </c:pt>
                <c:pt idx="2721">
                  <c:v>6.1642666666666646</c:v>
                </c:pt>
                <c:pt idx="2722">
                  <c:v>6.057733333333335</c:v>
                </c:pt>
                <c:pt idx="2723">
                  <c:v>6.1733333333333356</c:v>
                </c:pt>
                <c:pt idx="2724">
                  <c:v>6.1597333333333362</c:v>
                </c:pt>
                <c:pt idx="2725">
                  <c:v>6.1438666666666668</c:v>
                </c:pt>
                <c:pt idx="2726">
                  <c:v>6.0418666666666674</c:v>
                </c:pt>
                <c:pt idx="2727">
                  <c:v>6.0509333333333339</c:v>
                </c:pt>
                <c:pt idx="2728">
                  <c:v>6.2254666666666676</c:v>
                </c:pt>
                <c:pt idx="2729">
                  <c:v>6.2730666666666677</c:v>
                </c:pt>
                <c:pt idx="2730">
                  <c:v>6.3909333333333347</c:v>
                </c:pt>
                <c:pt idx="2731">
                  <c:v>6.1892000000000014</c:v>
                </c:pt>
                <c:pt idx="2732">
                  <c:v>6.3954666666666666</c:v>
                </c:pt>
                <c:pt idx="2733">
                  <c:v>6.6243999999999978</c:v>
                </c:pt>
                <c:pt idx="2734">
                  <c:v>6.6062666666666683</c:v>
                </c:pt>
                <c:pt idx="2735">
                  <c:v>6.5994666666666673</c:v>
                </c:pt>
                <c:pt idx="2736">
                  <c:v>6.43173333333334</c:v>
                </c:pt>
                <c:pt idx="2737">
                  <c:v>6.9054666666666673</c:v>
                </c:pt>
                <c:pt idx="2738">
                  <c:v>6.8374666666666677</c:v>
                </c:pt>
                <c:pt idx="2739">
                  <c:v>6.6402666666666672</c:v>
                </c:pt>
                <c:pt idx="2740">
                  <c:v>6.6221333333333297</c:v>
                </c:pt>
                <c:pt idx="2741">
                  <c:v>6.832933333333334</c:v>
                </c:pt>
                <c:pt idx="2742">
                  <c:v>7.1049333333333342</c:v>
                </c:pt>
                <c:pt idx="2743">
                  <c:v>7.0188000000000006</c:v>
                </c:pt>
                <c:pt idx="2744">
                  <c:v>6.8850666666666678</c:v>
                </c:pt>
                <c:pt idx="2745">
                  <c:v>6.7671999999999972</c:v>
                </c:pt>
                <c:pt idx="2746">
                  <c:v>6.8329333333333322</c:v>
                </c:pt>
                <c:pt idx="2747">
                  <c:v>6.6810666666666672</c:v>
                </c:pt>
                <c:pt idx="2748">
                  <c:v>6.733200000000001</c:v>
                </c:pt>
                <c:pt idx="2749">
                  <c:v>6.7014666666666658</c:v>
                </c:pt>
                <c:pt idx="2750">
                  <c:v>6.4748000000000001</c:v>
                </c:pt>
                <c:pt idx="2751">
                  <c:v>6.4158666666666671</c:v>
                </c:pt>
                <c:pt idx="2752">
                  <c:v>6.0350666666666672</c:v>
                </c:pt>
                <c:pt idx="2753">
                  <c:v>6.0282666666666671</c:v>
                </c:pt>
                <c:pt idx="2754">
                  <c:v>5.8945333333333316</c:v>
                </c:pt>
                <c:pt idx="2755">
                  <c:v>5.851466666666667</c:v>
                </c:pt>
                <c:pt idx="2756">
                  <c:v>5.6021333333333336</c:v>
                </c:pt>
                <c:pt idx="2757">
                  <c:v>5.416266666666667</c:v>
                </c:pt>
                <c:pt idx="2758">
                  <c:v>5.3913333333333364</c:v>
                </c:pt>
                <c:pt idx="2759">
                  <c:v>5.6179999999999968</c:v>
                </c:pt>
                <c:pt idx="2760">
                  <c:v>5.9988000000000001</c:v>
                </c:pt>
                <c:pt idx="2761">
                  <c:v>6.0373333333333363</c:v>
                </c:pt>
                <c:pt idx="2762">
                  <c:v>6.0169333333333332</c:v>
                </c:pt>
                <c:pt idx="2763">
                  <c:v>5.744933333333333</c:v>
                </c:pt>
                <c:pt idx="2764">
                  <c:v>5.6270666666666642</c:v>
                </c:pt>
                <c:pt idx="2765">
                  <c:v>5.9058666666666664</c:v>
                </c:pt>
                <c:pt idx="2766">
                  <c:v>6.0260000000000007</c:v>
                </c:pt>
                <c:pt idx="2767">
                  <c:v>6.0781333333333381</c:v>
                </c:pt>
                <c:pt idx="2768">
                  <c:v>6.1846666666666676</c:v>
                </c:pt>
                <c:pt idx="2769">
                  <c:v>6.4408000000000012</c:v>
                </c:pt>
                <c:pt idx="2770">
                  <c:v>6.4362666666666701</c:v>
                </c:pt>
                <c:pt idx="2771">
                  <c:v>6.4861333333333366</c:v>
                </c:pt>
                <c:pt idx="2772">
                  <c:v>6.3750666666666671</c:v>
                </c:pt>
                <c:pt idx="2773">
                  <c:v>6.0577333333333341</c:v>
                </c:pt>
                <c:pt idx="2774">
                  <c:v>5.8287999999999967</c:v>
                </c:pt>
                <c:pt idx="2775">
                  <c:v>5.5704000000000002</c:v>
                </c:pt>
                <c:pt idx="2776">
                  <c:v>5.4434666666666667</c:v>
                </c:pt>
                <c:pt idx="2777">
                  <c:v>5.3596000000000004</c:v>
                </c:pt>
                <c:pt idx="2778">
                  <c:v>5.2077333333333362</c:v>
                </c:pt>
                <c:pt idx="2779">
                  <c:v>5.2621333333333338</c:v>
                </c:pt>
                <c:pt idx="2780">
                  <c:v>5.0082666666666684</c:v>
                </c:pt>
                <c:pt idx="2781">
                  <c:v>5.0898666666666674</c:v>
                </c:pt>
                <c:pt idx="2782">
                  <c:v>5.3822666666666672</c:v>
                </c:pt>
                <c:pt idx="2783">
                  <c:v>5.6859999999999973</c:v>
                </c:pt>
                <c:pt idx="2784">
                  <c:v>5.8265333333333338</c:v>
                </c:pt>
                <c:pt idx="2785">
                  <c:v>6.0826666666666673</c:v>
                </c:pt>
                <c:pt idx="2786">
                  <c:v>6.2413333333333378</c:v>
                </c:pt>
                <c:pt idx="2787">
                  <c:v>6.1076000000000006</c:v>
                </c:pt>
                <c:pt idx="2788">
                  <c:v>6.3523999999999976</c:v>
                </c:pt>
                <c:pt idx="2789">
                  <c:v>6.4612000000000016</c:v>
                </c:pt>
                <c:pt idx="2790">
                  <c:v>6.4362666666666701</c:v>
                </c:pt>
                <c:pt idx="2791">
                  <c:v>6.6289333333333342</c:v>
                </c:pt>
                <c:pt idx="2792">
                  <c:v>6.7830666666666684</c:v>
                </c:pt>
                <c:pt idx="2793">
                  <c:v>6.8352000000000022</c:v>
                </c:pt>
                <c:pt idx="2794">
                  <c:v>6.8374666666666686</c:v>
                </c:pt>
                <c:pt idx="2795">
                  <c:v>7.186533333333335</c:v>
                </c:pt>
                <c:pt idx="2796">
                  <c:v>7.0392000000000001</c:v>
                </c:pt>
                <c:pt idx="2797">
                  <c:v>6.891866666666667</c:v>
                </c:pt>
                <c:pt idx="2798">
                  <c:v>6.6697333333333333</c:v>
                </c:pt>
                <c:pt idx="2799">
                  <c:v>6.5836000000000006</c:v>
                </c:pt>
                <c:pt idx="2800">
                  <c:v>6.6107999999999967</c:v>
                </c:pt>
                <c:pt idx="2801">
                  <c:v>6.5496000000000008</c:v>
                </c:pt>
                <c:pt idx="2802">
                  <c:v>6.6651999999999969</c:v>
                </c:pt>
                <c:pt idx="2803">
                  <c:v>6.6538666666666657</c:v>
                </c:pt>
                <c:pt idx="2804">
                  <c:v>6.5836000000000023</c:v>
                </c:pt>
                <c:pt idx="2805">
                  <c:v>6.585866666666667</c:v>
                </c:pt>
                <c:pt idx="2806">
                  <c:v>6.3070666666666666</c:v>
                </c:pt>
                <c:pt idx="2807">
                  <c:v>6.3297333333333361</c:v>
                </c:pt>
                <c:pt idx="2808">
                  <c:v>6.5223999999999984</c:v>
                </c:pt>
                <c:pt idx="2809">
                  <c:v>6.5745333333333349</c:v>
                </c:pt>
                <c:pt idx="2810">
                  <c:v>6.2798666666666678</c:v>
                </c:pt>
                <c:pt idx="2811">
                  <c:v>6.6878666666666646</c:v>
                </c:pt>
                <c:pt idx="2812">
                  <c:v>6.5609333333333337</c:v>
                </c:pt>
                <c:pt idx="2813">
                  <c:v>6.2911999999999999</c:v>
                </c:pt>
                <c:pt idx="2814">
                  <c:v>6.0577333333333341</c:v>
                </c:pt>
                <c:pt idx="2815">
                  <c:v>5.939866666666668</c:v>
                </c:pt>
                <c:pt idx="2816">
                  <c:v>5.8718666666666666</c:v>
                </c:pt>
                <c:pt idx="2817">
                  <c:v>5.9262666666666668</c:v>
                </c:pt>
                <c:pt idx="2818">
                  <c:v>5.7880000000000011</c:v>
                </c:pt>
                <c:pt idx="2819">
                  <c:v>5.7653333333333334</c:v>
                </c:pt>
                <c:pt idx="2820">
                  <c:v>5.6905333333333337</c:v>
                </c:pt>
                <c:pt idx="2821">
                  <c:v>6.2594666666666674</c:v>
                </c:pt>
                <c:pt idx="2822">
                  <c:v>6.2911999999999999</c:v>
                </c:pt>
                <c:pt idx="2823">
                  <c:v>6.2844000000000007</c:v>
                </c:pt>
                <c:pt idx="2824">
                  <c:v>6.23</c:v>
                </c:pt>
                <c:pt idx="2825">
                  <c:v>6.3320000000000007</c:v>
                </c:pt>
                <c:pt idx="2826">
                  <c:v>6.0010666666666683</c:v>
                </c:pt>
                <c:pt idx="2827">
                  <c:v>6.2028000000000016</c:v>
                </c:pt>
                <c:pt idx="2828">
                  <c:v>6.4204000000000008</c:v>
                </c:pt>
                <c:pt idx="2829">
                  <c:v>6.4272000000000009</c:v>
                </c:pt>
                <c:pt idx="2830">
                  <c:v>6.2866666666666671</c:v>
                </c:pt>
                <c:pt idx="2831">
                  <c:v>6.5609333333333337</c:v>
                </c:pt>
                <c:pt idx="2832">
                  <c:v>6.5496000000000008</c:v>
                </c:pt>
                <c:pt idx="2833">
                  <c:v>6.5110666666666672</c:v>
                </c:pt>
                <c:pt idx="2834">
                  <c:v>6.7649333333333317</c:v>
                </c:pt>
                <c:pt idx="2835">
                  <c:v>6.8419999999999996</c:v>
                </c:pt>
                <c:pt idx="2836">
                  <c:v>6.5609333333333337</c:v>
                </c:pt>
                <c:pt idx="2837">
                  <c:v>6.4226666666666672</c:v>
                </c:pt>
                <c:pt idx="2838">
                  <c:v>6.3388000000000009</c:v>
                </c:pt>
                <c:pt idx="2839">
                  <c:v>6.3886666666666674</c:v>
                </c:pt>
                <c:pt idx="2840">
                  <c:v>6.6719999999999997</c:v>
                </c:pt>
                <c:pt idx="2841">
                  <c:v>6.7195999999999998</c:v>
                </c:pt>
                <c:pt idx="2842">
                  <c:v>6.6606666666666658</c:v>
                </c:pt>
                <c:pt idx="2843">
                  <c:v>6.5994666666666673</c:v>
                </c:pt>
                <c:pt idx="2844">
                  <c:v>6.8079999999999963</c:v>
                </c:pt>
                <c:pt idx="2845">
                  <c:v>6.9168000000000003</c:v>
                </c:pt>
                <c:pt idx="2846">
                  <c:v>6.499733333333336</c:v>
                </c:pt>
                <c:pt idx="2847">
                  <c:v>6.3727999999999998</c:v>
                </c:pt>
                <c:pt idx="2848">
                  <c:v>6.5223999999999984</c:v>
                </c:pt>
                <c:pt idx="2849">
                  <c:v>6.2708000000000004</c:v>
                </c:pt>
                <c:pt idx="2850">
                  <c:v>6.1846666666666676</c:v>
                </c:pt>
                <c:pt idx="2851">
                  <c:v>6.2730666666666677</c:v>
                </c:pt>
                <c:pt idx="2852">
                  <c:v>6.4158666666666671</c:v>
                </c:pt>
                <c:pt idx="2853">
                  <c:v>6.5473333333333326</c:v>
                </c:pt>
                <c:pt idx="2854">
                  <c:v>6.8714666666666684</c:v>
                </c:pt>
                <c:pt idx="2855">
                  <c:v>6.6538666666666657</c:v>
                </c:pt>
                <c:pt idx="2856">
                  <c:v>6.6447999999999956</c:v>
                </c:pt>
                <c:pt idx="2857">
                  <c:v>6.7263999999999999</c:v>
                </c:pt>
                <c:pt idx="2858">
                  <c:v>6.7014666666666676</c:v>
                </c:pt>
                <c:pt idx="2859">
                  <c:v>6.6606666666666667</c:v>
                </c:pt>
                <c:pt idx="2860">
                  <c:v>6.3773333333333362</c:v>
                </c:pt>
                <c:pt idx="2861">
                  <c:v>6.6357333333333361</c:v>
                </c:pt>
                <c:pt idx="2862">
                  <c:v>6.7966666666666677</c:v>
                </c:pt>
                <c:pt idx="2863">
                  <c:v>6.7898666666666676</c:v>
                </c:pt>
                <c:pt idx="2864">
                  <c:v>6.6334666666666671</c:v>
                </c:pt>
                <c:pt idx="2865">
                  <c:v>6.4340000000000011</c:v>
                </c:pt>
                <c:pt idx="2866">
                  <c:v>6.6153333333333348</c:v>
                </c:pt>
                <c:pt idx="2867">
                  <c:v>6.5473333333333326</c:v>
                </c:pt>
                <c:pt idx="2868">
                  <c:v>6.5020000000000007</c:v>
                </c:pt>
                <c:pt idx="2869">
                  <c:v>6.5223999999999984</c:v>
                </c:pt>
                <c:pt idx="2870">
                  <c:v>6.5020000000000007</c:v>
                </c:pt>
                <c:pt idx="2871">
                  <c:v>6.6833333333333362</c:v>
                </c:pt>
                <c:pt idx="2872">
                  <c:v>6.5949333333333344</c:v>
                </c:pt>
                <c:pt idx="2873">
                  <c:v>6.6085333333333347</c:v>
                </c:pt>
                <c:pt idx="2874">
                  <c:v>6.5473333333333326</c:v>
                </c:pt>
                <c:pt idx="2875">
                  <c:v>6.8782666666666703</c:v>
                </c:pt>
                <c:pt idx="2876">
                  <c:v>6.6969333333333347</c:v>
                </c:pt>
                <c:pt idx="2877">
                  <c:v>6.6039999999999983</c:v>
                </c:pt>
                <c:pt idx="2878">
                  <c:v>6.5042666666666662</c:v>
                </c:pt>
                <c:pt idx="2879">
                  <c:v>6.7127999999999997</c:v>
                </c:pt>
                <c:pt idx="2880">
                  <c:v>6.8533333333333362</c:v>
                </c:pt>
                <c:pt idx="2881">
                  <c:v>6.4884000000000013</c:v>
                </c:pt>
                <c:pt idx="2882">
                  <c:v>6.4589333333333334</c:v>
                </c:pt>
                <c:pt idx="2883">
                  <c:v>6.5088000000000008</c:v>
                </c:pt>
                <c:pt idx="2884">
                  <c:v>6.1687999999999974</c:v>
                </c:pt>
                <c:pt idx="2885">
                  <c:v>6.0622666666666669</c:v>
                </c:pt>
                <c:pt idx="2886">
                  <c:v>5.851466666666667</c:v>
                </c:pt>
                <c:pt idx="2887">
                  <c:v>5.8469333333333333</c:v>
                </c:pt>
                <c:pt idx="2888">
                  <c:v>5.8151999999999973</c:v>
                </c:pt>
                <c:pt idx="2889">
                  <c:v>6.0010666666666674</c:v>
                </c:pt>
                <c:pt idx="2890">
                  <c:v>5.8174666666666646</c:v>
                </c:pt>
                <c:pt idx="2891">
                  <c:v>5.8219999999999983</c:v>
                </c:pt>
                <c:pt idx="2892">
                  <c:v>5.8786666666666658</c:v>
                </c:pt>
                <c:pt idx="2893">
                  <c:v>6.1166666666666663</c:v>
                </c:pt>
                <c:pt idx="2894">
                  <c:v>6.1959999999999971</c:v>
                </c:pt>
                <c:pt idx="2895">
                  <c:v>6.2164000000000001</c:v>
                </c:pt>
                <c:pt idx="2896">
                  <c:v>6.4861333333333366</c:v>
                </c:pt>
                <c:pt idx="2897">
                  <c:v>6.4158666666666671</c:v>
                </c:pt>
                <c:pt idx="2898">
                  <c:v>6.2639999999999976</c:v>
                </c:pt>
                <c:pt idx="2899">
                  <c:v>6.4203999999999999</c:v>
                </c:pt>
                <c:pt idx="2900">
                  <c:v>6.4181333333333326</c:v>
                </c:pt>
                <c:pt idx="2901">
                  <c:v>6.5405333333333351</c:v>
                </c:pt>
                <c:pt idx="2902">
                  <c:v>6.4725333333333328</c:v>
                </c:pt>
                <c:pt idx="2903">
                  <c:v>6.325199999999997</c:v>
                </c:pt>
                <c:pt idx="2904">
                  <c:v>5.9557333333333364</c:v>
                </c:pt>
                <c:pt idx="2905">
                  <c:v>5.9149333333333338</c:v>
                </c:pt>
                <c:pt idx="2906">
                  <c:v>6.4068000000000014</c:v>
                </c:pt>
                <c:pt idx="2907">
                  <c:v>6.2232000000000003</c:v>
                </c:pt>
                <c:pt idx="2908">
                  <c:v>5.89</c:v>
                </c:pt>
                <c:pt idx="2909">
                  <c:v>5.5432000000000006</c:v>
                </c:pt>
                <c:pt idx="2910">
                  <c:v>5.3754666666666679</c:v>
                </c:pt>
                <c:pt idx="2911">
                  <c:v>5.21</c:v>
                </c:pt>
                <c:pt idx="2912">
                  <c:v>5.457066666666667</c:v>
                </c:pt>
                <c:pt idx="2913">
                  <c:v>5.6610666666666667</c:v>
                </c:pt>
                <c:pt idx="2914">
                  <c:v>5.5273333333333339</c:v>
                </c:pt>
                <c:pt idx="2915">
                  <c:v>5.7086666666666668</c:v>
                </c:pt>
                <c:pt idx="2916">
                  <c:v>5.7131999999999996</c:v>
                </c:pt>
                <c:pt idx="2917">
                  <c:v>5.7290666666666672</c:v>
                </c:pt>
                <c:pt idx="2918">
                  <c:v>6.0849333333333337</c:v>
                </c:pt>
                <c:pt idx="2919">
                  <c:v>6.4589333333333361</c:v>
                </c:pt>
                <c:pt idx="2920">
                  <c:v>6.4725333333333328</c:v>
                </c:pt>
                <c:pt idx="2921">
                  <c:v>6.2322666666666677</c:v>
                </c:pt>
                <c:pt idx="2922">
                  <c:v>6.4544000000000006</c:v>
                </c:pt>
                <c:pt idx="2923">
                  <c:v>6.6855999999999964</c:v>
                </c:pt>
                <c:pt idx="2924">
                  <c:v>7.3066666666666684</c:v>
                </c:pt>
                <c:pt idx="2925">
                  <c:v>7.5424000000000007</c:v>
                </c:pt>
                <c:pt idx="2926">
                  <c:v>7.5718666666666667</c:v>
                </c:pt>
                <c:pt idx="2927">
                  <c:v>7.2522666666666664</c:v>
                </c:pt>
                <c:pt idx="2928">
                  <c:v>7.08</c:v>
                </c:pt>
                <c:pt idx="2929">
                  <c:v>7.2092000000000001</c:v>
                </c:pt>
                <c:pt idx="2930">
                  <c:v>7.1774666666666684</c:v>
                </c:pt>
                <c:pt idx="2931">
                  <c:v>6.9780000000000006</c:v>
                </c:pt>
                <c:pt idx="2932">
                  <c:v>7.2998666666666674</c:v>
                </c:pt>
                <c:pt idx="2933">
                  <c:v>7.1774666666666684</c:v>
                </c:pt>
                <c:pt idx="2934">
                  <c:v>7.0845333333333329</c:v>
                </c:pt>
                <c:pt idx="2935">
                  <c:v>7.0641333333333316</c:v>
                </c:pt>
                <c:pt idx="2936">
                  <c:v>7.2046666666666672</c:v>
                </c:pt>
                <c:pt idx="2937">
                  <c:v>7.1139999999999981</c:v>
                </c:pt>
                <c:pt idx="2938">
                  <c:v>7.3361333333333363</c:v>
                </c:pt>
                <c:pt idx="2939">
                  <c:v>7.1412000000000013</c:v>
                </c:pt>
                <c:pt idx="2940">
                  <c:v>7.2522666666666673</c:v>
                </c:pt>
                <c:pt idx="2941">
                  <c:v>7.2658666666666676</c:v>
                </c:pt>
                <c:pt idx="2942">
                  <c:v>7.3157333333333341</c:v>
                </c:pt>
                <c:pt idx="2943">
                  <c:v>7.3927999999999976</c:v>
                </c:pt>
                <c:pt idx="2944">
                  <c:v>7.4268000000000001</c:v>
                </c:pt>
                <c:pt idx="2945">
                  <c:v>7.3451999999999966</c:v>
                </c:pt>
                <c:pt idx="2946">
                  <c:v>7.361066666666666</c:v>
                </c:pt>
                <c:pt idx="2947">
                  <c:v>6.832933333333334</c:v>
                </c:pt>
                <c:pt idx="2948">
                  <c:v>7.043733333333333</c:v>
                </c:pt>
                <c:pt idx="2949">
                  <c:v>6.9848000000000017</c:v>
                </c:pt>
                <c:pt idx="2950">
                  <c:v>7.3746666666666671</c:v>
                </c:pt>
                <c:pt idx="2951">
                  <c:v>7.175200000000002</c:v>
                </c:pt>
                <c:pt idx="2952">
                  <c:v>7.1525333333333334</c:v>
                </c:pt>
                <c:pt idx="2953">
                  <c:v>6.9757333333333369</c:v>
                </c:pt>
                <c:pt idx="2954">
                  <c:v>7.0233333333333334</c:v>
                </c:pt>
                <c:pt idx="2955">
                  <c:v>6.8805333333333341</c:v>
                </c:pt>
                <c:pt idx="2956">
                  <c:v>6.8986666666666663</c:v>
                </c:pt>
                <c:pt idx="2957">
                  <c:v>6.975733333333336</c:v>
                </c:pt>
                <c:pt idx="2958">
                  <c:v>6.9576000000000002</c:v>
                </c:pt>
                <c:pt idx="2959">
                  <c:v>7.0074666666666676</c:v>
                </c:pt>
                <c:pt idx="2960">
                  <c:v>7.268133333333334</c:v>
                </c:pt>
                <c:pt idx="2961">
                  <c:v>7.556</c:v>
                </c:pt>
                <c:pt idx="2962">
                  <c:v>7.9572000000000003</c:v>
                </c:pt>
                <c:pt idx="2963">
                  <c:v>7.8234666666666666</c:v>
                </c:pt>
                <c:pt idx="2964">
                  <c:v>7.8823999999999996</c:v>
                </c:pt>
                <c:pt idx="2965">
                  <c:v>7.6806666666666654</c:v>
                </c:pt>
                <c:pt idx="2966">
                  <c:v>7.5310666666666668</c:v>
                </c:pt>
                <c:pt idx="2967">
                  <c:v>7.4607999999999999</c:v>
                </c:pt>
                <c:pt idx="2968">
                  <c:v>7.3338666666666672</c:v>
                </c:pt>
                <c:pt idx="2969">
                  <c:v>7.0641333333333316</c:v>
                </c:pt>
                <c:pt idx="2970">
                  <c:v>7.4812000000000003</c:v>
                </c:pt>
                <c:pt idx="2971">
                  <c:v>7.546933333333337</c:v>
                </c:pt>
                <c:pt idx="2972">
                  <c:v>7.8438666666666679</c:v>
                </c:pt>
                <c:pt idx="2973">
                  <c:v>7.9594666666666702</c:v>
                </c:pt>
                <c:pt idx="2974">
                  <c:v>7.9141333333333348</c:v>
                </c:pt>
                <c:pt idx="2975">
                  <c:v>7.5287999999999986</c:v>
                </c:pt>
                <c:pt idx="2976">
                  <c:v>7.238666666666667</c:v>
                </c:pt>
                <c:pt idx="2977">
                  <c:v>7.0958666666666659</c:v>
                </c:pt>
                <c:pt idx="2978">
                  <c:v>6.8465333333333334</c:v>
                </c:pt>
                <c:pt idx="2979">
                  <c:v>6.5337333333333367</c:v>
                </c:pt>
                <c:pt idx="2980">
                  <c:v>6.7127999999999997</c:v>
                </c:pt>
                <c:pt idx="2981">
                  <c:v>6.9168000000000003</c:v>
                </c:pt>
                <c:pt idx="2982">
                  <c:v>7.2114666666666674</c:v>
                </c:pt>
                <c:pt idx="2983">
                  <c:v>7.2522666666666673</c:v>
                </c:pt>
                <c:pt idx="2984">
                  <c:v>7.6738666666666679</c:v>
                </c:pt>
                <c:pt idx="2985">
                  <c:v>7.2998666666666674</c:v>
                </c:pt>
                <c:pt idx="2986">
                  <c:v>7.0233333333333361</c:v>
                </c:pt>
                <c:pt idx="2987">
                  <c:v>6.8012000000000006</c:v>
                </c:pt>
                <c:pt idx="2988">
                  <c:v>6.5586666666666682</c:v>
                </c:pt>
                <c:pt idx="2989">
                  <c:v>6.3116000000000012</c:v>
                </c:pt>
                <c:pt idx="2990">
                  <c:v>6.6107999999999976</c:v>
                </c:pt>
                <c:pt idx="2991">
                  <c:v>6.6243999999999978</c:v>
                </c:pt>
                <c:pt idx="2992">
                  <c:v>6.4884000000000013</c:v>
                </c:pt>
                <c:pt idx="2993">
                  <c:v>6.8057333333333334</c:v>
                </c:pt>
                <c:pt idx="2994">
                  <c:v>7.1026666666666669</c:v>
                </c:pt>
                <c:pt idx="2995">
                  <c:v>6.7536000000000014</c:v>
                </c:pt>
                <c:pt idx="2996">
                  <c:v>6.8125333333333327</c:v>
                </c:pt>
                <c:pt idx="2997">
                  <c:v>6.7921333333333322</c:v>
                </c:pt>
                <c:pt idx="2998">
                  <c:v>7.150266666666667</c:v>
                </c:pt>
                <c:pt idx="2999">
                  <c:v>6.7309333333333363</c:v>
                </c:pt>
                <c:pt idx="3000">
                  <c:v>6.6561333333333339</c:v>
                </c:pt>
                <c:pt idx="3001">
                  <c:v>6.7241333333333326</c:v>
                </c:pt>
                <c:pt idx="3002">
                  <c:v>6.7060000000000004</c:v>
                </c:pt>
                <c:pt idx="3003">
                  <c:v>7.2250666666666694</c:v>
                </c:pt>
                <c:pt idx="3004">
                  <c:v>7.9572000000000012</c:v>
                </c:pt>
                <c:pt idx="3005">
                  <c:v>7.7509333333333359</c:v>
                </c:pt>
                <c:pt idx="3006">
                  <c:v>8.0070666666666703</c:v>
                </c:pt>
                <c:pt idx="3007">
                  <c:v>8.2246666666666677</c:v>
                </c:pt>
                <c:pt idx="3008">
                  <c:v>8.338000000000001</c:v>
                </c:pt>
                <c:pt idx="3009">
                  <c:v>8.5102666666666664</c:v>
                </c:pt>
                <c:pt idx="3010">
                  <c:v>8.9726666666666706</c:v>
                </c:pt>
                <c:pt idx="3011">
                  <c:v>9.008933333333335</c:v>
                </c:pt>
                <c:pt idx="3012">
                  <c:v>9.0180000000000007</c:v>
                </c:pt>
                <c:pt idx="3013">
                  <c:v>8.8797333333333395</c:v>
                </c:pt>
                <c:pt idx="3014">
                  <c:v>9.120000000000001</c:v>
                </c:pt>
                <c:pt idx="3015">
                  <c:v>9.4826666666666704</c:v>
                </c:pt>
                <c:pt idx="3016">
                  <c:v>10.198933333333329</c:v>
                </c:pt>
                <c:pt idx="3017">
                  <c:v>10.634133333333329</c:v>
                </c:pt>
                <c:pt idx="3018">
                  <c:v>10.6432</c:v>
                </c:pt>
                <c:pt idx="3019">
                  <c:v>10.5684</c:v>
                </c:pt>
                <c:pt idx="3020">
                  <c:v>10.89253333333334</c:v>
                </c:pt>
                <c:pt idx="3021">
                  <c:v>10.8132</c:v>
                </c:pt>
                <c:pt idx="3022">
                  <c:v>10.89253333333334</c:v>
                </c:pt>
                <c:pt idx="3023">
                  <c:v>10.6296</c:v>
                </c:pt>
                <c:pt idx="3024">
                  <c:v>10.316800000000001</c:v>
                </c:pt>
                <c:pt idx="3025">
                  <c:v>10.00626666666667</c:v>
                </c:pt>
                <c:pt idx="3026">
                  <c:v>10.2896</c:v>
                </c:pt>
                <c:pt idx="3027">
                  <c:v>10.461866666666671</c:v>
                </c:pt>
                <c:pt idx="3028">
                  <c:v>10.2828</c:v>
                </c:pt>
                <c:pt idx="3029">
                  <c:v>10.40293333333334</c:v>
                </c:pt>
                <c:pt idx="3030">
                  <c:v>10.0992</c:v>
                </c:pt>
                <c:pt idx="3031">
                  <c:v>9.7569333333333361</c:v>
                </c:pt>
                <c:pt idx="3032">
                  <c:v>9.2174666666666667</c:v>
                </c:pt>
                <c:pt idx="3033">
                  <c:v>8.7052000000000014</c:v>
                </c:pt>
                <c:pt idx="3034">
                  <c:v>8.7324000000000037</c:v>
                </c:pt>
                <c:pt idx="3035">
                  <c:v>8.6825333333333372</c:v>
                </c:pt>
                <c:pt idx="3036">
                  <c:v>8.610000000000003</c:v>
                </c:pt>
                <c:pt idx="3037">
                  <c:v>8.6780000000000008</c:v>
                </c:pt>
                <c:pt idx="3038">
                  <c:v>8.5397333333333343</c:v>
                </c:pt>
                <c:pt idx="3039">
                  <c:v>8.5692000000000021</c:v>
                </c:pt>
                <c:pt idx="3040">
                  <c:v>8.6802666666666699</c:v>
                </c:pt>
                <c:pt idx="3041">
                  <c:v>8.2904</c:v>
                </c:pt>
                <c:pt idx="3042">
                  <c:v>8.1271999999999984</c:v>
                </c:pt>
                <c:pt idx="3043">
                  <c:v>8.0909333333333322</c:v>
                </c:pt>
                <c:pt idx="3044">
                  <c:v>7.8053333333333326</c:v>
                </c:pt>
                <c:pt idx="3045">
                  <c:v>8.1362666666666676</c:v>
                </c:pt>
                <c:pt idx="3046">
                  <c:v>7.8143999999999982</c:v>
                </c:pt>
                <c:pt idx="3047">
                  <c:v>7.8075999999999972</c:v>
                </c:pt>
                <c:pt idx="3048">
                  <c:v>7.8461333333333361</c:v>
                </c:pt>
                <c:pt idx="3049">
                  <c:v>7.6398666666666664</c:v>
                </c:pt>
                <c:pt idx="3050">
                  <c:v>7.4154666666666662</c:v>
                </c:pt>
                <c:pt idx="3051">
                  <c:v>7.3655999999999962</c:v>
                </c:pt>
                <c:pt idx="3052">
                  <c:v>7.1593333333333371</c:v>
                </c:pt>
                <c:pt idx="3053">
                  <c:v>7.1638666666666646</c:v>
                </c:pt>
                <c:pt idx="3054">
                  <c:v>7.2296000000000014</c:v>
                </c:pt>
                <c:pt idx="3055">
                  <c:v>7.2227999999999994</c:v>
                </c:pt>
                <c:pt idx="3056">
                  <c:v>7.4336000000000011</c:v>
                </c:pt>
                <c:pt idx="3057">
                  <c:v>7.5424000000000024</c:v>
                </c:pt>
                <c:pt idx="3058">
                  <c:v>7.5197333333333383</c:v>
                </c:pt>
                <c:pt idx="3059">
                  <c:v>7.3225333333333316</c:v>
                </c:pt>
                <c:pt idx="3060">
                  <c:v>6.8623999999999992</c:v>
                </c:pt>
                <c:pt idx="3061">
                  <c:v>6.9734666666666696</c:v>
                </c:pt>
                <c:pt idx="3062">
                  <c:v>7.1819999999999986</c:v>
                </c:pt>
                <c:pt idx="3063">
                  <c:v>7.3247999999999989</c:v>
                </c:pt>
                <c:pt idx="3064">
                  <c:v>7.4154666666666689</c:v>
                </c:pt>
                <c:pt idx="3065">
                  <c:v>7.6103999999999976</c:v>
                </c:pt>
                <c:pt idx="3066">
                  <c:v>7.5832000000000006</c:v>
                </c:pt>
                <c:pt idx="3067">
                  <c:v>7.5786666666666669</c:v>
                </c:pt>
                <c:pt idx="3068">
                  <c:v>8.0342666666666673</c:v>
                </c:pt>
                <c:pt idx="3069">
                  <c:v>7.9549333333333339</c:v>
                </c:pt>
                <c:pt idx="3070">
                  <c:v>7.9164000000000003</c:v>
                </c:pt>
                <c:pt idx="3071">
                  <c:v>7.6443999999999983</c:v>
                </c:pt>
                <c:pt idx="3072">
                  <c:v>7.2636000000000003</c:v>
                </c:pt>
                <c:pt idx="3073">
                  <c:v>7.3338666666666654</c:v>
                </c:pt>
                <c:pt idx="3074">
                  <c:v>7.4426666666666668</c:v>
                </c:pt>
                <c:pt idx="3075">
                  <c:v>7.7690666666666663</c:v>
                </c:pt>
                <c:pt idx="3076">
                  <c:v>7.5990666666666664</c:v>
                </c:pt>
                <c:pt idx="3077">
                  <c:v>7.5106666666666673</c:v>
                </c:pt>
                <c:pt idx="3078">
                  <c:v>7.5355999999999996</c:v>
                </c:pt>
                <c:pt idx="3079">
                  <c:v>7.1933333333333351</c:v>
                </c:pt>
                <c:pt idx="3080">
                  <c:v>7.3497333333333383</c:v>
                </c:pt>
                <c:pt idx="3081">
                  <c:v>7.5786666666666704</c:v>
                </c:pt>
                <c:pt idx="3082">
                  <c:v>7.5673333333333339</c:v>
                </c:pt>
                <c:pt idx="3083">
                  <c:v>7.1910666666666678</c:v>
                </c:pt>
                <c:pt idx="3084">
                  <c:v>7.2023999999999999</c:v>
                </c:pt>
                <c:pt idx="3085">
                  <c:v>7.1230666666666664</c:v>
                </c:pt>
                <c:pt idx="3086">
                  <c:v>7.4064000000000014</c:v>
                </c:pt>
                <c:pt idx="3087">
                  <c:v>7.5061333333333371</c:v>
                </c:pt>
                <c:pt idx="3088">
                  <c:v>7.4675999999999956</c:v>
                </c:pt>
                <c:pt idx="3089">
                  <c:v>7.4834666666666676</c:v>
                </c:pt>
                <c:pt idx="3090">
                  <c:v>7.1593333333333371</c:v>
                </c:pt>
                <c:pt idx="3091">
                  <c:v>7.0528000000000004</c:v>
                </c:pt>
                <c:pt idx="3092">
                  <c:v>6.8782666666666659</c:v>
                </c:pt>
                <c:pt idx="3093">
                  <c:v>6.6470666666666647</c:v>
                </c:pt>
                <c:pt idx="3094">
                  <c:v>6.5201333333333329</c:v>
                </c:pt>
                <c:pt idx="3095">
                  <c:v>6.2866666666666671</c:v>
                </c:pt>
                <c:pt idx="3096">
                  <c:v>6.1053333333333333</c:v>
                </c:pt>
                <c:pt idx="3097">
                  <c:v>6.003333333333333</c:v>
                </c:pt>
                <c:pt idx="3098">
                  <c:v>5.980666666666667</c:v>
                </c:pt>
                <c:pt idx="3099">
                  <c:v>6.2050666666666672</c:v>
                </c:pt>
                <c:pt idx="3100">
                  <c:v>6.3388000000000009</c:v>
                </c:pt>
                <c:pt idx="3101">
                  <c:v>6.3093333333333357</c:v>
                </c:pt>
                <c:pt idx="3102">
                  <c:v>6.2753333333333359</c:v>
                </c:pt>
                <c:pt idx="3103">
                  <c:v>6.3886666666666674</c:v>
                </c:pt>
                <c:pt idx="3104">
                  <c:v>6.538266666666666</c:v>
                </c:pt>
                <c:pt idx="3105">
                  <c:v>6.9258666666666659</c:v>
                </c:pt>
                <c:pt idx="3106">
                  <c:v>7.2568000000000001</c:v>
                </c:pt>
                <c:pt idx="3107">
                  <c:v>7.2907999999999999</c:v>
                </c:pt>
                <c:pt idx="3108">
                  <c:v>7.5129333333333328</c:v>
                </c:pt>
                <c:pt idx="3109">
                  <c:v>7.3565333333333331</c:v>
                </c:pt>
                <c:pt idx="3110">
                  <c:v>7.3157333333333332</c:v>
                </c:pt>
                <c:pt idx="3111">
                  <c:v>7.3542666666666667</c:v>
                </c:pt>
                <c:pt idx="3112">
                  <c:v>7.4630666666666663</c:v>
                </c:pt>
                <c:pt idx="3113">
                  <c:v>7.9368000000000007</c:v>
                </c:pt>
                <c:pt idx="3114">
                  <c:v>7.9164000000000003</c:v>
                </c:pt>
                <c:pt idx="3115">
                  <c:v>7.7917333333333332</c:v>
                </c:pt>
                <c:pt idx="3116">
                  <c:v>7.5786666666666704</c:v>
                </c:pt>
                <c:pt idx="3117">
                  <c:v>7.6693333333333351</c:v>
                </c:pt>
                <c:pt idx="3118">
                  <c:v>7.4766666666666701</c:v>
                </c:pt>
                <c:pt idx="3119">
                  <c:v>7.2704000000000013</c:v>
                </c:pt>
                <c:pt idx="3120">
                  <c:v>6.8669333333333329</c:v>
                </c:pt>
                <c:pt idx="3121">
                  <c:v>6.6765333333333334</c:v>
                </c:pt>
                <c:pt idx="3122">
                  <c:v>6.8397333333333368</c:v>
                </c:pt>
                <c:pt idx="3123">
                  <c:v>6.733200000000001</c:v>
                </c:pt>
                <c:pt idx="3124">
                  <c:v>6.9825333333333361</c:v>
                </c:pt>
                <c:pt idx="3125">
                  <c:v>6.8805333333333341</c:v>
                </c:pt>
                <c:pt idx="3126">
                  <c:v>6.7898666666666667</c:v>
                </c:pt>
                <c:pt idx="3127">
                  <c:v>6.6334666666666671</c:v>
                </c:pt>
                <c:pt idx="3128">
                  <c:v>6.4362666666666701</c:v>
                </c:pt>
                <c:pt idx="3129">
                  <c:v>6.2934666666666663</c:v>
                </c:pt>
                <c:pt idx="3130">
                  <c:v>6.5201333333333329</c:v>
                </c:pt>
                <c:pt idx="3131">
                  <c:v>6.5042666666666662</c:v>
                </c:pt>
                <c:pt idx="3132">
                  <c:v>6.409066666666666</c:v>
                </c:pt>
                <c:pt idx="3133">
                  <c:v>6.5020000000000007</c:v>
                </c:pt>
                <c:pt idx="3134">
                  <c:v>6.6402666666666672</c:v>
                </c:pt>
                <c:pt idx="3135">
                  <c:v>6.9122666666666666</c:v>
                </c:pt>
                <c:pt idx="3136">
                  <c:v>6.762666666666667</c:v>
                </c:pt>
                <c:pt idx="3137">
                  <c:v>6.7649333333333344</c:v>
                </c:pt>
                <c:pt idx="3138">
                  <c:v>6.77626666666667</c:v>
                </c:pt>
                <c:pt idx="3139">
                  <c:v>6.5269333333333339</c:v>
                </c:pt>
                <c:pt idx="3140">
                  <c:v>6.4158666666666671</c:v>
                </c:pt>
                <c:pt idx="3141">
                  <c:v>6.4929333333333341</c:v>
                </c:pt>
                <c:pt idx="3142">
                  <c:v>6.7014666666666676</c:v>
                </c:pt>
                <c:pt idx="3143">
                  <c:v>6.4657333333333371</c:v>
                </c:pt>
                <c:pt idx="3144">
                  <c:v>6.4589333333333361</c:v>
                </c:pt>
                <c:pt idx="3145">
                  <c:v>6.1461333333333341</c:v>
                </c:pt>
                <c:pt idx="3146">
                  <c:v>5.987466666666668</c:v>
                </c:pt>
                <c:pt idx="3147">
                  <c:v>5.9444000000000008</c:v>
                </c:pt>
                <c:pt idx="3148">
                  <c:v>5.8197333333333381</c:v>
                </c:pt>
                <c:pt idx="3149">
                  <c:v>5.7744000000000009</c:v>
                </c:pt>
                <c:pt idx="3150">
                  <c:v>5.9149333333333338</c:v>
                </c:pt>
                <c:pt idx="3151">
                  <c:v>5.9466666666666681</c:v>
                </c:pt>
                <c:pt idx="3152">
                  <c:v>5.7562666666666669</c:v>
                </c:pt>
                <c:pt idx="3153">
                  <c:v>5.942133333333337</c:v>
                </c:pt>
                <c:pt idx="3154">
                  <c:v>6.0237333333333334</c:v>
                </c:pt>
                <c:pt idx="3155">
                  <c:v>6.3456000000000001</c:v>
                </c:pt>
                <c:pt idx="3156">
                  <c:v>6.2526666666666673</c:v>
                </c:pt>
                <c:pt idx="3157">
                  <c:v>6.0464000000000002</c:v>
                </c:pt>
                <c:pt idx="3158">
                  <c:v>5.980666666666667</c:v>
                </c:pt>
                <c:pt idx="3159">
                  <c:v>5.9942666666666673</c:v>
                </c:pt>
                <c:pt idx="3160">
                  <c:v>5.9716000000000031</c:v>
                </c:pt>
                <c:pt idx="3161">
                  <c:v>6.0939999999999994</c:v>
                </c:pt>
                <c:pt idx="3162">
                  <c:v>6.1960000000000006</c:v>
                </c:pt>
                <c:pt idx="3163">
                  <c:v>6.5292000000000012</c:v>
                </c:pt>
                <c:pt idx="3164">
                  <c:v>6.7898666666666676</c:v>
                </c:pt>
                <c:pt idx="3165">
                  <c:v>6.7513333333333367</c:v>
                </c:pt>
                <c:pt idx="3166">
                  <c:v>6.9054666666666664</c:v>
                </c:pt>
                <c:pt idx="3167">
                  <c:v>7.1525333333333334</c:v>
                </c:pt>
                <c:pt idx="3168">
                  <c:v>7.030133333333338</c:v>
                </c:pt>
                <c:pt idx="3169">
                  <c:v>7.1026666666666669</c:v>
                </c:pt>
                <c:pt idx="3170">
                  <c:v>6.7943999999999987</c:v>
                </c:pt>
                <c:pt idx="3171">
                  <c:v>6.7309333333333381</c:v>
                </c:pt>
                <c:pt idx="3172">
                  <c:v>6.9870666666666672</c:v>
                </c:pt>
                <c:pt idx="3173">
                  <c:v>7.0324000000000018</c:v>
                </c:pt>
                <c:pt idx="3174">
                  <c:v>7.2273333333333341</c:v>
                </c:pt>
                <c:pt idx="3175">
                  <c:v>7.4404000000000012</c:v>
                </c:pt>
                <c:pt idx="3176">
                  <c:v>7.3179999999999996</c:v>
                </c:pt>
                <c:pt idx="3177">
                  <c:v>7.1729333333333338</c:v>
                </c:pt>
                <c:pt idx="3178">
                  <c:v>6.8601333333333336</c:v>
                </c:pt>
                <c:pt idx="3179">
                  <c:v>6.5201333333333329</c:v>
                </c:pt>
                <c:pt idx="3180">
                  <c:v>6.5065333333333326</c:v>
                </c:pt>
                <c:pt idx="3181">
                  <c:v>6.538266666666666</c:v>
                </c:pt>
                <c:pt idx="3182">
                  <c:v>6.3274666666666644</c:v>
                </c:pt>
                <c:pt idx="3183">
                  <c:v>6.5337333333333358</c:v>
                </c:pt>
                <c:pt idx="3184">
                  <c:v>6.7264000000000008</c:v>
                </c:pt>
                <c:pt idx="3185">
                  <c:v>6.7581333333333351</c:v>
                </c:pt>
                <c:pt idx="3186">
                  <c:v>6.8578666666666646</c:v>
                </c:pt>
                <c:pt idx="3187">
                  <c:v>6.7241333333333326</c:v>
                </c:pt>
                <c:pt idx="3188">
                  <c:v>7.2613333333333383</c:v>
                </c:pt>
                <c:pt idx="3189">
                  <c:v>7.0482666666666658</c:v>
                </c:pt>
                <c:pt idx="3190">
                  <c:v>7.0006666666666666</c:v>
                </c:pt>
                <c:pt idx="3191">
                  <c:v>7.1480000000000006</c:v>
                </c:pt>
                <c:pt idx="3192">
                  <c:v>7.061866666666667</c:v>
                </c:pt>
                <c:pt idx="3193">
                  <c:v>7.2409333333333361</c:v>
                </c:pt>
                <c:pt idx="3194">
                  <c:v>7.2998666666666674</c:v>
                </c:pt>
                <c:pt idx="3195">
                  <c:v>6.9485333333333381</c:v>
                </c:pt>
                <c:pt idx="3196">
                  <c:v>7.002933333333333</c:v>
                </c:pt>
                <c:pt idx="3197">
                  <c:v>7.0187999999999997</c:v>
                </c:pt>
                <c:pt idx="3198">
                  <c:v>6.8374666666666677</c:v>
                </c:pt>
                <c:pt idx="3199">
                  <c:v>6.7468000000000004</c:v>
                </c:pt>
                <c:pt idx="3200">
                  <c:v>6.7558666666666669</c:v>
                </c:pt>
                <c:pt idx="3201">
                  <c:v>6.7241333333333326</c:v>
                </c:pt>
                <c:pt idx="3202">
                  <c:v>6.5813333333333368</c:v>
                </c:pt>
                <c:pt idx="3203">
                  <c:v>5.9602666666666684</c:v>
                </c:pt>
                <c:pt idx="3204">
                  <c:v>5.8401333333333341</c:v>
                </c:pt>
                <c:pt idx="3205">
                  <c:v>5.9874666666666663</c:v>
                </c:pt>
                <c:pt idx="3206">
                  <c:v>6.0078666666666676</c:v>
                </c:pt>
                <c:pt idx="3207">
                  <c:v>6.1529333333333316</c:v>
                </c:pt>
                <c:pt idx="3208">
                  <c:v>5.9126666666666674</c:v>
                </c:pt>
                <c:pt idx="3209">
                  <c:v>6.0237333333333334</c:v>
                </c:pt>
                <c:pt idx="3210">
                  <c:v>6.0396000000000001</c:v>
                </c:pt>
                <c:pt idx="3211">
                  <c:v>5.8968000000000007</c:v>
                </c:pt>
                <c:pt idx="3212">
                  <c:v>5.7857333333333356</c:v>
                </c:pt>
                <c:pt idx="3213">
                  <c:v>5.7517333333333367</c:v>
                </c:pt>
                <c:pt idx="3214">
                  <c:v>5.6089333333333347</c:v>
                </c:pt>
                <c:pt idx="3215">
                  <c:v>5.5046666666666679</c:v>
                </c:pt>
                <c:pt idx="3216">
                  <c:v>5.513733333333338</c:v>
                </c:pt>
                <c:pt idx="3217">
                  <c:v>5.4321333333333364</c:v>
                </c:pt>
                <c:pt idx="3218">
                  <c:v>5.4910666666666668</c:v>
                </c:pt>
                <c:pt idx="3219">
                  <c:v>5.7721333333333371</c:v>
                </c:pt>
                <c:pt idx="3220">
                  <c:v>5.5318666666666676</c:v>
                </c:pt>
                <c:pt idx="3221">
                  <c:v>5.3777333333333361</c:v>
                </c:pt>
                <c:pt idx="3222">
                  <c:v>5.6089333333333347</c:v>
                </c:pt>
                <c:pt idx="3223">
                  <c:v>5.5772000000000013</c:v>
                </c:pt>
                <c:pt idx="3224">
                  <c:v>5.4933333333333376</c:v>
                </c:pt>
                <c:pt idx="3225">
                  <c:v>5.6950666666666647</c:v>
                </c:pt>
                <c:pt idx="3226">
                  <c:v>5.5024000000000006</c:v>
                </c:pt>
                <c:pt idx="3227">
                  <c:v>5.6383999999999999</c:v>
                </c:pt>
                <c:pt idx="3228">
                  <c:v>5.5522666666666671</c:v>
                </c:pt>
                <c:pt idx="3229">
                  <c:v>5.5636000000000001</c:v>
                </c:pt>
                <c:pt idx="3230">
                  <c:v>5.8718666666666666</c:v>
                </c:pt>
                <c:pt idx="3231">
                  <c:v>6.0622666666666669</c:v>
                </c:pt>
                <c:pt idx="3232">
                  <c:v>6.3546666666666676</c:v>
                </c:pt>
                <c:pt idx="3233">
                  <c:v>6.3070666666666666</c:v>
                </c:pt>
                <c:pt idx="3234">
                  <c:v>5.9285333333333341</c:v>
                </c:pt>
                <c:pt idx="3235">
                  <c:v>5.7698666666666671</c:v>
                </c:pt>
                <c:pt idx="3236">
                  <c:v>5.6860000000000008</c:v>
                </c:pt>
                <c:pt idx="3237">
                  <c:v>5.9647999999999994</c:v>
                </c:pt>
                <c:pt idx="3238">
                  <c:v>6.180133333333333</c:v>
                </c:pt>
                <c:pt idx="3239">
                  <c:v>6.0735999999999999</c:v>
                </c:pt>
                <c:pt idx="3240">
                  <c:v>5.8854666666666677</c:v>
                </c:pt>
                <c:pt idx="3241">
                  <c:v>6.0554666666666668</c:v>
                </c:pt>
                <c:pt idx="3242">
                  <c:v>6.0350666666666672</c:v>
                </c:pt>
                <c:pt idx="3243">
                  <c:v>6.309333333333333</c:v>
                </c:pt>
                <c:pt idx="3244">
                  <c:v>6.3319999999999999</c:v>
                </c:pt>
                <c:pt idx="3245">
                  <c:v>6.3116000000000012</c:v>
                </c:pt>
                <c:pt idx="3246">
                  <c:v>6.2617333333333356</c:v>
                </c:pt>
                <c:pt idx="3247">
                  <c:v>6.3637333333333341</c:v>
                </c:pt>
                <c:pt idx="3248">
                  <c:v>6.5677333333333348</c:v>
                </c:pt>
                <c:pt idx="3249">
                  <c:v>6.6878666666666646</c:v>
                </c:pt>
                <c:pt idx="3250">
                  <c:v>6.7082666666666704</c:v>
                </c:pt>
                <c:pt idx="3251">
                  <c:v>6.8896000000000006</c:v>
                </c:pt>
                <c:pt idx="3252">
                  <c:v>6.2435999999999998</c:v>
                </c:pt>
                <c:pt idx="3253">
                  <c:v>6.2662666666666667</c:v>
                </c:pt>
                <c:pt idx="3254">
                  <c:v>6.411333333333336</c:v>
                </c:pt>
                <c:pt idx="3255">
                  <c:v>6.4793333333333401</c:v>
                </c:pt>
                <c:pt idx="3256">
                  <c:v>6.350133333333333</c:v>
                </c:pt>
                <c:pt idx="3257">
                  <c:v>6.3614666666666668</c:v>
                </c:pt>
                <c:pt idx="3258">
                  <c:v>6.1778666666666666</c:v>
                </c:pt>
                <c:pt idx="3259">
                  <c:v>6.3183999999999996</c:v>
                </c:pt>
                <c:pt idx="3260">
                  <c:v>6.0464000000000011</c:v>
                </c:pt>
                <c:pt idx="3261">
                  <c:v>5.8650666666666647</c:v>
                </c:pt>
                <c:pt idx="3262">
                  <c:v>5.4366666666666701</c:v>
                </c:pt>
                <c:pt idx="3263">
                  <c:v>5.2530666666666672</c:v>
                </c:pt>
                <c:pt idx="3264">
                  <c:v>5.1782666666666666</c:v>
                </c:pt>
                <c:pt idx="3265">
                  <c:v>5.2757333333333358</c:v>
                </c:pt>
                <c:pt idx="3266">
                  <c:v>5.191866666666666</c:v>
                </c:pt>
                <c:pt idx="3267">
                  <c:v>5.2462666666666671</c:v>
                </c:pt>
                <c:pt idx="3268">
                  <c:v>5.076266666666668</c:v>
                </c:pt>
                <c:pt idx="3269">
                  <c:v>4.9243999999999986</c:v>
                </c:pt>
                <c:pt idx="3270">
                  <c:v>5.2598666666666674</c:v>
                </c:pt>
                <c:pt idx="3271">
                  <c:v>5.2371999999999987</c:v>
                </c:pt>
                <c:pt idx="3272">
                  <c:v>5.1351999999999984</c:v>
                </c:pt>
                <c:pt idx="3273">
                  <c:v>4.8246666666666647</c:v>
                </c:pt>
                <c:pt idx="3274">
                  <c:v>4.6093333333333328</c:v>
                </c:pt>
                <c:pt idx="3275">
                  <c:v>4.833733333333333</c:v>
                </c:pt>
                <c:pt idx="3276">
                  <c:v>4.8586666666666671</c:v>
                </c:pt>
                <c:pt idx="3277">
                  <c:v>5.2213333333333329</c:v>
                </c:pt>
                <c:pt idx="3278">
                  <c:v>5.4298666666666664</c:v>
                </c:pt>
                <c:pt idx="3279">
                  <c:v>5.409466666666666</c:v>
                </c:pt>
                <c:pt idx="3280">
                  <c:v>5.4162666666666661</c:v>
                </c:pt>
                <c:pt idx="3281">
                  <c:v>5.7086666666666668</c:v>
                </c:pt>
                <c:pt idx="3282">
                  <c:v>5.7766666666666682</c:v>
                </c:pt>
                <c:pt idx="3283">
                  <c:v>5.9942666666666673</c:v>
                </c:pt>
                <c:pt idx="3284">
                  <c:v>6.0894666666666666</c:v>
                </c:pt>
                <c:pt idx="3285">
                  <c:v>6.0056000000000003</c:v>
                </c:pt>
                <c:pt idx="3286">
                  <c:v>5.9965333333333364</c:v>
                </c:pt>
                <c:pt idx="3287">
                  <c:v>6.1438666666666668</c:v>
                </c:pt>
                <c:pt idx="3288">
                  <c:v>6.2322666666666677</c:v>
                </c:pt>
                <c:pt idx="3289">
                  <c:v>6.2572000000000001</c:v>
                </c:pt>
                <c:pt idx="3290">
                  <c:v>6.0872000000000002</c:v>
                </c:pt>
                <c:pt idx="3291">
                  <c:v>6.1279999999999957</c:v>
                </c:pt>
                <c:pt idx="3292">
                  <c:v>6.0872000000000011</c:v>
                </c:pt>
                <c:pt idx="3293">
                  <c:v>5.8446666666666669</c:v>
                </c:pt>
                <c:pt idx="3294">
                  <c:v>5.9308000000000014</c:v>
                </c:pt>
                <c:pt idx="3295">
                  <c:v>5.8401333333333332</c:v>
                </c:pt>
                <c:pt idx="3296">
                  <c:v>5.6927999999999974</c:v>
                </c:pt>
                <c:pt idx="3297">
                  <c:v>5.6293333333333333</c:v>
                </c:pt>
                <c:pt idx="3298">
                  <c:v>5.5794666666666677</c:v>
                </c:pt>
                <c:pt idx="3299">
                  <c:v>5.7562666666666669</c:v>
                </c:pt>
                <c:pt idx="3300">
                  <c:v>5.6043999999999983</c:v>
                </c:pt>
                <c:pt idx="3301">
                  <c:v>5.6701333333333341</c:v>
                </c:pt>
                <c:pt idx="3302">
                  <c:v>5.4706666666666681</c:v>
                </c:pt>
                <c:pt idx="3303">
                  <c:v>5.6701333333333341</c:v>
                </c:pt>
                <c:pt idx="3304">
                  <c:v>5.6927999999999974</c:v>
                </c:pt>
                <c:pt idx="3305">
                  <c:v>5.8084000000000007</c:v>
                </c:pt>
                <c:pt idx="3306">
                  <c:v>5.674666666666667</c:v>
                </c:pt>
                <c:pt idx="3307">
                  <c:v>5.6316000000000006</c:v>
                </c:pt>
                <c:pt idx="3308">
                  <c:v>5.8265333333333338</c:v>
                </c:pt>
                <c:pt idx="3309">
                  <c:v>5.7539999999999987</c:v>
                </c:pt>
                <c:pt idx="3310">
                  <c:v>5.8061333333333351</c:v>
                </c:pt>
                <c:pt idx="3311">
                  <c:v>5.7494666666666676</c:v>
                </c:pt>
                <c:pt idx="3312">
                  <c:v>5.7947999999999986</c:v>
                </c:pt>
                <c:pt idx="3313">
                  <c:v>5.6565333333333347</c:v>
                </c:pt>
                <c:pt idx="3314">
                  <c:v>5.5862666666666696</c:v>
                </c:pt>
                <c:pt idx="3315">
                  <c:v>5.4616000000000007</c:v>
                </c:pt>
                <c:pt idx="3316">
                  <c:v>5.7132000000000014</c:v>
                </c:pt>
                <c:pt idx="3317">
                  <c:v>5.880933333333334</c:v>
                </c:pt>
                <c:pt idx="3318">
                  <c:v>5.851466666666667</c:v>
                </c:pt>
                <c:pt idx="3319">
                  <c:v>5.8537333333333361</c:v>
                </c:pt>
                <c:pt idx="3320">
                  <c:v>5.6157333333333339</c:v>
                </c:pt>
                <c:pt idx="3321">
                  <c:v>5.5704000000000002</c:v>
                </c:pt>
                <c:pt idx="3322">
                  <c:v>5.4457333333333366</c:v>
                </c:pt>
                <c:pt idx="3323">
                  <c:v>5.5794666666666677</c:v>
                </c:pt>
                <c:pt idx="3324">
                  <c:v>5.6202666666666667</c:v>
                </c:pt>
                <c:pt idx="3325">
                  <c:v>5.6542666666666657</c:v>
                </c:pt>
                <c:pt idx="3326">
                  <c:v>5.6021333333333336</c:v>
                </c:pt>
                <c:pt idx="3327">
                  <c:v>5.7381333333333364</c:v>
                </c:pt>
                <c:pt idx="3328">
                  <c:v>5.9988000000000001</c:v>
                </c:pt>
                <c:pt idx="3329">
                  <c:v>5.6950666666666647</c:v>
                </c:pt>
                <c:pt idx="3330">
                  <c:v>5.7789333333333364</c:v>
                </c:pt>
                <c:pt idx="3331">
                  <c:v>5.6655999999999977</c:v>
                </c:pt>
                <c:pt idx="3332">
                  <c:v>5.7222666666666671</c:v>
                </c:pt>
                <c:pt idx="3333">
                  <c:v>5.5907999999999998</c:v>
                </c:pt>
                <c:pt idx="3334">
                  <c:v>5.4978666666666669</c:v>
                </c:pt>
                <c:pt idx="3335">
                  <c:v>5.5658666666666674</c:v>
                </c:pt>
                <c:pt idx="3336">
                  <c:v>5.5840000000000014</c:v>
                </c:pt>
                <c:pt idx="3337">
                  <c:v>5.5976000000000008</c:v>
                </c:pt>
                <c:pt idx="3338">
                  <c:v>5.3278666666666643</c:v>
                </c:pt>
                <c:pt idx="3339">
                  <c:v>5.3663999999999996</c:v>
                </c:pt>
                <c:pt idx="3340">
                  <c:v>5.7290666666666681</c:v>
                </c:pt>
                <c:pt idx="3341">
                  <c:v>5.6905333333333337</c:v>
                </c:pt>
                <c:pt idx="3342">
                  <c:v>5.5522666666666671</c:v>
                </c:pt>
                <c:pt idx="3343">
                  <c:v>5.3391999999999999</c:v>
                </c:pt>
                <c:pt idx="3344">
                  <c:v>5.416266666666667</c:v>
                </c:pt>
                <c:pt idx="3345">
                  <c:v>5.4502666666666668</c:v>
                </c:pt>
                <c:pt idx="3346">
                  <c:v>5.5137333333333363</c:v>
                </c:pt>
                <c:pt idx="3347">
                  <c:v>5.4253333333333371</c:v>
                </c:pt>
                <c:pt idx="3348">
                  <c:v>5.3800000000000008</c:v>
                </c:pt>
                <c:pt idx="3349">
                  <c:v>5.316533333333334</c:v>
                </c:pt>
                <c:pt idx="3350">
                  <c:v>5.3460000000000001</c:v>
                </c:pt>
                <c:pt idx="3351">
                  <c:v>5.513733333333338</c:v>
                </c:pt>
                <c:pt idx="3352">
                  <c:v>5.4593333333333378</c:v>
                </c:pt>
                <c:pt idx="3353">
                  <c:v>5.7970666666666668</c:v>
                </c:pt>
                <c:pt idx="3354">
                  <c:v>5.8333333333333384</c:v>
                </c:pt>
                <c:pt idx="3355">
                  <c:v>5.6316000000000006</c:v>
                </c:pt>
                <c:pt idx="3356">
                  <c:v>5.7381333333333364</c:v>
                </c:pt>
                <c:pt idx="3357">
                  <c:v>5.8582666666666672</c:v>
                </c:pt>
                <c:pt idx="3358">
                  <c:v>5.7834666666666674</c:v>
                </c:pt>
                <c:pt idx="3359">
                  <c:v>5.8718666666666666</c:v>
                </c:pt>
                <c:pt idx="3360">
                  <c:v>5.7562666666666669</c:v>
                </c:pt>
                <c:pt idx="3361">
                  <c:v>5.5182666666666664</c:v>
                </c:pt>
                <c:pt idx="3362">
                  <c:v>5.5001333333333333</c:v>
                </c:pt>
                <c:pt idx="3363">
                  <c:v>5.4593333333333369</c:v>
                </c:pt>
                <c:pt idx="3364">
                  <c:v>5.5250666666666666</c:v>
                </c:pt>
                <c:pt idx="3365">
                  <c:v>5.6610666666666667</c:v>
                </c:pt>
                <c:pt idx="3366">
                  <c:v>5.7267999999999999</c:v>
                </c:pt>
                <c:pt idx="3367">
                  <c:v>5.8764000000000003</c:v>
                </c:pt>
                <c:pt idx="3368">
                  <c:v>5.633866666666667</c:v>
                </c:pt>
                <c:pt idx="3369">
                  <c:v>5.5817333333333368</c:v>
                </c:pt>
                <c:pt idx="3370">
                  <c:v>5.7336000000000009</c:v>
                </c:pt>
                <c:pt idx="3371">
                  <c:v>5.7086666666666668</c:v>
                </c:pt>
                <c:pt idx="3372">
                  <c:v>5.7834666666666674</c:v>
                </c:pt>
                <c:pt idx="3373">
                  <c:v>5.8446666666666669</c:v>
                </c:pt>
                <c:pt idx="3374">
                  <c:v>6.0373333333333363</c:v>
                </c:pt>
                <c:pt idx="3375">
                  <c:v>6.1914666666666669</c:v>
                </c:pt>
                <c:pt idx="3376">
                  <c:v>6.2254666666666667</c:v>
                </c:pt>
                <c:pt idx="3377">
                  <c:v>6.1756000000000002</c:v>
                </c:pt>
                <c:pt idx="3378">
                  <c:v>6.3750666666666671</c:v>
                </c:pt>
                <c:pt idx="3379">
                  <c:v>6.4861333333333366</c:v>
                </c:pt>
                <c:pt idx="3380">
                  <c:v>6.4453333333333367</c:v>
                </c:pt>
                <c:pt idx="3381">
                  <c:v>6.2526666666666673</c:v>
                </c:pt>
                <c:pt idx="3382">
                  <c:v>6.2073333333333363</c:v>
                </c:pt>
                <c:pt idx="3383">
                  <c:v>6.1098666666666679</c:v>
                </c:pt>
                <c:pt idx="3384">
                  <c:v>6.2118666666666673</c:v>
                </c:pt>
                <c:pt idx="3385">
                  <c:v>6.0350666666666672</c:v>
                </c:pt>
                <c:pt idx="3386">
                  <c:v>5.8673333333333337</c:v>
                </c:pt>
                <c:pt idx="3387">
                  <c:v>5.6202666666666667</c:v>
                </c:pt>
                <c:pt idx="3388">
                  <c:v>5.6814666666666662</c:v>
                </c:pt>
                <c:pt idx="3389">
                  <c:v>5.4933333333333367</c:v>
                </c:pt>
                <c:pt idx="3390">
                  <c:v>5.2553333333333363</c:v>
                </c:pt>
                <c:pt idx="3391">
                  <c:v>5.5500000000000007</c:v>
                </c:pt>
                <c:pt idx="3392">
                  <c:v>5.9104000000000001</c:v>
                </c:pt>
                <c:pt idx="3393">
                  <c:v>5.9942666666666664</c:v>
                </c:pt>
                <c:pt idx="3394">
                  <c:v>5.874133333333333</c:v>
                </c:pt>
                <c:pt idx="3395">
                  <c:v>5.8469333333333333</c:v>
                </c:pt>
                <c:pt idx="3396">
                  <c:v>5.8446666666666669</c:v>
                </c:pt>
                <c:pt idx="3397">
                  <c:v>5.8627999999999973</c:v>
                </c:pt>
                <c:pt idx="3398">
                  <c:v>5.7834666666666674</c:v>
                </c:pt>
                <c:pt idx="3399">
                  <c:v>5.6905333333333337</c:v>
                </c:pt>
                <c:pt idx="3400">
                  <c:v>5.3482666666666674</c:v>
                </c:pt>
                <c:pt idx="3401">
                  <c:v>5.3868</c:v>
                </c:pt>
                <c:pt idx="3402">
                  <c:v>5.3323999999999998</c:v>
                </c:pt>
                <c:pt idx="3403">
                  <c:v>5.180533333333333</c:v>
                </c:pt>
                <c:pt idx="3404">
                  <c:v>5.2258666666666667</c:v>
                </c:pt>
                <c:pt idx="3405">
                  <c:v>5.180533333333333</c:v>
                </c:pt>
                <c:pt idx="3406">
                  <c:v>4.9742666666666668</c:v>
                </c:pt>
                <c:pt idx="3407">
                  <c:v>4.7181333333333342</c:v>
                </c:pt>
                <c:pt idx="3408">
                  <c:v>4.6750666666666678</c:v>
                </c:pt>
                <c:pt idx="3409">
                  <c:v>4.6365333333333352</c:v>
                </c:pt>
                <c:pt idx="3410">
                  <c:v>4.6637333333333348</c:v>
                </c:pt>
                <c:pt idx="3411">
                  <c:v>4.8156000000000017</c:v>
                </c:pt>
                <c:pt idx="3412">
                  <c:v>4.6886666666666681</c:v>
                </c:pt>
                <c:pt idx="3413">
                  <c:v>4.6501333333333337</c:v>
                </c:pt>
                <c:pt idx="3414">
                  <c:v>4.7929333333333339</c:v>
                </c:pt>
                <c:pt idx="3415">
                  <c:v>4.940266666666667</c:v>
                </c:pt>
                <c:pt idx="3416">
                  <c:v>5.1941333333333306</c:v>
                </c:pt>
                <c:pt idx="3417">
                  <c:v>5.3323999999999998</c:v>
                </c:pt>
                <c:pt idx="3418">
                  <c:v>5.4593333333333369</c:v>
                </c:pt>
                <c:pt idx="3419">
                  <c:v>5.47973333333334</c:v>
                </c:pt>
                <c:pt idx="3420">
                  <c:v>5.6383999999999999</c:v>
                </c:pt>
                <c:pt idx="3421">
                  <c:v>5.5749333333333331</c:v>
                </c:pt>
                <c:pt idx="3422">
                  <c:v>5.6202666666666667</c:v>
                </c:pt>
                <c:pt idx="3423">
                  <c:v>5.4752000000000001</c:v>
                </c:pt>
                <c:pt idx="3424">
                  <c:v>5.7064000000000004</c:v>
                </c:pt>
                <c:pt idx="3425">
                  <c:v>5.7041333333333339</c:v>
                </c:pt>
                <c:pt idx="3426">
                  <c:v>5.5794666666666677</c:v>
                </c:pt>
                <c:pt idx="3427">
                  <c:v>5.8106666666666671</c:v>
                </c:pt>
                <c:pt idx="3428">
                  <c:v>5.9239999999999986</c:v>
                </c:pt>
                <c:pt idx="3429">
                  <c:v>5.7336000000000009</c:v>
                </c:pt>
                <c:pt idx="3430">
                  <c:v>5.9353333333333369</c:v>
                </c:pt>
                <c:pt idx="3431">
                  <c:v>5.8038666666666678</c:v>
                </c:pt>
                <c:pt idx="3432">
                  <c:v>5.8197333333333381</c:v>
                </c:pt>
                <c:pt idx="3433">
                  <c:v>5.7132000000000014</c:v>
                </c:pt>
                <c:pt idx="3434">
                  <c:v>5.513733333333338</c:v>
                </c:pt>
                <c:pt idx="3435">
                  <c:v>5.4910666666666677</c:v>
                </c:pt>
                <c:pt idx="3436">
                  <c:v>5.5227999999999966</c:v>
                </c:pt>
                <c:pt idx="3437">
                  <c:v>5.3006666666666682</c:v>
                </c:pt>
                <c:pt idx="3438">
                  <c:v>5.4344000000000001</c:v>
                </c:pt>
                <c:pt idx="3439">
                  <c:v>5.4820000000000002</c:v>
                </c:pt>
                <c:pt idx="3440">
                  <c:v>5.4752000000000001</c:v>
                </c:pt>
                <c:pt idx="3441">
                  <c:v>5.4140000000000006</c:v>
                </c:pt>
                <c:pt idx="3442">
                  <c:v>5.0808000000000009</c:v>
                </c:pt>
                <c:pt idx="3443">
                  <c:v>5.110266666666667</c:v>
                </c:pt>
                <c:pt idx="3444">
                  <c:v>5.0785333333333362</c:v>
                </c:pt>
                <c:pt idx="3445">
                  <c:v>4.935733333333336</c:v>
                </c:pt>
                <c:pt idx="3446">
                  <c:v>5.0309333333333361</c:v>
                </c:pt>
                <c:pt idx="3447">
                  <c:v>5.1623999999999981</c:v>
                </c:pt>
                <c:pt idx="3448">
                  <c:v>5.4298666666666673</c:v>
                </c:pt>
                <c:pt idx="3449">
                  <c:v>5.5522666666666671</c:v>
                </c:pt>
                <c:pt idx="3450">
                  <c:v>5.9534666666666674</c:v>
                </c:pt>
                <c:pt idx="3451">
                  <c:v>5.9580000000000002</c:v>
                </c:pt>
                <c:pt idx="3452">
                  <c:v>6.2889333333333362</c:v>
                </c:pt>
                <c:pt idx="3453">
                  <c:v>6.2254666666666676</c:v>
                </c:pt>
                <c:pt idx="3454">
                  <c:v>6.0010666666666674</c:v>
                </c:pt>
                <c:pt idx="3455">
                  <c:v>6.1597333333333362</c:v>
                </c:pt>
                <c:pt idx="3456">
                  <c:v>6.3002666666666673</c:v>
                </c:pt>
                <c:pt idx="3457">
                  <c:v>6.821600000000001</c:v>
                </c:pt>
                <c:pt idx="3458">
                  <c:v>6.7717333333333398</c:v>
                </c:pt>
                <c:pt idx="3459">
                  <c:v>6.8646666666666656</c:v>
                </c:pt>
                <c:pt idx="3460">
                  <c:v>6.8419999999999996</c:v>
                </c:pt>
                <c:pt idx="3461">
                  <c:v>6.6697333333333351</c:v>
                </c:pt>
                <c:pt idx="3462">
                  <c:v>6.4022666666666703</c:v>
                </c:pt>
                <c:pt idx="3463">
                  <c:v>6.1416000000000013</c:v>
                </c:pt>
                <c:pt idx="3464">
                  <c:v>6.0078666666666676</c:v>
                </c:pt>
                <c:pt idx="3465">
                  <c:v>5.5318666666666676</c:v>
                </c:pt>
                <c:pt idx="3466">
                  <c:v>5.6338666666666679</c:v>
                </c:pt>
                <c:pt idx="3467">
                  <c:v>5.3800000000000008</c:v>
                </c:pt>
                <c:pt idx="3468">
                  <c:v>5.3913333333333382</c:v>
                </c:pt>
                <c:pt idx="3469">
                  <c:v>5.4298666666666673</c:v>
                </c:pt>
                <c:pt idx="3470">
                  <c:v>5.5477333333333334</c:v>
                </c:pt>
                <c:pt idx="3471">
                  <c:v>5.6089333333333338</c:v>
                </c:pt>
                <c:pt idx="3472">
                  <c:v>5.2780000000000014</c:v>
                </c:pt>
                <c:pt idx="3473">
                  <c:v>5.2326666666666668</c:v>
                </c:pt>
                <c:pt idx="3474">
                  <c:v>5.098933333333334</c:v>
                </c:pt>
                <c:pt idx="3475">
                  <c:v>5.3505333333333338</c:v>
                </c:pt>
                <c:pt idx="3476">
                  <c:v>5.6701333333333341</c:v>
                </c:pt>
                <c:pt idx="3477">
                  <c:v>5.9058666666666664</c:v>
                </c:pt>
                <c:pt idx="3478">
                  <c:v>5.9194666666666667</c:v>
                </c:pt>
                <c:pt idx="3479">
                  <c:v>6.2005333333333361</c:v>
                </c:pt>
                <c:pt idx="3480">
                  <c:v>6.2254666666666667</c:v>
                </c:pt>
                <c:pt idx="3481">
                  <c:v>6.4566666666666679</c:v>
                </c:pt>
                <c:pt idx="3482">
                  <c:v>6.4838666666666667</c:v>
                </c:pt>
                <c:pt idx="3483">
                  <c:v>6.7558666666666669</c:v>
                </c:pt>
                <c:pt idx="3484">
                  <c:v>6.8827999999999996</c:v>
                </c:pt>
                <c:pt idx="3485">
                  <c:v>6.6878666666666664</c:v>
                </c:pt>
                <c:pt idx="3486">
                  <c:v>6.6175999999999968</c:v>
                </c:pt>
                <c:pt idx="3487">
                  <c:v>6.5133333333333381</c:v>
                </c:pt>
                <c:pt idx="3488">
                  <c:v>6.5541333333333336</c:v>
                </c:pt>
                <c:pt idx="3489">
                  <c:v>6.5903999999999998</c:v>
                </c:pt>
                <c:pt idx="3490">
                  <c:v>6.1733333333333382</c:v>
                </c:pt>
                <c:pt idx="3491">
                  <c:v>5.7766666666666682</c:v>
                </c:pt>
                <c:pt idx="3492">
                  <c:v>5.6973333333333338</c:v>
                </c:pt>
                <c:pt idx="3493">
                  <c:v>5.615733333333333</c:v>
                </c:pt>
                <c:pt idx="3494">
                  <c:v>5.5658666666666674</c:v>
                </c:pt>
                <c:pt idx="3495">
                  <c:v>5.5364000000000004</c:v>
                </c:pt>
                <c:pt idx="3496">
                  <c:v>5.4139999999999988</c:v>
                </c:pt>
                <c:pt idx="3497">
                  <c:v>5.4026666666666658</c:v>
                </c:pt>
                <c:pt idx="3498">
                  <c:v>5.1306666666666674</c:v>
                </c:pt>
                <c:pt idx="3499">
                  <c:v>4.935733333333336</c:v>
                </c:pt>
                <c:pt idx="3500">
                  <c:v>4.8972000000000007</c:v>
                </c:pt>
                <c:pt idx="3501">
                  <c:v>4.9516000000000009</c:v>
                </c:pt>
                <c:pt idx="3502">
                  <c:v>5.0037333333333356</c:v>
                </c:pt>
                <c:pt idx="3503">
                  <c:v>5.1896000000000004</c:v>
                </c:pt>
                <c:pt idx="3504">
                  <c:v>5.2780000000000014</c:v>
                </c:pt>
                <c:pt idx="3505">
                  <c:v>5.3958666666666666</c:v>
                </c:pt>
                <c:pt idx="3506">
                  <c:v>5.7131999999999996</c:v>
                </c:pt>
                <c:pt idx="3507">
                  <c:v>5.7834666666666674</c:v>
                </c:pt>
                <c:pt idx="3508">
                  <c:v>5.9512</c:v>
                </c:pt>
                <c:pt idx="3509">
                  <c:v>5.7381333333333364</c:v>
                </c:pt>
                <c:pt idx="3510">
                  <c:v>5.8151999999999973</c:v>
                </c:pt>
                <c:pt idx="3511">
                  <c:v>5.7404000000000011</c:v>
                </c:pt>
                <c:pt idx="3512">
                  <c:v>5.6792000000000007</c:v>
                </c:pt>
                <c:pt idx="3513">
                  <c:v>5.5862666666666669</c:v>
                </c:pt>
                <c:pt idx="3514">
                  <c:v>5.8968000000000016</c:v>
                </c:pt>
                <c:pt idx="3515">
                  <c:v>6.010133333333334</c:v>
                </c:pt>
                <c:pt idx="3516">
                  <c:v>5.7562666666666669</c:v>
                </c:pt>
                <c:pt idx="3517">
                  <c:v>5.9489333333333363</c:v>
                </c:pt>
                <c:pt idx="3518">
                  <c:v>6.0622666666666669</c:v>
                </c:pt>
                <c:pt idx="3519">
                  <c:v>6.0735999999999999</c:v>
                </c:pt>
                <c:pt idx="3520">
                  <c:v>6.316133333333334</c:v>
                </c:pt>
                <c:pt idx="3521">
                  <c:v>5.9829333333333361</c:v>
                </c:pt>
                <c:pt idx="3522">
                  <c:v>5.8378666666666676</c:v>
                </c:pt>
                <c:pt idx="3523">
                  <c:v>5.989733333333338</c:v>
                </c:pt>
                <c:pt idx="3524">
                  <c:v>6.279866666666666</c:v>
                </c:pt>
                <c:pt idx="3525">
                  <c:v>6.4498666666666669</c:v>
                </c:pt>
                <c:pt idx="3526">
                  <c:v>6.4203999999999999</c:v>
                </c:pt>
                <c:pt idx="3527">
                  <c:v>6.6221333333333297</c:v>
                </c:pt>
                <c:pt idx="3528">
                  <c:v>6.6289333333333342</c:v>
                </c:pt>
                <c:pt idx="3529">
                  <c:v>6.3116000000000003</c:v>
                </c:pt>
                <c:pt idx="3530">
                  <c:v>6.4203999999999999</c:v>
                </c:pt>
                <c:pt idx="3531">
                  <c:v>6.7536000000000014</c:v>
                </c:pt>
                <c:pt idx="3532">
                  <c:v>6.74</c:v>
                </c:pt>
                <c:pt idx="3533">
                  <c:v>6.9825333333333361</c:v>
                </c:pt>
                <c:pt idx="3534">
                  <c:v>7.0913333333333384</c:v>
                </c:pt>
                <c:pt idx="3535">
                  <c:v>6.9938666666666673</c:v>
                </c:pt>
                <c:pt idx="3536">
                  <c:v>7.3202666666666669</c:v>
                </c:pt>
                <c:pt idx="3537">
                  <c:v>7.286266666666668</c:v>
                </c:pt>
                <c:pt idx="3538">
                  <c:v>7.2182666666666657</c:v>
                </c:pt>
                <c:pt idx="3539">
                  <c:v>7.1366666666666676</c:v>
                </c:pt>
                <c:pt idx="3540">
                  <c:v>7.050533333333334</c:v>
                </c:pt>
                <c:pt idx="3541">
                  <c:v>6.9598666666666666</c:v>
                </c:pt>
                <c:pt idx="3542">
                  <c:v>7.2590666666666666</c:v>
                </c:pt>
                <c:pt idx="3543">
                  <c:v>7.3361333333333363</c:v>
                </c:pt>
                <c:pt idx="3544">
                  <c:v>7.4494666666666669</c:v>
                </c:pt>
                <c:pt idx="3545">
                  <c:v>7.4018666666666668</c:v>
                </c:pt>
                <c:pt idx="3546">
                  <c:v>7.5106666666666673</c:v>
                </c:pt>
                <c:pt idx="3547">
                  <c:v>7.7781333333333382</c:v>
                </c:pt>
                <c:pt idx="3548">
                  <c:v>7.4812000000000003</c:v>
                </c:pt>
                <c:pt idx="3549">
                  <c:v>7.6466666666666674</c:v>
                </c:pt>
                <c:pt idx="3550">
                  <c:v>7.6738666666666671</c:v>
                </c:pt>
                <c:pt idx="3551">
                  <c:v>7.397333333333334</c:v>
                </c:pt>
                <c:pt idx="3552">
                  <c:v>7.556</c:v>
                </c:pt>
                <c:pt idx="3553">
                  <c:v>7.6285333333333343</c:v>
                </c:pt>
                <c:pt idx="3554">
                  <c:v>7.8733333333333331</c:v>
                </c:pt>
                <c:pt idx="3555">
                  <c:v>7.8619999999999992</c:v>
                </c:pt>
                <c:pt idx="3556">
                  <c:v>7.9413333333333398</c:v>
                </c:pt>
                <c:pt idx="3557">
                  <c:v>7.5945333333333354</c:v>
                </c:pt>
                <c:pt idx="3558">
                  <c:v>7.4744000000000028</c:v>
                </c:pt>
                <c:pt idx="3559">
                  <c:v>7.90733333333334</c:v>
                </c:pt>
                <c:pt idx="3560">
                  <c:v>8.0297333333333363</c:v>
                </c:pt>
                <c:pt idx="3561">
                  <c:v>7.9118666666666666</c:v>
                </c:pt>
                <c:pt idx="3562">
                  <c:v>7.603600000000001</c:v>
                </c:pt>
                <c:pt idx="3563">
                  <c:v>7.7690666666666672</c:v>
                </c:pt>
                <c:pt idx="3564">
                  <c:v>7.5333333333333359</c:v>
                </c:pt>
                <c:pt idx="3565">
                  <c:v>7.3860000000000001</c:v>
                </c:pt>
                <c:pt idx="3566">
                  <c:v>7.2953333333333363</c:v>
                </c:pt>
                <c:pt idx="3567">
                  <c:v>7.6443999999999992</c:v>
                </c:pt>
                <c:pt idx="3568">
                  <c:v>7.6058666666666657</c:v>
                </c:pt>
                <c:pt idx="3569">
                  <c:v>7.6285333333333343</c:v>
                </c:pt>
                <c:pt idx="3570">
                  <c:v>7.7055999999999996</c:v>
                </c:pt>
                <c:pt idx="3571">
                  <c:v>7.6557333333333348</c:v>
                </c:pt>
                <c:pt idx="3572">
                  <c:v>7.6852000000000018</c:v>
                </c:pt>
                <c:pt idx="3573">
                  <c:v>8.0002666666666702</c:v>
                </c:pt>
                <c:pt idx="3574">
                  <c:v>7.6534666666666666</c:v>
                </c:pt>
                <c:pt idx="3575">
                  <c:v>7.5242666666666667</c:v>
                </c:pt>
                <c:pt idx="3576">
                  <c:v>7.7532000000000014</c:v>
                </c:pt>
                <c:pt idx="3577">
                  <c:v>7.8098666666666663</c:v>
                </c:pt>
                <c:pt idx="3578">
                  <c:v>7.5718666666666659</c:v>
                </c:pt>
                <c:pt idx="3579">
                  <c:v>7.9957333333333329</c:v>
                </c:pt>
                <c:pt idx="3580">
                  <c:v>8.0863999999999994</c:v>
                </c:pt>
                <c:pt idx="3581">
                  <c:v>8.3130666666666695</c:v>
                </c:pt>
                <c:pt idx="3582">
                  <c:v>7.7804000000000011</c:v>
                </c:pt>
                <c:pt idx="3583">
                  <c:v>7.6783999999999999</c:v>
                </c:pt>
                <c:pt idx="3584">
                  <c:v>7.361066666666666</c:v>
                </c:pt>
                <c:pt idx="3585">
                  <c:v>7.3950666666666667</c:v>
                </c:pt>
                <c:pt idx="3586">
                  <c:v>7.7169333333333361</c:v>
                </c:pt>
                <c:pt idx="3587">
                  <c:v>7.5673333333333339</c:v>
                </c:pt>
                <c:pt idx="3588">
                  <c:v>7.4653333333333363</c:v>
                </c:pt>
                <c:pt idx="3589">
                  <c:v>7.667066666666666</c:v>
                </c:pt>
                <c:pt idx="3590">
                  <c:v>7.3179999999999996</c:v>
                </c:pt>
                <c:pt idx="3591">
                  <c:v>7.0097333333333349</c:v>
                </c:pt>
                <c:pt idx="3592">
                  <c:v>7.1457333333333333</c:v>
                </c:pt>
                <c:pt idx="3593">
                  <c:v>7.0505333333333349</c:v>
                </c:pt>
                <c:pt idx="3594">
                  <c:v>6.5359999999999996</c:v>
                </c:pt>
                <c:pt idx="3595">
                  <c:v>6.5881333333333334</c:v>
                </c:pt>
                <c:pt idx="3596">
                  <c:v>6.5292000000000012</c:v>
                </c:pt>
                <c:pt idx="3597">
                  <c:v>6.7536000000000014</c:v>
                </c:pt>
                <c:pt idx="3598">
                  <c:v>6.8669333333333329</c:v>
                </c:pt>
                <c:pt idx="3599">
                  <c:v>6.9485333333333328</c:v>
                </c:pt>
                <c:pt idx="3600">
                  <c:v>6.6765333333333334</c:v>
                </c:pt>
                <c:pt idx="3601">
                  <c:v>6.5541333333333327</c:v>
                </c:pt>
                <c:pt idx="3602">
                  <c:v>6.6221333333333297</c:v>
                </c:pt>
                <c:pt idx="3603">
                  <c:v>6.5972</c:v>
                </c:pt>
                <c:pt idx="3604">
                  <c:v>6.3297333333333334</c:v>
                </c:pt>
                <c:pt idx="3605">
                  <c:v>6.7173333333333352</c:v>
                </c:pt>
                <c:pt idx="3606">
                  <c:v>6.715066666666667</c:v>
                </c:pt>
                <c:pt idx="3607">
                  <c:v>6.7626666666666679</c:v>
                </c:pt>
                <c:pt idx="3608">
                  <c:v>6.8873333333333351</c:v>
                </c:pt>
                <c:pt idx="3609">
                  <c:v>7.005200000000003</c:v>
                </c:pt>
                <c:pt idx="3610">
                  <c:v>6.8986666666666663</c:v>
                </c:pt>
                <c:pt idx="3611">
                  <c:v>6.8692000000000011</c:v>
                </c:pt>
                <c:pt idx="3612">
                  <c:v>6.7082666666666704</c:v>
                </c:pt>
                <c:pt idx="3613">
                  <c:v>6.5972</c:v>
                </c:pt>
                <c:pt idx="3614">
                  <c:v>6.4430666666666667</c:v>
                </c:pt>
                <c:pt idx="3615">
                  <c:v>6.5201333333333329</c:v>
                </c:pt>
                <c:pt idx="3616">
                  <c:v>6.1597333333333326</c:v>
                </c:pt>
                <c:pt idx="3617">
                  <c:v>6.3002666666666656</c:v>
                </c:pt>
                <c:pt idx="3618">
                  <c:v>6.6447999999999956</c:v>
                </c:pt>
                <c:pt idx="3619">
                  <c:v>7.1819999999999986</c:v>
                </c:pt>
                <c:pt idx="3620">
                  <c:v>7.2318666666666669</c:v>
                </c:pt>
                <c:pt idx="3621">
                  <c:v>7.2771999999999997</c:v>
                </c:pt>
                <c:pt idx="3622">
                  <c:v>7.2205333333333339</c:v>
                </c:pt>
                <c:pt idx="3623">
                  <c:v>7.1661333333333328</c:v>
                </c:pt>
                <c:pt idx="3624">
                  <c:v>7.2046666666666681</c:v>
                </c:pt>
                <c:pt idx="3625">
                  <c:v>7.1797333333333384</c:v>
                </c:pt>
                <c:pt idx="3626">
                  <c:v>7.2205333333333339</c:v>
                </c:pt>
                <c:pt idx="3627">
                  <c:v>7.3655999999999962</c:v>
                </c:pt>
                <c:pt idx="3628">
                  <c:v>7.43133333333334</c:v>
                </c:pt>
                <c:pt idx="3629">
                  <c:v>7.4834666666666676</c:v>
                </c:pt>
                <c:pt idx="3630">
                  <c:v>7.6443999999999983</c:v>
                </c:pt>
                <c:pt idx="3631">
                  <c:v>8.1362666666666676</c:v>
                </c:pt>
                <c:pt idx="3632">
                  <c:v>7.9844000000000008</c:v>
                </c:pt>
                <c:pt idx="3633">
                  <c:v>7.6670666666666643</c:v>
                </c:pt>
                <c:pt idx="3634">
                  <c:v>7.1343999999999994</c:v>
                </c:pt>
                <c:pt idx="3635">
                  <c:v>6.9304000000000006</c:v>
                </c:pt>
                <c:pt idx="3636">
                  <c:v>6.9371999999999998</c:v>
                </c:pt>
                <c:pt idx="3637">
                  <c:v>6.7309333333333381</c:v>
                </c:pt>
                <c:pt idx="3638">
                  <c:v>6.8986666666666663</c:v>
                </c:pt>
                <c:pt idx="3639">
                  <c:v>6.8238666666666656</c:v>
                </c:pt>
                <c:pt idx="3640">
                  <c:v>7.1933333333333334</c:v>
                </c:pt>
                <c:pt idx="3641">
                  <c:v>7.3746666666666663</c:v>
                </c:pt>
                <c:pt idx="3642">
                  <c:v>7.2477333333333327</c:v>
                </c:pt>
                <c:pt idx="3643">
                  <c:v>7.1661333333333337</c:v>
                </c:pt>
                <c:pt idx="3644">
                  <c:v>7.1343999999999994</c:v>
                </c:pt>
                <c:pt idx="3645">
                  <c:v>7.2114666666666674</c:v>
                </c:pt>
                <c:pt idx="3646">
                  <c:v>6.8805333333333341</c:v>
                </c:pt>
                <c:pt idx="3647">
                  <c:v>7.0460000000000003</c:v>
                </c:pt>
                <c:pt idx="3648">
                  <c:v>7.1819999999999986</c:v>
                </c:pt>
                <c:pt idx="3649">
                  <c:v>7.1774666666666684</c:v>
                </c:pt>
                <c:pt idx="3650">
                  <c:v>7.5174666666666674</c:v>
                </c:pt>
                <c:pt idx="3651">
                  <c:v>7.5333333333333377</c:v>
                </c:pt>
                <c:pt idx="3652">
                  <c:v>7.6104000000000003</c:v>
                </c:pt>
                <c:pt idx="3653">
                  <c:v>7.4993333333333378</c:v>
                </c:pt>
                <c:pt idx="3654">
                  <c:v>7.6081333333333356</c:v>
                </c:pt>
                <c:pt idx="3655">
                  <c:v>7.3179999999999996</c:v>
                </c:pt>
                <c:pt idx="3656">
                  <c:v>7.1298666666666666</c:v>
                </c:pt>
                <c:pt idx="3657">
                  <c:v>7.3792</c:v>
                </c:pt>
                <c:pt idx="3658">
                  <c:v>7.2840000000000007</c:v>
                </c:pt>
                <c:pt idx="3659">
                  <c:v>7.3112000000000004</c:v>
                </c:pt>
                <c:pt idx="3660">
                  <c:v>7.0119999999999996</c:v>
                </c:pt>
                <c:pt idx="3661">
                  <c:v>7.2137333333333329</c:v>
                </c:pt>
                <c:pt idx="3662">
                  <c:v>7.0188000000000006</c:v>
                </c:pt>
                <c:pt idx="3663">
                  <c:v>7.2568000000000001</c:v>
                </c:pt>
                <c:pt idx="3664">
                  <c:v>7.4857333333333331</c:v>
                </c:pt>
                <c:pt idx="3665">
                  <c:v>7.1865333333333323</c:v>
                </c:pt>
                <c:pt idx="3666">
                  <c:v>7.2975999999999956</c:v>
                </c:pt>
                <c:pt idx="3667">
                  <c:v>7.0505333333333331</c:v>
                </c:pt>
                <c:pt idx="3668">
                  <c:v>7.0709333333333371</c:v>
                </c:pt>
                <c:pt idx="3669">
                  <c:v>6.8850666666666678</c:v>
                </c:pt>
                <c:pt idx="3670">
                  <c:v>7.0528000000000004</c:v>
                </c:pt>
                <c:pt idx="3671">
                  <c:v>7.0119999999999996</c:v>
                </c:pt>
                <c:pt idx="3672">
                  <c:v>6.77626666666667</c:v>
                </c:pt>
                <c:pt idx="3673">
                  <c:v>6.8170666666666646</c:v>
                </c:pt>
                <c:pt idx="3674">
                  <c:v>6.8238666666666656</c:v>
                </c:pt>
                <c:pt idx="3675">
                  <c:v>6.944</c:v>
                </c:pt>
                <c:pt idx="3676">
                  <c:v>6.7060000000000004</c:v>
                </c:pt>
                <c:pt idx="3677">
                  <c:v>6.7671999999999963</c:v>
                </c:pt>
                <c:pt idx="3678">
                  <c:v>6.3592000000000004</c:v>
                </c:pt>
                <c:pt idx="3679">
                  <c:v>6.1710666666666674</c:v>
                </c:pt>
                <c:pt idx="3680">
                  <c:v>6.1483999999999996</c:v>
                </c:pt>
                <c:pt idx="3681">
                  <c:v>6.1370666666666667</c:v>
                </c:pt>
                <c:pt idx="3682">
                  <c:v>6.1030666666666669</c:v>
                </c:pt>
                <c:pt idx="3683">
                  <c:v>5.89</c:v>
                </c:pt>
                <c:pt idx="3684">
                  <c:v>5.976133333333336</c:v>
                </c:pt>
                <c:pt idx="3685">
                  <c:v>6.0146666666666668</c:v>
                </c:pt>
                <c:pt idx="3686">
                  <c:v>6.2572000000000001</c:v>
                </c:pt>
                <c:pt idx="3687">
                  <c:v>6.4135999999999997</c:v>
                </c:pt>
                <c:pt idx="3688">
                  <c:v>6.6878666666666646</c:v>
                </c:pt>
                <c:pt idx="3689">
                  <c:v>6.6969333333333347</c:v>
                </c:pt>
                <c:pt idx="3690">
                  <c:v>6.6992000000000012</c:v>
                </c:pt>
                <c:pt idx="3691">
                  <c:v>6.7264000000000008</c:v>
                </c:pt>
                <c:pt idx="3692">
                  <c:v>6.8125333333333344</c:v>
                </c:pt>
                <c:pt idx="3693">
                  <c:v>6.8442666666666678</c:v>
                </c:pt>
                <c:pt idx="3694">
                  <c:v>6.9417333333333398</c:v>
                </c:pt>
                <c:pt idx="3695">
                  <c:v>7.0097333333333367</c:v>
                </c:pt>
                <c:pt idx="3696">
                  <c:v>6.7127999999999997</c:v>
                </c:pt>
                <c:pt idx="3697">
                  <c:v>6.6720000000000006</c:v>
                </c:pt>
                <c:pt idx="3698">
                  <c:v>6.8238666666666656</c:v>
                </c:pt>
                <c:pt idx="3699">
                  <c:v>6.733200000000001</c:v>
                </c:pt>
                <c:pt idx="3700">
                  <c:v>6.3478666666666657</c:v>
                </c:pt>
                <c:pt idx="3701">
                  <c:v>6.1347999999999976</c:v>
                </c:pt>
                <c:pt idx="3702">
                  <c:v>5.8945333333333352</c:v>
                </c:pt>
                <c:pt idx="3703">
                  <c:v>5.4956000000000014</c:v>
                </c:pt>
                <c:pt idx="3704">
                  <c:v>5.3754666666666679</c:v>
                </c:pt>
                <c:pt idx="3705">
                  <c:v>5.3777333333333361</c:v>
                </c:pt>
                <c:pt idx="3706">
                  <c:v>5.2304000000000004</c:v>
                </c:pt>
                <c:pt idx="3707">
                  <c:v>5.0603999999999996</c:v>
                </c:pt>
                <c:pt idx="3708">
                  <c:v>5.0037333333333356</c:v>
                </c:pt>
                <c:pt idx="3709">
                  <c:v>4.922133333333333</c:v>
                </c:pt>
                <c:pt idx="3710">
                  <c:v>4.6932000000000009</c:v>
                </c:pt>
                <c:pt idx="3711">
                  <c:v>4.6319999999999997</c:v>
                </c:pt>
                <c:pt idx="3712">
                  <c:v>4.8722666666666674</c:v>
                </c:pt>
                <c:pt idx="3713">
                  <c:v>4.7770666666666664</c:v>
                </c:pt>
                <c:pt idx="3714">
                  <c:v>4.6932</c:v>
                </c:pt>
                <c:pt idx="3715">
                  <c:v>4.8110666666666653</c:v>
                </c:pt>
                <c:pt idx="3716">
                  <c:v>4.9787999999999997</c:v>
                </c:pt>
                <c:pt idx="3717">
                  <c:v>4.9108000000000001</c:v>
                </c:pt>
                <c:pt idx="3718">
                  <c:v>4.8541333333333316</c:v>
                </c:pt>
                <c:pt idx="3719">
                  <c:v>4.8722666666666674</c:v>
                </c:pt>
                <c:pt idx="3720">
                  <c:v>5.0332000000000008</c:v>
                </c:pt>
                <c:pt idx="3721">
                  <c:v>5.2236000000000002</c:v>
                </c:pt>
                <c:pt idx="3722">
                  <c:v>5.2304000000000004</c:v>
                </c:pt>
                <c:pt idx="3723">
                  <c:v>5.114799999999998</c:v>
                </c:pt>
                <c:pt idx="3724">
                  <c:v>5.0037333333333383</c:v>
                </c:pt>
                <c:pt idx="3725">
                  <c:v>4.9198666666666684</c:v>
                </c:pt>
                <c:pt idx="3726">
                  <c:v>4.9742666666666677</c:v>
                </c:pt>
                <c:pt idx="3727">
                  <c:v>4.9810666666666679</c:v>
                </c:pt>
                <c:pt idx="3728">
                  <c:v>4.9130666666666674</c:v>
                </c:pt>
                <c:pt idx="3729">
                  <c:v>4.9606666666666666</c:v>
                </c:pt>
                <c:pt idx="3730">
                  <c:v>5.2961333333333362</c:v>
                </c:pt>
                <c:pt idx="3731">
                  <c:v>5.2326666666666668</c:v>
                </c:pt>
                <c:pt idx="3732">
                  <c:v>5.5069333333333361</c:v>
                </c:pt>
                <c:pt idx="3733">
                  <c:v>5.7154666666666678</c:v>
                </c:pt>
                <c:pt idx="3734">
                  <c:v>5.9308000000000014</c:v>
                </c:pt>
                <c:pt idx="3735">
                  <c:v>5.769866666666668</c:v>
                </c:pt>
                <c:pt idx="3736">
                  <c:v>5.5545333333333344</c:v>
                </c:pt>
                <c:pt idx="3737">
                  <c:v>5.5500000000000007</c:v>
                </c:pt>
                <c:pt idx="3738">
                  <c:v>5.5001333333333351</c:v>
                </c:pt>
                <c:pt idx="3739">
                  <c:v>5.4298666666666682</c:v>
                </c:pt>
                <c:pt idx="3740">
                  <c:v>5.4684000000000017</c:v>
                </c:pt>
                <c:pt idx="3741">
                  <c:v>5.475200000000001</c:v>
                </c:pt>
                <c:pt idx="3742">
                  <c:v>5.5160000000000018</c:v>
                </c:pt>
                <c:pt idx="3743">
                  <c:v>5.4480000000000022</c:v>
                </c:pt>
                <c:pt idx="3744">
                  <c:v>5.4389333333333383</c:v>
                </c:pt>
                <c:pt idx="3745">
                  <c:v>4.9470666666666663</c:v>
                </c:pt>
                <c:pt idx="3746">
                  <c:v>4.8269333333333329</c:v>
                </c:pt>
                <c:pt idx="3747">
                  <c:v>4.6750666666666669</c:v>
                </c:pt>
                <c:pt idx="3748">
                  <c:v>4.4892000000000003</c:v>
                </c:pt>
                <c:pt idx="3749">
                  <c:v>4.3962666666666674</c:v>
                </c:pt>
                <c:pt idx="3750">
                  <c:v>4.3123999999999976</c:v>
                </c:pt>
                <c:pt idx="3751">
                  <c:v>4.4280000000000008</c:v>
                </c:pt>
                <c:pt idx="3752">
                  <c:v>4.3849333333333353</c:v>
                </c:pt>
                <c:pt idx="3753">
                  <c:v>4.523200000000001</c:v>
                </c:pt>
                <c:pt idx="3754">
                  <c:v>4.5118666666666671</c:v>
                </c:pt>
                <c:pt idx="3755">
                  <c:v>4.4416000000000011</c:v>
                </c:pt>
                <c:pt idx="3756">
                  <c:v>4.3690666666666669</c:v>
                </c:pt>
                <c:pt idx="3757">
                  <c:v>4.0880000000000001</c:v>
                </c:pt>
                <c:pt idx="3758">
                  <c:v>4.2126666666666672</c:v>
                </c:pt>
                <c:pt idx="3759">
                  <c:v>4.1945333333333306</c:v>
                </c:pt>
                <c:pt idx="3760">
                  <c:v>4.5322666666666667</c:v>
                </c:pt>
                <c:pt idx="3761">
                  <c:v>4.459733333333336</c:v>
                </c:pt>
                <c:pt idx="3762">
                  <c:v>4.3486666666666673</c:v>
                </c:pt>
                <c:pt idx="3763">
                  <c:v>4.3667999999999996</c:v>
                </c:pt>
                <c:pt idx="3764">
                  <c:v>4.1287999999999974</c:v>
                </c:pt>
                <c:pt idx="3765">
                  <c:v>4.1219999999999972</c:v>
                </c:pt>
                <c:pt idx="3766">
                  <c:v>3.9792000000000001</c:v>
                </c:pt>
                <c:pt idx="3767">
                  <c:v>3.9270666666666671</c:v>
                </c:pt>
                <c:pt idx="3768">
                  <c:v>3.7185333333333341</c:v>
                </c:pt>
                <c:pt idx="3769">
                  <c:v>3.6754666666666669</c:v>
                </c:pt>
                <c:pt idx="3770">
                  <c:v>3.7978666666666672</c:v>
                </c:pt>
                <c:pt idx="3771">
                  <c:v>3.7706666666666662</c:v>
                </c:pt>
                <c:pt idx="3772">
                  <c:v>3.804666666666666</c:v>
                </c:pt>
                <c:pt idx="3773">
                  <c:v>3.782</c:v>
                </c:pt>
                <c:pt idx="3774">
                  <c:v>3.7842666666666669</c:v>
                </c:pt>
                <c:pt idx="3775">
                  <c:v>3.6210666666666671</c:v>
                </c:pt>
                <c:pt idx="3776">
                  <c:v>3.5780000000000012</c:v>
                </c:pt>
                <c:pt idx="3777">
                  <c:v>3.6981333333333342</c:v>
                </c:pt>
                <c:pt idx="3778">
                  <c:v>3.8318666666666661</c:v>
                </c:pt>
                <c:pt idx="3779">
                  <c:v>3.8953333333333329</c:v>
                </c:pt>
                <c:pt idx="3780">
                  <c:v>3.9860000000000002</c:v>
                </c:pt>
                <c:pt idx="3781">
                  <c:v>4.0698666666666679</c:v>
                </c:pt>
                <c:pt idx="3782">
                  <c:v>4.140133333333333</c:v>
                </c:pt>
                <c:pt idx="3783">
                  <c:v>4.2761333333333367</c:v>
                </c:pt>
                <c:pt idx="3784">
                  <c:v>4.2602666666666664</c:v>
                </c:pt>
                <c:pt idx="3785">
                  <c:v>4.1831999999999976</c:v>
                </c:pt>
                <c:pt idx="3786">
                  <c:v>4.2330666666666659</c:v>
                </c:pt>
                <c:pt idx="3787">
                  <c:v>4.5458666666666669</c:v>
                </c:pt>
                <c:pt idx="3788">
                  <c:v>4.459733333333336</c:v>
                </c:pt>
                <c:pt idx="3789">
                  <c:v>4.4529333333333341</c:v>
                </c:pt>
                <c:pt idx="3790">
                  <c:v>4.2580000000000009</c:v>
                </c:pt>
                <c:pt idx="3791">
                  <c:v>4.3872000000000009</c:v>
                </c:pt>
                <c:pt idx="3792">
                  <c:v>4.3123999999999976</c:v>
                </c:pt>
                <c:pt idx="3793">
                  <c:v>4.2942666666666671</c:v>
                </c:pt>
                <c:pt idx="3794">
                  <c:v>4.2920000000000016</c:v>
                </c:pt>
                <c:pt idx="3795">
                  <c:v>4.1287999999999974</c:v>
                </c:pt>
                <c:pt idx="3796">
                  <c:v>4.2716000000000003</c:v>
                </c:pt>
                <c:pt idx="3797">
                  <c:v>4.2512000000000008</c:v>
                </c:pt>
                <c:pt idx="3798">
                  <c:v>4.2988</c:v>
                </c:pt>
                <c:pt idx="3799">
                  <c:v>4.3305333333333333</c:v>
                </c:pt>
                <c:pt idx="3800">
                  <c:v>4.2761333333333331</c:v>
                </c:pt>
                <c:pt idx="3801">
                  <c:v>4.473333333333338</c:v>
                </c:pt>
                <c:pt idx="3802">
                  <c:v>4.228533333333333</c:v>
                </c:pt>
                <c:pt idx="3803">
                  <c:v>4.1922666666666668</c:v>
                </c:pt>
                <c:pt idx="3804">
                  <c:v>4.1469333333333331</c:v>
                </c:pt>
                <c:pt idx="3805">
                  <c:v>4.1287999999999974</c:v>
                </c:pt>
                <c:pt idx="3806">
                  <c:v>4.0608000000000004</c:v>
                </c:pt>
                <c:pt idx="3807">
                  <c:v>3.9746666666666668</c:v>
                </c:pt>
                <c:pt idx="3808">
                  <c:v>3.856799999999998</c:v>
                </c:pt>
                <c:pt idx="3809">
                  <c:v>3.800133333333334</c:v>
                </c:pt>
                <c:pt idx="3810">
                  <c:v>3.8341333333333338</c:v>
                </c:pt>
                <c:pt idx="3811">
                  <c:v>3.8227999999999991</c:v>
                </c:pt>
                <c:pt idx="3812">
                  <c:v>3.840933333333334</c:v>
                </c:pt>
                <c:pt idx="3813">
                  <c:v>3.695866666666666</c:v>
                </c:pt>
                <c:pt idx="3814">
                  <c:v>3.695866666666666</c:v>
                </c:pt>
                <c:pt idx="3815">
                  <c:v>3.6732</c:v>
                </c:pt>
                <c:pt idx="3816">
                  <c:v>3.417066666666666</c:v>
                </c:pt>
                <c:pt idx="3817">
                  <c:v>3.3354666666666661</c:v>
                </c:pt>
                <c:pt idx="3818">
                  <c:v>3.4714666666666671</c:v>
                </c:pt>
                <c:pt idx="3819">
                  <c:v>3.5575999999999999</c:v>
                </c:pt>
                <c:pt idx="3820">
                  <c:v>3.5485333333333329</c:v>
                </c:pt>
                <c:pt idx="3821">
                  <c:v>3.5122666666666662</c:v>
                </c:pt>
                <c:pt idx="3822">
                  <c:v>3.5032000000000001</c:v>
                </c:pt>
                <c:pt idx="3823">
                  <c:v>3.5032000000000001</c:v>
                </c:pt>
                <c:pt idx="3824">
                  <c:v>3.573466666666667</c:v>
                </c:pt>
                <c:pt idx="3825">
                  <c:v>3.4963999999999991</c:v>
                </c:pt>
                <c:pt idx="3826">
                  <c:v>3.2606666666666668</c:v>
                </c:pt>
                <c:pt idx="3827">
                  <c:v>3.4306666666666672</c:v>
                </c:pt>
                <c:pt idx="3828">
                  <c:v>3.4329333333333332</c:v>
                </c:pt>
                <c:pt idx="3829">
                  <c:v>3.3785333333333329</c:v>
                </c:pt>
                <c:pt idx="3830">
                  <c:v>3.5009333333333328</c:v>
                </c:pt>
                <c:pt idx="3831">
                  <c:v>3.4691999999999998</c:v>
                </c:pt>
                <c:pt idx="3832">
                  <c:v>3.3921333333333341</c:v>
                </c:pt>
                <c:pt idx="3833">
                  <c:v>3.2606666666666682</c:v>
                </c:pt>
                <c:pt idx="3834">
                  <c:v>3.1790666666666669</c:v>
                </c:pt>
                <c:pt idx="3835">
                  <c:v>3.2312000000000012</c:v>
                </c:pt>
                <c:pt idx="3836">
                  <c:v>3.2289333333333339</c:v>
                </c:pt>
                <c:pt idx="3837">
                  <c:v>3.2878666666666678</c:v>
                </c:pt>
                <c:pt idx="3838">
                  <c:v>3.317333333333333</c:v>
                </c:pt>
                <c:pt idx="3839">
                  <c:v>3.3581333333333339</c:v>
                </c:pt>
                <c:pt idx="3840">
                  <c:v>3.4306666666666672</c:v>
                </c:pt>
                <c:pt idx="3841">
                  <c:v>3.5893333333333342</c:v>
                </c:pt>
                <c:pt idx="3842">
                  <c:v>3.3536000000000001</c:v>
                </c:pt>
                <c:pt idx="3843">
                  <c:v>3.4669333333333339</c:v>
                </c:pt>
                <c:pt idx="3844">
                  <c:v>3.5712000000000002</c:v>
                </c:pt>
                <c:pt idx="3845">
                  <c:v>3.5100000000000011</c:v>
                </c:pt>
                <c:pt idx="3846">
                  <c:v>3.700400000000001</c:v>
                </c:pt>
                <c:pt idx="3847">
                  <c:v>3.7865333333333342</c:v>
                </c:pt>
                <c:pt idx="3848">
                  <c:v>3.8182666666666671</c:v>
                </c:pt>
                <c:pt idx="3849">
                  <c:v>3.7751999999999999</c:v>
                </c:pt>
                <c:pt idx="3850">
                  <c:v>3.8092000000000001</c:v>
                </c:pt>
                <c:pt idx="3851">
                  <c:v>3.8318666666666661</c:v>
                </c:pt>
                <c:pt idx="3852">
                  <c:v>3.8273333333333341</c:v>
                </c:pt>
                <c:pt idx="3853">
                  <c:v>3.920266666666667</c:v>
                </c:pt>
                <c:pt idx="3854">
                  <c:v>3.8182666666666671</c:v>
                </c:pt>
                <c:pt idx="3855">
                  <c:v>3.7706666666666671</c:v>
                </c:pt>
                <c:pt idx="3856">
                  <c:v>3.7185333333333341</c:v>
                </c:pt>
                <c:pt idx="3857">
                  <c:v>3.782</c:v>
                </c:pt>
                <c:pt idx="3858">
                  <c:v>3.8318666666666661</c:v>
                </c:pt>
                <c:pt idx="3859">
                  <c:v>4.0404000000000009</c:v>
                </c:pt>
                <c:pt idx="3860">
                  <c:v>4.035866666666668</c:v>
                </c:pt>
                <c:pt idx="3861">
                  <c:v>3.8953333333333329</c:v>
                </c:pt>
                <c:pt idx="3862">
                  <c:v>3.8522666666666661</c:v>
                </c:pt>
                <c:pt idx="3863">
                  <c:v>3.7955999999999999</c:v>
                </c:pt>
                <c:pt idx="3864">
                  <c:v>3.9089333333333331</c:v>
                </c:pt>
                <c:pt idx="3865">
                  <c:v>3.8454666666666668</c:v>
                </c:pt>
                <c:pt idx="3866">
                  <c:v>3.8001333333333331</c:v>
                </c:pt>
                <c:pt idx="3867">
                  <c:v>3.8409333333333331</c:v>
                </c:pt>
                <c:pt idx="3868">
                  <c:v>3.7094666666666671</c:v>
                </c:pt>
                <c:pt idx="3869">
                  <c:v>3.6890666666666672</c:v>
                </c:pt>
                <c:pt idx="3870">
                  <c:v>3.7865333333333342</c:v>
                </c:pt>
                <c:pt idx="3871">
                  <c:v>3.714</c:v>
                </c:pt>
                <c:pt idx="3872">
                  <c:v>3.6459999999999999</c:v>
                </c:pt>
                <c:pt idx="3873">
                  <c:v>3.5598666666666672</c:v>
                </c:pt>
                <c:pt idx="3874">
                  <c:v>3.2878666666666669</c:v>
                </c:pt>
                <c:pt idx="3875">
                  <c:v>3.247066666666667</c:v>
                </c:pt>
                <c:pt idx="3876">
                  <c:v>3.2244000000000002</c:v>
                </c:pt>
                <c:pt idx="3877">
                  <c:v>3.3264</c:v>
                </c:pt>
                <c:pt idx="3878">
                  <c:v>3.4850666666666661</c:v>
                </c:pt>
                <c:pt idx="3879">
                  <c:v>3.3944000000000001</c:v>
                </c:pt>
                <c:pt idx="3880">
                  <c:v>3.4057333333333331</c:v>
                </c:pt>
                <c:pt idx="3881">
                  <c:v>3.5122666666666662</c:v>
                </c:pt>
                <c:pt idx="3882">
                  <c:v>3.4828000000000001</c:v>
                </c:pt>
                <c:pt idx="3883">
                  <c:v>3.6346666666666669</c:v>
                </c:pt>
                <c:pt idx="3884">
                  <c:v>3.7094666666666671</c:v>
                </c:pt>
                <c:pt idx="3885">
                  <c:v>3.5802666666666672</c:v>
                </c:pt>
                <c:pt idx="3886">
                  <c:v>3.544</c:v>
                </c:pt>
                <c:pt idx="3887">
                  <c:v>3.5802666666666672</c:v>
                </c:pt>
                <c:pt idx="3888">
                  <c:v>3.4624000000000001</c:v>
                </c:pt>
                <c:pt idx="3889">
                  <c:v>3.4941333333333331</c:v>
                </c:pt>
                <c:pt idx="3890">
                  <c:v>3.4963999999999991</c:v>
                </c:pt>
                <c:pt idx="3891">
                  <c:v>3.478266666666666</c:v>
                </c:pt>
                <c:pt idx="3892">
                  <c:v>3.337733333333333</c:v>
                </c:pt>
                <c:pt idx="3893">
                  <c:v>3.1564000000000001</c:v>
                </c:pt>
                <c:pt idx="3894">
                  <c:v>3.1564000000000001</c:v>
                </c:pt>
                <c:pt idx="3895">
                  <c:v>3.2198666666666669</c:v>
                </c:pt>
                <c:pt idx="3896">
                  <c:v>3.0612000000000008</c:v>
                </c:pt>
                <c:pt idx="3897">
                  <c:v>2.9818666666666669</c:v>
                </c:pt>
                <c:pt idx="3898">
                  <c:v>2.8096000000000001</c:v>
                </c:pt>
                <c:pt idx="3899">
                  <c:v>2.7937333333333338</c:v>
                </c:pt>
                <c:pt idx="3900">
                  <c:v>2.8254666666666659</c:v>
                </c:pt>
                <c:pt idx="3901">
                  <c:v>2.882133333333333</c:v>
                </c:pt>
                <c:pt idx="3902">
                  <c:v>2.888933333333334</c:v>
                </c:pt>
                <c:pt idx="3903">
                  <c:v>2.9252000000000011</c:v>
                </c:pt>
                <c:pt idx="3904">
                  <c:v>3.0543999999999998</c:v>
                </c:pt>
                <c:pt idx="3905">
                  <c:v>3.1019999999999999</c:v>
                </c:pt>
                <c:pt idx="3906">
                  <c:v>3.1156000000000001</c:v>
                </c:pt>
                <c:pt idx="3907">
                  <c:v>3.1541333333333341</c:v>
                </c:pt>
                <c:pt idx="3908">
                  <c:v>3.2334666666666672</c:v>
                </c:pt>
                <c:pt idx="3909">
                  <c:v>3.4125333333333332</c:v>
                </c:pt>
                <c:pt idx="3910">
                  <c:v>3.444266666666667</c:v>
                </c:pt>
                <c:pt idx="3911">
                  <c:v>3.5077333333333338</c:v>
                </c:pt>
                <c:pt idx="3912">
                  <c:v>3.555333333333333</c:v>
                </c:pt>
                <c:pt idx="3913">
                  <c:v>3.6120000000000001</c:v>
                </c:pt>
                <c:pt idx="3914">
                  <c:v>3.6029333333333331</c:v>
                </c:pt>
                <c:pt idx="3915">
                  <c:v>3.6505333333333332</c:v>
                </c:pt>
                <c:pt idx="3916">
                  <c:v>3.6414666666666662</c:v>
                </c:pt>
                <c:pt idx="3917">
                  <c:v>3.6369333333333329</c:v>
                </c:pt>
                <c:pt idx="3918">
                  <c:v>3.670933333333334</c:v>
                </c:pt>
                <c:pt idx="3919">
                  <c:v>3.5371999999999999</c:v>
                </c:pt>
                <c:pt idx="3920">
                  <c:v>3.6006666666666671</c:v>
                </c:pt>
                <c:pt idx="3921">
                  <c:v>3.6233333333333348</c:v>
                </c:pt>
                <c:pt idx="3922">
                  <c:v>3.6278666666666668</c:v>
                </c:pt>
                <c:pt idx="3923">
                  <c:v>3.6369333333333329</c:v>
                </c:pt>
                <c:pt idx="3924">
                  <c:v>3.5077333333333351</c:v>
                </c:pt>
                <c:pt idx="3925">
                  <c:v>3.4057333333333331</c:v>
                </c:pt>
                <c:pt idx="3926">
                  <c:v>3.3762666666666661</c:v>
                </c:pt>
                <c:pt idx="3927">
                  <c:v>3.34</c:v>
                </c:pt>
                <c:pt idx="3928">
                  <c:v>3.319599999999999</c:v>
                </c:pt>
                <c:pt idx="3929">
                  <c:v>3.5009333333333341</c:v>
                </c:pt>
                <c:pt idx="3930">
                  <c:v>3.4714666666666671</c:v>
                </c:pt>
                <c:pt idx="3931">
                  <c:v>3.4578666666666669</c:v>
                </c:pt>
                <c:pt idx="3932">
                  <c:v>3.426133333333333</c:v>
                </c:pt>
                <c:pt idx="3933">
                  <c:v>3.3490666666666669</c:v>
                </c:pt>
                <c:pt idx="3934">
                  <c:v>3.3762666666666661</c:v>
                </c:pt>
                <c:pt idx="3935">
                  <c:v>3.2856000000000001</c:v>
                </c:pt>
                <c:pt idx="3936">
                  <c:v>3.247066666666667</c:v>
                </c:pt>
                <c:pt idx="3937">
                  <c:v>3.2334666666666672</c:v>
                </c:pt>
                <c:pt idx="3938">
                  <c:v>3.2176</c:v>
                </c:pt>
                <c:pt idx="3939">
                  <c:v>3.3241333333333341</c:v>
                </c:pt>
                <c:pt idx="3940">
                  <c:v>3.4148000000000001</c:v>
                </c:pt>
                <c:pt idx="3941">
                  <c:v>3.4148000000000001</c:v>
                </c:pt>
                <c:pt idx="3942">
                  <c:v>3.4624000000000001</c:v>
                </c:pt>
                <c:pt idx="3943">
                  <c:v>3.4420000000000002</c:v>
                </c:pt>
                <c:pt idx="3944">
                  <c:v>3.3490666666666669</c:v>
                </c:pt>
                <c:pt idx="3945">
                  <c:v>3.3150666666666662</c:v>
                </c:pt>
                <c:pt idx="3946">
                  <c:v>3.3082666666666669</c:v>
                </c:pt>
                <c:pt idx="3947">
                  <c:v>3.2924000000000002</c:v>
                </c:pt>
                <c:pt idx="3948">
                  <c:v>3.317333333333333</c:v>
                </c:pt>
                <c:pt idx="3949">
                  <c:v>3.2425333333333342</c:v>
                </c:pt>
                <c:pt idx="3950">
                  <c:v>3.208533333333333</c:v>
                </c:pt>
                <c:pt idx="3951">
                  <c:v>3.228933333333333</c:v>
                </c:pt>
                <c:pt idx="3952">
                  <c:v>3.3332000000000002</c:v>
                </c:pt>
                <c:pt idx="3953">
                  <c:v>3.3150666666666662</c:v>
                </c:pt>
                <c:pt idx="3954">
                  <c:v>3.1360000000000001</c:v>
                </c:pt>
                <c:pt idx="3955">
                  <c:v>3.1110666666666669</c:v>
                </c:pt>
                <c:pt idx="3956">
                  <c:v>3.0906666666666669</c:v>
                </c:pt>
                <c:pt idx="3957">
                  <c:v>3.0566666666666671</c:v>
                </c:pt>
                <c:pt idx="3958">
                  <c:v>3.1405333333333338</c:v>
                </c:pt>
                <c:pt idx="3959">
                  <c:v>3.0521333333333329</c:v>
                </c:pt>
                <c:pt idx="3960">
                  <c:v>3.0204</c:v>
                </c:pt>
                <c:pt idx="3961">
                  <c:v>2.9954666666666672</c:v>
                </c:pt>
                <c:pt idx="3962">
                  <c:v>3.0136000000000012</c:v>
                </c:pt>
                <c:pt idx="3963">
                  <c:v>2.9954666666666672</c:v>
                </c:pt>
                <c:pt idx="3964">
                  <c:v>2.9750666666666672</c:v>
                </c:pt>
                <c:pt idx="3965">
                  <c:v>2.9773333333333341</c:v>
                </c:pt>
                <c:pt idx="3966">
                  <c:v>2.972799999999999</c:v>
                </c:pt>
                <c:pt idx="3967">
                  <c:v>2.9161333333333328</c:v>
                </c:pt>
                <c:pt idx="3968">
                  <c:v>2.8911999999999991</c:v>
                </c:pt>
                <c:pt idx="3969">
                  <c:v>2.8911999999999991</c:v>
                </c:pt>
                <c:pt idx="3970">
                  <c:v>2.7869333333333342</c:v>
                </c:pt>
                <c:pt idx="3971">
                  <c:v>2.7824</c:v>
                </c:pt>
                <c:pt idx="3972">
                  <c:v>2.771066666666667</c:v>
                </c:pt>
                <c:pt idx="3973">
                  <c:v>2.8639999999999999</c:v>
                </c:pt>
                <c:pt idx="3974">
                  <c:v>2.852666666666666</c:v>
                </c:pt>
                <c:pt idx="3975">
                  <c:v>2.8639999999999999</c:v>
                </c:pt>
                <c:pt idx="3976">
                  <c:v>2.8662666666666672</c:v>
                </c:pt>
                <c:pt idx="3977">
                  <c:v>2.859466666666667</c:v>
                </c:pt>
                <c:pt idx="3978">
                  <c:v>2.841333333333333</c:v>
                </c:pt>
                <c:pt idx="3979">
                  <c:v>2.8639999999999999</c:v>
                </c:pt>
                <c:pt idx="3980">
                  <c:v>2.8843999999999999</c:v>
                </c:pt>
                <c:pt idx="3981">
                  <c:v>2.9025333333333339</c:v>
                </c:pt>
                <c:pt idx="3982">
                  <c:v>2.952399999999999</c:v>
                </c:pt>
                <c:pt idx="3983">
                  <c:v>2.997733333333334</c:v>
                </c:pt>
                <c:pt idx="3984">
                  <c:v>3.0272000000000001</c:v>
                </c:pt>
                <c:pt idx="3985">
                  <c:v>3.306</c:v>
                </c:pt>
                <c:pt idx="3986">
                  <c:v>3.3218666666666672</c:v>
                </c:pt>
                <c:pt idx="3987">
                  <c:v>3.3807999999999998</c:v>
                </c:pt>
                <c:pt idx="3988">
                  <c:v>3.2107999999999999</c:v>
                </c:pt>
                <c:pt idx="3989">
                  <c:v>3.1813333333333338</c:v>
                </c:pt>
                <c:pt idx="3990">
                  <c:v>3.1722666666666668</c:v>
                </c:pt>
                <c:pt idx="3991">
                  <c:v>3.2289333333333339</c:v>
                </c:pt>
                <c:pt idx="3992">
                  <c:v>3.3286666666666669</c:v>
                </c:pt>
                <c:pt idx="3993">
                  <c:v>3.3377333333333339</c:v>
                </c:pt>
                <c:pt idx="3994">
                  <c:v>3.317333333333333</c:v>
                </c:pt>
                <c:pt idx="3995">
                  <c:v>3.2856000000000001</c:v>
                </c:pt>
                <c:pt idx="3996">
                  <c:v>3.2652000000000001</c:v>
                </c:pt>
                <c:pt idx="3997">
                  <c:v>3.2040000000000002</c:v>
                </c:pt>
                <c:pt idx="3998">
                  <c:v>3.1745333333333341</c:v>
                </c:pt>
                <c:pt idx="3999">
                  <c:v>3.2311999999999999</c:v>
                </c:pt>
                <c:pt idx="4000">
                  <c:v>2.9546666666666672</c:v>
                </c:pt>
                <c:pt idx="4001">
                  <c:v>2.9251999999999998</c:v>
                </c:pt>
                <c:pt idx="4002">
                  <c:v>2.8572000000000002</c:v>
                </c:pt>
                <c:pt idx="4003">
                  <c:v>2.8504</c:v>
                </c:pt>
                <c:pt idx="4004">
                  <c:v>2.832266666666666</c:v>
                </c:pt>
                <c:pt idx="4005">
                  <c:v>2.852666666666666</c:v>
                </c:pt>
                <c:pt idx="4006">
                  <c:v>2.7914666666666661</c:v>
                </c:pt>
                <c:pt idx="4007">
                  <c:v>2.6826666666666661</c:v>
                </c:pt>
                <c:pt idx="4008">
                  <c:v>2.7438666666666669</c:v>
                </c:pt>
                <c:pt idx="4009">
                  <c:v>2.771066666666667</c:v>
                </c:pt>
                <c:pt idx="4010">
                  <c:v>2.7733333333333339</c:v>
                </c:pt>
                <c:pt idx="4011">
                  <c:v>2.750666666666667</c:v>
                </c:pt>
                <c:pt idx="4012">
                  <c:v>2.8096000000000001</c:v>
                </c:pt>
                <c:pt idx="4013">
                  <c:v>2.7846666666666668</c:v>
                </c:pt>
                <c:pt idx="4014">
                  <c:v>2.7393333333333341</c:v>
                </c:pt>
                <c:pt idx="4015">
                  <c:v>2.7438666666666669</c:v>
                </c:pt>
                <c:pt idx="4016">
                  <c:v>2.8050666666666668</c:v>
                </c:pt>
                <c:pt idx="4017">
                  <c:v>2.9365333333333341</c:v>
                </c:pt>
                <c:pt idx="4018">
                  <c:v>2.952399999999999</c:v>
                </c:pt>
                <c:pt idx="4019">
                  <c:v>2.9660000000000002</c:v>
                </c:pt>
                <c:pt idx="4020">
                  <c:v>2.9592000000000001</c:v>
                </c:pt>
                <c:pt idx="4021">
                  <c:v>3.0566666666666671</c:v>
                </c:pt>
                <c:pt idx="4022">
                  <c:v>3.0838666666666672</c:v>
                </c:pt>
                <c:pt idx="4023">
                  <c:v>3.0249333333333341</c:v>
                </c:pt>
                <c:pt idx="4024">
                  <c:v>3.0566666666666671</c:v>
                </c:pt>
                <c:pt idx="4025">
                  <c:v>3.1813333333333338</c:v>
                </c:pt>
                <c:pt idx="4026">
                  <c:v>3.2017333333333342</c:v>
                </c:pt>
                <c:pt idx="4027">
                  <c:v>3.1201333333333339</c:v>
                </c:pt>
                <c:pt idx="4028">
                  <c:v>3.1156000000000001</c:v>
                </c:pt>
                <c:pt idx="4029">
                  <c:v>3.0748000000000002</c:v>
                </c:pt>
                <c:pt idx="4030">
                  <c:v>3.070266666666666</c:v>
                </c:pt>
                <c:pt idx="4031">
                  <c:v>3.0068000000000001</c:v>
                </c:pt>
                <c:pt idx="4032">
                  <c:v>2.873066666666666</c:v>
                </c:pt>
                <c:pt idx="4033">
                  <c:v>2.8345333333333329</c:v>
                </c:pt>
                <c:pt idx="4034">
                  <c:v>2.8367999999999971</c:v>
                </c:pt>
                <c:pt idx="4035">
                  <c:v>2.832266666666666</c:v>
                </c:pt>
                <c:pt idx="4036">
                  <c:v>2.771066666666667</c:v>
                </c:pt>
                <c:pt idx="4037">
                  <c:v>2.7302666666666671</c:v>
                </c:pt>
                <c:pt idx="4038">
                  <c:v>2.7212000000000001</c:v>
                </c:pt>
                <c:pt idx="4039">
                  <c:v>2.66</c:v>
                </c:pt>
                <c:pt idx="4040">
                  <c:v>2.5466666666666669</c:v>
                </c:pt>
                <c:pt idx="4041">
                  <c:v>2.524</c:v>
                </c:pt>
                <c:pt idx="4042">
                  <c:v>2.4990666666666672</c:v>
                </c:pt>
                <c:pt idx="4043">
                  <c:v>2.573866666666667</c:v>
                </c:pt>
                <c:pt idx="4044">
                  <c:v>2.5920000000000001</c:v>
                </c:pt>
                <c:pt idx="4045">
                  <c:v>2.7008000000000001</c:v>
                </c:pt>
                <c:pt idx="4046">
                  <c:v>2.7189333333333341</c:v>
                </c:pt>
                <c:pt idx="4047">
                  <c:v>2.780133333333334</c:v>
                </c:pt>
                <c:pt idx="4048">
                  <c:v>2.83</c:v>
                </c:pt>
                <c:pt idx="4049">
                  <c:v>2.816399999999998</c:v>
                </c:pt>
                <c:pt idx="4050">
                  <c:v>2.8027999999999991</c:v>
                </c:pt>
                <c:pt idx="4051">
                  <c:v>2.8073333333333341</c:v>
                </c:pt>
                <c:pt idx="4052">
                  <c:v>2.8118666666666661</c:v>
                </c:pt>
                <c:pt idx="4053">
                  <c:v>2.8345333333333338</c:v>
                </c:pt>
                <c:pt idx="4054">
                  <c:v>2.8390666666666671</c:v>
                </c:pt>
                <c:pt idx="4055">
                  <c:v>2.8866666666666672</c:v>
                </c:pt>
                <c:pt idx="4056">
                  <c:v>2.9070666666666671</c:v>
                </c:pt>
                <c:pt idx="4057">
                  <c:v>2.9047999999999998</c:v>
                </c:pt>
                <c:pt idx="4058">
                  <c:v>2.8073333333333328</c:v>
                </c:pt>
                <c:pt idx="4059">
                  <c:v>2.8367999999999971</c:v>
                </c:pt>
                <c:pt idx="4060">
                  <c:v>2.732533333333333</c:v>
                </c:pt>
                <c:pt idx="4061">
                  <c:v>2.7143999999999999</c:v>
                </c:pt>
                <c:pt idx="4062">
                  <c:v>2.6532</c:v>
                </c:pt>
                <c:pt idx="4063">
                  <c:v>2.6101333333333341</c:v>
                </c:pt>
                <c:pt idx="4064">
                  <c:v>2.6191999999999989</c:v>
                </c:pt>
                <c:pt idx="4065">
                  <c:v>2.641866666666667</c:v>
                </c:pt>
                <c:pt idx="4066">
                  <c:v>2.6804000000000001</c:v>
                </c:pt>
                <c:pt idx="4067">
                  <c:v>2.7416</c:v>
                </c:pt>
                <c:pt idx="4068">
                  <c:v>2.8005333333333331</c:v>
                </c:pt>
                <c:pt idx="4069">
                  <c:v>2.8186666666666671</c:v>
                </c:pt>
                <c:pt idx="4070">
                  <c:v>2.771066666666667</c:v>
                </c:pt>
                <c:pt idx="4071">
                  <c:v>2.83</c:v>
                </c:pt>
                <c:pt idx="4072">
                  <c:v>2.8231999999999999</c:v>
                </c:pt>
                <c:pt idx="4073">
                  <c:v>2.861733333333333</c:v>
                </c:pt>
                <c:pt idx="4074">
                  <c:v>2.8209333333333331</c:v>
                </c:pt>
                <c:pt idx="4075">
                  <c:v>2.8118666666666661</c:v>
                </c:pt>
                <c:pt idx="4076">
                  <c:v>2.8458666666666672</c:v>
                </c:pt>
                <c:pt idx="4077">
                  <c:v>2.861733333333333</c:v>
                </c:pt>
                <c:pt idx="4078">
                  <c:v>2.8572000000000002</c:v>
                </c:pt>
                <c:pt idx="4079">
                  <c:v>2.9229333333333338</c:v>
                </c:pt>
                <c:pt idx="4080">
                  <c:v>3.0204</c:v>
                </c:pt>
                <c:pt idx="4081">
                  <c:v>2.952399999999999</c:v>
                </c:pt>
                <c:pt idx="4082">
                  <c:v>2.9342666666666668</c:v>
                </c:pt>
                <c:pt idx="4083">
                  <c:v>2.8549333333333329</c:v>
                </c:pt>
                <c:pt idx="4084">
                  <c:v>2.8481333333333341</c:v>
                </c:pt>
                <c:pt idx="4085">
                  <c:v>2.832266666666666</c:v>
                </c:pt>
                <c:pt idx="4086">
                  <c:v>2.780133333333334</c:v>
                </c:pt>
                <c:pt idx="4087">
                  <c:v>2.8050666666666668</c:v>
                </c:pt>
                <c:pt idx="4088">
                  <c:v>2.7733333333333352</c:v>
                </c:pt>
                <c:pt idx="4089">
                  <c:v>2.768800000000001</c:v>
                </c:pt>
                <c:pt idx="4090">
                  <c:v>2.7869333333333342</c:v>
                </c:pt>
                <c:pt idx="4091">
                  <c:v>2.750666666666667</c:v>
                </c:pt>
                <c:pt idx="4092">
                  <c:v>2.7347999999999999</c:v>
                </c:pt>
                <c:pt idx="4093">
                  <c:v>2.7257333333333329</c:v>
                </c:pt>
                <c:pt idx="4094">
                  <c:v>2.6486666666666672</c:v>
                </c:pt>
                <c:pt idx="4095">
                  <c:v>2.5693333333333328</c:v>
                </c:pt>
                <c:pt idx="4096">
                  <c:v>2.5716000000000001</c:v>
                </c:pt>
                <c:pt idx="4097">
                  <c:v>2.526266666666666</c:v>
                </c:pt>
                <c:pt idx="4098">
                  <c:v>2.5262666666666669</c:v>
                </c:pt>
                <c:pt idx="4099">
                  <c:v>2.512666666666667</c:v>
                </c:pt>
                <c:pt idx="4100">
                  <c:v>2.514933333333333</c:v>
                </c:pt>
                <c:pt idx="4101">
                  <c:v>2.4877333333333338</c:v>
                </c:pt>
                <c:pt idx="4102">
                  <c:v>2.4491999999999998</c:v>
                </c:pt>
                <c:pt idx="4103">
                  <c:v>2.5988000000000011</c:v>
                </c:pt>
                <c:pt idx="4104">
                  <c:v>2.5988000000000011</c:v>
                </c:pt>
                <c:pt idx="4105">
                  <c:v>2.641866666666667</c:v>
                </c:pt>
                <c:pt idx="4106">
                  <c:v>2.6486666666666672</c:v>
                </c:pt>
                <c:pt idx="4107">
                  <c:v>2.6509333333333331</c:v>
                </c:pt>
                <c:pt idx="4108">
                  <c:v>2.6509333333333331</c:v>
                </c:pt>
                <c:pt idx="4109">
                  <c:v>2.7302666666666671</c:v>
                </c:pt>
                <c:pt idx="4110">
                  <c:v>2.7098666666666671</c:v>
                </c:pt>
                <c:pt idx="4111">
                  <c:v>2.7053333333333329</c:v>
                </c:pt>
                <c:pt idx="4112">
                  <c:v>2.7053333333333338</c:v>
                </c:pt>
                <c:pt idx="4113">
                  <c:v>2.7053333333333338</c:v>
                </c:pt>
                <c:pt idx="4114">
                  <c:v>2.703066666666667</c:v>
                </c:pt>
                <c:pt idx="4115">
                  <c:v>2.703066666666667</c:v>
                </c:pt>
                <c:pt idx="4116">
                  <c:v>2.7008000000000001</c:v>
                </c:pt>
                <c:pt idx="4117">
                  <c:v>2.7075999999999998</c:v>
                </c:pt>
                <c:pt idx="4118">
                  <c:v>2.6033333333333339</c:v>
                </c:pt>
                <c:pt idx="4119">
                  <c:v>2.5965333333333338</c:v>
                </c:pt>
                <c:pt idx="4120">
                  <c:v>2.5375999999999999</c:v>
                </c:pt>
                <c:pt idx="4121">
                  <c:v>2.5444</c:v>
                </c:pt>
                <c:pt idx="4122">
                  <c:v>2.5489333333333342</c:v>
                </c:pt>
                <c:pt idx="4123">
                  <c:v>2.553466666666667</c:v>
                </c:pt>
                <c:pt idx="4124">
                  <c:v>2.4990666666666672</c:v>
                </c:pt>
                <c:pt idx="4125">
                  <c:v>2.5308000000000002</c:v>
                </c:pt>
                <c:pt idx="4126">
                  <c:v>2.5308000000000002</c:v>
                </c:pt>
                <c:pt idx="4127">
                  <c:v>2.5489333333333342</c:v>
                </c:pt>
                <c:pt idx="4128">
                  <c:v>2.6169333333333342</c:v>
                </c:pt>
                <c:pt idx="4129">
                  <c:v>2.6146666666666669</c:v>
                </c:pt>
                <c:pt idx="4130">
                  <c:v>2.6124000000000001</c:v>
                </c:pt>
                <c:pt idx="4131">
                  <c:v>2.6350666666666669</c:v>
                </c:pt>
                <c:pt idx="4132">
                  <c:v>2.6486666666666672</c:v>
                </c:pt>
                <c:pt idx="4133">
                  <c:v>2.6622666666666661</c:v>
                </c:pt>
                <c:pt idx="4134">
                  <c:v>2.6690666666666671</c:v>
                </c:pt>
                <c:pt idx="4135">
                  <c:v>2.7959999999999998</c:v>
                </c:pt>
                <c:pt idx="4136">
                  <c:v>2.8073333333333341</c:v>
                </c:pt>
                <c:pt idx="4137">
                  <c:v>2.8708</c:v>
                </c:pt>
                <c:pt idx="4138">
                  <c:v>2.8911999999999991</c:v>
                </c:pt>
                <c:pt idx="4139">
                  <c:v>2.8708</c:v>
                </c:pt>
                <c:pt idx="4140">
                  <c:v>2.8798666666666661</c:v>
                </c:pt>
                <c:pt idx="4141">
                  <c:v>2.882133333333333</c:v>
                </c:pt>
                <c:pt idx="4142">
                  <c:v>2.909333333333334</c:v>
                </c:pt>
                <c:pt idx="4143">
                  <c:v>2.909333333333334</c:v>
                </c:pt>
                <c:pt idx="4144">
                  <c:v>2.9319999999999991</c:v>
                </c:pt>
                <c:pt idx="4145">
                  <c:v>2.9637333333333342</c:v>
                </c:pt>
                <c:pt idx="4146">
                  <c:v>2.9569333333333332</c:v>
                </c:pt>
                <c:pt idx="4147">
                  <c:v>2.988666666666667</c:v>
                </c:pt>
                <c:pt idx="4148">
                  <c:v>2.9251999999999998</c:v>
                </c:pt>
                <c:pt idx="4149">
                  <c:v>2.9388000000000001</c:v>
                </c:pt>
                <c:pt idx="4150">
                  <c:v>2.8390666666666671</c:v>
                </c:pt>
                <c:pt idx="4151">
                  <c:v>2.8481333333333341</c:v>
                </c:pt>
                <c:pt idx="4152">
                  <c:v>2.7824</c:v>
                </c:pt>
                <c:pt idx="4153">
                  <c:v>2.9184000000000001</c:v>
                </c:pt>
                <c:pt idx="4154">
                  <c:v>2.9184000000000001</c:v>
                </c:pt>
                <c:pt idx="4155">
                  <c:v>2.8572000000000002</c:v>
                </c:pt>
                <c:pt idx="4156">
                  <c:v>2.9818666666666669</c:v>
                </c:pt>
                <c:pt idx="4157">
                  <c:v>2.9546666666666659</c:v>
                </c:pt>
                <c:pt idx="4158">
                  <c:v>3.1201333333333339</c:v>
                </c:pt>
                <c:pt idx="4159">
                  <c:v>3.2311999999999999</c:v>
                </c:pt>
                <c:pt idx="4160">
                  <c:v>3.2334666666666672</c:v>
                </c:pt>
                <c:pt idx="4161">
                  <c:v>3.3014666666666672</c:v>
                </c:pt>
                <c:pt idx="4162">
                  <c:v>3.4148000000000001</c:v>
                </c:pt>
                <c:pt idx="4163">
                  <c:v>3.4374666666666669</c:v>
                </c:pt>
                <c:pt idx="4164">
                  <c:v>3.4306666666666672</c:v>
                </c:pt>
                <c:pt idx="4165">
                  <c:v>3.4737333333333331</c:v>
                </c:pt>
                <c:pt idx="4166">
                  <c:v>3.51</c:v>
                </c:pt>
                <c:pt idx="4167">
                  <c:v>3.6414666666666662</c:v>
                </c:pt>
                <c:pt idx="4168">
                  <c:v>3.4963999999999991</c:v>
                </c:pt>
                <c:pt idx="4169">
                  <c:v>3.5190666666666659</c:v>
                </c:pt>
                <c:pt idx="4170">
                  <c:v>3.6414666666666671</c:v>
                </c:pt>
                <c:pt idx="4171">
                  <c:v>3.546266666666666</c:v>
                </c:pt>
                <c:pt idx="4172">
                  <c:v>3.614266666666667</c:v>
                </c:pt>
                <c:pt idx="4173">
                  <c:v>3.562133333333334</c:v>
                </c:pt>
                <c:pt idx="4174">
                  <c:v>3.5009333333333341</c:v>
                </c:pt>
                <c:pt idx="4175">
                  <c:v>3.5553333333333339</c:v>
                </c:pt>
                <c:pt idx="4176">
                  <c:v>3.6369333333333329</c:v>
                </c:pt>
                <c:pt idx="4177">
                  <c:v>3.6074666666666668</c:v>
                </c:pt>
                <c:pt idx="4178">
                  <c:v>3.5870666666666668</c:v>
                </c:pt>
                <c:pt idx="4179">
                  <c:v>3.575733333333333</c:v>
                </c:pt>
                <c:pt idx="4180">
                  <c:v>3.5666666666666669</c:v>
                </c:pt>
                <c:pt idx="4181">
                  <c:v>3.5213333333333341</c:v>
                </c:pt>
                <c:pt idx="4182">
                  <c:v>3.4216000000000002</c:v>
                </c:pt>
                <c:pt idx="4183">
                  <c:v>3.5032000000000001</c:v>
                </c:pt>
                <c:pt idx="4184">
                  <c:v>3.5077333333333338</c:v>
                </c:pt>
                <c:pt idx="4185">
                  <c:v>3.3943999999999992</c:v>
                </c:pt>
                <c:pt idx="4186">
                  <c:v>3.3807999999999998</c:v>
                </c:pt>
                <c:pt idx="4187">
                  <c:v>3.4034666666666671</c:v>
                </c:pt>
                <c:pt idx="4188">
                  <c:v>3.3830666666666658</c:v>
                </c:pt>
                <c:pt idx="4189">
                  <c:v>3.3354666666666661</c:v>
                </c:pt>
                <c:pt idx="4190">
                  <c:v>3.2652000000000001</c:v>
                </c:pt>
                <c:pt idx="4191">
                  <c:v>3.1088</c:v>
                </c:pt>
                <c:pt idx="4192">
                  <c:v>3.0135999999999998</c:v>
                </c:pt>
                <c:pt idx="4193">
                  <c:v>3.0430666666666668</c:v>
                </c:pt>
                <c:pt idx="4194">
                  <c:v>3.0476000000000001</c:v>
                </c:pt>
                <c:pt idx="4195">
                  <c:v>3.029466666666667</c:v>
                </c:pt>
                <c:pt idx="4196">
                  <c:v>3.0317333333333329</c:v>
                </c:pt>
                <c:pt idx="4197">
                  <c:v>3.0430666666666668</c:v>
                </c:pt>
                <c:pt idx="4198">
                  <c:v>2.9931999999999999</c:v>
                </c:pt>
                <c:pt idx="4199">
                  <c:v>2.9682666666666671</c:v>
                </c:pt>
                <c:pt idx="4200">
                  <c:v>2.9841333333333342</c:v>
                </c:pt>
                <c:pt idx="4201">
                  <c:v>3.0045333333333342</c:v>
                </c:pt>
                <c:pt idx="4202">
                  <c:v>2.900266666666667</c:v>
                </c:pt>
                <c:pt idx="4203">
                  <c:v>2.7393333333333341</c:v>
                </c:pt>
                <c:pt idx="4204">
                  <c:v>2.7665333333333342</c:v>
                </c:pt>
                <c:pt idx="4205">
                  <c:v>2.7665333333333342</c:v>
                </c:pt>
                <c:pt idx="4206">
                  <c:v>2.7778666666666672</c:v>
                </c:pt>
                <c:pt idx="4207">
                  <c:v>2.8572000000000002</c:v>
                </c:pt>
                <c:pt idx="4208">
                  <c:v>2.8685333333333332</c:v>
                </c:pt>
                <c:pt idx="4209">
                  <c:v>2.9569333333333332</c:v>
                </c:pt>
                <c:pt idx="4210">
                  <c:v>2.9456000000000002</c:v>
                </c:pt>
                <c:pt idx="4211">
                  <c:v>2.9319999999999991</c:v>
                </c:pt>
                <c:pt idx="4212">
                  <c:v>2.9115999999999991</c:v>
                </c:pt>
                <c:pt idx="4213">
                  <c:v>2.9433333333333338</c:v>
                </c:pt>
                <c:pt idx="4214">
                  <c:v>2.9433333333333338</c:v>
                </c:pt>
                <c:pt idx="4215">
                  <c:v>3.0272000000000001</c:v>
                </c:pt>
                <c:pt idx="4216">
                  <c:v>3.0226666666666668</c:v>
                </c:pt>
                <c:pt idx="4217">
                  <c:v>3.0317333333333338</c:v>
                </c:pt>
                <c:pt idx="4218">
                  <c:v>3.0861333333333341</c:v>
                </c:pt>
                <c:pt idx="4219">
                  <c:v>3.0929333333333329</c:v>
                </c:pt>
                <c:pt idx="4220">
                  <c:v>3.1337333333333328</c:v>
                </c:pt>
                <c:pt idx="4221">
                  <c:v>3.131466666666666</c:v>
                </c:pt>
                <c:pt idx="4222">
                  <c:v>3.0226666666666668</c:v>
                </c:pt>
                <c:pt idx="4223">
                  <c:v>2.9954666666666672</c:v>
                </c:pt>
                <c:pt idx="4224">
                  <c:v>2.9546666666666672</c:v>
                </c:pt>
                <c:pt idx="4225">
                  <c:v>3.0997333333333339</c:v>
                </c:pt>
                <c:pt idx="4226">
                  <c:v>3.097466666666667</c:v>
                </c:pt>
                <c:pt idx="4227">
                  <c:v>3.0680000000000001</c:v>
                </c:pt>
                <c:pt idx="4228">
                  <c:v>3.0317333333333338</c:v>
                </c:pt>
                <c:pt idx="4229">
                  <c:v>3.0884000000000009</c:v>
                </c:pt>
                <c:pt idx="4230">
                  <c:v>3.1994666666666669</c:v>
                </c:pt>
                <c:pt idx="4231">
                  <c:v>3.1790666666666669</c:v>
                </c:pt>
                <c:pt idx="4232">
                  <c:v>3.2108000000000012</c:v>
                </c:pt>
                <c:pt idx="4233">
                  <c:v>3.267466666666667</c:v>
                </c:pt>
                <c:pt idx="4234">
                  <c:v>3.267466666666667</c:v>
                </c:pt>
                <c:pt idx="4235">
                  <c:v>3.2652000000000001</c:v>
                </c:pt>
                <c:pt idx="4236">
                  <c:v>3.3150666666666662</c:v>
                </c:pt>
                <c:pt idx="4237">
                  <c:v>3.3649333333333331</c:v>
                </c:pt>
                <c:pt idx="4238">
                  <c:v>3.4216000000000002</c:v>
                </c:pt>
                <c:pt idx="4239">
                  <c:v>3.4057333333333331</c:v>
                </c:pt>
                <c:pt idx="4240">
                  <c:v>3.3082666666666669</c:v>
                </c:pt>
                <c:pt idx="4241">
                  <c:v>3.3785333333333338</c:v>
                </c:pt>
                <c:pt idx="4242">
                  <c:v>3.4488000000000012</c:v>
                </c:pt>
                <c:pt idx="4243">
                  <c:v>3.4352</c:v>
                </c:pt>
                <c:pt idx="4244">
                  <c:v>3.3740000000000001</c:v>
                </c:pt>
                <c:pt idx="4245">
                  <c:v>3.2448000000000001</c:v>
                </c:pt>
                <c:pt idx="4246">
                  <c:v>3.2244000000000002</c:v>
                </c:pt>
                <c:pt idx="4247">
                  <c:v>3.306</c:v>
                </c:pt>
                <c:pt idx="4248">
                  <c:v>3.2810666666666668</c:v>
                </c:pt>
                <c:pt idx="4249">
                  <c:v>3.2334666666666672</c:v>
                </c:pt>
                <c:pt idx="4250">
                  <c:v>3.206266666666667</c:v>
                </c:pt>
                <c:pt idx="4251">
                  <c:v>3.140533333333333</c:v>
                </c:pt>
                <c:pt idx="4252">
                  <c:v>3.0838666666666672</c:v>
                </c:pt>
                <c:pt idx="4253">
                  <c:v>3.0906666666666669</c:v>
                </c:pt>
                <c:pt idx="4254">
                  <c:v>3.1541333333333341</c:v>
                </c:pt>
                <c:pt idx="4255">
                  <c:v>3.106533333333334</c:v>
                </c:pt>
                <c:pt idx="4256">
                  <c:v>3.0589333333333331</c:v>
                </c:pt>
                <c:pt idx="4257">
                  <c:v>3.0430666666666668</c:v>
                </c:pt>
                <c:pt idx="4258">
                  <c:v>3.018133333333334</c:v>
                </c:pt>
                <c:pt idx="4259">
                  <c:v>3.0407999999999999</c:v>
                </c:pt>
                <c:pt idx="4260">
                  <c:v>2.9750666666666672</c:v>
                </c:pt>
                <c:pt idx="4261">
                  <c:v>2.9750666666666672</c:v>
                </c:pt>
                <c:pt idx="4262">
                  <c:v>2.861733333333333</c:v>
                </c:pt>
                <c:pt idx="4263">
                  <c:v>2.7824</c:v>
                </c:pt>
                <c:pt idx="4264">
                  <c:v>2.8141333333333338</c:v>
                </c:pt>
                <c:pt idx="4265">
                  <c:v>2.920666666666667</c:v>
                </c:pt>
                <c:pt idx="4266">
                  <c:v>3.018133333333334</c:v>
                </c:pt>
                <c:pt idx="4267">
                  <c:v>3.0702666666666669</c:v>
                </c:pt>
                <c:pt idx="4268">
                  <c:v>3.0566666666666671</c:v>
                </c:pt>
                <c:pt idx="4269">
                  <c:v>2.9773333333333332</c:v>
                </c:pt>
                <c:pt idx="4270">
                  <c:v>2.9478666666666671</c:v>
                </c:pt>
                <c:pt idx="4271">
                  <c:v>2.9342666666666668</c:v>
                </c:pt>
                <c:pt idx="4272">
                  <c:v>2.8934666666666669</c:v>
                </c:pt>
                <c:pt idx="4273">
                  <c:v>2.888933333333334</c:v>
                </c:pt>
                <c:pt idx="4274">
                  <c:v>2.9161333333333328</c:v>
                </c:pt>
                <c:pt idx="4275">
                  <c:v>2.9047999999999998</c:v>
                </c:pt>
                <c:pt idx="4276">
                  <c:v>2.9184000000000001</c:v>
                </c:pt>
                <c:pt idx="4277">
                  <c:v>2.9342666666666668</c:v>
                </c:pt>
                <c:pt idx="4278">
                  <c:v>2.9546666666666672</c:v>
                </c:pt>
                <c:pt idx="4279">
                  <c:v>2.9229333333333329</c:v>
                </c:pt>
                <c:pt idx="4280">
                  <c:v>2.7892000000000001</c:v>
                </c:pt>
                <c:pt idx="4281">
                  <c:v>2.7302666666666671</c:v>
                </c:pt>
                <c:pt idx="4282">
                  <c:v>2.8141333333333329</c:v>
                </c:pt>
                <c:pt idx="4283">
                  <c:v>2.7642666666666669</c:v>
                </c:pt>
                <c:pt idx="4284">
                  <c:v>2.8005333333333331</c:v>
                </c:pt>
                <c:pt idx="4285">
                  <c:v>2.8662666666666672</c:v>
                </c:pt>
                <c:pt idx="4286">
                  <c:v>2.9410666666666661</c:v>
                </c:pt>
                <c:pt idx="4287">
                  <c:v>3.029466666666667</c:v>
                </c:pt>
                <c:pt idx="4288">
                  <c:v>3.0362666666666671</c:v>
                </c:pt>
                <c:pt idx="4289">
                  <c:v>2.9864000000000002</c:v>
                </c:pt>
                <c:pt idx="4290">
                  <c:v>3.009066666666667</c:v>
                </c:pt>
                <c:pt idx="4291">
                  <c:v>3.009066666666667</c:v>
                </c:pt>
                <c:pt idx="4292">
                  <c:v>2.9773333333333332</c:v>
                </c:pt>
                <c:pt idx="4293">
                  <c:v>2.988666666666667</c:v>
                </c:pt>
                <c:pt idx="4294">
                  <c:v>2.9773333333333332</c:v>
                </c:pt>
                <c:pt idx="4295">
                  <c:v>2.9773333333333332</c:v>
                </c:pt>
                <c:pt idx="4296">
                  <c:v>2.9387999999999992</c:v>
                </c:pt>
                <c:pt idx="4297">
                  <c:v>2.8277333333333341</c:v>
                </c:pt>
                <c:pt idx="4298">
                  <c:v>2.861733333333333</c:v>
                </c:pt>
                <c:pt idx="4299">
                  <c:v>2.8096000000000001</c:v>
                </c:pt>
                <c:pt idx="4300">
                  <c:v>2.7733333333333339</c:v>
                </c:pt>
                <c:pt idx="4301">
                  <c:v>2.682666666666667</c:v>
                </c:pt>
                <c:pt idx="4302">
                  <c:v>2.5874666666666668</c:v>
                </c:pt>
                <c:pt idx="4303">
                  <c:v>2.5851999999999999</c:v>
                </c:pt>
                <c:pt idx="4304">
                  <c:v>2.5851999999999999</c:v>
                </c:pt>
                <c:pt idx="4305">
                  <c:v>2.5670666666666668</c:v>
                </c:pt>
                <c:pt idx="4306">
                  <c:v>2.562533333333334</c:v>
                </c:pt>
                <c:pt idx="4307">
                  <c:v>2.5648</c:v>
                </c:pt>
                <c:pt idx="4308">
                  <c:v>2.533066666666667</c:v>
                </c:pt>
                <c:pt idx="4309">
                  <c:v>2.5375999999999999</c:v>
                </c:pt>
                <c:pt idx="4310">
                  <c:v>2.5375999999999999</c:v>
                </c:pt>
                <c:pt idx="4311">
                  <c:v>2.573866666666667</c:v>
                </c:pt>
                <c:pt idx="4312">
                  <c:v>2.5579999999999998</c:v>
                </c:pt>
                <c:pt idx="4313">
                  <c:v>2.5897333333333332</c:v>
                </c:pt>
                <c:pt idx="4314">
                  <c:v>2.6078666666666672</c:v>
                </c:pt>
                <c:pt idx="4315">
                  <c:v>2.5783999999999998</c:v>
                </c:pt>
                <c:pt idx="4316">
                  <c:v>2.573866666666667</c:v>
                </c:pt>
                <c:pt idx="4317">
                  <c:v>2.6917333333333331</c:v>
                </c:pt>
                <c:pt idx="4318">
                  <c:v>2.780133333333334</c:v>
                </c:pt>
                <c:pt idx="4319">
                  <c:v>2.780133333333334</c:v>
                </c:pt>
                <c:pt idx="4320">
                  <c:v>2.7778666666666672</c:v>
                </c:pt>
                <c:pt idx="4321">
                  <c:v>2.816399999999998</c:v>
                </c:pt>
                <c:pt idx="4322">
                  <c:v>2.8390666666666671</c:v>
                </c:pt>
                <c:pt idx="4323">
                  <c:v>2.8730666666666669</c:v>
                </c:pt>
                <c:pt idx="4324">
                  <c:v>3</c:v>
                </c:pt>
                <c:pt idx="4325">
                  <c:v>3.018133333333334</c:v>
                </c:pt>
                <c:pt idx="4326">
                  <c:v>2.9818666666666669</c:v>
                </c:pt>
                <c:pt idx="4327">
                  <c:v>2.9682666666666671</c:v>
                </c:pt>
                <c:pt idx="4328">
                  <c:v>2.9319999999999991</c:v>
                </c:pt>
                <c:pt idx="4329">
                  <c:v>2.929733333333334</c:v>
                </c:pt>
                <c:pt idx="4330">
                  <c:v>2.9637333333333342</c:v>
                </c:pt>
                <c:pt idx="4331">
                  <c:v>3.018133333333334</c:v>
                </c:pt>
                <c:pt idx="4332">
                  <c:v>2.988666666666667</c:v>
                </c:pt>
                <c:pt idx="4333">
                  <c:v>2.9682666666666671</c:v>
                </c:pt>
                <c:pt idx="4334">
                  <c:v>2.9818666666666669</c:v>
                </c:pt>
                <c:pt idx="4335">
                  <c:v>3.0793333333333339</c:v>
                </c:pt>
                <c:pt idx="4336">
                  <c:v>3.0657333333333341</c:v>
                </c:pt>
                <c:pt idx="4337">
                  <c:v>3.0430666666666668</c:v>
                </c:pt>
                <c:pt idx="4338">
                  <c:v>3.0045333333333342</c:v>
                </c:pt>
                <c:pt idx="4339">
                  <c:v>2.8730666666666669</c:v>
                </c:pt>
                <c:pt idx="4340">
                  <c:v>2.920666666666667</c:v>
                </c:pt>
                <c:pt idx="4341">
                  <c:v>2.972799999999999</c:v>
                </c:pt>
                <c:pt idx="4342">
                  <c:v>2.990933333333333</c:v>
                </c:pt>
                <c:pt idx="4343">
                  <c:v>2.9569333333333332</c:v>
                </c:pt>
                <c:pt idx="4344">
                  <c:v>2.9433333333333338</c:v>
                </c:pt>
                <c:pt idx="4345">
                  <c:v>2.952399999999999</c:v>
                </c:pt>
                <c:pt idx="4346">
                  <c:v>2.909333333333334</c:v>
                </c:pt>
                <c:pt idx="4347">
                  <c:v>2.8708</c:v>
                </c:pt>
                <c:pt idx="4348">
                  <c:v>2.852666666666666</c:v>
                </c:pt>
                <c:pt idx="4349">
                  <c:v>2.9456000000000011</c:v>
                </c:pt>
                <c:pt idx="4350">
                  <c:v>2.8753333333333342</c:v>
                </c:pt>
                <c:pt idx="4351">
                  <c:v>2.8481333333333341</c:v>
                </c:pt>
                <c:pt idx="4352">
                  <c:v>2.9274666666666671</c:v>
                </c:pt>
                <c:pt idx="4353">
                  <c:v>2.9456000000000002</c:v>
                </c:pt>
                <c:pt idx="4354">
                  <c:v>2.9660000000000002</c:v>
                </c:pt>
                <c:pt idx="4355">
                  <c:v>2.9410666666666669</c:v>
                </c:pt>
                <c:pt idx="4356">
                  <c:v>2.888933333333334</c:v>
                </c:pt>
                <c:pt idx="4357">
                  <c:v>2.9025333333333339</c:v>
                </c:pt>
                <c:pt idx="4358">
                  <c:v>2.9274666666666671</c:v>
                </c:pt>
                <c:pt idx="4359">
                  <c:v>2.9931999999999999</c:v>
                </c:pt>
                <c:pt idx="4360">
                  <c:v>2.952399999999999</c:v>
                </c:pt>
                <c:pt idx="4361">
                  <c:v>3.079333333333333</c:v>
                </c:pt>
                <c:pt idx="4362">
                  <c:v>3.131466666666666</c:v>
                </c:pt>
                <c:pt idx="4363">
                  <c:v>3.1042666666666672</c:v>
                </c:pt>
                <c:pt idx="4364">
                  <c:v>3.018133333333334</c:v>
                </c:pt>
                <c:pt idx="4365">
                  <c:v>3.0249333333333341</c:v>
                </c:pt>
                <c:pt idx="4366">
                  <c:v>3.0521333333333329</c:v>
                </c:pt>
                <c:pt idx="4367">
                  <c:v>2.972799999999999</c:v>
                </c:pt>
                <c:pt idx="4368">
                  <c:v>3.0589333333333331</c:v>
                </c:pt>
                <c:pt idx="4369">
                  <c:v>3.0566666666666671</c:v>
                </c:pt>
                <c:pt idx="4370">
                  <c:v>3.0340000000000011</c:v>
                </c:pt>
                <c:pt idx="4371">
                  <c:v>3.038533333333334</c:v>
                </c:pt>
                <c:pt idx="4372">
                  <c:v>3.0045333333333342</c:v>
                </c:pt>
                <c:pt idx="4373">
                  <c:v>2.9705333333333339</c:v>
                </c:pt>
                <c:pt idx="4374">
                  <c:v>2.972799999999999</c:v>
                </c:pt>
                <c:pt idx="4375">
                  <c:v>2.970533333333333</c:v>
                </c:pt>
                <c:pt idx="4376">
                  <c:v>2.8662666666666672</c:v>
                </c:pt>
                <c:pt idx="4377">
                  <c:v>2.8435999999999999</c:v>
                </c:pt>
                <c:pt idx="4378">
                  <c:v>2.8685333333333332</c:v>
                </c:pt>
                <c:pt idx="4379">
                  <c:v>2.8594666666666662</c:v>
                </c:pt>
                <c:pt idx="4380">
                  <c:v>2.8753333333333329</c:v>
                </c:pt>
                <c:pt idx="4381">
                  <c:v>2.852666666666666</c:v>
                </c:pt>
                <c:pt idx="4382">
                  <c:v>2.990933333333333</c:v>
                </c:pt>
                <c:pt idx="4383">
                  <c:v>2.9637333333333342</c:v>
                </c:pt>
                <c:pt idx="4384">
                  <c:v>2.9501333333333331</c:v>
                </c:pt>
                <c:pt idx="4385">
                  <c:v>2.9660000000000002</c:v>
                </c:pt>
                <c:pt idx="4386">
                  <c:v>2.9660000000000002</c:v>
                </c:pt>
                <c:pt idx="4387">
                  <c:v>2.997733333333334</c:v>
                </c:pt>
                <c:pt idx="4388">
                  <c:v>3.018133333333334</c:v>
                </c:pt>
                <c:pt idx="4389">
                  <c:v>3.0680000000000001</c:v>
                </c:pt>
                <c:pt idx="4390">
                  <c:v>3.1201333333333339</c:v>
                </c:pt>
                <c:pt idx="4391">
                  <c:v>3.0884</c:v>
                </c:pt>
                <c:pt idx="4392">
                  <c:v>3.1858666666666671</c:v>
                </c:pt>
                <c:pt idx="4393">
                  <c:v>3.138266666666667</c:v>
                </c:pt>
                <c:pt idx="4394">
                  <c:v>3.2946666666666671</c:v>
                </c:pt>
                <c:pt idx="4395">
                  <c:v>3.2833333333333341</c:v>
                </c:pt>
                <c:pt idx="4396">
                  <c:v>3.337733333333333</c:v>
                </c:pt>
                <c:pt idx="4397">
                  <c:v>3.2425333333333342</c:v>
                </c:pt>
                <c:pt idx="4398">
                  <c:v>3.2515999999999989</c:v>
                </c:pt>
                <c:pt idx="4399">
                  <c:v>3.2493333333333339</c:v>
                </c:pt>
                <c:pt idx="4400">
                  <c:v>3.3014666666666672</c:v>
                </c:pt>
                <c:pt idx="4401">
                  <c:v>3.3014666666666672</c:v>
                </c:pt>
                <c:pt idx="4402">
                  <c:v>3.3332000000000002</c:v>
                </c:pt>
                <c:pt idx="4403">
                  <c:v>3.4170666666666669</c:v>
                </c:pt>
                <c:pt idx="4404">
                  <c:v>3.4306666666666672</c:v>
                </c:pt>
                <c:pt idx="4405">
                  <c:v>3.3944000000000001</c:v>
                </c:pt>
                <c:pt idx="4406">
                  <c:v>3.4284000000000008</c:v>
                </c:pt>
                <c:pt idx="4407">
                  <c:v>3.2697333333333338</c:v>
                </c:pt>
                <c:pt idx="4408">
                  <c:v>3.335466666666667</c:v>
                </c:pt>
                <c:pt idx="4409">
                  <c:v>3.1790666666666669</c:v>
                </c:pt>
                <c:pt idx="4410">
                  <c:v>3.1405333333333338</c:v>
                </c:pt>
                <c:pt idx="4411">
                  <c:v>3.0906666666666669</c:v>
                </c:pt>
                <c:pt idx="4412">
                  <c:v>3.0543999999999998</c:v>
                </c:pt>
                <c:pt idx="4413">
                  <c:v>2.997733333333334</c:v>
                </c:pt>
                <c:pt idx="4414">
                  <c:v>3.0022666666666669</c:v>
                </c:pt>
                <c:pt idx="4415">
                  <c:v>2.9501333333333339</c:v>
                </c:pt>
                <c:pt idx="4416">
                  <c:v>3.0566666666666671</c:v>
                </c:pt>
                <c:pt idx="4417">
                  <c:v>3.1019999999999999</c:v>
                </c:pt>
                <c:pt idx="4418">
                  <c:v>2.9954666666666672</c:v>
                </c:pt>
                <c:pt idx="4419">
                  <c:v>2.859466666666667</c:v>
                </c:pt>
                <c:pt idx="4420">
                  <c:v>2.9818666666666669</c:v>
                </c:pt>
                <c:pt idx="4421">
                  <c:v>2.9841333333333342</c:v>
                </c:pt>
                <c:pt idx="4422">
                  <c:v>2.9660000000000002</c:v>
                </c:pt>
                <c:pt idx="4423">
                  <c:v>2.9546666666666659</c:v>
                </c:pt>
                <c:pt idx="4424">
                  <c:v>2.9592000000000001</c:v>
                </c:pt>
                <c:pt idx="4425">
                  <c:v>2.9456000000000002</c:v>
                </c:pt>
                <c:pt idx="4426">
                  <c:v>3.0068000000000001</c:v>
                </c:pt>
                <c:pt idx="4427">
                  <c:v>3.0430666666666668</c:v>
                </c:pt>
                <c:pt idx="4428">
                  <c:v>3.0453333333333328</c:v>
                </c:pt>
                <c:pt idx="4429">
                  <c:v>3.0589333333333331</c:v>
                </c:pt>
                <c:pt idx="4430">
                  <c:v>3.029466666666667</c:v>
                </c:pt>
                <c:pt idx="4431">
                  <c:v>2.9342666666666668</c:v>
                </c:pt>
                <c:pt idx="4432">
                  <c:v>2.9251999999999998</c:v>
                </c:pt>
                <c:pt idx="4433">
                  <c:v>3.0317333333333338</c:v>
                </c:pt>
                <c:pt idx="4434">
                  <c:v>3.0453333333333341</c:v>
                </c:pt>
                <c:pt idx="4435">
                  <c:v>2.952399999999999</c:v>
                </c:pt>
                <c:pt idx="4436">
                  <c:v>2.9229333333333329</c:v>
                </c:pt>
                <c:pt idx="4437">
                  <c:v>2.990933333333333</c:v>
                </c:pt>
                <c:pt idx="4438">
                  <c:v>2.9954666666666658</c:v>
                </c:pt>
                <c:pt idx="4439">
                  <c:v>3.1518666666666668</c:v>
                </c:pt>
                <c:pt idx="4440">
                  <c:v>3.219866666666666</c:v>
                </c:pt>
                <c:pt idx="4441">
                  <c:v>3.1360000000000001</c:v>
                </c:pt>
                <c:pt idx="4442">
                  <c:v>3.1360000000000001</c:v>
                </c:pt>
                <c:pt idx="4443">
                  <c:v>3.1314666666666668</c:v>
                </c:pt>
                <c:pt idx="4444">
                  <c:v>3.1972</c:v>
                </c:pt>
                <c:pt idx="4445">
                  <c:v>3.2924000000000002</c:v>
                </c:pt>
                <c:pt idx="4446">
                  <c:v>3.3467999999999991</c:v>
                </c:pt>
                <c:pt idx="4447">
                  <c:v>3.2991999999999999</c:v>
                </c:pt>
                <c:pt idx="4448">
                  <c:v>3.1926666666666672</c:v>
                </c:pt>
                <c:pt idx="4449">
                  <c:v>3.2448000000000001</c:v>
                </c:pt>
                <c:pt idx="4450">
                  <c:v>3.1994666666666669</c:v>
                </c:pt>
                <c:pt idx="4451">
                  <c:v>3.1926666666666672</c:v>
                </c:pt>
                <c:pt idx="4452">
                  <c:v>3.1201333333333339</c:v>
                </c:pt>
                <c:pt idx="4453">
                  <c:v>3.1450666666666671</c:v>
                </c:pt>
                <c:pt idx="4454">
                  <c:v>2.9841333333333342</c:v>
                </c:pt>
                <c:pt idx="4455">
                  <c:v>2.9637333333333342</c:v>
                </c:pt>
                <c:pt idx="4456">
                  <c:v>3.009066666666667</c:v>
                </c:pt>
                <c:pt idx="4457">
                  <c:v>2.9660000000000011</c:v>
                </c:pt>
                <c:pt idx="4458">
                  <c:v>2.9433333333333338</c:v>
                </c:pt>
                <c:pt idx="4459">
                  <c:v>2.8911999999999991</c:v>
                </c:pt>
                <c:pt idx="4460">
                  <c:v>2.8390666666666671</c:v>
                </c:pt>
                <c:pt idx="4461">
                  <c:v>2.832266666666666</c:v>
                </c:pt>
                <c:pt idx="4462">
                  <c:v>2.8254666666666668</c:v>
                </c:pt>
                <c:pt idx="4463">
                  <c:v>2.8753333333333342</c:v>
                </c:pt>
                <c:pt idx="4464">
                  <c:v>2.8254666666666668</c:v>
                </c:pt>
                <c:pt idx="4465">
                  <c:v>2.859466666666667</c:v>
                </c:pt>
                <c:pt idx="4466">
                  <c:v>2.9501333333333339</c:v>
                </c:pt>
                <c:pt idx="4467">
                  <c:v>2.9864000000000002</c:v>
                </c:pt>
                <c:pt idx="4468">
                  <c:v>2.9660000000000002</c:v>
                </c:pt>
                <c:pt idx="4469">
                  <c:v>2.9569333333333332</c:v>
                </c:pt>
                <c:pt idx="4470">
                  <c:v>2.9388000000000001</c:v>
                </c:pt>
                <c:pt idx="4471">
                  <c:v>3.0135999999999998</c:v>
                </c:pt>
                <c:pt idx="4472">
                  <c:v>3.17</c:v>
                </c:pt>
                <c:pt idx="4473">
                  <c:v>3.2176</c:v>
                </c:pt>
                <c:pt idx="4474">
                  <c:v>3.2425333333333342</c:v>
                </c:pt>
                <c:pt idx="4475">
                  <c:v>3.219866666666666</c:v>
                </c:pt>
                <c:pt idx="4476">
                  <c:v>3.17</c:v>
                </c:pt>
                <c:pt idx="4477">
                  <c:v>3.1337333333333341</c:v>
                </c:pt>
                <c:pt idx="4478">
                  <c:v>3.0838666666666672</c:v>
                </c:pt>
                <c:pt idx="4479">
                  <c:v>3.0657333333333341</c:v>
                </c:pt>
                <c:pt idx="4480">
                  <c:v>3.0748000000000002</c:v>
                </c:pt>
                <c:pt idx="4481">
                  <c:v>3.0725333333333329</c:v>
                </c:pt>
                <c:pt idx="4482">
                  <c:v>3.097466666666667</c:v>
                </c:pt>
                <c:pt idx="4483">
                  <c:v>3.1269333333333331</c:v>
                </c:pt>
                <c:pt idx="4484">
                  <c:v>3.1427999999999998</c:v>
                </c:pt>
                <c:pt idx="4485">
                  <c:v>3.1292</c:v>
                </c:pt>
                <c:pt idx="4486">
                  <c:v>3.1881333333333339</c:v>
                </c:pt>
                <c:pt idx="4487">
                  <c:v>3.0657333333333341</c:v>
                </c:pt>
                <c:pt idx="4488">
                  <c:v>3.0158666666666671</c:v>
                </c:pt>
                <c:pt idx="4489">
                  <c:v>2.9614666666666669</c:v>
                </c:pt>
                <c:pt idx="4490">
                  <c:v>3.0226666666666668</c:v>
                </c:pt>
                <c:pt idx="4491">
                  <c:v>3.0521333333333329</c:v>
                </c:pt>
                <c:pt idx="4492">
                  <c:v>3.2515999999999998</c:v>
                </c:pt>
                <c:pt idx="4493">
                  <c:v>3.2538666666666671</c:v>
                </c:pt>
                <c:pt idx="4494">
                  <c:v>3.2765333333333331</c:v>
                </c:pt>
                <c:pt idx="4495">
                  <c:v>3.3127999999999971</c:v>
                </c:pt>
                <c:pt idx="4496">
                  <c:v>3.3309333333333329</c:v>
                </c:pt>
                <c:pt idx="4497">
                  <c:v>3.2765333333333331</c:v>
                </c:pt>
                <c:pt idx="4498">
                  <c:v>3.2765333333333331</c:v>
                </c:pt>
                <c:pt idx="4499">
                  <c:v>3.358133333333333</c:v>
                </c:pt>
                <c:pt idx="4500">
                  <c:v>3.464666666666667</c:v>
                </c:pt>
                <c:pt idx="4501">
                  <c:v>3.4420000000000002</c:v>
                </c:pt>
                <c:pt idx="4502">
                  <c:v>3.4283999999999999</c:v>
                </c:pt>
                <c:pt idx="4503">
                  <c:v>3.4215999999999989</c:v>
                </c:pt>
                <c:pt idx="4504">
                  <c:v>3.534933333333333</c:v>
                </c:pt>
                <c:pt idx="4505">
                  <c:v>3.5983999999999989</c:v>
                </c:pt>
                <c:pt idx="4506">
                  <c:v>3.6029333333333331</c:v>
                </c:pt>
                <c:pt idx="4507">
                  <c:v>3.4306666666666672</c:v>
                </c:pt>
                <c:pt idx="4508">
                  <c:v>3.5236000000000001</c:v>
                </c:pt>
                <c:pt idx="4509">
                  <c:v>3.546266666666666</c:v>
                </c:pt>
                <c:pt idx="4510">
                  <c:v>3.476</c:v>
                </c:pt>
                <c:pt idx="4511">
                  <c:v>3.3672</c:v>
                </c:pt>
                <c:pt idx="4512">
                  <c:v>3.3626666666666671</c:v>
                </c:pt>
                <c:pt idx="4513">
                  <c:v>3.3082666666666669</c:v>
                </c:pt>
                <c:pt idx="4514">
                  <c:v>3.3218666666666672</c:v>
                </c:pt>
                <c:pt idx="4515">
                  <c:v>3.2425333333333342</c:v>
                </c:pt>
                <c:pt idx="4516">
                  <c:v>3.0861333333333341</c:v>
                </c:pt>
                <c:pt idx="4517">
                  <c:v>3.0906666666666669</c:v>
                </c:pt>
                <c:pt idx="4518">
                  <c:v>3.1246666666666671</c:v>
                </c:pt>
                <c:pt idx="4519">
                  <c:v>3.0748000000000002</c:v>
                </c:pt>
                <c:pt idx="4520">
                  <c:v>3.009066666666667</c:v>
                </c:pt>
                <c:pt idx="4521">
                  <c:v>2.988666666666667</c:v>
                </c:pt>
                <c:pt idx="4522">
                  <c:v>3.029466666666667</c:v>
                </c:pt>
                <c:pt idx="4523">
                  <c:v>3.0634666666666668</c:v>
                </c:pt>
                <c:pt idx="4524">
                  <c:v>3.0566666666666671</c:v>
                </c:pt>
                <c:pt idx="4525">
                  <c:v>3.0634666666666668</c:v>
                </c:pt>
                <c:pt idx="4526">
                  <c:v>3.1428000000000011</c:v>
                </c:pt>
                <c:pt idx="4527">
                  <c:v>3.2584</c:v>
                </c:pt>
                <c:pt idx="4528">
                  <c:v>3.2719999999999998</c:v>
                </c:pt>
                <c:pt idx="4529">
                  <c:v>3.1836000000000002</c:v>
                </c:pt>
                <c:pt idx="4530">
                  <c:v>3.1858666666666671</c:v>
                </c:pt>
                <c:pt idx="4531">
                  <c:v>3.3309333333333329</c:v>
                </c:pt>
                <c:pt idx="4532">
                  <c:v>3.3332000000000002</c:v>
                </c:pt>
                <c:pt idx="4533">
                  <c:v>3.3467999999999991</c:v>
                </c:pt>
                <c:pt idx="4534">
                  <c:v>3.319599999999999</c:v>
                </c:pt>
                <c:pt idx="4535">
                  <c:v>3.2946666666666671</c:v>
                </c:pt>
                <c:pt idx="4536">
                  <c:v>3.485066666666667</c:v>
                </c:pt>
                <c:pt idx="4537">
                  <c:v>3.4420000000000002</c:v>
                </c:pt>
                <c:pt idx="4538">
                  <c:v>3.426133333333333</c:v>
                </c:pt>
                <c:pt idx="4539">
                  <c:v>3.51</c:v>
                </c:pt>
                <c:pt idx="4540">
                  <c:v>3.6052</c:v>
                </c:pt>
                <c:pt idx="4541">
                  <c:v>3.6324000000000001</c:v>
                </c:pt>
                <c:pt idx="4542">
                  <c:v>3.6029333333333331</c:v>
                </c:pt>
                <c:pt idx="4543">
                  <c:v>3.7412000000000001</c:v>
                </c:pt>
                <c:pt idx="4544">
                  <c:v>3.714</c:v>
                </c:pt>
                <c:pt idx="4545">
                  <c:v>3.8794666666666662</c:v>
                </c:pt>
                <c:pt idx="4546">
                  <c:v>3.8409333333333331</c:v>
                </c:pt>
                <c:pt idx="4547">
                  <c:v>3.9270666666666671</c:v>
                </c:pt>
                <c:pt idx="4548">
                  <c:v>3.981466666666666</c:v>
                </c:pt>
                <c:pt idx="4549">
                  <c:v>4.0585333333333331</c:v>
                </c:pt>
                <c:pt idx="4550">
                  <c:v>4.1764000000000001</c:v>
                </c:pt>
                <c:pt idx="4551">
                  <c:v>3.9995999999999992</c:v>
                </c:pt>
                <c:pt idx="4552">
                  <c:v>4.0562666666666658</c:v>
                </c:pt>
                <c:pt idx="4553">
                  <c:v>4.0766666666666671</c:v>
                </c:pt>
                <c:pt idx="4554">
                  <c:v>4.158266666666667</c:v>
                </c:pt>
                <c:pt idx="4555">
                  <c:v>4.3259999999999996</c:v>
                </c:pt>
                <c:pt idx="4556">
                  <c:v>4.5164</c:v>
                </c:pt>
                <c:pt idx="4557">
                  <c:v>4.7816000000000001</c:v>
                </c:pt>
                <c:pt idx="4558">
                  <c:v>4.7068000000000003</c:v>
                </c:pt>
                <c:pt idx="4559">
                  <c:v>4.8269333333333337</c:v>
                </c:pt>
                <c:pt idx="4560">
                  <c:v>4.7181333333333342</c:v>
                </c:pt>
                <c:pt idx="4561">
                  <c:v>4.7566666666666677</c:v>
                </c:pt>
                <c:pt idx="4562">
                  <c:v>4.7521333333333349</c:v>
                </c:pt>
                <c:pt idx="4563">
                  <c:v>4.858666666666668</c:v>
                </c:pt>
                <c:pt idx="4564">
                  <c:v>4.8745333333333347</c:v>
                </c:pt>
                <c:pt idx="4565">
                  <c:v>4.8201333333333336</c:v>
                </c:pt>
                <c:pt idx="4566">
                  <c:v>4.9108000000000009</c:v>
                </c:pt>
                <c:pt idx="4567">
                  <c:v>4.9153333333333364</c:v>
                </c:pt>
                <c:pt idx="4568">
                  <c:v>4.8541333333333343</c:v>
                </c:pt>
                <c:pt idx="4569">
                  <c:v>4.7657333333333334</c:v>
                </c:pt>
                <c:pt idx="4570">
                  <c:v>4.7294666666666672</c:v>
                </c:pt>
                <c:pt idx="4571">
                  <c:v>4.5526666666666671</c:v>
                </c:pt>
                <c:pt idx="4572">
                  <c:v>4.3894666666666673</c:v>
                </c:pt>
                <c:pt idx="4573">
                  <c:v>4.6501333333333337</c:v>
                </c:pt>
                <c:pt idx="4574">
                  <c:v>4.6796000000000006</c:v>
                </c:pt>
                <c:pt idx="4575">
                  <c:v>4.6569333333333347</c:v>
                </c:pt>
                <c:pt idx="4576">
                  <c:v>4.7906666666666684</c:v>
                </c:pt>
                <c:pt idx="4577">
                  <c:v>5.1170666666666644</c:v>
                </c:pt>
                <c:pt idx="4578">
                  <c:v>5.0264000000000006</c:v>
                </c:pt>
                <c:pt idx="4579">
                  <c:v>5.110266666666667</c:v>
                </c:pt>
                <c:pt idx="4580">
                  <c:v>5.1283999999999974</c:v>
                </c:pt>
                <c:pt idx="4581">
                  <c:v>5.2848000000000006</c:v>
                </c:pt>
                <c:pt idx="4582">
                  <c:v>5.6587999999999976</c:v>
                </c:pt>
                <c:pt idx="4583">
                  <c:v>5.6769333333333352</c:v>
                </c:pt>
                <c:pt idx="4584">
                  <c:v>5.6043999999999974</c:v>
                </c:pt>
                <c:pt idx="4585">
                  <c:v>5.4706666666666681</c:v>
                </c:pt>
                <c:pt idx="4586">
                  <c:v>5.5522666666666671</c:v>
                </c:pt>
                <c:pt idx="4587">
                  <c:v>5.3777333333333361</c:v>
                </c:pt>
                <c:pt idx="4588">
                  <c:v>5.0536000000000003</c:v>
                </c:pt>
                <c:pt idx="4589">
                  <c:v>5.1283999999999974</c:v>
                </c:pt>
                <c:pt idx="4590">
                  <c:v>5.0626666666666669</c:v>
                </c:pt>
                <c:pt idx="4591">
                  <c:v>4.851866666666667</c:v>
                </c:pt>
                <c:pt idx="4592">
                  <c:v>4.5639999999999974</c:v>
                </c:pt>
                <c:pt idx="4593">
                  <c:v>4.6093333333333364</c:v>
                </c:pt>
                <c:pt idx="4594">
                  <c:v>4.4846666666666684</c:v>
                </c:pt>
                <c:pt idx="4595">
                  <c:v>4.4574666666666669</c:v>
                </c:pt>
                <c:pt idx="4596">
                  <c:v>4.2965333333333371</c:v>
                </c:pt>
                <c:pt idx="4597">
                  <c:v>3.9973333333333341</c:v>
                </c:pt>
                <c:pt idx="4598">
                  <c:v>4.158266666666667</c:v>
                </c:pt>
                <c:pt idx="4599">
                  <c:v>4.3395999999999999</c:v>
                </c:pt>
                <c:pt idx="4600">
                  <c:v>4.5639999999999974</c:v>
                </c:pt>
                <c:pt idx="4601">
                  <c:v>4.5957333333333326</c:v>
                </c:pt>
                <c:pt idx="4602">
                  <c:v>4.7204000000000006</c:v>
                </c:pt>
                <c:pt idx="4603">
                  <c:v>4.8178666666666636</c:v>
                </c:pt>
                <c:pt idx="4604">
                  <c:v>4.7884000000000002</c:v>
                </c:pt>
                <c:pt idx="4605">
                  <c:v>4.9878666666666671</c:v>
                </c:pt>
                <c:pt idx="4606">
                  <c:v>4.9538666666666673</c:v>
                </c:pt>
                <c:pt idx="4607">
                  <c:v>4.9946666666666673</c:v>
                </c:pt>
                <c:pt idx="4608">
                  <c:v>5.076266666666668</c:v>
                </c:pt>
                <c:pt idx="4609">
                  <c:v>5.2190666666666674</c:v>
                </c:pt>
                <c:pt idx="4610">
                  <c:v>5.1714666666666673</c:v>
                </c:pt>
                <c:pt idx="4611">
                  <c:v>5.2485333333333362</c:v>
                </c:pt>
                <c:pt idx="4612">
                  <c:v>5.2122666666666664</c:v>
                </c:pt>
                <c:pt idx="4613">
                  <c:v>5.0808</c:v>
                </c:pt>
                <c:pt idx="4614">
                  <c:v>4.9969333333333381</c:v>
                </c:pt>
                <c:pt idx="4615">
                  <c:v>4.6864000000000008</c:v>
                </c:pt>
                <c:pt idx="4616">
                  <c:v>4.634266666666667</c:v>
                </c:pt>
                <c:pt idx="4617">
                  <c:v>4.6569333333333329</c:v>
                </c:pt>
                <c:pt idx="4618">
                  <c:v>4.6433333333333326</c:v>
                </c:pt>
                <c:pt idx="4619">
                  <c:v>4.5141333333333344</c:v>
                </c:pt>
                <c:pt idx="4620">
                  <c:v>4.3577333333333339</c:v>
                </c:pt>
                <c:pt idx="4621">
                  <c:v>4.5028000000000006</c:v>
                </c:pt>
                <c:pt idx="4622">
                  <c:v>4.4302666666666681</c:v>
                </c:pt>
                <c:pt idx="4623">
                  <c:v>4.3713333333333368</c:v>
                </c:pt>
                <c:pt idx="4624">
                  <c:v>4.4551999999999996</c:v>
                </c:pt>
                <c:pt idx="4625">
                  <c:v>4.5096000000000007</c:v>
                </c:pt>
                <c:pt idx="4626">
                  <c:v>4.3872000000000009</c:v>
                </c:pt>
                <c:pt idx="4627">
                  <c:v>4.459733333333336</c:v>
                </c:pt>
                <c:pt idx="4628">
                  <c:v>4.5708000000000002</c:v>
                </c:pt>
                <c:pt idx="4629">
                  <c:v>4.6251999999999969</c:v>
                </c:pt>
                <c:pt idx="4630">
                  <c:v>4.8291999999999966</c:v>
                </c:pt>
                <c:pt idx="4631">
                  <c:v>4.8609333333333327</c:v>
                </c:pt>
                <c:pt idx="4632">
                  <c:v>4.7793333333333381</c:v>
                </c:pt>
                <c:pt idx="4633">
                  <c:v>4.7770666666666664</c:v>
                </c:pt>
                <c:pt idx="4634">
                  <c:v>4.8632000000000009</c:v>
                </c:pt>
                <c:pt idx="4635">
                  <c:v>4.9652000000000003</c:v>
                </c:pt>
                <c:pt idx="4636">
                  <c:v>4.9856000000000007</c:v>
                </c:pt>
                <c:pt idx="4637">
                  <c:v>5.04</c:v>
                </c:pt>
                <c:pt idx="4638">
                  <c:v>5.058133333333334</c:v>
                </c:pt>
                <c:pt idx="4639">
                  <c:v>4.9289333333333323</c:v>
                </c:pt>
                <c:pt idx="4640">
                  <c:v>4.944799999999999</c:v>
                </c:pt>
                <c:pt idx="4641">
                  <c:v>5.0989333333333322</c:v>
                </c:pt>
                <c:pt idx="4642">
                  <c:v>5.1623999999999972</c:v>
                </c:pt>
                <c:pt idx="4643">
                  <c:v>5.2825333333333333</c:v>
                </c:pt>
                <c:pt idx="4644">
                  <c:v>5.3731999999999989</c:v>
                </c:pt>
                <c:pt idx="4645">
                  <c:v>5.3210666666666659</c:v>
                </c:pt>
                <c:pt idx="4646">
                  <c:v>5.3346666666666662</c:v>
                </c:pt>
                <c:pt idx="4647">
                  <c:v>5.5477333333333334</c:v>
                </c:pt>
                <c:pt idx="4648">
                  <c:v>5.6905333333333328</c:v>
                </c:pt>
                <c:pt idx="4649">
                  <c:v>5.8265333333333338</c:v>
                </c:pt>
                <c:pt idx="4650">
                  <c:v>5.8809333333333331</c:v>
                </c:pt>
                <c:pt idx="4651">
                  <c:v>5.9874666666666672</c:v>
                </c:pt>
                <c:pt idx="4652">
                  <c:v>6.1869333333333341</c:v>
                </c:pt>
                <c:pt idx="4653">
                  <c:v>6.2526666666666681</c:v>
                </c:pt>
                <c:pt idx="4654">
                  <c:v>6.3523999999999976</c:v>
                </c:pt>
                <c:pt idx="4655">
                  <c:v>6.4408000000000012</c:v>
                </c:pt>
                <c:pt idx="4656">
                  <c:v>6.4725333333333381</c:v>
                </c:pt>
                <c:pt idx="4657">
                  <c:v>6.3705333333333352</c:v>
                </c:pt>
                <c:pt idx="4658">
                  <c:v>6.1642666666666646</c:v>
                </c:pt>
                <c:pt idx="4659">
                  <c:v>6.239066666666667</c:v>
                </c:pt>
                <c:pt idx="4660">
                  <c:v>6.2549333333333337</c:v>
                </c:pt>
                <c:pt idx="4661">
                  <c:v>6.2028000000000008</c:v>
                </c:pt>
                <c:pt idx="4662">
                  <c:v>6.0464000000000011</c:v>
                </c:pt>
                <c:pt idx="4663">
                  <c:v>6.0532000000000004</c:v>
                </c:pt>
                <c:pt idx="4664">
                  <c:v>5.9693333333333358</c:v>
                </c:pt>
                <c:pt idx="4665">
                  <c:v>6.0169333333333332</c:v>
                </c:pt>
                <c:pt idx="4666">
                  <c:v>5.9693333333333358</c:v>
                </c:pt>
                <c:pt idx="4667">
                  <c:v>5.7653333333333334</c:v>
                </c:pt>
                <c:pt idx="4668">
                  <c:v>5.7245333333333326</c:v>
                </c:pt>
                <c:pt idx="4669">
                  <c:v>5.7404000000000002</c:v>
                </c:pt>
                <c:pt idx="4670">
                  <c:v>5.7834666666666674</c:v>
                </c:pt>
                <c:pt idx="4671">
                  <c:v>5.6134666666666666</c:v>
                </c:pt>
                <c:pt idx="4672">
                  <c:v>5.5726666666666667</c:v>
                </c:pt>
                <c:pt idx="4673">
                  <c:v>5.6519999999999966</c:v>
                </c:pt>
                <c:pt idx="4674">
                  <c:v>5.6270666666666633</c:v>
                </c:pt>
                <c:pt idx="4675">
                  <c:v>5.7154666666666678</c:v>
                </c:pt>
                <c:pt idx="4676">
                  <c:v>5.7290666666666672</c:v>
                </c:pt>
                <c:pt idx="4677">
                  <c:v>5.7812000000000001</c:v>
                </c:pt>
                <c:pt idx="4678">
                  <c:v>5.792533333333334</c:v>
                </c:pt>
                <c:pt idx="4679">
                  <c:v>5.6814666666666662</c:v>
                </c:pt>
                <c:pt idx="4680">
                  <c:v>5.6723999999999997</c:v>
                </c:pt>
                <c:pt idx="4681">
                  <c:v>5.8083999999999998</c:v>
                </c:pt>
                <c:pt idx="4682">
                  <c:v>5.9602666666666666</c:v>
                </c:pt>
                <c:pt idx="4683">
                  <c:v>5.9534666666666674</c:v>
                </c:pt>
                <c:pt idx="4684">
                  <c:v>5.9829333333333334</c:v>
                </c:pt>
                <c:pt idx="4685">
                  <c:v>5.9716000000000031</c:v>
                </c:pt>
                <c:pt idx="4686">
                  <c:v>6.1801333333333339</c:v>
                </c:pt>
                <c:pt idx="4687">
                  <c:v>6.3909333333333347</c:v>
                </c:pt>
                <c:pt idx="4688">
                  <c:v>6.4884000000000013</c:v>
                </c:pt>
                <c:pt idx="4689">
                  <c:v>6.3342666666666663</c:v>
                </c:pt>
                <c:pt idx="4690">
                  <c:v>6.1892000000000014</c:v>
                </c:pt>
                <c:pt idx="4691">
                  <c:v>6.268533333333334</c:v>
                </c:pt>
                <c:pt idx="4692">
                  <c:v>6.3116000000000003</c:v>
                </c:pt>
                <c:pt idx="4693">
                  <c:v>6.4113333333333369</c:v>
                </c:pt>
                <c:pt idx="4694">
                  <c:v>6.7694666666666672</c:v>
                </c:pt>
                <c:pt idx="4695">
                  <c:v>6.8941333333333317</c:v>
                </c:pt>
                <c:pt idx="4696">
                  <c:v>7.0913333333333384</c:v>
                </c:pt>
                <c:pt idx="4697">
                  <c:v>7.043733333333333</c:v>
                </c:pt>
                <c:pt idx="4698">
                  <c:v>6.9530666666666674</c:v>
                </c:pt>
                <c:pt idx="4699">
                  <c:v>7.0550666666666668</c:v>
                </c:pt>
                <c:pt idx="4700">
                  <c:v>7.2432000000000007</c:v>
                </c:pt>
                <c:pt idx="4701">
                  <c:v>7.1457333333333333</c:v>
                </c:pt>
                <c:pt idx="4702">
                  <c:v>7.361066666666666</c:v>
                </c:pt>
                <c:pt idx="4703">
                  <c:v>7.2341333333333351</c:v>
                </c:pt>
                <c:pt idx="4704">
                  <c:v>7.268133333333334</c:v>
                </c:pt>
                <c:pt idx="4705">
                  <c:v>7.3474666666666666</c:v>
                </c:pt>
                <c:pt idx="4706">
                  <c:v>7.1774666666666684</c:v>
                </c:pt>
                <c:pt idx="4707">
                  <c:v>7.2454666666666663</c:v>
                </c:pt>
                <c:pt idx="4708">
                  <c:v>7.3157333333333332</c:v>
                </c:pt>
                <c:pt idx="4709">
                  <c:v>7.1797333333333384</c:v>
                </c:pt>
                <c:pt idx="4710">
                  <c:v>7.1434666666666677</c:v>
                </c:pt>
                <c:pt idx="4711">
                  <c:v>6.9236000000000013</c:v>
                </c:pt>
                <c:pt idx="4712">
                  <c:v>6.9621333333333331</c:v>
                </c:pt>
                <c:pt idx="4713">
                  <c:v>7.1956000000000007</c:v>
                </c:pt>
                <c:pt idx="4714">
                  <c:v>7.1480000000000006</c:v>
                </c:pt>
                <c:pt idx="4715">
                  <c:v>7.0165333333333333</c:v>
                </c:pt>
                <c:pt idx="4716">
                  <c:v>7.0119999999999996</c:v>
                </c:pt>
                <c:pt idx="4717">
                  <c:v>6.6765333333333352</c:v>
                </c:pt>
                <c:pt idx="4718">
                  <c:v>6.7853333333333357</c:v>
                </c:pt>
                <c:pt idx="4719">
                  <c:v>6.9440000000000008</c:v>
                </c:pt>
                <c:pt idx="4720">
                  <c:v>6.9122666666666666</c:v>
                </c:pt>
                <c:pt idx="4721">
                  <c:v>7.0936000000000003</c:v>
                </c:pt>
                <c:pt idx="4722">
                  <c:v>7.0074666666666667</c:v>
                </c:pt>
                <c:pt idx="4723">
                  <c:v>6.9689333333333323</c:v>
                </c:pt>
                <c:pt idx="4724">
                  <c:v>7.0528000000000004</c:v>
                </c:pt>
                <c:pt idx="4725">
                  <c:v>6.9961333333333364</c:v>
                </c:pt>
                <c:pt idx="4726">
                  <c:v>7.0165333333333333</c:v>
                </c:pt>
                <c:pt idx="4727">
                  <c:v>7.1412000000000004</c:v>
                </c:pt>
                <c:pt idx="4728">
                  <c:v>7.1706666666666674</c:v>
                </c:pt>
                <c:pt idx="4729">
                  <c:v>7.0482666666666658</c:v>
                </c:pt>
                <c:pt idx="4730">
                  <c:v>7.0392000000000001</c:v>
                </c:pt>
                <c:pt idx="4731">
                  <c:v>7.0709333333333371</c:v>
                </c:pt>
                <c:pt idx="4732">
                  <c:v>7.3837333333333381</c:v>
                </c:pt>
                <c:pt idx="4733">
                  <c:v>7.5537333333333381</c:v>
                </c:pt>
                <c:pt idx="4734">
                  <c:v>7.5832000000000006</c:v>
                </c:pt>
                <c:pt idx="4735">
                  <c:v>7.7758666666666674</c:v>
                </c:pt>
                <c:pt idx="4736">
                  <c:v>8.0048000000000012</c:v>
                </c:pt>
                <c:pt idx="4737">
                  <c:v>8.2201333333333331</c:v>
                </c:pt>
                <c:pt idx="4738">
                  <c:v>7.9005333333333381</c:v>
                </c:pt>
                <c:pt idx="4739">
                  <c:v>7.9050666666666674</c:v>
                </c:pt>
                <c:pt idx="4740">
                  <c:v>7.9707999999999997</c:v>
                </c:pt>
                <c:pt idx="4741">
                  <c:v>7.8914666666666662</c:v>
                </c:pt>
                <c:pt idx="4742">
                  <c:v>7.7985333333333351</c:v>
                </c:pt>
                <c:pt idx="4743">
                  <c:v>7.7781333333333382</c:v>
                </c:pt>
                <c:pt idx="4744">
                  <c:v>7.8914666666666662</c:v>
                </c:pt>
                <c:pt idx="4745">
                  <c:v>7.7826666666666657</c:v>
                </c:pt>
                <c:pt idx="4746">
                  <c:v>7.6919999999999984</c:v>
                </c:pt>
                <c:pt idx="4747">
                  <c:v>7.3837333333333328</c:v>
                </c:pt>
                <c:pt idx="4748">
                  <c:v>7.1683999999999974</c:v>
                </c:pt>
                <c:pt idx="4749">
                  <c:v>7.0392000000000001</c:v>
                </c:pt>
                <c:pt idx="4750">
                  <c:v>7.057333333333335</c:v>
                </c:pt>
                <c:pt idx="4751">
                  <c:v>6.744533333333333</c:v>
                </c:pt>
                <c:pt idx="4752">
                  <c:v>6.4770666666666674</c:v>
                </c:pt>
                <c:pt idx="4753">
                  <c:v>6.5972</c:v>
                </c:pt>
                <c:pt idx="4754">
                  <c:v>6.3773333333333326</c:v>
                </c:pt>
                <c:pt idx="4755">
                  <c:v>6.3047999999999966</c:v>
                </c:pt>
                <c:pt idx="4756">
                  <c:v>6.3025333333333329</c:v>
                </c:pt>
                <c:pt idx="4757">
                  <c:v>6.2549333333333328</c:v>
                </c:pt>
                <c:pt idx="4758">
                  <c:v>6.3750666666666671</c:v>
                </c:pt>
                <c:pt idx="4759">
                  <c:v>6.4702666666666699</c:v>
                </c:pt>
                <c:pt idx="4760">
                  <c:v>6.8578666666666646</c:v>
                </c:pt>
                <c:pt idx="4761">
                  <c:v>6.9304000000000006</c:v>
                </c:pt>
                <c:pt idx="4762">
                  <c:v>6.9621333333333331</c:v>
                </c:pt>
                <c:pt idx="4763">
                  <c:v>7.1412000000000013</c:v>
                </c:pt>
                <c:pt idx="4764">
                  <c:v>7.3361333333333363</c:v>
                </c:pt>
                <c:pt idx="4765">
                  <c:v>7.2930666666666681</c:v>
                </c:pt>
                <c:pt idx="4766">
                  <c:v>7.6466666666666701</c:v>
                </c:pt>
                <c:pt idx="4767">
                  <c:v>8.0569333333333368</c:v>
                </c:pt>
                <c:pt idx="4768">
                  <c:v>8.0886666666666702</c:v>
                </c:pt>
                <c:pt idx="4769">
                  <c:v>8.0546666666666695</c:v>
                </c:pt>
                <c:pt idx="4770">
                  <c:v>8.2246666666666677</c:v>
                </c:pt>
                <c:pt idx="4771">
                  <c:v>8.4105333333333352</c:v>
                </c:pt>
                <c:pt idx="4772">
                  <c:v>8.6145333333333323</c:v>
                </c:pt>
                <c:pt idx="4773">
                  <c:v>8.4422666666666704</c:v>
                </c:pt>
                <c:pt idx="4774">
                  <c:v>8.2813333333333325</c:v>
                </c:pt>
                <c:pt idx="4775">
                  <c:v>8.0909333333333358</c:v>
                </c:pt>
                <c:pt idx="4776">
                  <c:v>8.1929333333333325</c:v>
                </c:pt>
                <c:pt idx="4777">
                  <c:v>8.5102666666666664</c:v>
                </c:pt>
                <c:pt idx="4778">
                  <c:v>8.4490666666666705</c:v>
                </c:pt>
                <c:pt idx="4779">
                  <c:v>8.3153333333333368</c:v>
                </c:pt>
                <c:pt idx="4780">
                  <c:v>8.2428000000000008</c:v>
                </c:pt>
                <c:pt idx="4781">
                  <c:v>8.2836000000000016</c:v>
                </c:pt>
                <c:pt idx="4782">
                  <c:v>8.1340000000000003</c:v>
                </c:pt>
                <c:pt idx="4783">
                  <c:v>8.3493333333333357</c:v>
                </c:pt>
                <c:pt idx="4784">
                  <c:v>8.6281333333333308</c:v>
                </c:pt>
                <c:pt idx="4785">
                  <c:v>8.3674666666666706</c:v>
                </c:pt>
                <c:pt idx="4786">
                  <c:v>8.3448000000000029</c:v>
                </c:pt>
                <c:pt idx="4787">
                  <c:v>8.1952000000000016</c:v>
                </c:pt>
                <c:pt idx="4788">
                  <c:v>8.3017333333333347</c:v>
                </c:pt>
                <c:pt idx="4789">
                  <c:v>8.3583999999999996</c:v>
                </c:pt>
                <c:pt idx="4790">
                  <c:v>8.226933333333335</c:v>
                </c:pt>
                <c:pt idx="4791">
                  <c:v>8.1974666666666725</c:v>
                </c:pt>
                <c:pt idx="4792">
                  <c:v>8.0909333333333358</c:v>
                </c:pt>
                <c:pt idx="4793">
                  <c:v>7.9322666666666697</c:v>
                </c:pt>
                <c:pt idx="4794">
                  <c:v>7.7917333333333376</c:v>
                </c:pt>
                <c:pt idx="4795">
                  <c:v>7.9300000000000006</c:v>
                </c:pt>
                <c:pt idx="4796">
                  <c:v>7.7554666666666661</c:v>
                </c:pt>
                <c:pt idx="4797">
                  <c:v>7.5378666666666678</c:v>
                </c:pt>
                <c:pt idx="4798">
                  <c:v>7.5424000000000007</c:v>
                </c:pt>
                <c:pt idx="4799">
                  <c:v>7.5152000000000001</c:v>
                </c:pt>
                <c:pt idx="4800">
                  <c:v>7.7509333333333332</c:v>
                </c:pt>
                <c:pt idx="4801">
                  <c:v>7.6670666666666643</c:v>
                </c:pt>
                <c:pt idx="4802">
                  <c:v>7.8982666666666681</c:v>
                </c:pt>
                <c:pt idx="4803">
                  <c:v>7.9889333333333381</c:v>
                </c:pt>
                <c:pt idx="4804">
                  <c:v>7.9549333333333339</c:v>
                </c:pt>
                <c:pt idx="4805">
                  <c:v>8.0660000000000043</c:v>
                </c:pt>
                <c:pt idx="4806">
                  <c:v>8.1589333333333336</c:v>
                </c:pt>
                <c:pt idx="4807">
                  <c:v>7.9685333333333341</c:v>
                </c:pt>
                <c:pt idx="4808">
                  <c:v>8.1544000000000008</c:v>
                </c:pt>
                <c:pt idx="4809">
                  <c:v>8.2654666666666703</c:v>
                </c:pt>
                <c:pt idx="4810">
                  <c:v>8.2133333333333329</c:v>
                </c:pt>
                <c:pt idx="4811">
                  <c:v>8.2224000000000004</c:v>
                </c:pt>
                <c:pt idx="4812">
                  <c:v>8.3629333333333378</c:v>
                </c:pt>
                <c:pt idx="4813">
                  <c:v>8.4354666666666702</c:v>
                </c:pt>
                <c:pt idx="4814">
                  <c:v>8.3833333333333346</c:v>
                </c:pt>
                <c:pt idx="4815">
                  <c:v>8.3334666666666699</c:v>
                </c:pt>
                <c:pt idx="4816">
                  <c:v>8.5714666666666695</c:v>
                </c:pt>
                <c:pt idx="4817">
                  <c:v>8.2586666666666666</c:v>
                </c:pt>
                <c:pt idx="4818">
                  <c:v>8.4445333333333323</c:v>
                </c:pt>
                <c:pt idx="4819">
                  <c:v>8.6508000000000003</c:v>
                </c:pt>
                <c:pt idx="4820">
                  <c:v>8.7868000000000013</c:v>
                </c:pt>
                <c:pt idx="4821">
                  <c:v>8.9477333333333302</c:v>
                </c:pt>
                <c:pt idx="4822">
                  <c:v>8.9817333333333345</c:v>
                </c:pt>
                <c:pt idx="4823">
                  <c:v>9.2106666666666701</c:v>
                </c:pt>
                <c:pt idx="4824">
                  <c:v>9.3285333333333327</c:v>
                </c:pt>
                <c:pt idx="4825">
                  <c:v>9.2832000000000008</c:v>
                </c:pt>
                <c:pt idx="4826">
                  <c:v>9.2061333333333337</c:v>
                </c:pt>
                <c:pt idx="4827">
                  <c:v>9.2990666666666701</c:v>
                </c:pt>
                <c:pt idx="4828">
                  <c:v>9.2174666666666667</c:v>
                </c:pt>
                <c:pt idx="4829">
                  <c:v>9.2741333333333316</c:v>
                </c:pt>
                <c:pt idx="4830">
                  <c:v>9.4305333333333348</c:v>
                </c:pt>
                <c:pt idx="4831">
                  <c:v>9.1811999999999987</c:v>
                </c:pt>
                <c:pt idx="4832">
                  <c:v>9.4328000000000038</c:v>
                </c:pt>
                <c:pt idx="4833">
                  <c:v>9.1494666666666706</c:v>
                </c:pt>
                <c:pt idx="4834">
                  <c:v>9.2356000000000016</c:v>
                </c:pt>
                <c:pt idx="4835">
                  <c:v>9.2469333333333328</c:v>
                </c:pt>
                <c:pt idx="4836">
                  <c:v>9.3987999999999996</c:v>
                </c:pt>
                <c:pt idx="4837">
                  <c:v>9.6096000000000004</c:v>
                </c:pt>
                <c:pt idx="4838">
                  <c:v>9.2968000000000011</c:v>
                </c:pt>
                <c:pt idx="4839">
                  <c:v>9.3489333333333349</c:v>
                </c:pt>
                <c:pt idx="4840">
                  <c:v>9.3330666666666708</c:v>
                </c:pt>
                <c:pt idx="4841">
                  <c:v>9.3897333333333375</c:v>
                </c:pt>
                <c:pt idx="4842">
                  <c:v>9.7387999999999977</c:v>
                </c:pt>
                <c:pt idx="4843">
                  <c:v>9.9949333333333321</c:v>
                </c:pt>
                <c:pt idx="4844">
                  <c:v>10.280533333333331</c:v>
                </c:pt>
                <c:pt idx="4845">
                  <c:v>10.32133333333333</c:v>
                </c:pt>
                <c:pt idx="4846">
                  <c:v>10.409733333333341</c:v>
                </c:pt>
                <c:pt idx="4847">
                  <c:v>10.17626666666667</c:v>
                </c:pt>
                <c:pt idx="4848">
                  <c:v>10.085599999999999</c:v>
                </c:pt>
                <c:pt idx="4849">
                  <c:v>10.198933333333329</c:v>
                </c:pt>
                <c:pt idx="4850">
                  <c:v>10.15586666666667</c:v>
                </c:pt>
                <c:pt idx="4851">
                  <c:v>10.05613333333334</c:v>
                </c:pt>
                <c:pt idx="4852">
                  <c:v>10.536666666666671</c:v>
                </c:pt>
                <c:pt idx="4853">
                  <c:v>10.779199999999999</c:v>
                </c:pt>
                <c:pt idx="4854">
                  <c:v>10.883466666666671</c:v>
                </c:pt>
                <c:pt idx="4855">
                  <c:v>11.11466666666667</c:v>
                </c:pt>
                <c:pt idx="4856">
                  <c:v>11.579333333333331</c:v>
                </c:pt>
                <c:pt idx="4857">
                  <c:v>11.18266666666667</c:v>
                </c:pt>
                <c:pt idx="4858">
                  <c:v>11.18946666666667</c:v>
                </c:pt>
                <c:pt idx="4859">
                  <c:v>11.144133333333331</c:v>
                </c:pt>
                <c:pt idx="4860">
                  <c:v>11.4184</c:v>
                </c:pt>
                <c:pt idx="4861">
                  <c:v>11.568</c:v>
                </c:pt>
                <c:pt idx="4862">
                  <c:v>11.81506666666667</c:v>
                </c:pt>
                <c:pt idx="4863">
                  <c:v>12.32506666666667</c:v>
                </c:pt>
                <c:pt idx="4864">
                  <c:v>12.254799999999999</c:v>
                </c:pt>
                <c:pt idx="4865">
                  <c:v>12.20493333333334</c:v>
                </c:pt>
                <c:pt idx="4866">
                  <c:v>11.95786666666667</c:v>
                </c:pt>
                <c:pt idx="4867">
                  <c:v>11.545333333333341</c:v>
                </c:pt>
                <c:pt idx="4868">
                  <c:v>11.495466666666671</c:v>
                </c:pt>
                <c:pt idx="4869">
                  <c:v>11.4048</c:v>
                </c:pt>
                <c:pt idx="4870">
                  <c:v>11.28466666666667</c:v>
                </c:pt>
                <c:pt idx="4871">
                  <c:v>10.935600000000001</c:v>
                </c:pt>
                <c:pt idx="4872">
                  <c:v>11.232533333333331</c:v>
                </c:pt>
                <c:pt idx="4873">
                  <c:v>11.257466666666669</c:v>
                </c:pt>
                <c:pt idx="4874">
                  <c:v>11.246133333333329</c:v>
                </c:pt>
                <c:pt idx="4875">
                  <c:v>10.776933333333339</c:v>
                </c:pt>
                <c:pt idx="4876">
                  <c:v>10.808666666666671</c:v>
                </c:pt>
                <c:pt idx="4877">
                  <c:v>10.7384</c:v>
                </c:pt>
                <c:pt idx="4878">
                  <c:v>10.45053333333334</c:v>
                </c:pt>
                <c:pt idx="4879">
                  <c:v>10.3032</c:v>
                </c:pt>
                <c:pt idx="4880">
                  <c:v>10.57293333333334</c:v>
                </c:pt>
                <c:pt idx="4881">
                  <c:v>10.86533333333333</c:v>
                </c:pt>
                <c:pt idx="4882">
                  <c:v>10.903866666666669</c:v>
                </c:pt>
                <c:pt idx="4883">
                  <c:v>10.940133333333341</c:v>
                </c:pt>
                <c:pt idx="4884">
                  <c:v>11.2348</c:v>
                </c:pt>
                <c:pt idx="4885">
                  <c:v>11.4048</c:v>
                </c:pt>
                <c:pt idx="4886">
                  <c:v>11.53626666666667</c:v>
                </c:pt>
                <c:pt idx="4887">
                  <c:v>11.38213333333333</c:v>
                </c:pt>
                <c:pt idx="4888">
                  <c:v>11.3164</c:v>
                </c:pt>
                <c:pt idx="4889">
                  <c:v>11.289199999999999</c:v>
                </c:pt>
                <c:pt idx="4890">
                  <c:v>11.55893333333333</c:v>
                </c:pt>
                <c:pt idx="4891">
                  <c:v>11.61106666666667</c:v>
                </c:pt>
                <c:pt idx="4892">
                  <c:v>11.887600000000001</c:v>
                </c:pt>
                <c:pt idx="4893">
                  <c:v>11.785600000000001</c:v>
                </c:pt>
                <c:pt idx="4894">
                  <c:v>11.67</c:v>
                </c:pt>
                <c:pt idx="4895">
                  <c:v>11.37306666666667</c:v>
                </c:pt>
                <c:pt idx="4896">
                  <c:v>11.257466666666669</c:v>
                </c:pt>
                <c:pt idx="4897">
                  <c:v>10.84946666666667</c:v>
                </c:pt>
                <c:pt idx="4898">
                  <c:v>10.7384</c:v>
                </c:pt>
                <c:pt idx="4899">
                  <c:v>10.758800000000001</c:v>
                </c:pt>
                <c:pt idx="4900">
                  <c:v>10.808666666666671</c:v>
                </c:pt>
                <c:pt idx="4901">
                  <c:v>10.86306666666667</c:v>
                </c:pt>
                <c:pt idx="4902">
                  <c:v>11.169066666666669</c:v>
                </c:pt>
                <c:pt idx="4903">
                  <c:v>11.275600000000001</c:v>
                </c:pt>
                <c:pt idx="4904">
                  <c:v>11.402533333333331</c:v>
                </c:pt>
                <c:pt idx="4905">
                  <c:v>11.926133333333331</c:v>
                </c:pt>
                <c:pt idx="4906">
                  <c:v>11.962400000000001</c:v>
                </c:pt>
                <c:pt idx="4907">
                  <c:v>11.762933333333329</c:v>
                </c:pt>
                <c:pt idx="4908">
                  <c:v>12.0984</c:v>
                </c:pt>
                <c:pt idx="4909">
                  <c:v>12.012266666666671</c:v>
                </c:pt>
                <c:pt idx="4910">
                  <c:v>11.94426666666666</c:v>
                </c:pt>
                <c:pt idx="4911">
                  <c:v>12.1256</c:v>
                </c:pt>
                <c:pt idx="4912">
                  <c:v>12.39533333333334</c:v>
                </c:pt>
                <c:pt idx="4913">
                  <c:v>12.411199999999999</c:v>
                </c:pt>
                <c:pt idx="4914">
                  <c:v>12.057600000000001</c:v>
                </c:pt>
                <c:pt idx="4915">
                  <c:v>11.99186666666667</c:v>
                </c:pt>
                <c:pt idx="4916">
                  <c:v>11.78786666666667</c:v>
                </c:pt>
                <c:pt idx="4917">
                  <c:v>11.835466666666671</c:v>
                </c:pt>
                <c:pt idx="4918">
                  <c:v>11.706266666666661</c:v>
                </c:pt>
                <c:pt idx="4919">
                  <c:v>11.6768</c:v>
                </c:pt>
                <c:pt idx="4920">
                  <c:v>11.29826666666667</c:v>
                </c:pt>
                <c:pt idx="4921">
                  <c:v>10.95146666666667</c:v>
                </c:pt>
                <c:pt idx="4922">
                  <c:v>11.037599999999999</c:v>
                </c:pt>
                <c:pt idx="4923">
                  <c:v>10.935600000000001</c:v>
                </c:pt>
                <c:pt idx="4924">
                  <c:v>11.422933333333329</c:v>
                </c:pt>
                <c:pt idx="4925">
                  <c:v>11.7516</c:v>
                </c:pt>
                <c:pt idx="4926">
                  <c:v>11.67453333333334</c:v>
                </c:pt>
                <c:pt idx="4927">
                  <c:v>11.5952</c:v>
                </c:pt>
                <c:pt idx="4928">
                  <c:v>11.69946666666667</c:v>
                </c:pt>
                <c:pt idx="4929">
                  <c:v>11.67</c:v>
                </c:pt>
                <c:pt idx="4930">
                  <c:v>11.704000000000001</c:v>
                </c:pt>
                <c:pt idx="4931">
                  <c:v>11.855866666666669</c:v>
                </c:pt>
                <c:pt idx="4932">
                  <c:v>11.6496</c:v>
                </c:pt>
                <c:pt idx="4933">
                  <c:v>11.63826666666667</c:v>
                </c:pt>
                <c:pt idx="4934">
                  <c:v>11.561199999999999</c:v>
                </c:pt>
                <c:pt idx="4935">
                  <c:v>11.5204</c:v>
                </c:pt>
                <c:pt idx="4936">
                  <c:v>12.1256</c:v>
                </c:pt>
                <c:pt idx="4937">
                  <c:v>12.4588</c:v>
                </c:pt>
                <c:pt idx="4938">
                  <c:v>12.6968</c:v>
                </c:pt>
                <c:pt idx="4939">
                  <c:v>12.762533333333341</c:v>
                </c:pt>
                <c:pt idx="4940">
                  <c:v>12.633333333333329</c:v>
                </c:pt>
                <c:pt idx="4941">
                  <c:v>13.04586666666667</c:v>
                </c:pt>
                <c:pt idx="4942">
                  <c:v>13.2204</c:v>
                </c:pt>
                <c:pt idx="4943">
                  <c:v>13.374533333333339</c:v>
                </c:pt>
                <c:pt idx="4944">
                  <c:v>13.61026666666667</c:v>
                </c:pt>
                <c:pt idx="4945">
                  <c:v>13.886799999999999</c:v>
                </c:pt>
                <c:pt idx="4946">
                  <c:v>13.82106666666667</c:v>
                </c:pt>
                <c:pt idx="4947">
                  <c:v>13.6556</c:v>
                </c:pt>
                <c:pt idx="4948">
                  <c:v>14.0908</c:v>
                </c:pt>
                <c:pt idx="4949">
                  <c:v>14.308400000000001</c:v>
                </c:pt>
                <c:pt idx="4950">
                  <c:v>14.23586666666667</c:v>
                </c:pt>
                <c:pt idx="4951">
                  <c:v>14.05453333333333</c:v>
                </c:pt>
                <c:pt idx="4952">
                  <c:v>13.86866666666667</c:v>
                </c:pt>
                <c:pt idx="4953">
                  <c:v>13.6488</c:v>
                </c:pt>
                <c:pt idx="4954">
                  <c:v>13.501466666666669</c:v>
                </c:pt>
                <c:pt idx="4955">
                  <c:v>13.8392</c:v>
                </c:pt>
                <c:pt idx="4956">
                  <c:v>13.58533333333334</c:v>
                </c:pt>
                <c:pt idx="4957">
                  <c:v>13.916266666666671</c:v>
                </c:pt>
                <c:pt idx="4958">
                  <c:v>13.96613333333333</c:v>
                </c:pt>
                <c:pt idx="4959">
                  <c:v>14.000133333333331</c:v>
                </c:pt>
                <c:pt idx="4960">
                  <c:v>13.866400000000001</c:v>
                </c:pt>
                <c:pt idx="4961">
                  <c:v>14.23133333333333</c:v>
                </c:pt>
                <c:pt idx="4962">
                  <c:v>14.24266666666667</c:v>
                </c:pt>
                <c:pt idx="4963">
                  <c:v>13.98426666666666</c:v>
                </c:pt>
                <c:pt idx="4964">
                  <c:v>13.79386666666667</c:v>
                </c:pt>
                <c:pt idx="4965">
                  <c:v>13.886799999999999</c:v>
                </c:pt>
                <c:pt idx="4966">
                  <c:v>13.893599999999999</c:v>
                </c:pt>
                <c:pt idx="4967">
                  <c:v>13.950266666666669</c:v>
                </c:pt>
                <c:pt idx="4968">
                  <c:v>14.03866666666667</c:v>
                </c:pt>
                <c:pt idx="4969">
                  <c:v>14.36053333333334</c:v>
                </c:pt>
                <c:pt idx="4970">
                  <c:v>14.276666666666671</c:v>
                </c:pt>
                <c:pt idx="4971">
                  <c:v>13.986533333333339</c:v>
                </c:pt>
                <c:pt idx="4972">
                  <c:v>13.696400000000001</c:v>
                </c:pt>
                <c:pt idx="4973">
                  <c:v>13.438000000000001</c:v>
                </c:pt>
                <c:pt idx="4974">
                  <c:v>13.65333333333334</c:v>
                </c:pt>
                <c:pt idx="4975">
                  <c:v>13.830133333333331</c:v>
                </c:pt>
                <c:pt idx="4976">
                  <c:v>13.603466666666669</c:v>
                </c:pt>
                <c:pt idx="4977">
                  <c:v>13.678266666666669</c:v>
                </c:pt>
                <c:pt idx="4978">
                  <c:v>13.5672</c:v>
                </c:pt>
                <c:pt idx="4979">
                  <c:v>13.87546666666667</c:v>
                </c:pt>
                <c:pt idx="4980">
                  <c:v>13.80746666666667</c:v>
                </c:pt>
                <c:pt idx="4981">
                  <c:v>13.938933333333329</c:v>
                </c:pt>
                <c:pt idx="4982">
                  <c:v>14.2064</c:v>
                </c:pt>
                <c:pt idx="4983">
                  <c:v>14.106666666666669</c:v>
                </c:pt>
                <c:pt idx="4984">
                  <c:v>13.6896</c:v>
                </c:pt>
                <c:pt idx="4985">
                  <c:v>13.487866666666671</c:v>
                </c:pt>
                <c:pt idx="4986">
                  <c:v>13.54226666666667</c:v>
                </c:pt>
                <c:pt idx="4987">
                  <c:v>13.841466666666671</c:v>
                </c:pt>
                <c:pt idx="4988">
                  <c:v>14.0092</c:v>
                </c:pt>
                <c:pt idx="4989">
                  <c:v>13.94573333333334</c:v>
                </c:pt>
                <c:pt idx="4990">
                  <c:v>14.22</c:v>
                </c:pt>
                <c:pt idx="4991">
                  <c:v>14.33106666666667</c:v>
                </c:pt>
                <c:pt idx="4992">
                  <c:v>14.315200000000001</c:v>
                </c:pt>
                <c:pt idx="4993">
                  <c:v>14.240399999999999</c:v>
                </c:pt>
                <c:pt idx="4994">
                  <c:v>14.3696</c:v>
                </c:pt>
                <c:pt idx="4995">
                  <c:v>14.555466666666669</c:v>
                </c:pt>
                <c:pt idx="4996">
                  <c:v>14.45573333333334</c:v>
                </c:pt>
                <c:pt idx="4997">
                  <c:v>14.50106666666667</c:v>
                </c:pt>
                <c:pt idx="4998">
                  <c:v>14.84333333333333</c:v>
                </c:pt>
                <c:pt idx="4999">
                  <c:v>15.03146666666667</c:v>
                </c:pt>
                <c:pt idx="5000">
                  <c:v>15.0632</c:v>
                </c:pt>
                <c:pt idx="5001">
                  <c:v>15.25133333333333</c:v>
                </c:pt>
                <c:pt idx="5002">
                  <c:v>15.013333333333341</c:v>
                </c:pt>
                <c:pt idx="5003">
                  <c:v>15.11986666666667</c:v>
                </c:pt>
                <c:pt idx="5004">
                  <c:v>14.970266666666671</c:v>
                </c:pt>
                <c:pt idx="5005">
                  <c:v>14.65293333333334</c:v>
                </c:pt>
                <c:pt idx="5006">
                  <c:v>15.00653333333333</c:v>
                </c:pt>
                <c:pt idx="5007">
                  <c:v>15.18106666666667</c:v>
                </c:pt>
                <c:pt idx="5008">
                  <c:v>15.514266666666661</c:v>
                </c:pt>
                <c:pt idx="5009">
                  <c:v>15.405466666666671</c:v>
                </c:pt>
                <c:pt idx="5010">
                  <c:v>15.28533333333333</c:v>
                </c:pt>
                <c:pt idx="5011">
                  <c:v>15.45306666666667</c:v>
                </c:pt>
                <c:pt idx="5012">
                  <c:v>15.135733333333331</c:v>
                </c:pt>
                <c:pt idx="5013">
                  <c:v>14.800266666666669</c:v>
                </c:pt>
                <c:pt idx="5014">
                  <c:v>14.648400000000001</c:v>
                </c:pt>
                <c:pt idx="5015">
                  <c:v>15.16746666666667</c:v>
                </c:pt>
                <c:pt idx="5016">
                  <c:v>15.39413333333334</c:v>
                </c:pt>
                <c:pt idx="5017">
                  <c:v>15.85653333333333</c:v>
                </c:pt>
                <c:pt idx="5018">
                  <c:v>16.026533333333301</c:v>
                </c:pt>
                <c:pt idx="5019">
                  <c:v>16.527466666666669</c:v>
                </c:pt>
                <c:pt idx="5020">
                  <c:v>16.5456</c:v>
                </c:pt>
                <c:pt idx="5021">
                  <c:v>16.309866666666672</c:v>
                </c:pt>
                <c:pt idx="5022">
                  <c:v>16.529733333333301</c:v>
                </c:pt>
                <c:pt idx="5023">
                  <c:v>16.538800000000009</c:v>
                </c:pt>
                <c:pt idx="5024">
                  <c:v>16.794933333333312</c:v>
                </c:pt>
                <c:pt idx="5025">
                  <c:v>17.232399999999981</c:v>
                </c:pt>
                <c:pt idx="5026">
                  <c:v>17.361599999999999</c:v>
                </c:pt>
                <c:pt idx="5027">
                  <c:v>17.47039999999998</c:v>
                </c:pt>
                <c:pt idx="5028">
                  <c:v>17.780933333333302</c:v>
                </c:pt>
                <c:pt idx="5029">
                  <c:v>17.810399999999991</c:v>
                </c:pt>
                <c:pt idx="5030">
                  <c:v>17.325333333333301</c:v>
                </c:pt>
                <c:pt idx="5031">
                  <c:v>17.454533333333298</c:v>
                </c:pt>
                <c:pt idx="5032">
                  <c:v>17.39333333333331</c:v>
                </c:pt>
                <c:pt idx="5033">
                  <c:v>17.484000000000002</c:v>
                </c:pt>
                <c:pt idx="5034">
                  <c:v>17.20066666666667</c:v>
                </c:pt>
                <c:pt idx="5035">
                  <c:v>17.282266666666661</c:v>
                </c:pt>
                <c:pt idx="5036">
                  <c:v>17.230133333333299</c:v>
                </c:pt>
                <c:pt idx="5037">
                  <c:v>16.967199999999981</c:v>
                </c:pt>
                <c:pt idx="5038">
                  <c:v>16.61133333333332</c:v>
                </c:pt>
                <c:pt idx="5039">
                  <c:v>16.291733333333308</c:v>
                </c:pt>
                <c:pt idx="5040">
                  <c:v>16.080933333333309</c:v>
                </c:pt>
                <c:pt idx="5041">
                  <c:v>15.50293333333334</c:v>
                </c:pt>
                <c:pt idx="5042">
                  <c:v>15.35560000000001</c:v>
                </c:pt>
                <c:pt idx="5043">
                  <c:v>15.090400000000001</c:v>
                </c:pt>
                <c:pt idx="5044">
                  <c:v>15.2468</c:v>
                </c:pt>
                <c:pt idx="5045">
                  <c:v>15.4032</c:v>
                </c:pt>
                <c:pt idx="5046">
                  <c:v>14.8864</c:v>
                </c:pt>
                <c:pt idx="5047">
                  <c:v>14.587199999999999</c:v>
                </c:pt>
                <c:pt idx="5048">
                  <c:v>14.297066666666669</c:v>
                </c:pt>
                <c:pt idx="5049">
                  <c:v>14.31066666666667</c:v>
                </c:pt>
                <c:pt idx="5050">
                  <c:v>14.29253333333334</c:v>
                </c:pt>
                <c:pt idx="5051">
                  <c:v>14.15653333333333</c:v>
                </c:pt>
                <c:pt idx="5052">
                  <c:v>14.365066666666671</c:v>
                </c:pt>
                <c:pt idx="5053">
                  <c:v>14.75266666666667</c:v>
                </c:pt>
                <c:pt idx="5054">
                  <c:v>14.55773333333334</c:v>
                </c:pt>
                <c:pt idx="5055">
                  <c:v>14.403600000000001</c:v>
                </c:pt>
                <c:pt idx="5056">
                  <c:v>14.6892</c:v>
                </c:pt>
                <c:pt idx="5057">
                  <c:v>14.84106666666667</c:v>
                </c:pt>
                <c:pt idx="5058">
                  <c:v>14.580399999999999</c:v>
                </c:pt>
                <c:pt idx="5059">
                  <c:v>14.58266666666667</c:v>
                </c:pt>
                <c:pt idx="5060">
                  <c:v>14.555466666666669</c:v>
                </c:pt>
                <c:pt idx="5061">
                  <c:v>14.829733333333341</c:v>
                </c:pt>
                <c:pt idx="5062">
                  <c:v>14.489733333333341</c:v>
                </c:pt>
                <c:pt idx="5063">
                  <c:v>14.45573333333334</c:v>
                </c:pt>
                <c:pt idx="5064">
                  <c:v>14.46933333333333</c:v>
                </c:pt>
                <c:pt idx="5065">
                  <c:v>14.2064</c:v>
                </c:pt>
                <c:pt idx="5066">
                  <c:v>14.42626666666667</c:v>
                </c:pt>
                <c:pt idx="5067">
                  <c:v>14.410399999999999</c:v>
                </c:pt>
                <c:pt idx="5068">
                  <c:v>14.39226666666667</c:v>
                </c:pt>
                <c:pt idx="5069">
                  <c:v>14.328799999999999</c:v>
                </c:pt>
                <c:pt idx="5070">
                  <c:v>14.12933333333334</c:v>
                </c:pt>
                <c:pt idx="5071">
                  <c:v>14.22</c:v>
                </c:pt>
                <c:pt idx="5072">
                  <c:v>14.36733333333334</c:v>
                </c:pt>
                <c:pt idx="5073">
                  <c:v>14.618933333333329</c:v>
                </c:pt>
                <c:pt idx="5074">
                  <c:v>14.254</c:v>
                </c:pt>
                <c:pt idx="5075">
                  <c:v>14.288</c:v>
                </c:pt>
                <c:pt idx="5076">
                  <c:v>14.138400000000001</c:v>
                </c:pt>
                <c:pt idx="5077">
                  <c:v>14.30386666666667</c:v>
                </c:pt>
                <c:pt idx="5078">
                  <c:v>14.30613333333333</c:v>
                </c:pt>
                <c:pt idx="5079">
                  <c:v>14.22</c:v>
                </c:pt>
                <c:pt idx="5080">
                  <c:v>14.478400000000001</c:v>
                </c:pt>
                <c:pt idx="5081">
                  <c:v>14.35373333333334</c:v>
                </c:pt>
                <c:pt idx="5082">
                  <c:v>14.188266666666671</c:v>
                </c:pt>
                <c:pt idx="5083">
                  <c:v>13.791600000000001</c:v>
                </c:pt>
                <c:pt idx="5084">
                  <c:v>14.093066666666671</c:v>
                </c:pt>
                <c:pt idx="5085">
                  <c:v>14.5396</c:v>
                </c:pt>
                <c:pt idx="5086">
                  <c:v>14.401333333333341</c:v>
                </c:pt>
                <c:pt idx="5087">
                  <c:v>14.33106666666667</c:v>
                </c:pt>
                <c:pt idx="5088">
                  <c:v>14.31746666666667</c:v>
                </c:pt>
                <c:pt idx="5089">
                  <c:v>14.65293333333334</c:v>
                </c:pt>
                <c:pt idx="5090">
                  <c:v>14.63253333333334</c:v>
                </c:pt>
                <c:pt idx="5091">
                  <c:v>14.40586666666667</c:v>
                </c:pt>
                <c:pt idx="5092">
                  <c:v>14.36053333333334</c:v>
                </c:pt>
                <c:pt idx="5093">
                  <c:v>14.485200000000001</c:v>
                </c:pt>
                <c:pt idx="5094">
                  <c:v>14.84333333333333</c:v>
                </c:pt>
                <c:pt idx="5095">
                  <c:v>14.566800000000001</c:v>
                </c:pt>
                <c:pt idx="5096">
                  <c:v>14.333333333333339</c:v>
                </c:pt>
                <c:pt idx="5097">
                  <c:v>14.482933333333341</c:v>
                </c:pt>
                <c:pt idx="5098">
                  <c:v>14.503333333333339</c:v>
                </c:pt>
                <c:pt idx="5099">
                  <c:v>14.35373333333334</c:v>
                </c:pt>
                <c:pt idx="5100">
                  <c:v>14.186</c:v>
                </c:pt>
                <c:pt idx="5101">
                  <c:v>14.258533333333331</c:v>
                </c:pt>
                <c:pt idx="5102">
                  <c:v>13.89813333333333</c:v>
                </c:pt>
                <c:pt idx="5103">
                  <c:v>14.077199999999999</c:v>
                </c:pt>
                <c:pt idx="5104">
                  <c:v>14.14746666666667</c:v>
                </c:pt>
                <c:pt idx="5105">
                  <c:v>14.421733333333339</c:v>
                </c:pt>
                <c:pt idx="5106">
                  <c:v>14.66426666666667</c:v>
                </c:pt>
                <c:pt idx="5107">
                  <c:v>15.002000000000001</c:v>
                </c:pt>
                <c:pt idx="5108">
                  <c:v>14.73</c:v>
                </c:pt>
                <c:pt idx="5109">
                  <c:v>14.027333333333329</c:v>
                </c:pt>
                <c:pt idx="5110">
                  <c:v>13.988799999999999</c:v>
                </c:pt>
                <c:pt idx="5111">
                  <c:v>14.21773333333334</c:v>
                </c:pt>
                <c:pt idx="5112">
                  <c:v>14.13386666666667</c:v>
                </c:pt>
                <c:pt idx="5113">
                  <c:v>14.555466666666669</c:v>
                </c:pt>
                <c:pt idx="5114">
                  <c:v>14.29253333333334</c:v>
                </c:pt>
                <c:pt idx="5115">
                  <c:v>14.12933333333334</c:v>
                </c:pt>
                <c:pt idx="5116">
                  <c:v>13.748533333333331</c:v>
                </c:pt>
                <c:pt idx="5117">
                  <c:v>14.025066666666669</c:v>
                </c:pt>
                <c:pt idx="5118">
                  <c:v>13.97746666666667</c:v>
                </c:pt>
                <c:pt idx="5119">
                  <c:v>13.85733333333333</c:v>
                </c:pt>
                <c:pt idx="5120">
                  <c:v>13.848266666666669</c:v>
                </c:pt>
                <c:pt idx="5121">
                  <c:v>14.031866666666669</c:v>
                </c:pt>
                <c:pt idx="5122">
                  <c:v>13.9208</c:v>
                </c:pt>
                <c:pt idx="5123">
                  <c:v>14.018266666666671</c:v>
                </c:pt>
                <c:pt idx="5124">
                  <c:v>14.489733333333341</c:v>
                </c:pt>
                <c:pt idx="5125">
                  <c:v>14.516933333333331</c:v>
                </c:pt>
                <c:pt idx="5126">
                  <c:v>14.290266666666669</c:v>
                </c:pt>
                <c:pt idx="5127">
                  <c:v>14.106666666666669</c:v>
                </c:pt>
                <c:pt idx="5128">
                  <c:v>13.483333333333331</c:v>
                </c:pt>
                <c:pt idx="5129">
                  <c:v>13.537733333333341</c:v>
                </c:pt>
                <c:pt idx="5130">
                  <c:v>13.44706666666667</c:v>
                </c:pt>
                <c:pt idx="5131">
                  <c:v>13.7644</c:v>
                </c:pt>
                <c:pt idx="5132">
                  <c:v>13.54453333333333</c:v>
                </c:pt>
                <c:pt idx="5133">
                  <c:v>13.65106666666667</c:v>
                </c:pt>
                <c:pt idx="5134">
                  <c:v>13.759866666666669</c:v>
                </c:pt>
                <c:pt idx="5135">
                  <c:v>13.696400000000001</c:v>
                </c:pt>
                <c:pt idx="5136">
                  <c:v>13.574000000000011</c:v>
                </c:pt>
                <c:pt idx="5137">
                  <c:v>13.54226666666667</c:v>
                </c:pt>
                <c:pt idx="5138">
                  <c:v>13.5944</c:v>
                </c:pt>
                <c:pt idx="5139">
                  <c:v>13.481066666666671</c:v>
                </c:pt>
                <c:pt idx="5140">
                  <c:v>13.331466666666669</c:v>
                </c:pt>
                <c:pt idx="5141">
                  <c:v>13.533200000000001</c:v>
                </c:pt>
                <c:pt idx="5142">
                  <c:v>13.79613333333333</c:v>
                </c:pt>
                <c:pt idx="5143">
                  <c:v>14.50106666666667</c:v>
                </c:pt>
                <c:pt idx="5144">
                  <c:v>14.74586666666667</c:v>
                </c:pt>
                <c:pt idx="5145">
                  <c:v>15.013333333333341</c:v>
                </c:pt>
                <c:pt idx="5146">
                  <c:v>15.02466666666667</c:v>
                </c:pt>
                <c:pt idx="5147">
                  <c:v>14.89773333333334</c:v>
                </c:pt>
                <c:pt idx="5148">
                  <c:v>14.5396</c:v>
                </c:pt>
                <c:pt idx="5149">
                  <c:v>14.356</c:v>
                </c:pt>
                <c:pt idx="5150">
                  <c:v>14.0908</c:v>
                </c:pt>
                <c:pt idx="5151">
                  <c:v>14.609866666666671</c:v>
                </c:pt>
                <c:pt idx="5152">
                  <c:v>14.573600000000001</c:v>
                </c:pt>
                <c:pt idx="5153">
                  <c:v>14.410399999999999</c:v>
                </c:pt>
                <c:pt idx="5154">
                  <c:v>14.2744</c:v>
                </c:pt>
                <c:pt idx="5155">
                  <c:v>14.775333333333339</c:v>
                </c:pt>
                <c:pt idx="5156">
                  <c:v>14.813866666666669</c:v>
                </c:pt>
                <c:pt idx="5157">
                  <c:v>14.7096</c:v>
                </c:pt>
                <c:pt idx="5158">
                  <c:v>14.113466666666669</c:v>
                </c:pt>
                <c:pt idx="5159">
                  <c:v>13.7508</c:v>
                </c:pt>
                <c:pt idx="5160">
                  <c:v>13.553599999999999</c:v>
                </c:pt>
                <c:pt idx="5161">
                  <c:v>13.56493333333334</c:v>
                </c:pt>
                <c:pt idx="5162">
                  <c:v>13.52186666666667</c:v>
                </c:pt>
                <c:pt idx="5163">
                  <c:v>13.809733333333339</c:v>
                </c:pt>
                <c:pt idx="5164">
                  <c:v>13.981999999999999</c:v>
                </c:pt>
                <c:pt idx="5165">
                  <c:v>13.69866666666667</c:v>
                </c:pt>
                <c:pt idx="5166">
                  <c:v>13.311066666666671</c:v>
                </c:pt>
                <c:pt idx="5167">
                  <c:v>13.47426666666667</c:v>
                </c:pt>
                <c:pt idx="5168">
                  <c:v>13.72586666666667</c:v>
                </c:pt>
                <c:pt idx="5169">
                  <c:v>13.773466666666669</c:v>
                </c:pt>
                <c:pt idx="5170">
                  <c:v>13.487866666666671</c:v>
                </c:pt>
                <c:pt idx="5171">
                  <c:v>13.2136</c:v>
                </c:pt>
                <c:pt idx="5172">
                  <c:v>13.55586666666667</c:v>
                </c:pt>
                <c:pt idx="5173">
                  <c:v>14.018266666666671</c:v>
                </c:pt>
                <c:pt idx="5174">
                  <c:v>14.423999999999999</c:v>
                </c:pt>
                <c:pt idx="5175">
                  <c:v>14.623466666666671</c:v>
                </c:pt>
                <c:pt idx="5176">
                  <c:v>14.3628</c:v>
                </c:pt>
                <c:pt idx="5177">
                  <c:v>14.69146666666667</c:v>
                </c:pt>
                <c:pt idx="5178">
                  <c:v>14.36733333333334</c:v>
                </c:pt>
                <c:pt idx="5179">
                  <c:v>14.201866666666669</c:v>
                </c:pt>
                <c:pt idx="5180">
                  <c:v>14.30613333333333</c:v>
                </c:pt>
                <c:pt idx="5181">
                  <c:v>14.081733333333339</c:v>
                </c:pt>
                <c:pt idx="5182">
                  <c:v>13.943466666666669</c:v>
                </c:pt>
                <c:pt idx="5183">
                  <c:v>13.91400000000001</c:v>
                </c:pt>
                <c:pt idx="5184">
                  <c:v>13.900399999999999</c:v>
                </c:pt>
                <c:pt idx="5185">
                  <c:v>14.190533333333329</c:v>
                </c:pt>
                <c:pt idx="5186">
                  <c:v>14.628</c:v>
                </c:pt>
                <c:pt idx="5187">
                  <c:v>14.315200000000001</c:v>
                </c:pt>
                <c:pt idx="5188">
                  <c:v>14.29933333333333</c:v>
                </c:pt>
                <c:pt idx="5189">
                  <c:v>14.30386666666667</c:v>
                </c:pt>
                <c:pt idx="5190">
                  <c:v>14.1928</c:v>
                </c:pt>
                <c:pt idx="5191">
                  <c:v>14.251733333333339</c:v>
                </c:pt>
                <c:pt idx="5192">
                  <c:v>14.031866666666669</c:v>
                </c:pt>
                <c:pt idx="5193">
                  <c:v>14.120266666666669</c:v>
                </c:pt>
                <c:pt idx="5194">
                  <c:v>13.988799999999999</c:v>
                </c:pt>
                <c:pt idx="5195">
                  <c:v>14.054533333333341</c:v>
                </c:pt>
                <c:pt idx="5196">
                  <c:v>13.82560000000001</c:v>
                </c:pt>
                <c:pt idx="5197">
                  <c:v>13.784800000000001</c:v>
                </c:pt>
                <c:pt idx="5198">
                  <c:v>13.71226666666667</c:v>
                </c:pt>
                <c:pt idx="5199">
                  <c:v>13.54453333333333</c:v>
                </c:pt>
                <c:pt idx="5200">
                  <c:v>13.501466666666669</c:v>
                </c:pt>
                <c:pt idx="5201">
                  <c:v>13.245333333333329</c:v>
                </c:pt>
                <c:pt idx="5202">
                  <c:v>13.1592</c:v>
                </c:pt>
                <c:pt idx="5203">
                  <c:v>12.587999999999999</c:v>
                </c:pt>
                <c:pt idx="5204">
                  <c:v>12.57666666666667</c:v>
                </c:pt>
                <c:pt idx="5205">
                  <c:v>12.48373333333333</c:v>
                </c:pt>
                <c:pt idx="5206">
                  <c:v>12.606133333333331</c:v>
                </c:pt>
                <c:pt idx="5207">
                  <c:v>12.95746666666667</c:v>
                </c:pt>
                <c:pt idx="5208">
                  <c:v>13.0436</c:v>
                </c:pt>
                <c:pt idx="5209">
                  <c:v>13.03906666666667</c:v>
                </c:pt>
                <c:pt idx="5210">
                  <c:v>13.10706666666667</c:v>
                </c:pt>
                <c:pt idx="5211">
                  <c:v>13.472</c:v>
                </c:pt>
                <c:pt idx="5212">
                  <c:v>13.80066666666667</c:v>
                </c:pt>
                <c:pt idx="5213">
                  <c:v>13.87546666666667</c:v>
                </c:pt>
                <c:pt idx="5214">
                  <c:v>13.95706666666667</c:v>
                </c:pt>
                <c:pt idx="5215">
                  <c:v>13.9276</c:v>
                </c:pt>
                <c:pt idx="5216">
                  <c:v>14.013733333333329</c:v>
                </c:pt>
                <c:pt idx="5217">
                  <c:v>14.297066666666669</c:v>
                </c:pt>
                <c:pt idx="5218">
                  <c:v>14.45573333333334</c:v>
                </c:pt>
                <c:pt idx="5219">
                  <c:v>14.118</c:v>
                </c:pt>
                <c:pt idx="5220">
                  <c:v>14.074933333333339</c:v>
                </c:pt>
                <c:pt idx="5221">
                  <c:v>14.1928</c:v>
                </c:pt>
                <c:pt idx="5222">
                  <c:v>13.71</c:v>
                </c:pt>
                <c:pt idx="5223">
                  <c:v>13.506</c:v>
                </c:pt>
                <c:pt idx="5224">
                  <c:v>13.81426666666667</c:v>
                </c:pt>
                <c:pt idx="5225">
                  <c:v>13.671466666666671</c:v>
                </c:pt>
                <c:pt idx="5226">
                  <c:v>13.533200000000001</c:v>
                </c:pt>
                <c:pt idx="5227">
                  <c:v>13.154666666666669</c:v>
                </c:pt>
                <c:pt idx="5228">
                  <c:v>13.02773333333333</c:v>
                </c:pt>
                <c:pt idx="5229">
                  <c:v>13.218133333333331</c:v>
                </c:pt>
                <c:pt idx="5230">
                  <c:v>13.172800000000001</c:v>
                </c:pt>
                <c:pt idx="5231">
                  <c:v>13.00733333333333</c:v>
                </c:pt>
                <c:pt idx="5232">
                  <c:v>12.4724</c:v>
                </c:pt>
                <c:pt idx="5233">
                  <c:v>12.46333333333334</c:v>
                </c:pt>
                <c:pt idx="5234">
                  <c:v>12.807866666666669</c:v>
                </c:pt>
                <c:pt idx="5235">
                  <c:v>12.93933333333333</c:v>
                </c:pt>
                <c:pt idx="5236">
                  <c:v>12.6968</c:v>
                </c:pt>
                <c:pt idx="5237">
                  <c:v>12.683199999999999</c:v>
                </c:pt>
                <c:pt idx="5238">
                  <c:v>12.9552</c:v>
                </c:pt>
                <c:pt idx="5239">
                  <c:v>12.587999999999999</c:v>
                </c:pt>
                <c:pt idx="5240">
                  <c:v>12.83733333333333</c:v>
                </c:pt>
                <c:pt idx="5241">
                  <c:v>12.91666666666667</c:v>
                </c:pt>
                <c:pt idx="5242">
                  <c:v>12.996</c:v>
                </c:pt>
                <c:pt idx="5243">
                  <c:v>13.059466666666671</c:v>
                </c:pt>
                <c:pt idx="5244">
                  <c:v>13.1252</c:v>
                </c:pt>
                <c:pt idx="5245">
                  <c:v>12.694533333333331</c:v>
                </c:pt>
                <c:pt idx="5246">
                  <c:v>12.622</c:v>
                </c:pt>
                <c:pt idx="5247">
                  <c:v>12.85546666666667</c:v>
                </c:pt>
                <c:pt idx="5248">
                  <c:v>12.91666666666667</c:v>
                </c:pt>
                <c:pt idx="5249">
                  <c:v>12.801066666666671</c:v>
                </c:pt>
                <c:pt idx="5250">
                  <c:v>12.592533333333339</c:v>
                </c:pt>
                <c:pt idx="5251">
                  <c:v>12.452</c:v>
                </c:pt>
                <c:pt idx="5252">
                  <c:v>12.631066666666671</c:v>
                </c:pt>
                <c:pt idx="5253">
                  <c:v>12.50186666666667</c:v>
                </c:pt>
                <c:pt idx="5254">
                  <c:v>12.7308</c:v>
                </c:pt>
                <c:pt idx="5255">
                  <c:v>12.74213333333334</c:v>
                </c:pt>
                <c:pt idx="5256">
                  <c:v>12.832800000000001</c:v>
                </c:pt>
                <c:pt idx="5257">
                  <c:v>12.86226666666667</c:v>
                </c:pt>
                <c:pt idx="5258">
                  <c:v>12.617466666666671</c:v>
                </c:pt>
                <c:pt idx="5259">
                  <c:v>12.415733333333341</c:v>
                </c:pt>
                <c:pt idx="5260">
                  <c:v>12.45653333333334</c:v>
                </c:pt>
                <c:pt idx="5261">
                  <c:v>12.447466666666671</c:v>
                </c:pt>
                <c:pt idx="5262">
                  <c:v>12.2752</c:v>
                </c:pt>
                <c:pt idx="5263">
                  <c:v>12.100666666666671</c:v>
                </c:pt>
                <c:pt idx="5264">
                  <c:v>11.812799999999999</c:v>
                </c:pt>
                <c:pt idx="5265">
                  <c:v>11.89893333333333</c:v>
                </c:pt>
                <c:pt idx="5266">
                  <c:v>12.204933333333329</c:v>
                </c:pt>
                <c:pt idx="5267">
                  <c:v>12.33186666666667</c:v>
                </c:pt>
                <c:pt idx="5268">
                  <c:v>12.3908</c:v>
                </c:pt>
                <c:pt idx="5269">
                  <c:v>12.27973333333334</c:v>
                </c:pt>
                <c:pt idx="5270">
                  <c:v>11.844533333333329</c:v>
                </c:pt>
                <c:pt idx="5271">
                  <c:v>11.70173333333333</c:v>
                </c:pt>
                <c:pt idx="5272">
                  <c:v>11.602</c:v>
                </c:pt>
                <c:pt idx="5273">
                  <c:v>11.7788</c:v>
                </c:pt>
                <c:pt idx="5274">
                  <c:v>11.37306666666667</c:v>
                </c:pt>
                <c:pt idx="5275">
                  <c:v>11.48186666666667</c:v>
                </c:pt>
                <c:pt idx="5276">
                  <c:v>11.472799999999999</c:v>
                </c:pt>
                <c:pt idx="5277">
                  <c:v>11.615600000000001</c:v>
                </c:pt>
                <c:pt idx="5278">
                  <c:v>11.620133333333341</c:v>
                </c:pt>
                <c:pt idx="5279">
                  <c:v>11.792400000000001</c:v>
                </c:pt>
                <c:pt idx="5280">
                  <c:v>11.785600000000001</c:v>
                </c:pt>
                <c:pt idx="5281">
                  <c:v>11.72893333333333</c:v>
                </c:pt>
                <c:pt idx="5282">
                  <c:v>11.527200000000001</c:v>
                </c:pt>
                <c:pt idx="5283">
                  <c:v>11.432</c:v>
                </c:pt>
                <c:pt idx="5284">
                  <c:v>11.57253333333334</c:v>
                </c:pt>
                <c:pt idx="5285">
                  <c:v>11.781066666666669</c:v>
                </c:pt>
                <c:pt idx="5286">
                  <c:v>11.837733333333331</c:v>
                </c:pt>
                <c:pt idx="5287">
                  <c:v>11.837733333333331</c:v>
                </c:pt>
                <c:pt idx="5288">
                  <c:v>11.849066666666671</c:v>
                </c:pt>
                <c:pt idx="5289">
                  <c:v>12.152799999999999</c:v>
                </c:pt>
                <c:pt idx="5290">
                  <c:v>11.9964</c:v>
                </c:pt>
                <c:pt idx="5291">
                  <c:v>12.05306666666667</c:v>
                </c:pt>
                <c:pt idx="5292">
                  <c:v>12.0032</c:v>
                </c:pt>
                <c:pt idx="5293">
                  <c:v>12.06666666666667</c:v>
                </c:pt>
                <c:pt idx="5294">
                  <c:v>11.88986666666667</c:v>
                </c:pt>
                <c:pt idx="5295">
                  <c:v>11.760666666666671</c:v>
                </c:pt>
                <c:pt idx="5296">
                  <c:v>11.87626666666667</c:v>
                </c:pt>
                <c:pt idx="5297">
                  <c:v>11.99413333333333</c:v>
                </c:pt>
                <c:pt idx="5298">
                  <c:v>12.04173333333333</c:v>
                </c:pt>
                <c:pt idx="5299">
                  <c:v>11.87853333333334</c:v>
                </c:pt>
                <c:pt idx="5300">
                  <c:v>12.077999999999999</c:v>
                </c:pt>
                <c:pt idx="5301">
                  <c:v>12.0168</c:v>
                </c:pt>
                <c:pt idx="5302">
                  <c:v>12.0032</c:v>
                </c:pt>
                <c:pt idx="5303">
                  <c:v>12.2616</c:v>
                </c:pt>
                <c:pt idx="5304">
                  <c:v>12.019066666666671</c:v>
                </c:pt>
                <c:pt idx="5305">
                  <c:v>12.31146666666667</c:v>
                </c:pt>
                <c:pt idx="5306">
                  <c:v>12.0916</c:v>
                </c:pt>
                <c:pt idx="5307">
                  <c:v>11.837733333333331</c:v>
                </c:pt>
                <c:pt idx="5308">
                  <c:v>11.89893333333333</c:v>
                </c:pt>
                <c:pt idx="5309">
                  <c:v>12.112</c:v>
                </c:pt>
                <c:pt idx="5310">
                  <c:v>11.8536</c:v>
                </c:pt>
                <c:pt idx="5311">
                  <c:v>11.515866666666669</c:v>
                </c:pt>
                <c:pt idx="5312">
                  <c:v>11.477333333333331</c:v>
                </c:pt>
                <c:pt idx="5313">
                  <c:v>11.747066666666671</c:v>
                </c:pt>
                <c:pt idx="5314">
                  <c:v>11.919333333333331</c:v>
                </c:pt>
                <c:pt idx="5315">
                  <c:v>11.93293333333334</c:v>
                </c:pt>
                <c:pt idx="5316">
                  <c:v>11.731199999999999</c:v>
                </c:pt>
                <c:pt idx="5317">
                  <c:v>11.837733333333331</c:v>
                </c:pt>
                <c:pt idx="5318">
                  <c:v>11.452400000000001</c:v>
                </c:pt>
                <c:pt idx="5319">
                  <c:v>11.969200000000001</c:v>
                </c:pt>
                <c:pt idx="5320">
                  <c:v>11.8672</c:v>
                </c:pt>
                <c:pt idx="5321">
                  <c:v>12.279733333333329</c:v>
                </c:pt>
                <c:pt idx="5322">
                  <c:v>12.6152</c:v>
                </c:pt>
                <c:pt idx="5323">
                  <c:v>12.270666666666671</c:v>
                </c:pt>
                <c:pt idx="5324">
                  <c:v>12.0916</c:v>
                </c:pt>
                <c:pt idx="5325">
                  <c:v>12.384</c:v>
                </c:pt>
                <c:pt idx="5326">
                  <c:v>12.549466666666669</c:v>
                </c:pt>
                <c:pt idx="5327">
                  <c:v>12.556266666666669</c:v>
                </c:pt>
                <c:pt idx="5328">
                  <c:v>12.005466666666671</c:v>
                </c:pt>
                <c:pt idx="5329">
                  <c:v>11.84</c:v>
                </c:pt>
                <c:pt idx="5330">
                  <c:v>11.74026666666667</c:v>
                </c:pt>
                <c:pt idx="5331">
                  <c:v>11.855866666666669</c:v>
                </c:pt>
                <c:pt idx="5332">
                  <c:v>11.8264</c:v>
                </c:pt>
                <c:pt idx="5333">
                  <c:v>11.72666666666667</c:v>
                </c:pt>
                <c:pt idx="5334">
                  <c:v>11.463733333333341</c:v>
                </c:pt>
                <c:pt idx="5335">
                  <c:v>11.5816</c:v>
                </c:pt>
                <c:pt idx="5336">
                  <c:v>11.30506666666667</c:v>
                </c:pt>
                <c:pt idx="5337">
                  <c:v>11.200799999999999</c:v>
                </c:pt>
                <c:pt idx="5338">
                  <c:v>11.70173333333333</c:v>
                </c:pt>
                <c:pt idx="5339">
                  <c:v>11.767466666666669</c:v>
                </c:pt>
                <c:pt idx="5340">
                  <c:v>11.642799999999999</c:v>
                </c:pt>
                <c:pt idx="5341">
                  <c:v>11.55666666666667</c:v>
                </c:pt>
                <c:pt idx="5342">
                  <c:v>11.413866666666671</c:v>
                </c:pt>
                <c:pt idx="5343">
                  <c:v>11.26653333333334</c:v>
                </c:pt>
                <c:pt idx="5344">
                  <c:v>11.010400000000001</c:v>
                </c:pt>
                <c:pt idx="5345">
                  <c:v>10.652266666666669</c:v>
                </c:pt>
                <c:pt idx="5346">
                  <c:v>10.5344</c:v>
                </c:pt>
                <c:pt idx="5347">
                  <c:v>10.387066666666669</c:v>
                </c:pt>
                <c:pt idx="5348">
                  <c:v>10.412000000000001</c:v>
                </c:pt>
                <c:pt idx="5349">
                  <c:v>10.32813333333333</c:v>
                </c:pt>
                <c:pt idx="5350">
                  <c:v>9.9496000000000002</c:v>
                </c:pt>
                <c:pt idx="5351">
                  <c:v>9.9246666666666705</c:v>
                </c:pt>
                <c:pt idx="5352">
                  <c:v>9.8203999999999994</c:v>
                </c:pt>
                <c:pt idx="5353">
                  <c:v>9.5121333333333329</c:v>
                </c:pt>
                <c:pt idx="5354">
                  <c:v>9.2945333333333338</c:v>
                </c:pt>
                <c:pt idx="5355">
                  <c:v>9.3081333333333323</c:v>
                </c:pt>
                <c:pt idx="5356">
                  <c:v>9.4101333333333343</c:v>
                </c:pt>
                <c:pt idx="5357">
                  <c:v>9.4736000000000011</c:v>
                </c:pt>
                <c:pt idx="5358">
                  <c:v>9.8317333333333323</c:v>
                </c:pt>
                <c:pt idx="5359">
                  <c:v>10.103733333333331</c:v>
                </c:pt>
                <c:pt idx="5360">
                  <c:v>10.280533333333331</c:v>
                </c:pt>
                <c:pt idx="5361">
                  <c:v>10.294133333333329</c:v>
                </c:pt>
                <c:pt idx="5362">
                  <c:v>10.2624</c:v>
                </c:pt>
                <c:pt idx="5363">
                  <c:v>10.69986666666667</c:v>
                </c:pt>
                <c:pt idx="5364">
                  <c:v>10.548</c:v>
                </c:pt>
                <c:pt idx="5365">
                  <c:v>10.57293333333334</c:v>
                </c:pt>
                <c:pt idx="5366">
                  <c:v>10.543466666666671</c:v>
                </c:pt>
                <c:pt idx="5367">
                  <c:v>10.9968</c:v>
                </c:pt>
                <c:pt idx="5368">
                  <c:v>11.11013333333333</c:v>
                </c:pt>
                <c:pt idx="5369">
                  <c:v>11.214399999999999</c:v>
                </c:pt>
                <c:pt idx="5370">
                  <c:v>11.19853333333333</c:v>
                </c:pt>
                <c:pt idx="5371">
                  <c:v>10.85626666666667</c:v>
                </c:pt>
                <c:pt idx="5372">
                  <c:v>10.84946666666667</c:v>
                </c:pt>
                <c:pt idx="5373">
                  <c:v>10.847200000000001</c:v>
                </c:pt>
                <c:pt idx="5374">
                  <c:v>10.92426666666667</c:v>
                </c:pt>
                <c:pt idx="5375">
                  <c:v>11.3164</c:v>
                </c:pt>
                <c:pt idx="5376">
                  <c:v>11.438800000000001</c:v>
                </c:pt>
                <c:pt idx="5377">
                  <c:v>11.4932</c:v>
                </c:pt>
                <c:pt idx="5378">
                  <c:v>11.384399999999999</c:v>
                </c:pt>
                <c:pt idx="5379">
                  <c:v>11.511333333333329</c:v>
                </c:pt>
                <c:pt idx="5380">
                  <c:v>11.62693333333333</c:v>
                </c:pt>
                <c:pt idx="5381">
                  <c:v>11.5884</c:v>
                </c:pt>
                <c:pt idx="5382">
                  <c:v>11.1328</c:v>
                </c:pt>
                <c:pt idx="5383">
                  <c:v>11.05573333333334</c:v>
                </c:pt>
                <c:pt idx="5384">
                  <c:v>11.15773333333334</c:v>
                </c:pt>
                <c:pt idx="5385">
                  <c:v>11.629200000000001</c:v>
                </c:pt>
                <c:pt idx="5386">
                  <c:v>11.515866666666669</c:v>
                </c:pt>
                <c:pt idx="5387">
                  <c:v>11.5204</c:v>
                </c:pt>
                <c:pt idx="5388">
                  <c:v>11.40253333333334</c:v>
                </c:pt>
                <c:pt idx="5389">
                  <c:v>11.74026666666667</c:v>
                </c:pt>
                <c:pt idx="5390">
                  <c:v>11.361733333333341</c:v>
                </c:pt>
                <c:pt idx="5391">
                  <c:v>11.2348</c:v>
                </c:pt>
                <c:pt idx="5392">
                  <c:v>10.95826666666667</c:v>
                </c:pt>
                <c:pt idx="5393">
                  <c:v>10.55253333333334</c:v>
                </c:pt>
                <c:pt idx="5394">
                  <c:v>10.387066666666669</c:v>
                </c:pt>
                <c:pt idx="5395">
                  <c:v>10.26466666666667</c:v>
                </c:pt>
                <c:pt idx="5396">
                  <c:v>10.443733333333331</c:v>
                </c:pt>
                <c:pt idx="5397">
                  <c:v>10.513999999999999</c:v>
                </c:pt>
                <c:pt idx="5398">
                  <c:v>10.6364</c:v>
                </c:pt>
                <c:pt idx="5399">
                  <c:v>10.57066666666667</c:v>
                </c:pt>
                <c:pt idx="5400">
                  <c:v>9.8657333333333401</c:v>
                </c:pt>
                <c:pt idx="5401">
                  <c:v>10.16493333333333</c:v>
                </c:pt>
                <c:pt idx="5402">
                  <c:v>10.11053333333334</c:v>
                </c:pt>
                <c:pt idx="5403">
                  <c:v>10.23066666666667</c:v>
                </c:pt>
                <c:pt idx="5404">
                  <c:v>9.614133333333335</c:v>
                </c:pt>
                <c:pt idx="5405">
                  <c:v>9.4622666666666699</c:v>
                </c:pt>
                <c:pt idx="5406">
                  <c:v>9.5234666666666694</c:v>
                </c:pt>
                <c:pt idx="5407">
                  <c:v>9.8816000000000024</c:v>
                </c:pt>
                <c:pt idx="5408">
                  <c:v>10.2012</c:v>
                </c:pt>
                <c:pt idx="5409">
                  <c:v>10.58426666666667</c:v>
                </c:pt>
                <c:pt idx="5410">
                  <c:v>10.77013333333333</c:v>
                </c:pt>
                <c:pt idx="5411">
                  <c:v>10.6568</c:v>
                </c:pt>
                <c:pt idx="5412">
                  <c:v>10.631866666666671</c:v>
                </c:pt>
                <c:pt idx="5413">
                  <c:v>10.486800000000001</c:v>
                </c:pt>
                <c:pt idx="5414">
                  <c:v>10.36440000000001</c:v>
                </c:pt>
                <c:pt idx="5415">
                  <c:v>10.99</c:v>
                </c:pt>
                <c:pt idx="5416">
                  <c:v>11.105600000000001</c:v>
                </c:pt>
                <c:pt idx="5417">
                  <c:v>11.1532</c:v>
                </c:pt>
                <c:pt idx="5418">
                  <c:v>11.28693333333333</c:v>
                </c:pt>
                <c:pt idx="5419">
                  <c:v>11.438800000000001</c:v>
                </c:pt>
                <c:pt idx="5420">
                  <c:v>11.53626666666667</c:v>
                </c:pt>
                <c:pt idx="5421">
                  <c:v>11.377599999999999</c:v>
                </c:pt>
                <c:pt idx="5422">
                  <c:v>11.34813333333333</c:v>
                </c:pt>
                <c:pt idx="5423">
                  <c:v>11.069333333333329</c:v>
                </c:pt>
                <c:pt idx="5424">
                  <c:v>10.872133333333339</c:v>
                </c:pt>
                <c:pt idx="5425">
                  <c:v>10.83586666666667</c:v>
                </c:pt>
                <c:pt idx="5426">
                  <c:v>10.640933333333329</c:v>
                </c:pt>
                <c:pt idx="5427">
                  <c:v>10.538933333333331</c:v>
                </c:pt>
                <c:pt idx="5428">
                  <c:v>10.448266666666671</c:v>
                </c:pt>
                <c:pt idx="5429">
                  <c:v>10.579733333333341</c:v>
                </c:pt>
                <c:pt idx="5430">
                  <c:v>10.217066666666669</c:v>
                </c:pt>
                <c:pt idx="5431">
                  <c:v>9.9813333333333354</c:v>
                </c:pt>
                <c:pt idx="5432">
                  <c:v>9.5302666666666642</c:v>
                </c:pt>
                <c:pt idx="5433">
                  <c:v>9.1880000000000006</c:v>
                </c:pt>
                <c:pt idx="5434">
                  <c:v>9.1222666666666701</c:v>
                </c:pt>
                <c:pt idx="5435">
                  <c:v>9.2718666666666678</c:v>
                </c:pt>
                <c:pt idx="5436">
                  <c:v>9.3444000000000003</c:v>
                </c:pt>
                <c:pt idx="5437">
                  <c:v>9.2106666666666701</c:v>
                </c:pt>
                <c:pt idx="5438">
                  <c:v>9.3625333333333405</c:v>
                </c:pt>
                <c:pt idx="5439">
                  <c:v>9.1426666666666705</c:v>
                </c:pt>
                <c:pt idx="5440">
                  <c:v>8.8820000000000032</c:v>
                </c:pt>
                <c:pt idx="5441">
                  <c:v>9.2945333333333338</c:v>
                </c:pt>
                <c:pt idx="5442">
                  <c:v>9.1426666666666705</c:v>
                </c:pt>
                <c:pt idx="5443">
                  <c:v>9.3308000000000035</c:v>
                </c:pt>
                <c:pt idx="5444">
                  <c:v>8.9726666666666706</c:v>
                </c:pt>
                <c:pt idx="5445">
                  <c:v>8.8638666666666701</c:v>
                </c:pt>
                <c:pt idx="5446">
                  <c:v>8.8230666666666693</c:v>
                </c:pt>
                <c:pt idx="5447">
                  <c:v>9.4101333333333343</c:v>
                </c:pt>
                <c:pt idx="5448">
                  <c:v>9.8385333333333342</c:v>
                </c:pt>
                <c:pt idx="5449">
                  <c:v>9.8929333333333371</c:v>
                </c:pt>
                <c:pt idx="5450">
                  <c:v>9.8634666666666693</c:v>
                </c:pt>
                <c:pt idx="5451">
                  <c:v>10.1332</c:v>
                </c:pt>
                <c:pt idx="5452">
                  <c:v>10.41426666666667</c:v>
                </c:pt>
                <c:pt idx="5453">
                  <c:v>10.31</c:v>
                </c:pt>
                <c:pt idx="5454">
                  <c:v>10.51626666666667</c:v>
                </c:pt>
                <c:pt idx="5455">
                  <c:v>10.670400000000001</c:v>
                </c:pt>
                <c:pt idx="5456">
                  <c:v>10.582000000000001</c:v>
                </c:pt>
                <c:pt idx="5457">
                  <c:v>10.93786666666667</c:v>
                </c:pt>
                <c:pt idx="5458">
                  <c:v>10.878933333333331</c:v>
                </c:pt>
                <c:pt idx="5459">
                  <c:v>11.228</c:v>
                </c:pt>
                <c:pt idx="5460">
                  <c:v>11.246133333333329</c:v>
                </c:pt>
                <c:pt idx="5461">
                  <c:v>11.432</c:v>
                </c:pt>
                <c:pt idx="5462">
                  <c:v>11.037599999999999</c:v>
                </c:pt>
                <c:pt idx="5463">
                  <c:v>10.37573333333334</c:v>
                </c:pt>
                <c:pt idx="5464">
                  <c:v>10.0992</c:v>
                </c:pt>
                <c:pt idx="5465">
                  <c:v>9.9428000000000019</c:v>
                </c:pt>
                <c:pt idx="5466">
                  <c:v>9.4872000000000014</c:v>
                </c:pt>
                <c:pt idx="5467">
                  <c:v>9.3602666666666696</c:v>
                </c:pt>
                <c:pt idx="5468">
                  <c:v>9.4486666666666697</c:v>
                </c:pt>
                <c:pt idx="5469">
                  <c:v>9.3534666666666695</c:v>
                </c:pt>
                <c:pt idx="5470">
                  <c:v>9.6481333333333303</c:v>
                </c:pt>
                <c:pt idx="5471">
                  <c:v>9.4668000000000028</c:v>
                </c:pt>
                <c:pt idx="5472">
                  <c:v>9.2718666666666643</c:v>
                </c:pt>
                <c:pt idx="5473">
                  <c:v>9.3602666666666696</c:v>
                </c:pt>
                <c:pt idx="5474">
                  <c:v>9.3126666666666704</c:v>
                </c:pt>
                <c:pt idx="5475">
                  <c:v>9.3852000000000029</c:v>
                </c:pt>
                <c:pt idx="5476">
                  <c:v>9.4056000000000068</c:v>
                </c:pt>
                <c:pt idx="5477">
                  <c:v>9.5823999999999998</c:v>
                </c:pt>
                <c:pt idx="5478">
                  <c:v>9.9700000000000024</c:v>
                </c:pt>
                <c:pt idx="5479">
                  <c:v>10.08333333333333</c:v>
                </c:pt>
                <c:pt idx="5480">
                  <c:v>10.062933333333341</c:v>
                </c:pt>
                <c:pt idx="5481">
                  <c:v>10.2148</c:v>
                </c:pt>
                <c:pt idx="5482">
                  <c:v>10.078799999999999</c:v>
                </c:pt>
                <c:pt idx="5483">
                  <c:v>10.040266666666669</c:v>
                </c:pt>
                <c:pt idx="5484">
                  <c:v>10.2828</c:v>
                </c:pt>
                <c:pt idx="5485">
                  <c:v>10.076533333333339</c:v>
                </c:pt>
                <c:pt idx="5486">
                  <c:v>10.13546666666667</c:v>
                </c:pt>
                <c:pt idx="5487">
                  <c:v>10.16493333333333</c:v>
                </c:pt>
                <c:pt idx="5488">
                  <c:v>10.05386666666667</c:v>
                </c:pt>
                <c:pt idx="5489">
                  <c:v>9.9473333333333329</c:v>
                </c:pt>
                <c:pt idx="5490">
                  <c:v>9.7569333333333361</c:v>
                </c:pt>
                <c:pt idx="5491">
                  <c:v>9.5438666666666663</c:v>
                </c:pt>
                <c:pt idx="5492">
                  <c:v>9.6277333333333353</c:v>
                </c:pt>
                <c:pt idx="5493">
                  <c:v>9.7841333333333331</c:v>
                </c:pt>
                <c:pt idx="5494">
                  <c:v>10.359866666666671</c:v>
                </c:pt>
                <c:pt idx="5495">
                  <c:v>10.85626666666667</c:v>
                </c:pt>
                <c:pt idx="5496">
                  <c:v>11.0716</c:v>
                </c:pt>
                <c:pt idx="5497">
                  <c:v>10.84493333333333</c:v>
                </c:pt>
                <c:pt idx="5498">
                  <c:v>10.706666666666671</c:v>
                </c:pt>
                <c:pt idx="5499">
                  <c:v>10.3712</c:v>
                </c:pt>
                <c:pt idx="5500">
                  <c:v>10.455066666666671</c:v>
                </c:pt>
                <c:pt idx="5501">
                  <c:v>10.368933333333329</c:v>
                </c:pt>
                <c:pt idx="5502">
                  <c:v>10.2828</c:v>
                </c:pt>
                <c:pt idx="5503">
                  <c:v>10.23066666666667</c:v>
                </c:pt>
                <c:pt idx="5504">
                  <c:v>10.425599999999999</c:v>
                </c:pt>
                <c:pt idx="5505">
                  <c:v>10.6228</c:v>
                </c:pt>
                <c:pt idx="5506">
                  <c:v>10.6432</c:v>
                </c:pt>
                <c:pt idx="5507">
                  <c:v>10.563866666666669</c:v>
                </c:pt>
                <c:pt idx="5508">
                  <c:v>10.2148</c:v>
                </c:pt>
                <c:pt idx="5509">
                  <c:v>9.55066666666667</c:v>
                </c:pt>
                <c:pt idx="5510">
                  <c:v>9.3036000000000048</c:v>
                </c:pt>
                <c:pt idx="5511">
                  <c:v>9.0066666666666695</c:v>
                </c:pt>
                <c:pt idx="5512">
                  <c:v>9.3716000000000008</c:v>
                </c:pt>
                <c:pt idx="5513">
                  <c:v>9.4894666666666705</c:v>
                </c:pt>
                <c:pt idx="5514">
                  <c:v>9.4940000000000015</c:v>
                </c:pt>
                <c:pt idx="5515">
                  <c:v>9.2696000000000005</c:v>
                </c:pt>
                <c:pt idx="5516">
                  <c:v>9.2968000000000011</c:v>
                </c:pt>
                <c:pt idx="5517">
                  <c:v>9.5529333333333408</c:v>
                </c:pt>
                <c:pt idx="5518">
                  <c:v>9.6254666666666697</c:v>
                </c:pt>
                <c:pt idx="5519">
                  <c:v>9.4962666666666706</c:v>
                </c:pt>
                <c:pt idx="5520">
                  <c:v>9.5393333333333352</c:v>
                </c:pt>
                <c:pt idx="5521">
                  <c:v>9.7886666666666713</c:v>
                </c:pt>
                <c:pt idx="5522">
                  <c:v>9.8249333333333375</c:v>
                </c:pt>
                <c:pt idx="5523">
                  <c:v>9.8702666666666694</c:v>
                </c:pt>
                <c:pt idx="5524">
                  <c:v>10.11053333333334</c:v>
                </c:pt>
                <c:pt idx="5525">
                  <c:v>10.0312</c:v>
                </c:pt>
                <c:pt idx="5526">
                  <c:v>10.2216</c:v>
                </c:pt>
                <c:pt idx="5527">
                  <c:v>9.8249333333333322</c:v>
                </c:pt>
                <c:pt idx="5528">
                  <c:v>9.8068000000000026</c:v>
                </c:pt>
                <c:pt idx="5529">
                  <c:v>9.9609333333333367</c:v>
                </c:pt>
                <c:pt idx="5530">
                  <c:v>9.8158666666666701</c:v>
                </c:pt>
                <c:pt idx="5531">
                  <c:v>9.8362666666666705</c:v>
                </c:pt>
                <c:pt idx="5532">
                  <c:v>9.5778666666666705</c:v>
                </c:pt>
                <c:pt idx="5533">
                  <c:v>9.5121333333333347</c:v>
                </c:pt>
                <c:pt idx="5534">
                  <c:v>9.6118666666666677</c:v>
                </c:pt>
                <c:pt idx="5535">
                  <c:v>9.4101333333333343</c:v>
                </c:pt>
                <c:pt idx="5536">
                  <c:v>9.0882666666666658</c:v>
                </c:pt>
                <c:pt idx="5537">
                  <c:v>9.0678666666666672</c:v>
                </c:pt>
                <c:pt idx="5538">
                  <c:v>9.1948000000000008</c:v>
                </c:pt>
                <c:pt idx="5539">
                  <c:v>8.9522666666666701</c:v>
                </c:pt>
                <c:pt idx="5540">
                  <c:v>8.7414666666666676</c:v>
                </c:pt>
                <c:pt idx="5541">
                  <c:v>8.4558666666666706</c:v>
                </c:pt>
                <c:pt idx="5542">
                  <c:v>8.5782666666666678</c:v>
                </c:pt>
                <c:pt idx="5543">
                  <c:v>8.4196000000000026</c:v>
                </c:pt>
                <c:pt idx="5544">
                  <c:v>8.1725333333333392</c:v>
                </c:pt>
                <c:pt idx="5545">
                  <c:v>8.2858666666666707</c:v>
                </c:pt>
                <c:pt idx="5546">
                  <c:v>8.514800000000001</c:v>
                </c:pt>
                <c:pt idx="5547">
                  <c:v>8.4649333333333328</c:v>
                </c:pt>
                <c:pt idx="5548">
                  <c:v>8.4966666666666697</c:v>
                </c:pt>
                <c:pt idx="5549">
                  <c:v>8.4876000000000005</c:v>
                </c:pt>
                <c:pt idx="5550">
                  <c:v>8.7505333333333333</c:v>
                </c:pt>
                <c:pt idx="5551">
                  <c:v>9.1857333333333369</c:v>
                </c:pt>
                <c:pt idx="5552">
                  <c:v>8.8774666666666704</c:v>
                </c:pt>
                <c:pt idx="5553">
                  <c:v>8.7006666666666703</c:v>
                </c:pt>
                <c:pt idx="5554">
                  <c:v>8.9772000000000016</c:v>
                </c:pt>
                <c:pt idx="5555">
                  <c:v>9.3058666666666703</c:v>
                </c:pt>
                <c:pt idx="5556">
                  <c:v>9.6481333333333303</c:v>
                </c:pt>
                <c:pt idx="5557">
                  <c:v>9.6594666666666704</c:v>
                </c:pt>
                <c:pt idx="5558">
                  <c:v>9.7116000000000007</c:v>
                </c:pt>
                <c:pt idx="5559">
                  <c:v>9.9110666666666667</c:v>
                </c:pt>
                <c:pt idx="5560">
                  <c:v>10.255599999999999</c:v>
                </c:pt>
                <c:pt idx="5561">
                  <c:v>10.0312</c:v>
                </c:pt>
                <c:pt idx="5562">
                  <c:v>10.31</c:v>
                </c:pt>
                <c:pt idx="5563">
                  <c:v>10.208</c:v>
                </c:pt>
                <c:pt idx="5564">
                  <c:v>10.062933333333341</c:v>
                </c:pt>
                <c:pt idx="5565">
                  <c:v>9.89746666666667</c:v>
                </c:pt>
                <c:pt idx="5566">
                  <c:v>9.6413333333333302</c:v>
                </c:pt>
                <c:pt idx="5567">
                  <c:v>9.7818666666666694</c:v>
                </c:pt>
                <c:pt idx="5568">
                  <c:v>9.8181333333333356</c:v>
                </c:pt>
                <c:pt idx="5569">
                  <c:v>9.6957333333333349</c:v>
                </c:pt>
                <c:pt idx="5570">
                  <c:v>9.3897333333333393</c:v>
                </c:pt>
                <c:pt idx="5571">
                  <c:v>9.0610666666666706</c:v>
                </c:pt>
                <c:pt idx="5572">
                  <c:v>9.2469333333333328</c:v>
                </c:pt>
                <c:pt idx="5573">
                  <c:v>9.4124000000000052</c:v>
                </c:pt>
                <c:pt idx="5574">
                  <c:v>9.1766666666666694</c:v>
                </c:pt>
                <c:pt idx="5575">
                  <c:v>8.8480000000000008</c:v>
                </c:pt>
                <c:pt idx="5576">
                  <c:v>8.6780000000000008</c:v>
                </c:pt>
                <c:pt idx="5577">
                  <c:v>8.5578666666666692</c:v>
                </c:pt>
                <c:pt idx="5578">
                  <c:v>8.8321333333333332</c:v>
                </c:pt>
                <c:pt idx="5579">
                  <c:v>8.9726666666666706</c:v>
                </c:pt>
                <c:pt idx="5580">
                  <c:v>8.8774666666666704</c:v>
                </c:pt>
                <c:pt idx="5581">
                  <c:v>9.0293333333333337</c:v>
                </c:pt>
                <c:pt idx="5582">
                  <c:v>9.1494666666666724</c:v>
                </c:pt>
                <c:pt idx="5583">
                  <c:v>9.3512000000000022</c:v>
                </c:pt>
                <c:pt idx="5584">
                  <c:v>9.4872000000000014</c:v>
                </c:pt>
                <c:pt idx="5585">
                  <c:v>9.5960000000000001</c:v>
                </c:pt>
                <c:pt idx="5586">
                  <c:v>9.9065333333333392</c:v>
                </c:pt>
                <c:pt idx="5587">
                  <c:v>9.5121333333333347</c:v>
                </c:pt>
                <c:pt idx="5588">
                  <c:v>9.120000000000001</c:v>
                </c:pt>
                <c:pt idx="5589">
                  <c:v>9.3783999999999992</c:v>
                </c:pt>
                <c:pt idx="5590">
                  <c:v>9.2945333333333338</c:v>
                </c:pt>
                <c:pt idx="5591">
                  <c:v>9.3942666666666668</c:v>
                </c:pt>
                <c:pt idx="5592">
                  <c:v>9.3761333333333372</c:v>
                </c:pt>
                <c:pt idx="5593">
                  <c:v>9.3104000000000031</c:v>
                </c:pt>
                <c:pt idx="5594">
                  <c:v>9.2650666666666694</c:v>
                </c:pt>
                <c:pt idx="5595">
                  <c:v>9.2650666666666694</c:v>
                </c:pt>
                <c:pt idx="5596">
                  <c:v>8.7664000000000026</c:v>
                </c:pt>
                <c:pt idx="5597">
                  <c:v>8.6893333333333338</c:v>
                </c:pt>
                <c:pt idx="5598">
                  <c:v>8.4626666666666708</c:v>
                </c:pt>
                <c:pt idx="5599">
                  <c:v>8.2904</c:v>
                </c:pt>
                <c:pt idx="5600">
                  <c:v>8.5465333333333326</c:v>
                </c:pt>
                <c:pt idx="5601">
                  <c:v>8.2428000000000008</c:v>
                </c:pt>
                <c:pt idx="5602">
                  <c:v>8.5828000000000042</c:v>
                </c:pt>
                <c:pt idx="5603">
                  <c:v>8.8819999999999997</c:v>
                </c:pt>
                <c:pt idx="5604">
                  <c:v>8.9024000000000001</c:v>
                </c:pt>
                <c:pt idx="5605">
                  <c:v>8.9092000000000002</c:v>
                </c:pt>
                <c:pt idx="5606">
                  <c:v>8.9046666666666692</c:v>
                </c:pt>
                <c:pt idx="5607">
                  <c:v>8.7573333333333352</c:v>
                </c:pt>
                <c:pt idx="5608">
                  <c:v>8.6417333333333328</c:v>
                </c:pt>
                <c:pt idx="5609">
                  <c:v>8.5669333333333348</c:v>
                </c:pt>
                <c:pt idx="5610">
                  <c:v>8.6916000000000029</c:v>
                </c:pt>
                <c:pt idx="5611">
                  <c:v>9.0180000000000007</c:v>
                </c:pt>
                <c:pt idx="5612">
                  <c:v>9.1630666666666691</c:v>
                </c:pt>
                <c:pt idx="5613">
                  <c:v>9.2718666666666678</c:v>
                </c:pt>
                <c:pt idx="5614">
                  <c:v>9.2129333333333356</c:v>
                </c:pt>
                <c:pt idx="5615">
                  <c:v>8.9749333333333325</c:v>
                </c:pt>
                <c:pt idx="5616">
                  <c:v>9.2220000000000013</c:v>
                </c:pt>
                <c:pt idx="5617">
                  <c:v>9.0882666666666694</c:v>
                </c:pt>
                <c:pt idx="5618">
                  <c:v>8.9885333333333328</c:v>
                </c:pt>
                <c:pt idx="5619">
                  <c:v>8.8480000000000008</c:v>
                </c:pt>
                <c:pt idx="5620">
                  <c:v>8.8820000000000032</c:v>
                </c:pt>
                <c:pt idx="5621">
                  <c:v>8.7981333333333307</c:v>
                </c:pt>
                <c:pt idx="5622">
                  <c:v>8.9364000000000026</c:v>
                </c:pt>
                <c:pt idx="5623">
                  <c:v>8.7890666666666668</c:v>
                </c:pt>
                <c:pt idx="5624">
                  <c:v>9.0180000000000007</c:v>
                </c:pt>
                <c:pt idx="5625">
                  <c:v>8.8480000000000008</c:v>
                </c:pt>
                <c:pt idx="5626">
                  <c:v>8.7641333333333336</c:v>
                </c:pt>
                <c:pt idx="5627">
                  <c:v>8.4060000000000024</c:v>
                </c:pt>
                <c:pt idx="5628">
                  <c:v>8.304000000000002</c:v>
                </c:pt>
                <c:pt idx="5629">
                  <c:v>8.4558666666666777</c:v>
                </c:pt>
                <c:pt idx="5630">
                  <c:v>8.4830666666666694</c:v>
                </c:pt>
                <c:pt idx="5631">
                  <c:v>8.3924000000000074</c:v>
                </c:pt>
                <c:pt idx="5632">
                  <c:v>8.5238666666666703</c:v>
                </c:pt>
                <c:pt idx="5633">
                  <c:v>8.7890666666666668</c:v>
                </c:pt>
                <c:pt idx="5634">
                  <c:v>8.9386666666666663</c:v>
                </c:pt>
                <c:pt idx="5635">
                  <c:v>9.3285333333333327</c:v>
                </c:pt>
                <c:pt idx="5636">
                  <c:v>9.4124000000000052</c:v>
                </c:pt>
                <c:pt idx="5637">
                  <c:v>9.3534666666666695</c:v>
                </c:pt>
                <c:pt idx="5638">
                  <c:v>9.55066666666667</c:v>
                </c:pt>
                <c:pt idx="5639">
                  <c:v>9.518933333333333</c:v>
                </c:pt>
                <c:pt idx="5640">
                  <c:v>9.7184000000000008</c:v>
                </c:pt>
                <c:pt idx="5641">
                  <c:v>9.7116000000000007</c:v>
                </c:pt>
                <c:pt idx="5642">
                  <c:v>9.9405333333333346</c:v>
                </c:pt>
                <c:pt idx="5643">
                  <c:v>9.9881333333333338</c:v>
                </c:pt>
                <c:pt idx="5644">
                  <c:v>10.071999999999999</c:v>
                </c:pt>
                <c:pt idx="5645">
                  <c:v>9.8566666666666691</c:v>
                </c:pt>
                <c:pt idx="5646">
                  <c:v>9.8249333333333322</c:v>
                </c:pt>
                <c:pt idx="5647">
                  <c:v>9.5098666666666691</c:v>
                </c:pt>
                <c:pt idx="5648">
                  <c:v>9.2900000000000009</c:v>
                </c:pt>
                <c:pt idx="5649">
                  <c:v>9.1426666666666705</c:v>
                </c:pt>
                <c:pt idx="5650">
                  <c:v>8.7278666666666656</c:v>
                </c:pt>
                <c:pt idx="5651">
                  <c:v>8.6530666666666693</c:v>
                </c:pt>
                <c:pt idx="5652">
                  <c:v>8.7664000000000026</c:v>
                </c:pt>
                <c:pt idx="5653">
                  <c:v>8.7052000000000014</c:v>
                </c:pt>
                <c:pt idx="5654">
                  <c:v>8.5873333333333353</c:v>
                </c:pt>
                <c:pt idx="5655">
                  <c:v>8.9341333333333353</c:v>
                </c:pt>
                <c:pt idx="5656">
                  <c:v>8.94546666666667</c:v>
                </c:pt>
                <c:pt idx="5657">
                  <c:v>8.9432000000000009</c:v>
                </c:pt>
                <c:pt idx="5658">
                  <c:v>9.0996000000000024</c:v>
                </c:pt>
                <c:pt idx="5659">
                  <c:v>8.9636000000000031</c:v>
                </c:pt>
                <c:pt idx="5660">
                  <c:v>9.0814666666666692</c:v>
                </c:pt>
                <c:pt idx="5661">
                  <c:v>9.2152000000000029</c:v>
                </c:pt>
                <c:pt idx="5662">
                  <c:v>9.2401333333333326</c:v>
                </c:pt>
                <c:pt idx="5663">
                  <c:v>9.7184000000000008</c:v>
                </c:pt>
                <c:pt idx="5664">
                  <c:v>10.13773333333334</c:v>
                </c:pt>
                <c:pt idx="5665">
                  <c:v>10.208</c:v>
                </c:pt>
                <c:pt idx="5666">
                  <c:v>10.548</c:v>
                </c:pt>
                <c:pt idx="5667">
                  <c:v>10.73613333333333</c:v>
                </c:pt>
                <c:pt idx="5668">
                  <c:v>10.953733333333339</c:v>
                </c:pt>
                <c:pt idx="5669">
                  <c:v>11.0444</c:v>
                </c:pt>
                <c:pt idx="5670">
                  <c:v>10.888</c:v>
                </c:pt>
                <c:pt idx="5671">
                  <c:v>10.81773333333334</c:v>
                </c:pt>
                <c:pt idx="5672">
                  <c:v>10.922000000000001</c:v>
                </c:pt>
                <c:pt idx="5673">
                  <c:v>10.758800000000001</c:v>
                </c:pt>
                <c:pt idx="5674">
                  <c:v>10.670400000000001</c:v>
                </c:pt>
                <c:pt idx="5675">
                  <c:v>10.93786666666667</c:v>
                </c:pt>
                <c:pt idx="5676">
                  <c:v>10.9696</c:v>
                </c:pt>
                <c:pt idx="5677">
                  <c:v>11.56346666666667</c:v>
                </c:pt>
                <c:pt idx="5678">
                  <c:v>11.257466666666669</c:v>
                </c:pt>
                <c:pt idx="5679">
                  <c:v>11.00586666666667</c:v>
                </c:pt>
                <c:pt idx="5680">
                  <c:v>10.8744</c:v>
                </c:pt>
                <c:pt idx="5681">
                  <c:v>10.74973333333334</c:v>
                </c:pt>
                <c:pt idx="5682">
                  <c:v>10.50266666666667</c:v>
                </c:pt>
                <c:pt idx="5683">
                  <c:v>10.128666666666669</c:v>
                </c:pt>
                <c:pt idx="5684">
                  <c:v>10.0448</c:v>
                </c:pt>
                <c:pt idx="5685">
                  <c:v>9.9450666666666692</c:v>
                </c:pt>
                <c:pt idx="5686">
                  <c:v>10.0992</c:v>
                </c:pt>
                <c:pt idx="5687">
                  <c:v>10.321333333333341</c:v>
                </c:pt>
                <c:pt idx="5688">
                  <c:v>10.380266666666669</c:v>
                </c:pt>
                <c:pt idx="5689">
                  <c:v>10.733866666666669</c:v>
                </c:pt>
                <c:pt idx="5690">
                  <c:v>10.627333333333331</c:v>
                </c:pt>
                <c:pt idx="5691">
                  <c:v>10.291866666666669</c:v>
                </c:pt>
                <c:pt idx="5692">
                  <c:v>10.013066666666671</c:v>
                </c:pt>
                <c:pt idx="5693">
                  <c:v>10.0992</c:v>
                </c:pt>
                <c:pt idx="5694">
                  <c:v>10.40066666666667</c:v>
                </c:pt>
                <c:pt idx="5695">
                  <c:v>10.88573333333334</c:v>
                </c:pt>
                <c:pt idx="5696">
                  <c:v>10.86986666666667</c:v>
                </c:pt>
                <c:pt idx="5697">
                  <c:v>10.765599999999999</c:v>
                </c:pt>
                <c:pt idx="5698">
                  <c:v>10.7996</c:v>
                </c:pt>
                <c:pt idx="5699">
                  <c:v>10.8948</c:v>
                </c:pt>
                <c:pt idx="5700">
                  <c:v>10.681733333333341</c:v>
                </c:pt>
                <c:pt idx="5701">
                  <c:v>10.5616</c:v>
                </c:pt>
                <c:pt idx="5702">
                  <c:v>10.20573333333334</c:v>
                </c:pt>
                <c:pt idx="5703">
                  <c:v>10.3508</c:v>
                </c:pt>
                <c:pt idx="5704">
                  <c:v>10.05613333333333</c:v>
                </c:pt>
                <c:pt idx="5705">
                  <c:v>10.051600000000001</c:v>
                </c:pt>
                <c:pt idx="5706">
                  <c:v>10.446</c:v>
                </c:pt>
                <c:pt idx="5707">
                  <c:v>10.330399999999999</c:v>
                </c:pt>
                <c:pt idx="5708">
                  <c:v>10.15586666666667</c:v>
                </c:pt>
                <c:pt idx="5709">
                  <c:v>9.8702666666666694</c:v>
                </c:pt>
                <c:pt idx="5710">
                  <c:v>9.8680000000000021</c:v>
                </c:pt>
                <c:pt idx="5711">
                  <c:v>9.6209333333333333</c:v>
                </c:pt>
                <c:pt idx="5712">
                  <c:v>9.6708000000000016</c:v>
                </c:pt>
                <c:pt idx="5713">
                  <c:v>9.9768000000000008</c:v>
                </c:pt>
                <c:pt idx="5714">
                  <c:v>9.9428000000000036</c:v>
                </c:pt>
                <c:pt idx="5715">
                  <c:v>10.004</c:v>
                </c:pt>
                <c:pt idx="5716">
                  <c:v>10.328133333333341</c:v>
                </c:pt>
                <c:pt idx="5717">
                  <c:v>10.525333333333339</c:v>
                </c:pt>
                <c:pt idx="5718">
                  <c:v>10.40066666666667</c:v>
                </c:pt>
                <c:pt idx="5719">
                  <c:v>10.52986666666667</c:v>
                </c:pt>
                <c:pt idx="5720">
                  <c:v>10.2964</c:v>
                </c:pt>
                <c:pt idx="5721">
                  <c:v>10.17173333333333</c:v>
                </c:pt>
                <c:pt idx="5722">
                  <c:v>10.291866666666669</c:v>
                </c:pt>
                <c:pt idx="5723">
                  <c:v>10.101466666666671</c:v>
                </c:pt>
                <c:pt idx="5724">
                  <c:v>9.9790666666666699</c:v>
                </c:pt>
                <c:pt idx="5725">
                  <c:v>9.6594666666666704</c:v>
                </c:pt>
                <c:pt idx="5726">
                  <c:v>9.9496000000000002</c:v>
                </c:pt>
                <c:pt idx="5727">
                  <c:v>9.9972000000000012</c:v>
                </c:pt>
                <c:pt idx="5728">
                  <c:v>9.9155999999999995</c:v>
                </c:pt>
                <c:pt idx="5729">
                  <c:v>9.8725333333333403</c:v>
                </c:pt>
                <c:pt idx="5730">
                  <c:v>10.065200000000001</c:v>
                </c:pt>
                <c:pt idx="5731">
                  <c:v>10.04253333333334</c:v>
                </c:pt>
                <c:pt idx="5732">
                  <c:v>10.14</c:v>
                </c:pt>
                <c:pt idx="5733">
                  <c:v>10.192133333333331</c:v>
                </c:pt>
                <c:pt idx="5734">
                  <c:v>10.2828</c:v>
                </c:pt>
                <c:pt idx="5735">
                  <c:v>10.59106666666667</c:v>
                </c:pt>
                <c:pt idx="5736">
                  <c:v>10.772399999999999</c:v>
                </c:pt>
                <c:pt idx="5737">
                  <c:v>10.65</c:v>
                </c:pt>
                <c:pt idx="5738">
                  <c:v>10.9016</c:v>
                </c:pt>
                <c:pt idx="5739">
                  <c:v>10.66586666666667</c:v>
                </c:pt>
                <c:pt idx="5740">
                  <c:v>10.418799999999999</c:v>
                </c:pt>
                <c:pt idx="5741">
                  <c:v>10.36213333333334</c:v>
                </c:pt>
                <c:pt idx="5742">
                  <c:v>10.538933333333331</c:v>
                </c:pt>
                <c:pt idx="5743">
                  <c:v>10.6568</c:v>
                </c:pt>
                <c:pt idx="5744">
                  <c:v>10.393866666666669</c:v>
                </c:pt>
                <c:pt idx="5745">
                  <c:v>10.368933333333329</c:v>
                </c:pt>
                <c:pt idx="5746">
                  <c:v>10.16493333333333</c:v>
                </c:pt>
                <c:pt idx="5747">
                  <c:v>9.9654666666666696</c:v>
                </c:pt>
                <c:pt idx="5748">
                  <c:v>9.9609333333333367</c:v>
                </c:pt>
                <c:pt idx="5749">
                  <c:v>9.6504000000000012</c:v>
                </c:pt>
                <c:pt idx="5750">
                  <c:v>9.5393333333333352</c:v>
                </c:pt>
                <c:pt idx="5751">
                  <c:v>9.2287999999999961</c:v>
                </c:pt>
                <c:pt idx="5752">
                  <c:v>9.5574666666666701</c:v>
                </c:pt>
                <c:pt idx="5753">
                  <c:v>9.7501333333333342</c:v>
                </c:pt>
                <c:pt idx="5754">
                  <c:v>9.9292000000000016</c:v>
                </c:pt>
                <c:pt idx="5755">
                  <c:v>10.101466666666671</c:v>
                </c:pt>
                <c:pt idx="5756">
                  <c:v>10.069733333333341</c:v>
                </c:pt>
                <c:pt idx="5757">
                  <c:v>10.51853333333333</c:v>
                </c:pt>
                <c:pt idx="5758">
                  <c:v>10.4732</c:v>
                </c:pt>
                <c:pt idx="5759">
                  <c:v>10.468666666666669</c:v>
                </c:pt>
                <c:pt idx="5760">
                  <c:v>10.40293333333334</c:v>
                </c:pt>
                <c:pt idx="5761">
                  <c:v>10.425599999999999</c:v>
                </c:pt>
                <c:pt idx="5762">
                  <c:v>10.378</c:v>
                </c:pt>
                <c:pt idx="5763">
                  <c:v>10.30093333333333</c:v>
                </c:pt>
                <c:pt idx="5764">
                  <c:v>10.66133333333334</c:v>
                </c:pt>
                <c:pt idx="5765">
                  <c:v>10.702133333333339</c:v>
                </c:pt>
                <c:pt idx="5766">
                  <c:v>11.30506666666667</c:v>
                </c:pt>
                <c:pt idx="5767">
                  <c:v>11.422933333333329</c:v>
                </c:pt>
                <c:pt idx="5768">
                  <c:v>11.572533333333331</c:v>
                </c:pt>
                <c:pt idx="5769">
                  <c:v>11.604266666666661</c:v>
                </c:pt>
                <c:pt idx="5770">
                  <c:v>11.855866666666669</c:v>
                </c:pt>
                <c:pt idx="5771">
                  <c:v>12.127866666666669</c:v>
                </c:pt>
                <c:pt idx="5772">
                  <c:v>11.565733333333339</c:v>
                </c:pt>
                <c:pt idx="5773">
                  <c:v>11.8672</c:v>
                </c:pt>
                <c:pt idx="5774">
                  <c:v>12.06893333333333</c:v>
                </c:pt>
                <c:pt idx="5775">
                  <c:v>11.96013333333334</c:v>
                </c:pt>
                <c:pt idx="5776">
                  <c:v>11.81733333333333</c:v>
                </c:pt>
                <c:pt idx="5777">
                  <c:v>11.95786666666667</c:v>
                </c:pt>
                <c:pt idx="5778">
                  <c:v>12.025866666666669</c:v>
                </c:pt>
                <c:pt idx="5779">
                  <c:v>11.99640000000001</c:v>
                </c:pt>
                <c:pt idx="5780">
                  <c:v>12.132400000000001</c:v>
                </c:pt>
                <c:pt idx="5781">
                  <c:v>12.0032</c:v>
                </c:pt>
                <c:pt idx="5782">
                  <c:v>11.767466666666669</c:v>
                </c:pt>
                <c:pt idx="5783">
                  <c:v>11.654133333333331</c:v>
                </c:pt>
                <c:pt idx="5784">
                  <c:v>11.9284</c:v>
                </c:pt>
                <c:pt idx="5785">
                  <c:v>11.738</c:v>
                </c:pt>
                <c:pt idx="5786">
                  <c:v>11.364000000000001</c:v>
                </c:pt>
                <c:pt idx="5787">
                  <c:v>11.180400000000001</c:v>
                </c:pt>
                <c:pt idx="5788">
                  <c:v>10.872133333333339</c:v>
                </c:pt>
                <c:pt idx="5789">
                  <c:v>11.194000000000001</c:v>
                </c:pt>
                <c:pt idx="5790">
                  <c:v>11.427466666666669</c:v>
                </c:pt>
                <c:pt idx="5791">
                  <c:v>11.80826666666667</c:v>
                </c:pt>
                <c:pt idx="5792">
                  <c:v>11.8672</c:v>
                </c:pt>
                <c:pt idx="5793">
                  <c:v>12.3704</c:v>
                </c:pt>
                <c:pt idx="5794">
                  <c:v>12.33866666666667</c:v>
                </c:pt>
                <c:pt idx="5795">
                  <c:v>12.1936</c:v>
                </c:pt>
                <c:pt idx="5796">
                  <c:v>11.87173333333334</c:v>
                </c:pt>
                <c:pt idx="5797">
                  <c:v>11.583866666666671</c:v>
                </c:pt>
                <c:pt idx="5798">
                  <c:v>11.42973333333334</c:v>
                </c:pt>
                <c:pt idx="5799">
                  <c:v>11.33453333333334</c:v>
                </c:pt>
                <c:pt idx="5800">
                  <c:v>11.672266666666671</c:v>
                </c:pt>
                <c:pt idx="5801">
                  <c:v>11.851333333333329</c:v>
                </c:pt>
                <c:pt idx="5802">
                  <c:v>12.259333333333331</c:v>
                </c:pt>
                <c:pt idx="5803">
                  <c:v>12.329599999999999</c:v>
                </c:pt>
                <c:pt idx="5804">
                  <c:v>12.05306666666667</c:v>
                </c:pt>
                <c:pt idx="5805">
                  <c:v>12.06666666666667</c:v>
                </c:pt>
                <c:pt idx="5806">
                  <c:v>11.98733333333333</c:v>
                </c:pt>
                <c:pt idx="5807">
                  <c:v>12.0032</c:v>
                </c:pt>
                <c:pt idx="5808">
                  <c:v>11.370799999999999</c:v>
                </c:pt>
                <c:pt idx="5809">
                  <c:v>11.629200000000001</c:v>
                </c:pt>
                <c:pt idx="5810">
                  <c:v>11.966933333333341</c:v>
                </c:pt>
                <c:pt idx="5811">
                  <c:v>12.47013333333333</c:v>
                </c:pt>
                <c:pt idx="5812">
                  <c:v>12.69906666666667</c:v>
                </c:pt>
                <c:pt idx="5813">
                  <c:v>13.09346666666667</c:v>
                </c:pt>
                <c:pt idx="5814">
                  <c:v>13.104799999999999</c:v>
                </c:pt>
                <c:pt idx="5815">
                  <c:v>13.136533333333331</c:v>
                </c:pt>
                <c:pt idx="5816">
                  <c:v>13.243066666666669</c:v>
                </c:pt>
                <c:pt idx="5817">
                  <c:v>13.2136</c:v>
                </c:pt>
                <c:pt idx="5818">
                  <c:v>13.197733333333341</c:v>
                </c:pt>
                <c:pt idx="5819">
                  <c:v>13.404</c:v>
                </c:pt>
                <c:pt idx="5820">
                  <c:v>13.877733333333341</c:v>
                </c:pt>
                <c:pt idx="5821">
                  <c:v>13.975199999999999</c:v>
                </c:pt>
                <c:pt idx="5822">
                  <c:v>13.975199999999999</c:v>
                </c:pt>
                <c:pt idx="5823">
                  <c:v>14.516933333333331</c:v>
                </c:pt>
                <c:pt idx="5824">
                  <c:v>14.2812</c:v>
                </c:pt>
                <c:pt idx="5825">
                  <c:v>14.006933333333331</c:v>
                </c:pt>
                <c:pt idx="5826">
                  <c:v>13.914</c:v>
                </c:pt>
                <c:pt idx="5827">
                  <c:v>13.929866666666671</c:v>
                </c:pt>
                <c:pt idx="5828">
                  <c:v>14.1112</c:v>
                </c:pt>
                <c:pt idx="5829">
                  <c:v>14.240399999999999</c:v>
                </c:pt>
                <c:pt idx="5830">
                  <c:v>14.3832</c:v>
                </c:pt>
                <c:pt idx="5831">
                  <c:v>14.4512</c:v>
                </c:pt>
                <c:pt idx="5832">
                  <c:v>14.933999999999999</c:v>
                </c:pt>
                <c:pt idx="5833">
                  <c:v>15.178800000000001</c:v>
                </c:pt>
                <c:pt idx="5834">
                  <c:v>15.07</c:v>
                </c:pt>
                <c:pt idx="5835">
                  <c:v>14.510133333333339</c:v>
                </c:pt>
                <c:pt idx="5836">
                  <c:v>14.417199999999999</c:v>
                </c:pt>
                <c:pt idx="5837">
                  <c:v>14.77306666666667</c:v>
                </c:pt>
                <c:pt idx="5838">
                  <c:v>14.612133333333331</c:v>
                </c:pt>
                <c:pt idx="5839">
                  <c:v>14.40586666666667</c:v>
                </c:pt>
                <c:pt idx="5840">
                  <c:v>14.9068</c:v>
                </c:pt>
                <c:pt idx="5841">
                  <c:v>14.6008</c:v>
                </c:pt>
                <c:pt idx="5842">
                  <c:v>14.798</c:v>
                </c:pt>
                <c:pt idx="5843">
                  <c:v>14.56</c:v>
                </c:pt>
                <c:pt idx="5844">
                  <c:v>14.73453333333333</c:v>
                </c:pt>
                <c:pt idx="5845">
                  <c:v>14.725466666666669</c:v>
                </c:pt>
                <c:pt idx="5846">
                  <c:v>14.4376</c:v>
                </c:pt>
                <c:pt idx="5847">
                  <c:v>13.88</c:v>
                </c:pt>
                <c:pt idx="5848">
                  <c:v>13.576266666666671</c:v>
                </c:pt>
                <c:pt idx="5849">
                  <c:v>13.884533333333341</c:v>
                </c:pt>
                <c:pt idx="5850">
                  <c:v>14.138400000000001</c:v>
                </c:pt>
                <c:pt idx="5851">
                  <c:v>13.97973333333333</c:v>
                </c:pt>
                <c:pt idx="5852">
                  <c:v>13.641999999999999</c:v>
                </c:pt>
                <c:pt idx="5853">
                  <c:v>13.929866666666671</c:v>
                </c:pt>
                <c:pt idx="5854">
                  <c:v>14.2608</c:v>
                </c:pt>
                <c:pt idx="5855">
                  <c:v>14.226800000000001</c:v>
                </c:pt>
                <c:pt idx="5856">
                  <c:v>14.655200000000001</c:v>
                </c:pt>
                <c:pt idx="5857">
                  <c:v>14.59626666666667</c:v>
                </c:pt>
                <c:pt idx="5858">
                  <c:v>14.24266666666667</c:v>
                </c:pt>
                <c:pt idx="5859">
                  <c:v>13.904933333333339</c:v>
                </c:pt>
                <c:pt idx="5860">
                  <c:v>13.714533333333341</c:v>
                </c:pt>
                <c:pt idx="5861">
                  <c:v>14.39906666666667</c:v>
                </c:pt>
                <c:pt idx="5862">
                  <c:v>14.714133333333329</c:v>
                </c:pt>
                <c:pt idx="5863">
                  <c:v>14.696</c:v>
                </c:pt>
                <c:pt idx="5864">
                  <c:v>14.6212</c:v>
                </c:pt>
                <c:pt idx="5865">
                  <c:v>14.65746666666667</c:v>
                </c:pt>
                <c:pt idx="5866">
                  <c:v>15.14933333333334</c:v>
                </c:pt>
                <c:pt idx="5867">
                  <c:v>15.2536</c:v>
                </c:pt>
                <c:pt idx="5868">
                  <c:v>14.67786666666667</c:v>
                </c:pt>
                <c:pt idx="5869">
                  <c:v>14.580399999999999</c:v>
                </c:pt>
                <c:pt idx="5870">
                  <c:v>14.30386666666667</c:v>
                </c:pt>
                <c:pt idx="5871">
                  <c:v>13.86866666666667</c:v>
                </c:pt>
                <c:pt idx="5872">
                  <c:v>14.1996</c:v>
                </c:pt>
                <c:pt idx="5873">
                  <c:v>14.351466666666671</c:v>
                </c:pt>
                <c:pt idx="5874">
                  <c:v>14.521466666666671</c:v>
                </c:pt>
                <c:pt idx="5875">
                  <c:v>14.9</c:v>
                </c:pt>
                <c:pt idx="5876">
                  <c:v>14.39906666666667</c:v>
                </c:pt>
                <c:pt idx="5877">
                  <c:v>13.9208</c:v>
                </c:pt>
                <c:pt idx="5878">
                  <c:v>14.482933333333341</c:v>
                </c:pt>
                <c:pt idx="5879">
                  <c:v>14.288</c:v>
                </c:pt>
                <c:pt idx="5880">
                  <c:v>14.04773333333333</c:v>
                </c:pt>
                <c:pt idx="5881">
                  <c:v>13.6896</c:v>
                </c:pt>
                <c:pt idx="5882">
                  <c:v>13.4312</c:v>
                </c:pt>
                <c:pt idx="5883">
                  <c:v>13.64426666666666</c:v>
                </c:pt>
                <c:pt idx="5884">
                  <c:v>13.35186666666667</c:v>
                </c:pt>
                <c:pt idx="5885">
                  <c:v>12.99826666666667</c:v>
                </c:pt>
                <c:pt idx="5886">
                  <c:v>13.376799999999999</c:v>
                </c:pt>
                <c:pt idx="5887">
                  <c:v>12.792</c:v>
                </c:pt>
                <c:pt idx="5888">
                  <c:v>13.141066666666671</c:v>
                </c:pt>
                <c:pt idx="5889">
                  <c:v>13.292933333333339</c:v>
                </c:pt>
                <c:pt idx="5890">
                  <c:v>13.129733333333331</c:v>
                </c:pt>
                <c:pt idx="5891">
                  <c:v>13.249866666666669</c:v>
                </c:pt>
                <c:pt idx="5892">
                  <c:v>13.56266666666667</c:v>
                </c:pt>
                <c:pt idx="5893">
                  <c:v>13.179600000000001</c:v>
                </c:pt>
                <c:pt idx="5894">
                  <c:v>12.93706666666667</c:v>
                </c:pt>
                <c:pt idx="5895">
                  <c:v>12.96653333333334</c:v>
                </c:pt>
                <c:pt idx="5896">
                  <c:v>13.2272</c:v>
                </c:pt>
                <c:pt idx="5897">
                  <c:v>13.35186666666667</c:v>
                </c:pt>
                <c:pt idx="5898">
                  <c:v>13.449333333333341</c:v>
                </c:pt>
                <c:pt idx="5899">
                  <c:v>13.71906666666667</c:v>
                </c:pt>
                <c:pt idx="5900">
                  <c:v>13.664666666666671</c:v>
                </c:pt>
                <c:pt idx="5901">
                  <c:v>13.34733333333333</c:v>
                </c:pt>
                <c:pt idx="5902">
                  <c:v>13.47426666666667</c:v>
                </c:pt>
                <c:pt idx="5903">
                  <c:v>13.10706666666667</c:v>
                </c:pt>
                <c:pt idx="5904">
                  <c:v>13.533200000000001</c:v>
                </c:pt>
                <c:pt idx="5905">
                  <c:v>13.628399999999999</c:v>
                </c:pt>
                <c:pt idx="5906">
                  <c:v>13.56266666666667</c:v>
                </c:pt>
                <c:pt idx="5907">
                  <c:v>13.4312</c:v>
                </c:pt>
                <c:pt idx="5908">
                  <c:v>13.245333333333329</c:v>
                </c:pt>
                <c:pt idx="5909">
                  <c:v>13.51733333333333</c:v>
                </c:pt>
                <c:pt idx="5910">
                  <c:v>13.82106666666667</c:v>
                </c:pt>
                <c:pt idx="5911">
                  <c:v>13.664666666666671</c:v>
                </c:pt>
                <c:pt idx="5912">
                  <c:v>14.10213333333334</c:v>
                </c:pt>
                <c:pt idx="5913">
                  <c:v>13.968400000000001</c:v>
                </c:pt>
                <c:pt idx="5914">
                  <c:v>13.925333333333329</c:v>
                </c:pt>
                <c:pt idx="5915">
                  <c:v>14.2812</c:v>
                </c:pt>
                <c:pt idx="5916">
                  <c:v>14.2812</c:v>
                </c:pt>
                <c:pt idx="5917">
                  <c:v>15.01786666666667</c:v>
                </c:pt>
                <c:pt idx="5918">
                  <c:v>15.00653333333333</c:v>
                </c:pt>
                <c:pt idx="5919">
                  <c:v>14.526</c:v>
                </c:pt>
                <c:pt idx="5920">
                  <c:v>14.39226666666667</c:v>
                </c:pt>
                <c:pt idx="5921">
                  <c:v>14.2812</c:v>
                </c:pt>
                <c:pt idx="5922">
                  <c:v>14.23813333333333</c:v>
                </c:pt>
                <c:pt idx="5923">
                  <c:v>14.938533333333339</c:v>
                </c:pt>
                <c:pt idx="5924">
                  <c:v>14.96120000000001</c:v>
                </c:pt>
                <c:pt idx="5925">
                  <c:v>14.42626666666667</c:v>
                </c:pt>
                <c:pt idx="5926">
                  <c:v>14.50333333333333</c:v>
                </c:pt>
                <c:pt idx="5927">
                  <c:v>14.151999999999999</c:v>
                </c:pt>
                <c:pt idx="5928">
                  <c:v>14.1996</c:v>
                </c:pt>
                <c:pt idx="5929">
                  <c:v>14.34466666666667</c:v>
                </c:pt>
                <c:pt idx="5930">
                  <c:v>14.4512</c:v>
                </c:pt>
                <c:pt idx="5931">
                  <c:v>14.50106666666667</c:v>
                </c:pt>
                <c:pt idx="5932">
                  <c:v>13.696400000000001</c:v>
                </c:pt>
                <c:pt idx="5933">
                  <c:v>13.759866666666669</c:v>
                </c:pt>
                <c:pt idx="5934">
                  <c:v>13.419866666666669</c:v>
                </c:pt>
                <c:pt idx="5935">
                  <c:v>13.526400000000001</c:v>
                </c:pt>
                <c:pt idx="5936">
                  <c:v>13.73266666666667</c:v>
                </c:pt>
                <c:pt idx="5937">
                  <c:v>13.841466666666671</c:v>
                </c:pt>
                <c:pt idx="5938">
                  <c:v>13.721333333333339</c:v>
                </c:pt>
                <c:pt idx="5939">
                  <c:v>14.113466666666669</c:v>
                </c:pt>
                <c:pt idx="5940">
                  <c:v>14.541866666666669</c:v>
                </c:pt>
                <c:pt idx="5941">
                  <c:v>14.69146666666667</c:v>
                </c:pt>
                <c:pt idx="5942">
                  <c:v>14.4444</c:v>
                </c:pt>
                <c:pt idx="5943">
                  <c:v>14.455733333333329</c:v>
                </c:pt>
                <c:pt idx="5944">
                  <c:v>14.5532</c:v>
                </c:pt>
                <c:pt idx="5945">
                  <c:v>14.6144</c:v>
                </c:pt>
                <c:pt idx="5946">
                  <c:v>14.52826666666666</c:v>
                </c:pt>
                <c:pt idx="5947">
                  <c:v>14.89093333333334</c:v>
                </c:pt>
                <c:pt idx="5948">
                  <c:v>15.11306666666667</c:v>
                </c:pt>
                <c:pt idx="5949">
                  <c:v>15.160666666666669</c:v>
                </c:pt>
                <c:pt idx="5950">
                  <c:v>15.147066666666669</c:v>
                </c:pt>
                <c:pt idx="5951">
                  <c:v>15.13573333333334</c:v>
                </c:pt>
                <c:pt idx="5952">
                  <c:v>15.30573333333334</c:v>
                </c:pt>
                <c:pt idx="5953">
                  <c:v>14.970266666666671</c:v>
                </c:pt>
                <c:pt idx="5954">
                  <c:v>14.618933333333329</c:v>
                </c:pt>
                <c:pt idx="5955">
                  <c:v>14.50786666666667</c:v>
                </c:pt>
                <c:pt idx="5956">
                  <c:v>14.16106666666667</c:v>
                </c:pt>
                <c:pt idx="5957">
                  <c:v>14.5396</c:v>
                </c:pt>
                <c:pt idx="5958">
                  <c:v>14.4716</c:v>
                </c:pt>
                <c:pt idx="5959">
                  <c:v>14.6008</c:v>
                </c:pt>
                <c:pt idx="5960">
                  <c:v>14.174666666666671</c:v>
                </c:pt>
                <c:pt idx="5961">
                  <c:v>14.1656</c:v>
                </c:pt>
                <c:pt idx="5962">
                  <c:v>14.14066666666667</c:v>
                </c:pt>
                <c:pt idx="5963">
                  <c:v>13.816533333333339</c:v>
                </c:pt>
                <c:pt idx="5964">
                  <c:v>14.40133333333333</c:v>
                </c:pt>
                <c:pt idx="5965">
                  <c:v>14.56226666666667</c:v>
                </c:pt>
                <c:pt idx="5966">
                  <c:v>14.77986666666667</c:v>
                </c:pt>
                <c:pt idx="5967">
                  <c:v>14.813866666666669</c:v>
                </c:pt>
                <c:pt idx="5968">
                  <c:v>15.16973333333334</c:v>
                </c:pt>
                <c:pt idx="5969">
                  <c:v>15.57773333333334</c:v>
                </c:pt>
                <c:pt idx="5970">
                  <c:v>15.854266666666669</c:v>
                </c:pt>
                <c:pt idx="5971">
                  <c:v>16.31666666666667</c:v>
                </c:pt>
                <c:pt idx="5972">
                  <c:v>16.128533333333309</c:v>
                </c:pt>
                <c:pt idx="5973">
                  <c:v>16.600000000000001</c:v>
                </c:pt>
                <c:pt idx="5974">
                  <c:v>16.19653333333331</c:v>
                </c:pt>
                <c:pt idx="5975">
                  <c:v>16.24186666666667</c:v>
                </c:pt>
                <c:pt idx="5976">
                  <c:v>16.142133333333302</c:v>
                </c:pt>
                <c:pt idx="5977">
                  <c:v>15.822533333333331</c:v>
                </c:pt>
                <c:pt idx="5978">
                  <c:v>16.006133333333299</c:v>
                </c:pt>
                <c:pt idx="5979">
                  <c:v>15.78853333333333</c:v>
                </c:pt>
                <c:pt idx="5980">
                  <c:v>15.444000000000001</c:v>
                </c:pt>
                <c:pt idx="5981">
                  <c:v>15.160666666666669</c:v>
                </c:pt>
                <c:pt idx="5982">
                  <c:v>14.836533333333341</c:v>
                </c:pt>
                <c:pt idx="5983">
                  <c:v>14.825200000000001</c:v>
                </c:pt>
                <c:pt idx="5984">
                  <c:v>14.62346666666666</c:v>
                </c:pt>
                <c:pt idx="5985">
                  <c:v>14.492000000000001</c:v>
                </c:pt>
                <c:pt idx="5986">
                  <c:v>14.41946666666667</c:v>
                </c:pt>
                <c:pt idx="5987">
                  <c:v>14.743600000000001</c:v>
                </c:pt>
                <c:pt idx="5988">
                  <c:v>14.59626666666667</c:v>
                </c:pt>
                <c:pt idx="5989">
                  <c:v>14.7912</c:v>
                </c:pt>
                <c:pt idx="5990">
                  <c:v>14.9612</c:v>
                </c:pt>
                <c:pt idx="5991">
                  <c:v>15.10626666666667</c:v>
                </c:pt>
                <c:pt idx="5992">
                  <c:v>15.3012</c:v>
                </c:pt>
                <c:pt idx="5993">
                  <c:v>15.1244</c:v>
                </c:pt>
                <c:pt idx="5994">
                  <c:v>15.103999999999999</c:v>
                </c:pt>
                <c:pt idx="5995">
                  <c:v>15.1244</c:v>
                </c:pt>
                <c:pt idx="5996">
                  <c:v>15.42813333333334</c:v>
                </c:pt>
                <c:pt idx="5997">
                  <c:v>15.43946666666667</c:v>
                </c:pt>
                <c:pt idx="5998">
                  <c:v>15.568666666666671</c:v>
                </c:pt>
                <c:pt idx="5999">
                  <c:v>15.41</c:v>
                </c:pt>
                <c:pt idx="6000">
                  <c:v>15.06093333333334</c:v>
                </c:pt>
                <c:pt idx="6001">
                  <c:v>14.838800000000001</c:v>
                </c:pt>
                <c:pt idx="6002">
                  <c:v>14.439866666666671</c:v>
                </c:pt>
                <c:pt idx="6003">
                  <c:v>14.31066666666667</c:v>
                </c:pt>
                <c:pt idx="6004">
                  <c:v>14.3424</c:v>
                </c:pt>
                <c:pt idx="6005">
                  <c:v>14.34240000000001</c:v>
                </c:pt>
                <c:pt idx="6006">
                  <c:v>14.394533333333341</c:v>
                </c:pt>
                <c:pt idx="6007">
                  <c:v>14.7164</c:v>
                </c:pt>
                <c:pt idx="6008">
                  <c:v>14.64613333333333</c:v>
                </c:pt>
                <c:pt idx="6009">
                  <c:v>14.655200000000001</c:v>
                </c:pt>
                <c:pt idx="6010">
                  <c:v>14.2948</c:v>
                </c:pt>
                <c:pt idx="6011">
                  <c:v>13.948</c:v>
                </c:pt>
                <c:pt idx="6012">
                  <c:v>14.12933333333334</c:v>
                </c:pt>
                <c:pt idx="6013">
                  <c:v>13.336</c:v>
                </c:pt>
                <c:pt idx="6014">
                  <c:v>13.56266666666667</c:v>
                </c:pt>
                <c:pt idx="6015">
                  <c:v>13.755333333333329</c:v>
                </c:pt>
                <c:pt idx="6016">
                  <c:v>13.8528</c:v>
                </c:pt>
                <c:pt idx="6017">
                  <c:v>14.14973333333333</c:v>
                </c:pt>
                <c:pt idx="6018">
                  <c:v>13.7712</c:v>
                </c:pt>
                <c:pt idx="6019">
                  <c:v>13.46066666666667</c:v>
                </c:pt>
                <c:pt idx="6020">
                  <c:v>13.494666666666671</c:v>
                </c:pt>
                <c:pt idx="6021">
                  <c:v>13.63973333333333</c:v>
                </c:pt>
                <c:pt idx="6022">
                  <c:v>13.43573333333334</c:v>
                </c:pt>
                <c:pt idx="6023">
                  <c:v>13.3428</c:v>
                </c:pt>
                <c:pt idx="6024">
                  <c:v>13.104799999999999</c:v>
                </c:pt>
                <c:pt idx="6025">
                  <c:v>13.596666666666669</c:v>
                </c:pt>
                <c:pt idx="6026">
                  <c:v>13.861866666666669</c:v>
                </c:pt>
                <c:pt idx="6027">
                  <c:v>13.859600000000009</c:v>
                </c:pt>
                <c:pt idx="6028">
                  <c:v>14.213200000000001</c:v>
                </c:pt>
                <c:pt idx="6029">
                  <c:v>14.22</c:v>
                </c:pt>
                <c:pt idx="6030">
                  <c:v>14.054533333333341</c:v>
                </c:pt>
                <c:pt idx="6031">
                  <c:v>13.569466666666671</c:v>
                </c:pt>
                <c:pt idx="6032">
                  <c:v>13.2136</c:v>
                </c:pt>
                <c:pt idx="6033">
                  <c:v>13.54906666666667</c:v>
                </c:pt>
                <c:pt idx="6034">
                  <c:v>13.9276</c:v>
                </c:pt>
                <c:pt idx="6035">
                  <c:v>13.90040000000001</c:v>
                </c:pt>
                <c:pt idx="6036">
                  <c:v>13.678266666666669</c:v>
                </c:pt>
                <c:pt idx="6037">
                  <c:v>13.44706666666667</c:v>
                </c:pt>
                <c:pt idx="6038">
                  <c:v>13.6012</c:v>
                </c:pt>
                <c:pt idx="6039">
                  <c:v>13.8256</c:v>
                </c:pt>
                <c:pt idx="6040">
                  <c:v>13.676</c:v>
                </c:pt>
                <c:pt idx="6041">
                  <c:v>13.356400000000001</c:v>
                </c:pt>
                <c:pt idx="6042">
                  <c:v>13.3292</c:v>
                </c:pt>
                <c:pt idx="6043">
                  <c:v>13.299733333333331</c:v>
                </c:pt>
                <c:pt idx="6044">
                  <c:v>12.93933333333333</c:v>
                </c:pt>
                <c:pt idx="6045">
                  <c:v>12.941599999999999</c:v>
                </c:pt>
                <c:pt idx="6046">
                  <c:v>13.052666666666671</c:v>
                </c:pt>
                <c:pt idx="6047">
                  <c:v>13.1252</c:v>
                </c:pt>
                <c:pt idx="6048">
                  <c:v>13.186400000000001</c:v>
                </c:pt>
                <c:pt idx="6049">
                  <c:v>12.878133333333331</c:v>
                </c:pt>
                <c:pt idx="6050">
                  <c:v>12.701333333333331</c:v>
                </c:pt>
                <c:pt idx="6051">
                  <c:v>12.94613333333333</c:v>
                </c:pt>
                <c:pt idx="6052">
                  <c:v>12.83733333333333</c:v>
                </c:pt>
                <c:pt idx="6053">
                  <c:v>12.626533333333329</c:v>
                </c:pt>
                <c:pt idx="6054">
                  <c:v>12.660533333333341</c:v>
                </c:pt>
                <c:pt idx="6055">
                  <c:v>12.4384</c:v>
                </c:pt>
                <c:pt idx="6056">
                  <c:v>12.440666666666671</c:v>
                </c:pt>
                <c:pt idx="6057">
                  <c:v>12.112</c:v>
                </c:pt>
                <c:pt idx="6058">
                  <c:v>11.692666666666669</c:v>
                </c:pt>
                <c:pt idx="6059">
                  <c:v>11.422933333333329</c:v>
                </c:pt>
                <c:pt idx="6060">
                  <c:v>11.246133333333329</c:v>
                </c:pt>
                <c:pt idx="6061">
                  <c:v>11.282400000000001</c:v>
                </c:pt>
                <c:pt idx="6062">
                  <c:v>11.38666666666667</c:v>
                </c:pt>
                <c:pt idx="6063">
                  <c:v>11.13506666666667</c:v>
                </c:pt>
                <c:pt idx="6064">
                  <c:v>11.05573333333334</c:v>
                </c:pt>
                <c:pt idx="6065">
                  <c:v>10.595599999999999</c:v>
                </c:pt>
                <c:pt idx="6066">
                  <c:v>10.16946666666667</c:v>
                </c:pt>
                <c:pt idx="6067">
                  <c:v>9.9496000000000002</c:v>
                </c:pt>
                <c:pt idx="6068">
                  <c:v>9.8589333333333347</c:v>
                </c:pt>
                <c:pt idx="6069">
                  <c:v>9.1744000000000021</c:v>
                </c:pt>
                <c:pt idx="6070">
                  <c:v>8.9908000000000037</c:v>
                </c:pt>
                <c:pt idx="6071">
                  <c:v>8.8026666666666706</c:v>
                </c:pt>
                <c:pt idx="6072">
                  <c:v>8.7981333333333307</c:v>
                </c:pt>
                <c:pt idx="6073">
                  <c:v>8.7913333333333288</c:v>
                </c:pt>
                <c:pt idx="6074">
                  <c:v>8.684800000000001</c:v>
                </c:pt>
                <c:pt idx="6075">
                  <c:v>8.6213333333333306</c:v>
                </c:pt>
                <c:pt idx="6076">
                  <c:v>8.3561333333333394</c:v>
                </c:pt>
                <c:pt idx="6077">
                  <c:v>7.973066666666667</c:v>
                </c:pt>
                <c:pt idx="6078">
                  <c:v>7.7146666666666661</c:v>
                </c:pt>
                <c:pt idx="6079">
                  <c:v>7.4630666666666663</c:v>
                </c:pt>
                <c:pt idx="6080">
                  <c:v>7.8098666666666663</c:v>
                </c:pt>
                <c:pt idx="6081">
                  <c:v>7.7577333333333334</c:v>
                </c:pt>
                <c:pt idx="6082">
                  <c:v>7.954933333333333</c:v>
                </c:pt>
                <c:pt idx="6083">
                  <c:v>7.8461333333333361</c:v>
                </c:pt>
                <c:pt idx="6084">
                  <c:v>7.9912000000000019</c:v>
                </c:pt>
                <c:pt idx="6085">
                  <c:v>7.8619999999999983</c:v>
                </c:pt>
                <c:pt idx="6086">
                  <c:v>7.9300000000000006</c:v>
                </c:pt>
                <c:pt idx="6087">
                  <c:v>8.0070666666666668</c:v>
                </c:pt>
                <c:pt idx="6088">
                  <c:v>8.0728000000000026</c:v>
                </c:pt>
                <c:pt idx="6089">
                  <c:v>8.3583999999999996</c:v>
                </c:pt>
                <c:pt idx="6090">
                  <c:v>8.2994666666666692</c:v>
                </c:pt>
                <c:pt idx="6091">
                  <c:v>8.2768000000000015</c:v>
                </c:pt>
                <c:pt idx="6092">
                  <c:v>8.131733333333333</c:v>
                </c:pt>
                <c:pt idx="6093">
                  <c:v>8.0365333333333346</c:v>
                </c:pt>
                <c:pt idx="6094">
                  <c:v>8.1838666666666704</c:v>
                </c:pt>
                <c:pt idx="6095">
                  <c:v>7.9889333333333363</c:v>
                </c:pt>
                <c:pt idx="6096">
                  <c:v>7.9413333333333398</c:v>
                </c:pt>
                <c:pt idx="6097">
                  <c:v>7.6897333333333382</c:v>
                </c:pt>
                <c:pt idx="6098">
                  <c:v>7.5333333333333377</c:v>
                </c:pt>
                <c:pt idx="6099">
                  <c:v>7.3724000000000016</c:v>
                </c:pt>
                <c:pt idx="6100">
                  <c:v>7.2908000000000008</c:v>
                </c:pt>
                <c:pt idx="6101">
                  <c:v>7.0256000000000007</c:v>
                </c:pt>
                <c:pt idx="6102">
                  <c:v>6.8238666666666656</c:v>
                </c:pt>
                <c:pt idx="6103">
                  <c:v>6.6107999999999967</c:v>
                </c:pt>
                <c:pt idx="6104">
                  <c:v>6.4657333333333371</c:v>
                </c:pt>
                <c:pt idx="6105">
                  <c:v>6.4884000000000013</c:v>
                </c:pt>
                <c:pt idx="6106">
                  <c:v>6.5065333333333371</c:v>
                </c:pt>
                <c:pt idx="6107">
                  <c:v>6.721866666666668</c:v>
                </c:pt>
                <c:pt idx="6108">
                  <c:v>6.7241333333333326</c:v>
                </c:pt>
                <c:pt idx="6109">
                  <c:v>6.5020000000000007</c:v>
                </c:pt>
                <c:pt idx="6110">
                  <c:v>6.5042666666666662</c:v>
                </c:pt>
                <c:pt idx="6111">
                  <c:v>6.5223999999999984</c:v>
                </c:pt>
                <c:pt idx="6112">
                  <c:v>6.4453333333333367</c:v>
                </c:pt>
                <c:pt idx="6113">
                  <c:v>6.6901333333333328</c:v>
                </c:pt>
                <c:pt idx="6114">
                  <c:v>6.7014666666666658</c:v>
                </c:pt>
                <c:pt idx="6115">
                  <c:v>6.6765333333333334</c:v>
                </c:pt>
                <c:pt idx="6116">
                  <c:v>6.4748000000000001</c:v>
                </c:pt>
                <c:pt idx="6117">
                  <c:v>6.3365333333333327</c:v>
                </c:pt>
                <c:pt idx="6118">
                  <c:v>6.409066666666666</c:v>
                </c:pt>
                <c:pt idx="6119">
                  <c:v>6.3410666666666664</c:v>
                </c:pt>
                <c:pt idx="6120">
                  <c:v>6.23</c:v>
                </c:pt>
                <c:pt idx="6121">
                  <c:v>6.3523999999999976</c:v>
                </c:pt>
                <c:pt idx="6122">
                  <c:v>6.2232000000000003</c:v>
                </c:pt>
                <c:pt idx="6123">
                  <c:v>6.3002666666666673</c:v>
                </c:pt>
                <c:pt idx="6124">
                  <c:v>6.3229333333333342</c:v>
                </c:pt>
                <c:pt idx="6125">
                  <c:v>6.4068000000000014</c:v>
                </c:pt>
                <c:pt idx="6126">
                  <c:v>6.2435999999999998</c:v>
                </c:pt>
                <c:pt idx="6127">
                  <c:v>6.3932000000000002</c:v>
                </c:pt>
                <c:pt idx="6128">
                  <c:v>6.7513333333333367</c:v>
                </c:pt>
                <c:pt idx="6129">
                  <c:v>6.7150666666666678</c:v>
                </c:pt>
                <c:pt idx="6130">
                  <c:v>6.762666666666667</c:v>
                </c:pt>
                <c:pt idx="6131">
                  <c:v>6.7943999999999987</c:v>
                </c:pt>
                <c:pt idx="6132">
                  <c:v>6.8850666666666678</c:v>
                </c:pt>
                <c:pt idx="6133">
                  <c:v>6.8238666666666656</c:v>
                </c:pt>
                <c:pt idx="6134">
                  <c:v>6.8306666666666667</c:v>
                </c:pt>
                <c:pt idx="6135">
                  <c:v>6.9100000000000019</c:v>
                </c:pt>
                <c:pt idx="6136">
                  <c:v>7.0006666666666666</c:v>
                </c:pt>
                <c:pt idx="6137">
                  <c:v>6.8873333333333351</c:v>
                </c:pt>
                <c:pt idx="6138">
                  <c:v>6.7150666666666678</c:v>
                </c:pt>
                <c:pt idx="6139">
                  <c:v>6.8283999999999976</c:v>
                </c:pt>
                <c:pt idx="6140">
                  <c:v>6.803466666666667</c:v>
                </c:pt>
                <c:pt idx="6141">
                  <c:v>6.7241333333333326</c:v>
                </c:pt>
                <c:pt idx="6142">
                  <c:v>6.6538666666666657</c:v>
                </c:pt>
                <c:pt idx="6143">
                  <c:v>6.2708000000000004</c:v>
                </c:pt>
                <c:pt idx="6144">
                  <c:v>6.4544000000000006</c:v>
                </c:pt>
                <c:pt idx="6145">
                  <c:v>6.5609333333333337</c:v>
                </c:pt>
                <c:pt idx="6146">
                  <c:v>6.8714666666666684</c:v>
                </c:pt>
                <c:pt idx="6147">
                  <c:v>6.9349333333333334</c:v>
                </c:pt>
                <c:pt idx="6148">
                  <c:v>6.914533333333333</c:v>
                </c:pt>
                <c:pt idx="6149">
                  <c:v>7.0210666666666661</c:v>
                </c:pt>
                <c:pt idx="6150">
                  <c:v>6.9440000000000008</c:v>
                </c:pt>
                <c:pt idx="6151">
                  <c:v>6.6289333333333307</c:v>
                </c:pt>
                <c:pt idx="6152">
                  <c:v>6.8147999999999982</c:v>
                </c:pt>
                <c:pt idx="6153">
                  <c:v>7.0346666666666673</c:v>
                </c:pt>
                <c:pt idx="6154">
                  <c:v>7.1683999999999974</c:v>
                </c:pt>
                <c:pt idx="6155">
                  <c:v>7.2318666666666669</c:v>
                </c:pt>
                <c:pt idx="6156">
                  <c:v>7.2930666666666681</c:v>
                </c:pt>
                <c:pt idx="6157">
                  <c:v>7.2273333333333349</c:v>
                </c:pt>
                <c:pt idx="6158">
                  <c:v>7.0845333333333329</c:v>
                </c:pt>
                <c:pt idx="6159">
                  <c:v>7.0845333333333329</c:v>
                </c:pt>
                <c:pt idx="6160">
                  <c:v>7.0890666666666657</c:v>
                </c:pt>
                <c:pt idx="6161">
                  <c:v>7.0324000000000018</c:v>
                </c:pt>
                <c:pt idx="6162">
                  <c:v>7.1683999999999974</c:v>
                </c:pt>
                <c:pt idx="6163">
                  <c:v>7.3542666666666667</c:v>
                </c:pt>
                <c:pt idx="6164">
                  <c:v>7.0913333333333384</c:v>
                </c:pt>
                <c:pt idx="6165">
                  <c:v>7.1706666666666674</c:v>
                </c:pt>
                <c:pt idx="6166">
                  <c:v>7.3973333333333331</c:v>
                </c:pt>
                <c:pt idx="6167">
                  <c:v>7.2250666666666667</c:v>
                </c:pt>
                <c:pt idx="6168">
                  <c:v>6.9961333333333364</c:v>
                </c:pt>
                <c:pt idx="6169">
                  <c:v>6.7649333333333344</c:v>
                </c:pt>
                <c:pt idx="6170">
                  <c:v>6.585866666666667</c:v>
                </c:pt>
                <c:pt idx="6171">
                  <c:v>6.6130666666666666</c:v>
                </c:pt>
                <c:pt idx="6172">
                  <c:v>6.7105333333333341</c:v>
                </c:pt>
                <c:pt idx="6173">
                  <c:v>6.9530666666666674</c:v>
                </c:pt>
                <c:pt idx="6174">
                  <c:v>6.9643999999999986</c:v>
                </c:pt>
                <c:pt idx="6175">
                  <c:v>6.7127999999999997</c:v>
                </c:pt>
                <c:pt idx="6176">
                  <c:v>6.585866666666667</c:v>
                </c:pt>
                <c:pt idx="6177">
                  <c:v>6.3274666666666644</c:v>
                </c:pt>
                <c:pt idx="6178">
                  <c:v>6.1098666666666661</c:v>
                </c:pt>
                <c:pt idx="6179">
                  <c:v>6.23</c:v>
                </c:pt>
                <c:pt idx="6180">
                  <c:v>6.1937333333333324</c:v>
                </c:pt>
                <c:pt idx="6181">
                  <c:v>5.9874666666666663</c:v>
                </c:pt>
                <c:pt idx="6182">
                  <c:v>5.992</c:v>
                </c:pt>
                <c:pt idx="6183">
                  <c:v>6.071333333333337</c:v>
                </c:pt>
                <c:pt idx="6184">
                  <c:v>6.191466666666666</c:v>
                </c:pt>
                <c:pt idx="6185">
                  <c:v>6.2005333333333326</c:v>
                </c:pt>
                <c:pt idx="6186">
                  <c:v>6.1257333333333328</c:v>
                </c:pt>
                <c:pt idx="6187">
                  <c:v>5.9602666666666684</c:v>
                </c:pt>
                <c:pt idx="6188">
                  <c:v>5.6565333333333339</c:v>
                </c:pt>
                <c:pt idx="6189">
                  <c:v>5.3663999999999996</c:v>
                </c:pt>
                <c:pt idx="6190">
                  <c:v>5.4888000000000003</c:v>
                </c:pt>
                <c:pt idx="6191">
                  <c:v>5.334666666666668</c:v>
                </c:pt>
                <c:pt idx="6192">
                  <c:v>5.4729333333333381</c:v>
                </c:pt>
                <c:pt idx="6193">
                  <c:v>5.7608000000000006</c:v>
                </c:pt>
                <c:pt idx="6194">
                  <c:v>5.6043999999999983</c:v>
                </c:pt>
                <c:pt idx="6195">
                  <c:v>5.5092000000000008</c:v>
                </c:pt>
                <c:pt idx="6196">
                  <c:v>5.5182666666666673</c:v>
                </c:pt>
                <c:pt idx="6197">
                  <c:v>5.7653333333333334</c:v>
                </c:pt>
                <c:pt idx="6198">
                  <c:v>5.8423999999999996</c:v>
                </c:pt>
                <c:pt idx="6199">
                  <c:v>5.6021333333333336</c:v>
                </c:pt>
                <c:pt idx="6200">
                  <c:v>5.4774666666666674</c:v>
                </c:pt>
                <c:pt idx="6201">
                  <c:v>5.5908000000000007</c:v>
                </c:pt>
                <c:pt idx="6202">
                  <c:v>5.7789333333333364</c:v>
                </c:pt>
                <c:pt idx="6203">
                  <c:v>5.8310666666666666</c:v>
                </c:pt>
                <c:pt idx="6204">
                  <c:v>5.9784000000000006</c:v>
                </c:pt>
                <c:pt idx="6205">
                  <c:v>5.9330666666666669</c:v>
                </c:pt>
                <c:pt idx="6206">
                  <c:v>6.0577333333333341</c:v>
                </c:pt>
                <c:pt idx="6207">
                  <c:v>5.8605333333333336</c:v>
                </c:pt>
                <c:pt idx="6208">
                  <c:v>5.6066666666666674</c:v>
                </c:pt>
                <c:pt idx="6209">
                  <c:v>5.7290666666666672</c:v>
                </c:pt>
                <c:pt idx="6210">
                  <c:v>5.8016000000000014</c:v>
                </c:pt>
                <c:pt idx="6211">
                  <c:v>5.874133333333333</c:v>
                </c:pt>
                <c:pt idx="6212">
                  <c:v>5.6361333333333334</c:v>
                </c:pt>
                <c:pt idx="6213">
                  <c:v>5.5114666666666663</c:v>
                </c:pt>
                <c:pt idx="6214">
                  <c:v>5.6950666666666647</c:v>
                </c:pt>
                <c:pt idx="6215">
                  <c:v>5.8831999999999987</c:v>
                </c:pt>
                <c:pt idx="6216">
                  <c:v>5.6882666666666672</c:v>
                </c:pt>
                <c:pt idx="6217">
                  <c:v>5.6452</c:v>
                </c:pt>
                <c:pt idx="6218">
                  <c:v>5.6950666666666647</c:v>
                </c:pt>
                <c:pt idx="6219">
                  <c:v>5.8061333333333351</c:v>
                </c:pt>
                <c:pt idx="6220">
                  <c:v>6.06</c:v>
                </c:pt>
                <c:pt idx="6221">
                  <c:v>6.0191999999999997</c:v>
                </c:pt>
                <c:pt idx="6222">
                  <c:v>6.2118666666666664</c:v>
                </c:pt>
                <c:pt idx="6223">
                  <c:v>6.4906666666666668</c:v>
                </c:pt>
                <c:pt idx="6224">
                  <c:v>6.5178666666666656</c:v>
                </c:pt>
                <c:pt idx="6225">
                  <c:v>6.4113333333333369</c:v>
                </c:pt>
                <c:pt idx="6226">
                  <c:v>6.3501333333333347</c:v>
                </c:pt>
                <c:pt idx="6227">
                  <c:v>6.409066666666666</c:v>
                </c:pt>
                <c:pt idx="6228">
                  <c:v>6.5042666666666662</c:v>
                </c:pt>
                <c:pt idx="6229">
                  <c:v>6.4408000000000003</c:v>
                </c:pt>
                <c:pt idx="6230">
                  <c:v>6.2685333333333322</c:v>
                </c:pt>
                <c:pt idx="6231">
                  <c:v>6.3795999999999999</c:v>
                </c:pt>
                <c:pt idx="6232">
                  <c:v>6.4317333333333382</c:v>
                </c:pt>
                <c:pt idx="6233">
                  <c:v>6.5564</c:v>
                </c:pt>
                <c:pt idx="6234">
                  <c:v>6.6085333333333338</c:v>
                </c:pt>
                <c:pt idx="6235">
                  <c:v>6.4816000000000003</c:v>
                </c:pt>
                <c:pt idx="6236">
                  <c:v>6.7196000000000007</c:v>
                </c:pt>
                <c:pt idx="6237">
                  <c:v>6.4861333333333366</c:v>
                </c:pt>
                <c:pt idx="6238">
                  <c:v>6.0668000000000006</c:v>
                </c:pt>
                <c:pt idx="6239">
                  <c:v>6.0033333333333356</c:v>
                </c:pt>
                <c:pt idx="6240">
                  <c:v>6.1574666666666644</c:v>
                </c:pt>
                <c:pt idx="6241">
                  <c:v>6.2322666666666677</c:v>
                </c:pt>
                <c:pt idx="6242">
                  <c:v>6.545066666666667</c:v>
                </c:pt>
                <c:pt idx="6243">
                  <c:v>6.4725333333333328</c:v>
                </c:pt>
                <c:pt idx="6244">
                  <c:v>6.5972</c:v>
                </c:pt>
                <c:pt idx="6245">
                  <c:v>6.6221333333333297</c:v>
                </c:pt>
                <c:pt idx="6246">
                  <c:v>6.6334666666666662</c:v>
                </c:pt>
                <c:pt idx="6247">
                  <c:v>6.4725333333333328</c:v>
                </c:pt>
                <c:pt idx="6248">
                  <c:v>6.6266666666666678</c:v>
                </c:pt>
                <c:pt idx="6249">
                  <c:v>6.4135999999999997</c:v>
                </c:pt>
                <c:pt idx="6250">
                  <c:v>6.4521333333333333</c:v>
                </c:pt>
                <c:pt idx="6251">
                  <c:v>6.288933333333337</c:v>
                </c:pt>
                <c:pt idx="6252">
                  <c:v>6.3025333333333347</c:v>
                </c:pt>
                <c:pt idx="6253">
                  <c:v>6.3682666666666679</c:v>
                </c:pt>
                <c:pt idx="6254">
                  <c:v>6.4068000000000014</c:v>
                </c:pt>
                <c:pt idx="6255">
                  <c:v>6.504266666666668</c:v>
                </c:pt>
                <c:pt idx="6256">
                  <c:v>6.3093333333333357</c:v>
                </c:pt>
                <c:pt idx="6257">
                  <c:v>6.293466666666669</c:v>
                </c:pt>
                <c:pt idx="6258">
                  <c:v>6.4362666666666701</c:v>
                </c:pt>
                <c:pt idx="6259">
                  <c:v>6.198266666666667</c:v>
                </c:pt>
                <c:pt idx="6260">
                  <c:v>6.3025333333333347</c:v>
                </c:pt>
                <c:pt idx="6261">
                  <c:v>6.1529333333333316</c:v>
                </c:pt>
                <c:pt idx="6262">
                  <c:v>6.1846666666666676</c:v>
                </c:pt>
                <c:pt idx="6263">
                  <c:v>6.0532000000000004</c:v>
                </c:pt>
                <c:pt idx="6264">
                  <c:v>6.1937333333333351</c:v>
                </c:pt>
                <c:pt idx="6265">
                  <c:v>6.010133333333334</c:v>
                </c:pt>
                <c:pt idx="6266">
                  <c:v>5.9965333333333364</c:v>
                </c:pt>
                <c:pt idx="6267">
                  <c:v>6.0056000000000003</c:v>
                </c:pt>
                <c:pt idx="6268">
                  <c:v>5.935333333333336</c:v>
                </c:pt>
                <c:pt idx="6269">
                  <c:v>5.7947999999999986</c:v>
                </c:pt>
                <c:pt idx="6270">
                  <c:v>5.5318666666666667</c:v>
                </c:pt>
                <c:pt idx="6271">
                  <c:v>5.6497333333333328</c:v>
                </c:pt>
                <c:pt idx="6272">
                  <c:v>5.2349333333333332</c:v>
                </c:pt>
                <c:pt idx="6273">
                  <c:v>4.9017333333333379</c:v>
                </c:pt>
                <c:pt idx="6274">
                  <c:v>4.8994666666666671</c:v>
                </c:pt>
                <c:pt idx="6275">
                  <c:v>4.7226666666666661</c:v>
                </c:pt>
                <c:pt idx="6276">
                  <c:v>4.7022666666666666</c:v>
                </c:pt>
                <c:pt idx="6277">
                  <c:v>4.6569333333333347</c:v>
                </c:pt>
                <c:pt idx="6278">
                  <c:v>4.4620000000000006</c:v>
                </c:pt>
                <c:pt idx="6279">
                  <c:v>4.5798666666666668</c:v>
                </c:pt>
                <c:pt idx="6280">
                  <c:v>4.6206666666666667</c:v>
                </c:pt>
                <c:pt idx="6281">
                  <c:v>4.4937333333333331</c:v>
                </c:pt>
                <c:pt idx="6282">
                  <c:v>4.486933333333333</c:v>
                </c:pt>
                <c:pt idx="6283">
                  <c:v>4.6614666666666666</c:v>
                </c:pt>
                <c:pt idx="6284">
                  <c:v>4.9198666666666684</c:v>
                </c:pt>
                <c:pt idx="6285">
                  <c:v>4.9153333333333364</c:v>
                </c:pt>
                <c:pt idx="6286">
                  <c:v>4.731733333333338</c:v>
                </c:pt>
                <c:pt idx="6287">
                  <c:v>4.5889333333333333</c:v>
                </c:pt>
                <c:pt idx="6288">
                  <c:v>4.611600000000001</c:v>
                </c:pt>
                <c:pt idx="6289">
                  <c:v>4.6478666666666637</c:v>
                </c:pt>
                <c:pt idx="6290">
                  <c:v>4.7317333333333371</c:v>
                </c:pt>
                <c:pt idx="6291">
                  <c:v>4.8201333333333327</c:v>
                </c:pt>
                <c:pt idx="6292">
                  <c:v>4.6954666666666647</c:v>
                </c:pt>
                <c:pt idx="6293">
                  <c:v>4.6501333333333328</c:v>
                </c:pt>
                <c:pt idx="6294">
                  <c:v>4.3056000000000001</c:v>
                </c:pt>
                <c:pt idx="6295">
                  <c:v>4.2625333333333337</c:v>
                </c:pt>
                <c:pt idx="6296">
                  <c:v>4.2262666666666666</c:v>
                </c:pt>
                <c:pt idx="6297">
                  <c:v>4.2194666666666674</c:v>
                </c:pt>
                <c:pt idx="6298">
                  <c:v>4.2149333333333354</c:v>
                </c:pt>
                <c:pt idx="6299">
                  <c:v>3.9429333333333338</c:v>
                </c:pt>
                <c:pt idx="6300">
                  <c:v>3.9247999999999998</c:v>
                </c:pt>
                <c:pt idx="6301">
                  <c:v>4.1197333333333326</c:v>
                </c:pt>
                <c:pt idx="6302">
                  <c:v>4.3169333333333331</c:v>
                </c:pt>
                <c:pt idx="6303">
                  <c:v>4.6614666666666666</c:v>
                </c:pt>
                <c:pt idx="6304">
                  <c:v>4.5979999999999972</c:v>
                </c:pt>
                <c:pt idx="6305">
                  <c:v>4.7612000000000014</c:v>
                </c:pt>
                <c:pt idx="6306">
                  <c:v>4.6682666666666668</c:v>
                </c:pt>
                <c:pt idx="6307">
                  <c:v>4.7929333333333339</c:v>
                </c:pt>
                <c:pt idx="6308">
                  <c:v>4.7249333333333317</c:v>
                </c:pt>
                <c:pt idx="6309">
                  <c:v>4.7498666666666676</c:v>
                </c:pt>
                <c:pt idx="6310">
                  <c:v>4.7068000000000003</c:v>
                </c:pt>
                <c:pt idx="6311">
                  <c:v>4.6796000000000006</c:v>
                </c:pt>
                <c:pt idx="6312">
                  <c:v>4.7702666666666671</c:v>
                </c:pt>
                <c:pt idx="6313">
                  <c:v>4.6523999999999974</c:v>
                </c:pt>
                <c:pt idx="6314">
                  <c:v>4.6047999999999982</c:v>
                </c:pt>
                <c:pt idx="6315">
                  <c:v>4.634266666666667</c:v>
                </c:pt>
                <c:pt idx="6316">
                  <c:v>4.4710666666666681</c:v>
                </c:pt>
                <c:pt idx="6317">
                  <c:v>4.3146666666666667</c:v>
                </c:pt>
                <c:pt idx="6318">
                  <c:v>3.9361333333333341</c:v>
                </c:pt>
                <c:pt idx="6319">
                  <c:v>3.949733333333334</c:v>
                </c:pt>
                <c:pt idx="6320">
                  <c:v>3.732133333333334</c:v>
                </c:pt>
                <c:pt idx="6321">
                  <c:v>3.8704000000000001</c:v>
                </c:pt>
                <c:pt idx="6322">
                  <c:v>3.992799999999999</c:v>
                </c:pt>
                <c:pt idx="6323">
                  <c:v>4.069866666666667</c:v>
                </c:pt>
                <c:pt idx="6324">
                  <c:v>4.0131999999999994</c:v>
                </c:pt>
                <c:pt idx="6325">
                  <c:v>3.9769333333333332</c:v>
                </c:pt>
                <c:pt idx="6326">
                  <c:v>4.031333333333337</c:v>
                </c:pt>
                <c:pt idx="6327">
                  <c:v>3.9293333333333331</c:v>
                </c:pt>
                <c:pt idx="6328">
                  <c:v>3.9633333333333338</c:v>
                </c:pt>
                <c:pt idx="6329">
                  <c:v>4.0245333333333324</c:v>
                </c:pt>
                <c:pt idx="6330">
                  <c:v>4.1265333333333354</c:v>
                </c:pt>
                <c:pt idx="6331">
                  <c:v>4.228533333333333</c:v>
                </c:pt>
                <c:pt idx="6332">
                  <c:v>4.2784000000000004</c:v>
                </c:pt>
                <c:pt idx="6333">
                  <c:v>4.280666666666666</c:v>
                </c:pt>
                <c:pt idx="6334">
                  <c:v>4.3214666666666659</c:v>
                </c:pt>
                <c:pt idx="6335">
                  <c:v>4.2965333333333362</c:v>
                </c:pt>
                <c:pt idx="6336">
                  <c:v>4.1423999999999994</c:v>
                </c:pt>
                <c:pt idx="6337">
                  <c:v>3.9451999999999998</c:v>
                </c:pt>
                <c:pt idx="6338">
                  <c:v>3.9406666666666679</c:v>
                </c:pt>
                <c:pt idx="6339">
                  <c:v>4.0494666666666674</c:v>
                </c:pt>
                <c:pt idx="6340">
                  <c:v>4.1016000000000012</c:v>
                </c:pt>
                <c:pt idx="6341">
                  <c:v>4.158266666666667</c:v>
                </c:pt>
                <c:pt idx="6342">
                  <c:v>4.1650666666666636</c:v>
                </c:pt>
                <c:pt idx="6343">
                  <c:v>4.2262666666666684</c:v>
                </c:pt>
                <c:pt idx="6344">
                  <c:v>4.176400000000001</c:v>
                </c:pt>
                <c:pt idx="6345">
                  <c:v>4.0993333333333357</c:v>
                </c:pt>
                <c:pt idx="6346">
                  <c:v>4.0449333333333328</c:v>
                </c:pt>
                <c:pt idx="6347">
                  <c:v>4.1809333333333338</c:v>
                </c:pt>
                <c:pt idx="6348">
                  <c:v>4.2761333333333367</c:v>
                </c:pt>
                <c:pt idx="6349">
                  <c:v>4.2103999999999999</c:v>
                </c:pt>
                <c:pt idx="6350">
                  <c:v>4.3033333333333363</c:v>
                </c:pt>
                <c:pt idx="6351">
                  <c:v>4.3849333333333353</c:v>
                </c:pt>
                <c:pt idx="6352">
                  <c:v>4.3939999999999966</c:v>
                </c:pt>
                <c:pt idx="6353">
                  <c:v>4.4302666666666681</c:v>
                </c:pt>
                <c:pt idx="6354">
                  <c:v>4.3667999999999996</c:v>
                </c:pt>
                <c:pt idx="6355">
                  <c:v>4.4234666666666662</c:v>
                </c:pt>
                <c:pt idx="6356">
                  <c:v>4.3486666666666673</c:v>
                </c:pt>
                <c:pt idx="6357">
                  <c:v>4.2761333333333367</c:v>
                </c:pt>
                <c:pt idx="6358">
                  <c:v>4.2217333333333356</c:v>
                </c:pt>
                <c:pt idx="6359">
                  <c:v>4.1650666666666654</c:v>
                </c:pt>
                <c:pt idx="6360">
                  <c:v>4.0857333333333363</c:v>
                </c:pt>
                <c:pt idx="6361">
                  <c:v>4.0539999999999976</c:v>
                </c:pt>
                <c:pt idx="6362">
                  <c:v>4.0812000000000008</c:v>
                </c:pt>
                <c:pt idx="6363">
                  <c:v>4.0245333333333342</c:v>
                </c:pt>
                <c:pt idx="6364">
                  <c:v>4.0947999999999984</c:v>
                </c:pt>
                <c:pt idx="6365">
                  <c:v>3.9474666666666671</c:v>
                </c:pt>
                <c:pt idx="6366">
                  <c:v>3.9043999999999999</c:v>
                </c:pt>
                <c:pt idx="6367">
                  <c:v>3.8182666666666671</c:v>
                </c:pt>
                <c:pt idx="6368">
                  <c:v>3.6709333333333332</c:v>
                </c:pt>
                <c:pt idx="6369">
                  <c:v>3.6278666666666668</c:v>
                </c:pt>
                <c:pt idx="6370">
                  <c:v>3.6210666666666662</c:v>
                </c:pt>
                <c:pt idx="6371">
                  <c:v>3.7117333333333331</c:v>
                </c:pt>
                <c:pt idx="6372">
                  <c:v>3.6936</c:v>
                </c:pt>
                <c:pt idx="6373">
                  <c:v>3.5326666666666662</c:v>
                </c:pt>
                <c:pt idx="6374">
                  <c:v>3.593866666666667</c:v>
                </c:pt>
                <c:pt idx="6375">
                  <c:v>3.7684000000000002</c:v>
                </c:pt>
                <c:pt idx="6376">
                  <c:v>3.8205333333333331</c:v>
                </c:pt>
                <c:pt idx="6377">
                  <c:v>3.6482666666666672</c:v>
                </c:pt>
                <c:pt idx="6378">
                  <c:v>3.8703999999999992</c:v>
                </c:pt>
                <c:pt idx="6379">
                  <c:v>3.8159999999999981</c:v>
                </c:pt>
                <c:pt idx="6380">
                  <c:v>3.7910666666666661</c:v>
                </c:pt>
                <c:pt idx="6381">
                  <c:v>3.8409333333333331</c:v>
                </c:pt>
                <c:pt idx="6382">
                  <c:v>3.9633333333333338</c:v>
                </c:pt>
                <c:pt idx="6383">
                  <c:v>3.9769333333333341</c:v>
                </c:pt>
                <c:pt idx="6384">
                  <c:v>4.0426666666666673</c:v>
                </c:pt>
                <c:pt idx="6385">
                  <c:v>3.899866666666667</c:v>
                </c:pt>
                <c:pt idx="6386">
                  <c:v>3.8182666666666671</c:v>
                </c:pt>
                <c:pt idx="6387">
                  <c:v>3.8703999999999992</c:v>
                </c:pt>
                <c:pt idx="6388">
                  <c:v>3.9746666666666668</c:v>
                </c:pt>
                <c:pt idx="6389">
                  <c:v>4.0494666666666674</c:v>
                </c:pt>
                <c:pt idx="6390">
                  <c:v>3.8703999999999992</c:v>
                </c:pt>
                <c:pt idx="6391">
                  <c:v>3.9792000000000001</c:v>
                </c:pt>
                <c:pt idx="6392">
                  <c:v>4.069866666666667</c:v>
                </c:pt>
                <c:pt idx="6393">
                  <c:v>3.8704000000000001</c:v>
                </c:pt>
                <c:pt idx="6394">
                  <c:v>3.9316</c:v>
                </c:pt>
                <c:pt idx="6395">
                  <c:v>4.0494666666666674</c:v>
                </c:pt>
                <c:pt idx="6396">
                  <c:v>3.9633333333333338</c:v>
                </c:pt>
                <c:pt idx="6397">
                  <c:v>3.940666666666667</c:v>
                </c:pt>
                <c:pt idx="6398">
                  <c:v>3.9837333333333338</c:v>
                </c:pt>
                <c:pt idx="6399">
                  <c:v>4.0698666666666679</c:v>
                </c:pt>
                <c:pt idx="6400">
                  <c:v>4.3033333333333363</c:v>
                </c:pt>
                <c:pt idx="6401">
                  <c:v>4.4416000000000011</c:v>
                </c:pt>
                <c:pt idx="6402">
                  <c:v>4.4008000000000012</c:v>
                </c:pt>
                <c:pt idx="6403">
                  <c:v>4.4484000000000012</c:v>
                </c:pt>
                <c:pt idx="6404">
                  <c:v>4.3033333333333363</c:v>
                </c:pt>
                <c:pt idx="6405">
                  <c:v>4.3418666666666672</c:v>
                </c:pt>
                <c:pt idx="6406">
                  <c:v>4.2013333333333378</c:v>
                </c:pt>
                <c:pt idx="6407">
                  <c:v>4.0947999999999984</c:v>
                </c:pt>
                <c:pt idx="6408">
                  <c:v>4.0449333333333328</c:v>
                </c:pt>
                <c:pt idx="6409">
                  <c:v>3.9519999999999991</c:v>
                </c:pt>
                <c:pt idx="6410">
                  <c:v>3.8635999999999999</c:v>
                </c:pt>
                <c:pt idx="6411">
                  <c:v>3.938400000000001</c:v>
                </c:pt>
                <c:pt idx="6412">
                  <c:v>3.8658666666666681</c:v>
                </c:pt>
                <c:pt idx="6413">
                  <c:v>4.0426666666666673</c:v>
                </c:pt>
                <c:pt idx="6414">
                  <c:v>4.0131999999999994</c:v>
                </c:pt>
                <c:pt idx="6415">
                  <c:v>3.9837333333333338</c:v>
                </c:pt>
                <c:pt idx="6416">
                  <c:v>3.8681333333333341</c:v>
                </c:pt>
                <c:pt idx="6417">
                  <c:v>3.9655999999999998</c:v>
                </c:pt>
                <c:pt idx="6418">
                  <c:v>3.8001333333333331</c:v>
                </c:pt>
                <c:pt idx="6419">
                  <c:v>3.856799999999998</c:v>
                </c:pt>
                <c:pt idx="6420">
                  <c:v>3.9293333333333331</c:v>
                </c:pt>
                <c:pt idx="6421">
                  <c:v>3.8953333333333329</c:v>
                </c:pt>
                <c:pt idx="6422">
                  <c:v>3.9429333333333338</c:v>
                </c:pt>
                <c:pt idx="6423">
                  <c:v>3.9406666666666661</c:v>
                </c:pt>
                <c:pt idx="6424">
                  <c:v>4.031333333333337</c:v>
                </c:pt>
                <c:pt idx="6425">
                  <c:v>4.0199999999999996</c:v>
                </c:pt>
                <c:pt idx="6426">
                  <c:v>4.0041333333333329</c:v>
                </c:pt>
                <c:pt idx="6427">
                  <c:v>4.0675999999999961</c:v>
                </c:pt>
                <c:pt idx="6428">
                  <c:v>3.8250666666666668</c:v>
                </c:pt>
                <c:pt idx="6429">
                  <c:v>3.7321333333333331</c:v>
                </c:pt>
                <c:pt idx="6430">
                  <c:v>3.5870666666666668</c:v>
                </c:pt>
                <c:pt idx="6431">
                  <c:v>3.6278666666666668</c:v>
                </c:pt>
                <c:pt idx="6432">
                  <c:v>3.5644</c:v>
                </c:pt>
                <c:pt idx="6433">
                  <c:v>3.6051999999999991</c:v>
                </c:pt>
                <c:pt idx="6434">
                  <c:v>3.6573333333333329</c:v>
                </c:pt>
                <c:pt idx="6435">
                  <c:v>3.6573333333333329</c:v>
                </c:pt>
                <c:pt idx="6436">
                  <c:v>3.6686666666666672</c:v>
                </c:pt>
                <c:pt idx="6437">
                  <c:v>3.8046666666666669</c:v>
                </c:pt>
                <c:pt idx="6438">
                  <c:v>4.031333333333337</c:v>
                </c:pt>
                <c:pt idx="6439">
                  <c:v>4.1423999999999994</c:v>
                </c:pt>
                <c:pt idx="6440">
                  <c:v>4.3078666666666656</c:v>
                </c:pt>
                <c:pt idx="6441">
                  <c:v>4.2330666666666676</c:v>
                </c:pt>
                <c:pt idx="6442">
                  <c:v>4.1219999999999972</c:v>
                </c:pt>
                <c:pt idx="6443">
                  <c:v>4.0993333333333357</c:v>
                </c:pt>
                <c:pt idx="6444">
                  <c:v>4.1287999999999974</c:v>
                </c:pt>
                <c:pt idx="6445">
                  <c:v>4.2081333333333371</c:v>
                </c:pt>
                <c:pt idx="6446">
                  <c:v>4.1219999999999972</c:v>
                </c:pt>
                <c:pt idx="6447">
                  <c:v>4.1310666666666664</c:v>
                </c:pt>
                <c:pt idx="6448">
                  <c:v>4.2421333333333333</c:v>
                </c:pt>
                <c:pt idx="6449">
                  <c:v>4.2035999999999998</c:v>
                </c:pt>
                <c:pt idx="6450">
                  <c:v>4.1673333333333336</c:v>
                </c:pt>
                <c:pt idx="6451">
                  <c:v>4.146933333333334</c:v>
                </c:pt>
                <c:pt idx="6452">
                  <c:v>4.0630666666666668</c:v>
                </c:pt>
                <c:pt idx="6453">
                  <c:v>3.8749333333333338</c:v>
                </c:pt>
                <c:pt idx="6454">
                  <c:v>3.7185333333333341</c:v>
                </c:pt>
                <c:pt idx="6455">
                  <c:v>3.5712000000000002</c:v>
                </c:pt>
                <c:pt idx="6456">
                  <c:v>3.5916000000000001</c:v>
                </c:pt>
                <c:pt idx="6457">
                  <c:v>3.7547999999999999</c:v>
                </c:pt>
                <c:pt idx="6458">
                  <c:v>3.8658666666666659</c:v>
                </c:pt>
                <c:pt idx="6459">
                  <c:v>3.908933333333334</c:v>
                </c:pt>
                <c:pt idx="6460">
                  <c:v>3.8431999999999999</c:v>
                </c:pt>
                <c:pt idx="6461">
                  <c:v>4.0539999999999976</c:v>
                </c:pt>
                <c:pt idx="6462">
                  <c:v>4.047200000000001</c:v>
                </c:pt>
                <c:pt idx="6463">
                  <c:v>3.9769333333333341</c:v>
                </c:pt>
                <c:pt idx="6464">
                  <c:v>4.0199999999999996</c:v>
                </c:pt>
                <c:pt idx="6465">
                  <c:v>4.0608000000000004</c:v>
                </c:pt>
                <c:pt idx="6466">
                  <c:v>4.121999999999999</c:v>
                </c:pt>
                <c:pt idx="6467">
                  <c:v>3.9769333333333341</c:v>
                </c:pt>
                <c:pt idx="6468">
                  <c:v>4.0041333333333338</c:v>
                </c:pt>
                <c:pt idx="6469">
                  <c:v>4.1310666666666682</c:v>
                </c:pt>
                <c:pt idx="6470">
                  <c:v>4.3599999999999977</c:v>
                </c:pt>
                <c:pt idx="6471">
                  <c:v>4.4234666666666671</c:v>
                </c:pt>
                <c:pt idx="6472">
                  <c:v>4.2670666666666666</c:v>
                </c:pt>
                <c:pt idx="6473">
                  <c:v>4.1832000000000003</c:v>
                </c:pt>
                <c:pt idx="6474">
                  <c:v>4.0449333333333328</c:v>
                </c:pt>
                <c:pt idx="6475">
                  <c:v>4.0131999999999994</c:v>
                </c:pt>
                <c:pt idx="6476">
                  <c:v>3.7638666666666669</c:v>
                </c:pt>
                <c:pt idx="6477">
                  <c:v>3.7502666666666671</c:v>
                </c:pt>
                <c:pt idx="6478">
                  <c:v>3.8205333333333331</c:v>
                </c:pt>
                <c:pt idx="6479">
                  <c:v>3.7547999999999999</c:v>
                </c:pt>
                <c:pt idx="6480">
                  <c:v>3.6596000000000002</c:v>
                </c:pt>
                <c:pt idx="6481">
                  <c:v>3.6482666666666672</c:v>
                </c:pt>
                <c:pt idx="6482">
                  <c:v>3.8023999999999991</c:v>
                </c:pt>
                <c:pt idx="6483">
                  <c:v>3.8227999999999991</c:v>
                </c:pt>
                <c:pt idx="6484">
                  <c:v>3.723066666666667</c:v>
                </c:pt>
                <c:pt idx="6485">
                  <c:v>3.546266666666666</c:v>
                </c:pt>
                <c:pt idx="6486">
                  <c:v>3.5417333333333341</c:v>
                </c:pt>
                <c:pt idx="6487">
                  <c:v>3.5802666666666672</c:v>
                </c:pt>
                <c:pt idx="6488">
                  <c:v>3.6437333333333339</c:v>
                </c:pt>
                <c:pt idx="6489">
                  <c:v>3.9384000000000001</c:v>
                </c:pt>
                <c:pt idx="6490">
                  <c:v>4.0041333333333329</c:v>
                </c:pt>
                <c:pt idx="6491">
                  <c:v>4.0381333333333362</c:v>
                </c:pt>
                <c:pt idx="6492">
                  <c:v>4.1061333333333332</c:v>
                </c:pt>
                <c:pt idx="6493">
                  <c:v>3.9837333333333338</c:v>
                </c:pt>
                <c:pt idx="6494">
                  <c:v>4.1152000000000006</c:v>
                </c:pt>
                <c:pt idx="6495">
                  <c:v>4.0744000000000007</c:v>
                </c:pt>
                <c:pt idx="6496">
                  <c:v>4.0947999999999984</c:v>
                </c:pt>
                <c:pt idx="6497">
                  <c:v>3.9316</c:v>
                </c:pt>
                <c:pt idx="6498">
                  <c:v>3.9043999999999999</c:v>
                </c:pt>
                <c:pt idx="6499">
                  <c:v>3.8862666666666672</c:v>
                </c:pt>
                <c:pt idx="6500">
                  <c:v>3.8069333333333328</c:v>
                </c:pt>
                <c:pt idx="6501">
                  <c:v>3.7480000000000002</c:v>
                </c:pt>
                <c:pt idx="6502">
                  <c:v>3.723066666666667</c:v>
                </c:pt>
                <c:pt idx="6503">
                  <c:v>3.8069333333333328</c:v>
                </c:pt>
                <c:pt idx="6504">
                  <c:v>3.634666666666666</c:v>
                </c:pt>
                <c:pt idx="6505">
                  <c:v>3.7026666666666661</c:v>
                </c:pt>
                <c:pt idx="6506">
                  <c:v>3.7298666666666671</c:v>
                </c:pt>
                <c:pt idx="6507">
                  <c:v>3.7412000000000001</c:v>
                </c:pt>
                <c:pt idx="6508">
                  <c:v>3.8227999999999991</c:v>
                </c:pt>
                <c:pt idx="6509">
                  <c:v>3.6777333333333342</c:v>
                </c:pt>
                <c:pt idx="6510">
                  <c:v>3.6777333333333342</c:v>
                </c:pt>
                <c:pt idx="6511">
                  <c:v>3.5916000000000001</c:v>
                </c:pt>
                <c:pt idx="6512">
                  <c:v>3.6459999999999999</c:v>
                </c:pt>
                <c:pt idx="6513">
                  <c:v>3.7162666666666659</c:v>
                </c:pt>
                <c:pt idx="6514">
                  <c:v>3.7162666666666659</c:v>
                </c:pt>
                <c:pt idx="6515">
                  <c:v>3.8613333333333331</c:v>
                </c:pt>
                <c:pt idx="6516">
                  <c:v>3.9451999999999998</c:v>
                </c:pt>
                <c:pt idx="6517">
                  <c:v>3.992799999999999</c:v>
                </c:pt>
                <c:pt idx="6518">
                  <c:v>3.85</c:v>
                </c:pt>
                <c:pt idx="6519">
                  <c:v>3.7049333333333339</c:v>
                </c:pt>
                <c:pt idx="6520">
                  <c:v>3.614266666666667</c:v>
                </c:pt>
                <c:pt idx="6521">
                  <c:v>3.7684000000000002</c:v>
                </c:pt>
                <c:pt idx="6522">
                  <c:v>3.8182666666666671</c:v>
                </c:pt>
                <c:pt idx="6523">
                  <c:v>3.7162666666666659</c:v>
                </c:pt>
                <c:pt idx="6524">
                  <c:v>3.7185333333333341</c:v>
                </c:pt>
                <c:pt idx="6525">
                  <c:v>3.8862666666666672</c:v>
                </c:pt>
                <c:pt idx="6526">
                  <c:v>4.0109333333333339</c:v>
                </c:pt>
                <c:pt idx="6527">
                  <c:v>4.0245333333333324</c:v>
                </c:pt>
                <c:pt idx="6528">
                  <c:v>3.8817333333333339</c:v>
                </c:pt>
                <c:pt idx="6529">
                  <c:v>3.8703999999999992</c:v>
                </c:pt>
                <c:pt idx="6530">
                  <c:v>3.8681333333333332</c:v>
                </c:pt>
                <c:pt idx="6531">
                  <c:v>3.9519999999999991</c:v>
                </c:pt>
                <c:pt idx="6532">
                  <c:v>3.9633333333333338</c:v>
                </c:pt>
                <c:pt idx="6533">
                  <c:v>3.9588000000000001</c:v>
                </c:pt>
                <c:pt idx="6534">
                  <c:v>4.0131999999999994</c:v>
                </c:pt>
                <c:pt idx="6535">
                  <c:v>4.0993333333333357</c:v>
                </c:pt>
                <c:pt idx="6536">
                  <c:v>3.920266666666667</c:v>
                </c:pt>
                <c:pt idx="6537">
                  <c:v>3.8431999999999999</c:v>
                </c:pt>
                <c:pt idx="6538">
                  <c:v>3.9338666666666668</c:v>
                </c:pt>
                <c:pt idx="6539">
                  <c:v>3.9270666666666671</c:v>
                </c:pt>
                <c:pt idx="6540">
                  <c:v>3.7593333333333332</c:v>
                </c:pt>
                <c:pt idx="6541">
                  <c:v>3.6369333333333329</c:v>
                </c:pt>
                <c:pt idx="6542">
                  <c:v>3.634666666666666</c:v>
                </c:pt>
                <c:pt idx="6543">
                  <c:v>3.6936</c:v>
                </c:pt>
                <c:pt idx="6544">
                  <c:v>3.655066666666666</c:v>
                </c:pt>
                <c:pt idx="6545">
                  <c:v>3.5213333333333341</c:v>
                </c:pt>
                <c:pt idx="6546">
                  <c:v>3.3581333333333339</c:v>
                </c:pt>
                <c:pt idx="6547">
                  <c:v>3.3490666666666669</c:v>
                </c:pt>
                <c:pt idx="6548">
                  <c:v>3.4601333333333342</c:v>
                </c:pt>
                <c:pt idx="6549">
                  <c:v>3.4148000000000001</c:v>
                </c:pt>
                <c:pt idx="6550">
                  <c:v>3.4125333333333332</c:v>
                </c:pt>
                <c:pt idx="6551">
                  <c:v>3.4216000000000002</c:v>
                </c:pt>
                <c:pt idx="6552">
                  <c:v>3.5689333333333342</c:v>
                </c:pt>
                <c:pt idx="6553">
                  <c:v>3.695866666666666</c:v>
                </c:pt>
                <c:pt idx="6554">
                  <c:v>3.7208000000000001</c:v>
                </c:pt>
                <c:pt idx="6555">
                  <c:v>3.8182666666666671</c:v>
                </c:pt>
                <c:pt idx="6556">
                  <c:v>3.8227999999999991</c:v>
                </c:pt>
                <c:pt idx="6557">
                  <c:v>3.7797333333333332</c:v>
                </c:pt>
                <c:pt idx="6558">
                  <c:v>3.7162666666666659</c:v>
                </c:pt>
                <c:pt idx="6559">
                  <c:v>3.6890666666666672</c:v>
                </c:pt>
                <c:pt idx="6560">
                  <c:v>3.7547999999999999</c:v>
                </c:pt>
                <c:pt idx="6561">
                  <c:v>3.7547999999999999</c:v>
                </c:pt>
                <c:pt idx="6562">
                  <c:v>3.8069333333333328</c:v>
                </c:pt>
                <c:pt idx="6563">
                  <c:v>3.7910666666666661</c:v>
                </c:pt>
                <c:pt idx="6564">
                  <c:v>3.9021333333333339</c:v>
                </c:pt>
                <c:pt idx="6565">
                  <c:v>3.9633333333333338</c:v>
                </c:pt>
                <c:pt idx="6566">
                  <c:v>3.9474666666666671</c:v>
                </c:pt>
                <c:pt idx="6567">
                  <c:v>3.7389333333333341</c:v>
                </c:pt>
                <c:pt idx="6568">
                  <c:v>3.5304000000000002</c:v>
                </c:pt>
                <c:pt idx="6569">
                  <c:v>3.5304000000000002</c:v>
                </c:pt>
                <c:pt idx="6570">
                  <c:v>3.453333333333334</c:v>
                </c:pt>
                <c:pt idx="6571">
                  <c:v>3.4488000000000012</c:v>
                </c:pt>
                <c:pt idx="6572">
                  <c:v>3.4374666666666669</c:v>
                </c:pt>
                <c:pt idx="6573">
                  <c:v>3.4828000000000001</c:v>
                </c:pt>
                <c:pt idx="6574">
                  <c:v>3.4873333333333338</c:v>
                </c:pt>
                <c:pt idx="6575">
                  <c:v>3.4691999999999998</c:v>
                </c:pt>
                <c:pt idx="6576">
                  <c:v>3.4601333333333342</c:v>
                </c:pt>
                <c:pt idx="6577">
                  <c:v>3.3807999999999998</c:v>
                </c:pt>
                <c:pt idx="6578">
                  <c:v>3.34</c:v>
                </c:pt>
                <c:pt idx="6579">
                  <c:v>3.2538666666666671</c:v>
                </c:pt>
                <c:pt idx="6580">
                  <c:v>3.099733333333333</c:v>
                </c:pt>
                <c:pt idx="6581">
                  <c:v>3.158666666666667</c:v>
                </c:pt>
                <c:pt idx="6582">
                  <c:v>3.1360000000000001</c:v>
                </c:pt>
                <c:pt idx="6583">
                  <c:v>3.2289333333333339</c:v>
                </c:pt>
                <c:pt idx="6584">
                  <c:v>3.226666666666667</c:v>
                </c:pt>
                <c:pt idx="6585">
                  <c:v>3.1994666666666669</c:v>
                </c:pt>
                <c:pt idx="6586">
                  <c:v>3.2130666666666672</c:v>
                </c:pt>
                <c:pt idx="6587">
                  <c:v>3.2719999999999998</c:v>
                </c:pt>
                <c:pt idx="6588">
                  <c:v>3.2810666666666668</c:v>
                </c:pt>
                <c:pt idx="6589">
                  <c:v>3.2901333333333338</c:v>
                </c:pt>
                <c:pt idx="6590">
                  <c:v>3.3853333333333331</c:v>
                </c:pt>
                <c:pt idx="6591">
                  <c:v>3.3467999999999991</c:v>
                </c:pt>
                <c:pt idx="6592">
                  <c:v>3.319599999999999</c:v>
                </c:pt>
                <c:pt idx="6593">
                  <c:v>3.256133333333334</c:v>
                </c:pt>
                <c:pt idx="6594">
                  <c:v>3.2221333333333342</c:v>
                </c:pt>
                <c:pt idx="6595">
                  <c:v>3.2833333333333341</c:v>
                </c:pt>
                <c:pt idx="6596">
                  <c:v>3.226666666666667</c:v>
                </c:pt>
                <c:pt idx="6597">
                  <c:v>3.2742666666666671</c:v>
                </c:pt>
                <c:pt idx="6598">
                  <c:v>3.3218666666666672</c:v>
                </c:pt>
                <c:pt idx="6599">
                  <c:v>3.3037333333333332</c:v>
                </c:pt>
                <c:pt idx="6600">
                  <c:v>3.3808000000000011</c:v>
                </c:pt>
                <c:pt idx="6601">
                  <c:v>3.3740000000000001</c:v>
                </c:pt>
                <c:pt idx="6602">
                  <c:v>3.3332000000000002</c:v>
                </c:pt>
                <c:pt idx="6603">
                  <c:v>3.4306666666666672</c:v>
                </c:pt>
                <c:pt idx="6604">
                  <c:v>3.4193333333333338</c:v>
                </c:pt>
                <c:pt idx="6605">
                  <c:v>3.2787999999999999</c:v>
                </c:pt>
                <c:pt idx="6606">
                  <c:v>3.3309333333333329</c:v>
                </c:pt>
                <c:pt idx="6607">
                  <c:v>3.3490666666666669</c:v>
                </c:pt>
                <c:pt idx="6608">
                  <c:v>3.4352</c:v>
                </c:pt>
                <c:pt idx="6609">
                  <c:v>3.625599999999999</c:v>
                </c:pt>
                <c:pt idx="6610">
                  <c:v>3.4941333333333331</c:v>
                </c:pt>
                <c:pt idx="6611">
                  <c:v>3.634666666666666</c:v>
                </c:pt>
                <c:pt idx="6612">
                  <c:v>3.5983999999999998</c:v>
                </c:pt>
                <c:pt idx="6613">
                  <c:v>3.4352</c:v>
                </c:pt>
                <c:pt idx="6614">
                  <c:v>3.473733333333334</c:v>
                </c:pt>
                <c:pt idx="6615">
                  <c:v>3.453333333333334</c:v>
                </c:pt>
                <c:pt idx="6616">
                  <c:v>3.485066666666667</c:v>
                </c:pt>
                <c:pt idx="6617">
                  <c:v>3.5077333333333351</c:v>
                </c:pt>
                <c:pt idx="6618">
                  <c:v>3.4896000000000011</c:v>
                </c:pt>
                <c:pt idx="6619">
                  <c:v>3.514533333333334</c:v>
                </c:pt>
                <c:pt idx="6620">
                  <c:v>3.5802666666666672</c:v>
                </c:pt>
                <c:pt idx="6621">
                  <c:v>3.5984000000000012</c:v>
                </c:pt>
                <c:pt idx="6622">
                  <c:v>3.7480000000000011</c:v>
                </c:pt>
                <c:pt idx="6623">
                  <c:v>3.6550666666666669</c:v>
                </c:pt>
                <c:pt idx="6624">
                  <c:v>3.6278666666666668</c:v>
                </c:pt>
                <c:pt idx="6625">
                  <c:v>3.7072000000000012</c:v>
                </c:pt>
                <c:pt idx="6626">
                  <c:v>3.6528</c:v>
                </c:pt>
                <c:pt idx="6627">
                  <c:v>3.634666666666666</c:v>
                </c:pt>
                <c:pt idx="6628">
                  <c:v>3.6913333333333331</c:v>
                </c:pt>
                <c:pt idx="6629">
                  <c:v>3.723066666666667</c:v>
                </c:pt>
                <c:pt idx="6630">
                  <c:v>3.7366666666666668</c:v>
                </c:pt>
                <c:pt idx="6631">
                  <c:v>3.8001333333333331</c:v>
                </c:pt>
                <c:pt idx="6632">
                  <c:v>3.793333333333333</c:v>
                </c:pt>
                <c:pt idx="6633">
                  <c:v>3.7094666666666671</c:v>
                </c:pt>
                <c:pt idx="6634">
                  <c:v>3.68</c:v>
                </c:pt>
                <c:pt idx="6635">
                  <c:v>3.7185333333333328</c:v>
                </c:pt>
                <c:pt idx="6636">
                  <c:v>3.6663999999999999</c:v>
                </c:pt>
                <c:pt idx="6637">
                  <c:v>3.5077333333333329</c:v>
                </c:pt>
                <c:pt idx="6638">
                  <c:v>3.5644</c:v>
                </c:pt>
                <c:pt idx="6639">
                  <c:v>3.5009333333333328</c:v>
                </c:pt>
                <c:pt idx="6640">
                  <c:v>3.4397333333333329</c:v>
                </c:pt>
                <c:pt idx="6641">
                  <c:v>3.3105333333333329</c:v>
                </c:pt>
                <c:pt idx="6642">
                  <c:v>3.3694666666666659</c:v>
                </c:pt>
                <c:pt idx="6643">
                  <c:v>3.4193333333333329</c:v>
                </c:pt>
                <c:pt idx="6644">
                  <c:v>3.3513333333333328</c:v>
                </c:pt>
                <c:pt idx="6645">
                  <c:v>3.2991999999999999</c:v>
                </c:pt>
                <c:pt idx="6646">
                  <c:v>3.2787999999999999</c:v>
                </c:pt>
                <c:pt idx="6647">
                  <c:v>3.2810666666666668</c:v>
                </c:pt>
                <c:pt idx="6648">
                  <c:v>3.2107999999999999</c:v>
                </c:pt>
                <c:pt idx="6649">
                  <c:v>3.219866666666666</c:v>
                </c:pt>
                <c:pt idx="6650">
                  <c:v>3.1768000000000001</c:v>
                </c:pt>
                <c:pt idx="6651">
                  <c:v>3.3672</c:v>
                </c:pt>
                <c:pt idx="6652">
                  <c:v>3.4079999999999999</c:v>
                </c:pt>
                <c:pt idx="6653">
                  <c:v>3.3558666666666661</c:v>
                </c:pt>
                <c:pt idx="6654">
                  <c:v>3.3944000000000001</c:v>
                </c:pt>
                <c:pt idx="6655">
                  <c:v>3.5304000000000002</c:v>
                </c:pt>
                <c:pt idx="6656">
                  <c:v>3.6233333333333331</c:v>
                </c:pt>
                <c:pt idx="6657">
                  <c:v>3.6414666666666662</c:v>
                </c:pt>
                <c:pt idx="6658">
                  <c:v>3.6437333333333339</c:v>
                </c:pt>
                <c:pt idx="6659">
                  <c:v>3.7978666666666672</c:v>
                </c:pt>
                <c:pt idx="6660">
                  <c:v>4.031333333333337</c:v>
                </c:pt>
                <c:pt idx="6661">
                  <c:v>3.9837333333333338</c:v>
                </c:pt>
                <c:pt idx="6662">
                  <c:v>3.9519999999999991</c:v>
                </c:pt>
                <c:pt idx="6663">
                  <c:v>4.0698666666666679</c:v>
                </c:pt>
                <c:pt idx="6664">
                  <c:v>4.1174666666666644</c:v>
                </c:pt>
                <c:pt idx="6665">
                  <c:v>4.0539999999999976</c:v>
                </c:pt>
                <c:pt idx="6666">
                  <c:v>3.8817333333333339</c:v>
                </c:pt>
                <c:pt idx="6667">
                  <c:v>3.9451999999999998</c:v>
                </c:pt>
                <c:pt idx="6668">
                  <c:v>4.031333333333337</c:v>
                </c:pt>
                <c:pt idx="6669">
                  <c:v>3.9565333333333328</c:v>
                </c:pt>
                <c:pt idx="6670">
                  <c:v>3.8658666666666659</c:v>
                </c:pt>
                <c:pt idx="6671">
                  <c:v>3.9655999999999998</c:v>
                </c:pt>
                <c:pt idx="6672">
                  <c:v>3.9996</c:v>
                </c:pt>
                <c:pt idx="6673">
                  <c:v>3.9043999999999999</c:v>
                </c:pt>
                <c:pt idx="6674">
                  <c:v>3.7842666666666669</c:v>
                </c:pt>
                <c:pt idx="6675">
                  <c:v>3.856799999999998</c:v>
                </c:pt>
                <c:pt idx="6676">
                  <c:v>3.8590666666666662</c:v>
                </c:pt>
                <c:pt idx="6677">
                  <c:v>3.9519999999999991</c:v>
                </c:pt>
                <c:pt idx="6678">
                  <c:v>3.9995999999999992</c:v>
                </c:pt>
                <c:pt idx="6679">
                  <c:v>3.9882666666666671</c:v>
                </c:pt>
                <c:pt idx="6680">
                  <c:v>4.0789333333333362</c:v>
                </c:pt>
                <c:pt idx="6681">
                  <c:v>4.1016000000000004</c:v>
                </c:pt>
                <c:pt idx="6682">
                  <c:v>4.0154666666666676</c:v>
                </c:pt>
                <c:pt idx="6683">
                  <c:v>3.929333333333334</c:v>
                </c:pt>
                <c:pt idx="6684">
                  <c:v>4.1061333333333341</c:v>
                </c:pt>
                <c:pt idx="6685">
                  <c:v>4.0766666666666671</c:v>
                </c:pt>
                <c:pt idx="6686">
                  <c:v>3.9157333333333328</c:v>
                </c:pt>
                <c:pt idx="6687">
                  <c:v>3.902133333333333</c:v>
                </c:pt>
                <c:pt idx="6688">
                  <c:v>4.0381333333333362</c:v>
                </c:pt>
                <c:pt idx="6689">
                  <c:v>4.258</c:v>
                </c:pt>
                <c:pt idx="6690">
                  <c:v>3.9837333333333338</c:v>
                </c:pt>
                <c:pt idx="6691">
                  <c:v>4.0018666666666673</c:v>
                </c:pt>
                <c:pt idx="6692">
                  <c:v>3.9542666666666668</c:v>
                </c:pt>
                <c:pt idx="6693">
                  <c:v>3.8613333333333331</c:v>
                </c:pt>
                <c:pt idx="6694">
                  <c:v>3.8862666666666672</c:v>
                </c:pt>
                <c:pt idx="6695">
                  <c:v>3.8273333333333341</c:v>
                </c:pt>
                <c:pt idx="6696">
                  <c:v>4.047200000000001</c:v>
                </c:pt>
                <c:pt idx="6697">
                  <c:v>4.2625333333333337</c:v>
                </c:pt>
                <c:pt idx="6698">
                  <c:v>4.3305333333333333</c:v>
                </c:pt>
                <c:pt idx="6699">
                  <c:v>4.1809333333333338</c:v>
                </c:pt>
                <c:pt idx="6700">
                  <c:v>4.2625333333333337</c:v>
                </c:pt>
                <c:pt idx="6701">
                  <c:v>4.3259999999999996</c:v>
                </c:pt>
                <c:pt idx="6702">
                  <c:v>4.4325333333333363</c:v>
                </c:pt>
                <c:pt idx="6703">
                  <c:v>4.5322666666666667</c:v>
                </c:pt>
                <c:pt idx="6704">
                  <c:v>4.2534666666666672</c:v>
                </c:pt>
                <c:pt idx="6705">
                  <c:v>4.2308000000000003</c:v>
                </c:pt>
                <c:pt idx="6706">
                  <c:v>4.1877333333333331</c:v>
                </c:pt>
                <c:pt idx="6707">
                  <c:v>4.3214666666666659</c:v>
                </c:pt>
                <c:pt idx="6708">
                  <c:v>4.6070666666666646</c:v>
                </c:pt>
                <c:pt idx="6709">
                  <c:v>4.781600000000001</c:v>
                </c:pt>
                <c:pt idx="6710">
                  <c:v>4.8133333333333361</c:v>
                </c:pt>
                <c:pt idx="6711">
                  <c:v>4.7612000000000014</c:v>
                </c:pt>
                <c:pt idx="6712">
                  <c:v>4.5980000000000008</c:v>
                </c:pt>
                <c:pt idx="6713">
                  <c:v>4.6161333333333339</c:v>
                </c:pt>
                <c:pt idx="6714">
                  <c:v>4.7929333333333339</c:v>
                </c:pt>
                <c:pt idx="6715">
                  <c:v>4.8949333333333316</c:v>
                </c:pt>
                <c:pt idx="6716">
                  <c:v>4.9447999999999999</c:v>
                </c:pt>
                <c:pt idx="6717">
                  <c:v>4.9561333333333328</c:v>
                </c:pt>
                <c:pt idx="6718">
                  <c:v>4.8722666666666674</c:v>
                </c:pt>
                <c:pt idx="6719">
                  <c:v>4.9289333333333341</c:v>
                </c:pt>
                <c:pt idx="6720">
                  <c:v>5.0739999999999998</c:v>
                </c:pt>
                <c:pt idx="6721">
                  <c:v>5.114799999999998</c:v>
                </c:pt>
                <c:pt idx="6722">
                  <c:v>4.9901333333333362</c:v>
                </c:pt>
                <c:pt idx="6723">
                  <c:v>4.7952000000000004</c:v>
                </c:pt>
                <c:pt idx="6724">
                  <c:v>4.7022666666666666</c:v>
                </c:pt>
                <c:pt idx="6725">
                  <c:v>4.851866666666667</c:v>
                </c:pt>
                <c:pt idx="6726">
                  <c:v>4.8314666666666666</c:v>
                </c:pt>
                <c:pt idx="6727">
                  <c:v>5.1012000000000013</c:v>
                </c:pt>
                <c:pt idx="6728">
                  <c:v>5.3641333333333341</c:v>
                </c:pt>
                <c:pt idx="6729">
                  <c:v>5.5114666666666663</c:v>
                </c:pt>
                <c:pt idx="6730">
                  <c:v>5.7222666666666671</c:v>
                </c:pt>
                <c:pt idx="6731">
                  <c:v>5.8242666666666656</c:v>
                </c:pt>
                <c:pt idx="6732">
                  <c:v>5.9172000000000011</c:v>
                </c:pt>
                <c:pt idx="6733">
                  <c:v>5.9557333333333364</c:v>
                </c:pt>
                <c:pt idx="6734">
                  <c:v>6.0418666666666674</c:v>
                </c:pt>
                <c:pt idx="6735">
                  <c:v>6.0418666666666674</c:v>
                </c:pt>
                <c:pt idx="6736">
                  <c:v>6.1710666666666674</c:v>
                </c:pt>
                <c:pt idx="6737">
                  <c:v>6.1869333333333341</c:v>
                </c:pt>
                <c:pt idx="6738">
                  <c:v>6.216400000000001</c:v>
                </c:pt>
                <c:pt idx="6739">
                  <c:v>6.0645333333333324</c:v>
                </c:pt>
                <c:pt idx="6740">
                  <c:v>5.942133333333337</c:v>
                </c:pt>
                <c:pt idx="6741">
                  <c:v>5.9557333333333382</c:v>
                </c:pt>
                <c:pt idx="6742">
                  <c:v>5.6519999999999984</c:v>
                </c:pt>
                <c:pt idx="6743">
                  <c:v>5.2916000000000007</c:v>
                </c:pt>
                <c:pt idx="6744">
                  <c:v>4.981066666666667</c:v>
                </c:pt>
                <c:pt idx="6745">
                  <c:v>4.6614666666666666</c:v>
                </c:pt>
                <c:pt idx="6746">
                  <c:v>4.6206666666666667</c:v>
                </c:pt>
                <c:pt idx="6747">
                  <c:v>4.9379999999999997</c:v>
                </c:pt>
                <c:pt idx="6748">
                  <c:v>5.3278666666666643</c:v>
                </c:pt>
                <c:pt idx="6749">
                  <c:v>5.4525333333333332</c:v>
                </c:pt>
                <c:pt idx="6750">
                  <c:v>5.6882666666666672</c:v>
                </c:pt>
                <c:pt idx="6751">
                  <c:v>5.7426666666666666</c:v>
                </c:pt>
                <c:pt idx="6752">
                  <c:v>5.8242666666666656</c:v>
                </c:pt>
                <c:pt idx="6753">
                  <c:v>6.0509333333333339</c:v>
                </c:pt>
                <c:pt idx="6754">
                  <c:v>6.2708000000000004</c:v>
                </c:pt>
                <c:pt idx="6755">
                  <c:v>6.3116000000000012</c:v>
                </c:pt>
                <c:pt idx="6756">
                  <c:v>6.3138666666666667</c:v>
                </c:pt>
                <c:pt idx="6757">
                  <c:v>6.375066666666668</c:v>
                </c:pt>
                <c:pt idx="6758">
                  <c:v>6.5994666666666673</c:v>
                </c:pt>
                <c:pt idx="6759">
                  <c:v>7.0460000000000003</c:v>
                </c:pt>
                <c:pt idx="6760">
                  <c:v>7.2704000000000013</c:v>
                </c:pt>
                <c:pt idx="6761">
                  <c:v>7.3089333333333331</c:v>
                </c:pt>
                <c:pt idx="6762">
                  <c:v>6.8442666666666678</c:v>
                </c:pt>
                <c:pt idx="6763">
                  <c:v>6.5971999999999964</c:v>
                </c:pt>
                <c:pt idx="6764">
                  <c:v>6.5155999999999974</c:v>
                </c:pt>
                <c:pt idx="6765">
                  <c:v>6.2572000000000001</c:v>
                </c:pt>
                <c:pt idx="6766">
                  <c:v>6.2231999999999976</c:v>
                </c:pt>
                <c:pt idx="6767">
                  <c:v>6.298</c:v>
                </c:pt>
                <c:pt idx="6768">
                  <c:v>6.2096</c:v>
                </c:pt>
                <c:pt idx="6769">
                  <c:v>6.8873333333333351</c:v>
                </c:pt>
                <c:pt idx="6770">
                  <c:v>7.1434666666666686</c:v>
                </c:pt>
                <c:pt idx="6771">
                  <c:v>6.9621333333333357</c:v>
                </c:pt>
                <c:pt idx="6772">
                  <c:v>6.9643999999999986</c:v>
                </c:pt>
                <c:pt idx="6773">
                  <c:v>6.8351999999999986</c:v>
                </c:pt>
                <c:pt idx="6774">
                  <c:v>6.3229333333333342</c:v>
                </c:pt>
                <c:pt idx="6775">
                  <c:v>6.2662666666666667</c:v>
                </c:pt>
                <c:pt idx="6776">
                  <c:v>6.1257333333333328</c:v>
                </c:pt>
                <c:pt idx="6777">
                  <c:v>6.0123999999999986</c:v>
                </c:pt>
                <c:pt idx="6778">
                  <c:v>5.7313333333333372</c:v>
                </c:pt>
                <c:pt idx="6779">
                  <c:v>5.6315999999999997</c:v>
                </c:pt>
                <c:pt idx="6780">
                  <c:v>5.5431999999999997</c:v>
                </c:pt>
                <c:pt idx="6781">
                  <c:v>5.581733333333335</c:v>
                </c:pt>
                <c:pt idx="6782">
                  <c:v>5.4729333333333363</c:v>
                </c:pt>
                <c:pt idx="6783">
                  <c:v>5.2984000000000009</c:v>
                </c:pt>
                <c:pt idx="6784">
                  <c:v>4.4461333333333357</c:v>
                </c:pt>
                <c:pt idx="6785">
                  <c:v>4.0404</c:v>
                </c:pt>
                <c:pt idx="6786">
                  <c:v>4.1650666666666636</c:v>
                </c:pt>
                <c:pt idx="6787">
                  <c:v>4.1333333333333364</c:v>
                </c:pt>
                <c:pt idx="6788">
                  <c:v>4.0358666666666663</c:v>
                </c:pt>
                <c:pt idx="6789">
                  <c:v>4.1967999999999996</c:v>
                </c:pt>
                <c:pt idx="6790">
                  <c:v>4.0267999999999997</c:v>
                </c:pt>
                <c:pt idx="6791">
                  <c:v>4.1287999999999974</c:v>
                </c:pt>
                <c:pt idx="6792">
                  <c:v>4.1310666666666673</c:v>
                </c:pt>
                <c:pt idx="6793">
                  <c:v>4.1106666666666669</c:v>
                </c:pt>
                <c:pt idx="6794">
                  <c:v>4.0698666666666679</c:v>
                </c:pt>
                <c:pt idx="6795">
                  <c:v>4.1287999999999974</c:v>
                </c:pt>
                <c:pt idx="6796">
                  <c:v>4.065333333333335</c:v>
                </c:pt>
                <c:pt idx="6797">
                  <c:v>4.0222666666666669</c:v>
                </c:pt>
                <c:pt idx="6798">
                  <c:v>4.1786666666666674</c:v>
                </c:pt>
                <c:pt idx="6799">
                  <c:v>4.3169333333333331</c:v>
                </c:pt>
                <c:pt idx="6800">
                  <c:v>4.5662666666666656</c:v>
                </c:pt>
                <c:pt idx="6801">
                  <c:v>4.5209333333333328</c:v>
                </c:pt>
                <c:pt idx="6802">
                  <c:v>4.5345333333333322</c:v>
                </c:pt>
                <c:pt idx="6803">
                  <c:v>4.781600000000001</c:v>
                </c:pt>
                <c:pt idx="6804">
                  <c:v>4.6727999999999996</c:v>
                </c:pt>
                <c:pt idx="6805">
                  <c:v>4.7317333333333371</c:v>
                </c:pt>
                <c:pt idx="6806">
                  <c:v>4.7181333333333342</c:v>
                </c:pt>
                <c:pt idx="6807">
                  <c:v>4.6523999999999974</c:v>
                </c:pt>
                <c:pt idx="6808">
                  <c:v>4.9448000000000008</c:v>
                </c:pt>
                <c:pt idx="6809">
                  <c:v>4.9856000000000007</c:v>
                </c:pt>
                <c:pt idx="6810">
                  <c:v>5.0264000000000006</c:v>
                </c:pt>
                <c:pt idx="6811">
                  <c:v>5.0876000000000001</c:v>
                </c:pt>
                <c:pt idx="6812">
                  <c:v>4.9992000000000001</c:v>
                </c:pt>
                <c:pt idx="6813">
                  <c:v>4.7906666666666684</c:v>
                </c:pt>
                <c:pt idx="6814">
                  <c:v>4.7203999999999997</c:v>
                </c:pt>
                <c:pt idx="6815">
                  <c:v>4.5821333333333332</c:v>
                </c:pt>
                <c:pt idx="6816">
                  <c:v>4.6954666666666647</c:v>
                </c:pt>
                <c:pt idx="6817">
                  <c:v>4.7498666666666676</c:v>
                </c:pt>
                <c:pt idx="6818">
                  <c:v>4.6456</c:v>
                </c:pt>
                <c:pt idx="6819">
                  <c:v>4.7113333333333367</c:v>
                </c:pt>
                <c:pt idx="6820">
                  <c:v>4.5776000000000003</c:v>
                </c:pt>
                <c:pt idx="6821">
                  <c:v>4.6025333333333327</c:v>
                </c:pt>
                <c:pt idx="6822">
                  <c:v>4.7045333333333321</c:v>
                </c:pt>
                <c:pt idx="6823">
                  <c:v>4.5571999999999973</c:v>
                </c:pt>
                <c:pt idx="6824">
                  <c:v>4.6183999999999976</c:v>
                </c:pt>
                <c:pt idx="6825">
                  <c:v>4.5685333333333347</c:v>
                </c:pt>
                <c:pt idx="6826">
                  <c:v>4.5526666666666671</c:v>
                </c:pt>
                <c:pt idx="6827">
                  <c:v>4.7543999999999986</c:v>
                </c:pt>
                <c:pt idx="6828">
                  <c:v>4.6932000000000009</c:v>
                </c:pt>
                <c:pt idx="6829">
                  <c:v>4.6297333333333341</c:v>
                </c:pt>
                <c:pt idx="6830">
                  <c:v>4.729466666666668</c:v>
                </c:pt>
                <c:pt idx="6831">
                  <c:v>4.7181333333333342</c:v>
                </c:pt>
                <c:pt idx="6832">
                  <c:v>4.5979999999999972</c:v>
                </c:pt>
                <c:pt idx="6833">
                  <c:v>4.575333333333333</c:v>
                </c:pt>
                <c:pt idx="6834">
                  <c:v>4.6002666666666663</c:v>
                </c:pt>
                <c:pt idx="6835">
                  <c:v>4.5934666666666661</c:v>
                </c:pt>
                <c:pt idx="6836">
                  <c:v>4.541333333333335</c:v>
                </c:pt>
                <c:pt idx="6837">
                  <c:v>4.5911999999999997</c:v>
                </c:pt>
                <c:pt idx="6838">
                  <c:v>4.4053333333333331</c:v>
                </c:pt>
                <c:pt idx="6839">
                  <c:v>4.3373333333333361</c:v>
                </c:pt>
                <c:pt idx="6840">
                  <c:v>4.3078666666666656</c:v>
                </c:pt>
                <c:pt idx="6841">
                  <c:v>4.1945333333333341</c:v>
                </c:pt>
                <c:pt idx="6842">
                  <c:v>4.1219999999999972</c:v>
                </c:pt>
                <c:pt idx="6843">
                  <c:v>4.2239999999999984</c:v>
                </c:pt>
                <c:pt idx="6844">
                  <c:v>4.4076000000000004</c:v>
                </c:pt>
                <c:pt idx="6845">
                  <c:v>4.4144000000000014</c:v>
                </c:pt>
                <c:pt idx="6846">
                  <c:v>4.4098666666666677</c:v>
                </c:pt>
                <c:pt idx="6847">
                  <c:v>4.5889333333333351</c:v>
                </c:pt>
                <c:pt idx="6848">
                  <c:v>4.7453333333333383</c:v>
                </c:pt>
                <c:pt idx="6849">
                  <c:v>4.6433333333333362</c:v>
                </c:pt>
                <c:pt idx="6850">
                  <c:v>4.7566666666666668</c:v>
                </c:pt>
                <c:pt idx="6851">
                  <c:v>4.7906666666666684</c:v>
                </c:pt>
                <c:pt idx="6852">
                  <c:v>4.9584000000000001</c:v>
                </c:pt>
                <c:pt idx="6853">
                  <c:v>5.2530666666666663</c:v>
                </c:pt>
                <c:pt idx="6854">
                  <c:v>5.3256000000000014</c:v>
                </c:pt>
                <c:pt idx="6855">
                  <c:v>5.5001333333333351</c:v>
                </c:pt>
                <c:pt idx="6856">
                  <c:v>5.4820000000000002</c:v>
                </c:pt>
                <c:pt idx="6857">
                  <c:v>5.5613333333333328</c:v>
                </c:pt>
                <c:pt idx="6858">
                  <c:v>5.7041333333333339</c:v>
                </c:pt>
                <c:pt idx="6859">
                  <c:v>5.7608000000000006</c:v>
                </c:pt>
                <c:pt idx="6860">
                  <c:v>5.7245333333333326</c:v>
                </c:pt>
                <c:pt idx="6861">
                  <c:v>5.5862666666666669</c:v>
                </c:pt>
                <c:pt idx="6862">
                  <c:v>5.545466666666667</c:v>
                </c:pt>
                <c:pt idx="6863">
                  <c:v>5.3346666666666671</c:v>
                </c:pt>
                <c:pt idx="6864">
                  <c:v>5.2961333333333362</c:v>
                </c:pt>
                <c:pt idx="6865">
                  <c:v>5.3391999999999999</c:v>
                </c:pt>
                <c:pt idx="6866">
                  <c:v>5.248533333333337</c:v>
                </c:pt>
                <c:pt idx="6867">
                  <c:v>5.071733333333337</c:v>
                </c:pt>
                <c:pt idx="6868">
                  <c:v>5.1080000000000014</c:v>
                </c:pt>
                <c:pt idx="6869">
                  <c:v>5.0445333333333329</c:v>
                </c:pt>
                <c:pt idx="6870">
                  <c:v>5.0127999999999986</c:v>
                </c:pt>
                <c:pt idx="6871">
                  <c:v>5.0989333333333349</c:v>
                </c:pt>
                <c:pt idx="6872">
                  <c:v>5.1193333333333371</c:v>
                </c:pt>
                <c:pt idx="6873">
                  <c:v>5.2190666666666674</c:v>
                </c:pt>
                <c:pt idx="6874">
                  <c:v>4.9901333333333371</c:v>
                </c:pt>
                <c:pt idx="6875">
                  <c:v>4.8768000000000011</c:v>
                </c:pt>
                <c:pt idx="6876">
                  <c:v>4.9062666666666681</c:v>
                </c:pt>
                <c:pt idx="6877">
                  <c:v>4.8972000000000007</c:v>
                </c:pt>
                <c:pt idx="6878">
                  <c:v>4.9833333333333378</c:v>
                </c:pt>
                <c:pt idx="6879">
                  <c:v>5.151066666666666</c:v>
                </c:pt>
                <c:pt idx="6880">
                  <c:v>5.4457333333333331</c:v>
                </c:pt>
                <c:pt idx="6881">
                  <c:v>5.534133333333334</c:v>
                </c:pt>
                <c:pt idx="6882">
                  <c:v>5.4389333333333383</c:v>
                </c:pt>
                <c:pt idx="6883">
                  <c:v>5.1419999999999986</c:v>
                </c:pt>
                <c:pt idx="6884">
                  <c:v>5.2417333333333378</c:v>
                </c:pt>
                <c:pt idx="6885">
                  <c:v>5.1964000000000006</c:v>
                </c:pt>
                <c:pt idx="6886">
                  <c:v>5.0354666666666672</c:v>
                </c:pt>
                <c:pt idx="6887">
                  <c:v>4.9992000000000001</c:v>
                </c:pt>
                <c:pt idx="6888">
                  <c:v>4.8745333333333329</c:v>
                </c:pt>
                <c:pt idx="6889">
                  <c:v>4.9652000000000003</c:v>
                </c:pt>
                <c:pt idx="6890">
                  <c:v>5.114799999999998</c:v>
                </c:pt>
                <c:pt idx="6891">
                  <c:v>5.1601333333333326</c:v>
                </c:pt>
                <c:pt idx="6892">
                  <c:v>5.2326666666666677</c:v>
                </c:pt>
                <c:pt idx="6893">
                  <c:v>5.3233333333333341</c:v>
                </c:pt>
                <c:pt idx="6894">
                  <c:v>5.316533333333334</c:v>
                </c:pt>
                <c:pt idx="6895">
                  <c:v>5.0943999999999976</c:v>
                </c:pt>
                <c:pt idx="6896">
                  <c:v>4.9470666666666663</c:v>
                </c:pt>
                <c:pt idx="6897">
                  <c:v>4.9561333333333328</c:v>
                </c:pt>
                <c:pt idx="6898">
                  <c:v>4.9561333333333328</c:v>
                </c:pt>
                <c:pt idx="6899">
                  <c:v>4.8405333333333331</c:v>
                </c:pt>
                <c:pt idx="6900">
                  <c:v>4.8586666666666662</c:v>
                </c:pt>
                <c:pt idx="6901">
                  <c:v>4.9652000000000003</c:v>
                </c:pt>
                <c:pt idx="6902">
                  <c:v>4.8019999999999996</c:v>
                </c:pt>
                <c:pt idx="6903">
                  <c:v>4.6773333333333333</c:v>
                </c:pt>
                <c:pt idx="6904">
                  <c:v>4.7362666666666682</c:v>
                </c:pt>
                <c:pt idx="6905">
                  <c:v>4.5866666666666678</c:v>
                </c:pt>
                <c:pt idx="6906">
                  <c:v>4.5572000000000008</c:v>
                </c:pt>
                <c:pt idx="6907">
                  <c:v>4.4846666666666684</c:v>
                </c:pt>
                <c:pt idx="6908">
                  <c:v>4.4212000000000007</c:v>
                </c:pt>
                <c:pt idx="6909">
                  <c:v>4.4302666666666681</c:v>
                </c:pt>
                <c:pt idx="6910">
                  <c:v>4.2738666666666676</c:v>
                </c:pt>
                <c:pt idx="6911">
                  <c:v>4.3418666666666681</c:v>
                </c:pt>
                <c:pt idx="6912">
                  <c:v>4.3259999999999996</c:v>
                </c:pt>
                <c:pt idx="6913">
                  <c:v>4.3781333333333361</c:v>
                </c:pt>
                <c:pt idx="6914">
                  <c:v>4.3713333333333368</c:v>
                </c:pt>
                <c:pt idx="6915">
                  <c:v>4.1786666666666674</c:v>
                </c:pt>
                <c:pt idx="6916">
                  <c:v>4.0335999999999999</c:v>
                </c:pt>
                <c:pt idx="6917">
                  <c:v>4.0131999999999994</c:v>
                </c:pt>
                <c:pt idx="6918">
                  <c:v>3.8908</c:v>
                </c:pt>
                <c:pt idx="6919">
                  <c:v>3.7842666666666669</c:v>
                </c:pt>
                <c:pt idx="6920">
                  <c:v>3.8069333333333328</c:v>
                </c:pt>
                <c:pt idx="6921">
                  <c:v>3.7616000000000001</c:v>
                </c:pt>
                <c:pt idx="6922">
                  <c:v>3.7616000000000001</c:v>
                </c:pt>
                <c:pt idx="6923">
                  <c:v>3.782</c:v>
                </c:pt>
                <c:pt idx="6924">
                  <c:v>3.8681333333333341</c:v>
                </c:pt>
                <c:pt idx="6925">
                  <c:v>3.7933333333333339</c:v>
                </c:pt>
                <c:pt idx="6926">
                  <c:v>3.7366666666666668</c:v>
                </c:pt>
                <c:pt idx="6927">
                  <c:v>3.8250666666666668</c:v>
                </c:pt>
                <c:pt idx="6928">
                  <c:v>3.8182666666666671</c:v>
                </c:pt>
                <c:pt idx="6929">
                  <c:v>4.0335999999999999</c:v>
                </c:pt>
                <c:pt idx="6930">
                  <c:v>4.3056000000000001</c:v>
                </c:pt>
                <c:pt idx="6931">
                  <c:v>4.3939999999999966</c:v>
                </c:pt>
                <c:pt idx="6932">
                  <c:v>4.5368000000000004</c:v>
                </c:pt>
                <c:pt idx="6933">
                  <c:v>4.6773333333333333</c:v>
                </c:pt>
                <c:pt idx="6934">
                  <c:v>4.7</c:v>
                </c:pt>
                <c:pt idx="6935">
                  <c:v>4.6093333333333328</c:v>
                </c:pt>
                <c:pt idx="6936">
                  <c:v>4.6592000000000002</c:v>
                </c:pt>
                <c:pt idx="6937">
                  <c:v>4.6070666666666646</c:v>
                </c:pt>
                <c:pt idx="6938">
                  <c:v>4.4982666666666669</c:v>
                </c:pt>
                <c:pt idx="6939">
                  <c:v>4.4619999999999997</c:v>
                </c:pt>
                <c:pt idx="6940">
                  <c:v>4.5458666666666669</c:v>
                </c:pt>
                <c:pt idx="6941">
                  <c:v>4.5322666666666667</c:v>
                </c:pt>
                <c:pt idx="6942">
                  <c:v>4.6591999999999967</c:v>
                </c:pt>
                <c:pt idx="6943">
                  <c:v>4.6705333333333332</c:v>
                </c:pt>
                <c:pt idx="6944">
                  <c:v>4.4189333333333334</c:v>
                </c:pt>
                <c:pt idx="6945">
                  <c:v>4.3872000000000018</c:v>
                </c:pt>
                <c:pt idx="6946">
                  <c:v>4.4438666666666684</c:v>
                </c:pt>
                <c:pt idx="6947">
                  <c:v>4.5504000000000007</c:v>
                </c:pt>
                <c:pt idx="6948">
                  <c:v>4.5481333333333334</c:v>
                </c:pt>
                <c:pt idx="6949">
                  <c:v>4.5549333333333326</c:v>
                </c:pt>
                <c:pt idx="6950">
                  <c:v>4.6796000000000006</c:v>
                </c:pt>
                <c:pt idx="6951">
                  <c:v>4.6433333333333362</c:v>
                </c:pt>
                <c:pt idx="6952">
                  <c:v>4.6365333333333334</c:v>
                </c:pt>
                <c:pt idx="6953">
                  <c:v>4.6274666666666642</c:v>
                </c:pt>
                <c:pt idx="6954">
                  <c:v>4.5617333333333381</c:v>
                </c:pt>
                <c:pt idx="6955">
                  <c:v>4.5753333333333384</c:v>
                </c:pt>
                <c:pt idx="6956">
                  <c:v>4.6161333333333339</c:v>
                </c:pt>
                <c:pt idx="6957">
                  <c:v>4.4438666666666684</c:v>
                </c:pt>
                <c:pt idx="6958">
                  <c:v>4.704533333333333</c:v>
                </c:pt>
                <c:pt idx="6959">
                  <c:v>4.8314666666666666</c:v>
                </c:pt>
                <c:pt idx="6960">
                  <c:v>4.722666666666667</c:v>
                </c:pt>
                <c:pt idx="6961">
                  <c:v>4.7657333333333334</c:v>
                </c:pt>
                <c:pt idx="6962">
                  <c:v>4.548133333333336</c:v>
                </c:pt>
                <c:pt idx="6963">
                  <c:v>4.5096000000000007</c:v>
                </c:pt>
                <c:pt idx="6964">
                  <c:v>4.4008000000000003</c:v>
                </c:pt>
                <c:pt idx="6965">
                  <c:v>4.4416000000000002</c:v>
                </c:pt>
                <c:pt idx="6966">
                  <c:v>4.4982666666666669</c:v>
                </c:pt>
                <c:pt idx="6967">
                  <c:v>4.43933333333334</c:v>
                </c:pt>
                <c:pt idx="6968">
                  <c:v>4.5254666666666674</c:v>
                </c:pt>
                <c:pt idx="6969">
                  <c:v>4.5730666666666684</c:v>
                </c:pt>
                <c:pt idx="6970">
                  <c:v>4.6841333333333344</c:v>
                </c:pt>
                <c:pt idx="6971">
                  <c:v>4.6387999999999998</c:v>
                </c:pt>
                <c:pt idx="6972">
                  <c:v>4.704533333333333</c:v>
                </c:pt>
                <c:pt idx="6973">
                  <c:v>4.4801333333333364</c:v>
                </c:pt>
                <c:pt idx="6974">
                  <c:v>4.3577333333333339</c:v>
                </c:pt>
                <c:pt idx="6975">
                  <c:v>4.3758666666666688</c:v>
                </c:pt>
                <c:pt idx="6976">
                  <c:v>4.3214666666666677</c:v>
                </c:pt>
                <c:pt idx="6977">
                  <c:v>4.3939999999999966</c:v>
                </c:pt>
                <c:pt idx="6978">
                  <c:v>4.4914666666666676</c:v>
                </c:pt>
                <c:pt idx="6979">
                  <c:v>4.4687999999999999</c:v>
                </c:pt>
                <c:pt idx="6980">
                  <c:v>4.4348000000000001</c:v>
                </c:pt>
                <c:pt idx="6981">
                  <c:v>4.459733333333336</c:v>
                </c:pt>
                <c:pt idx="6982">
                  <c:v>4.4529333333333341</c:v>
                </c:pt>
                <c:pt idx="6983">
                  <c:v>4.4574666666666669</c:v>
                </c:pt>
                <c:pt idx="6984">
                  <c:v>4.3577333333333339</c:v>
                </c:pt>
                <c:pt idx="6985">
                  <c:v>4.1560000000000006</c:v>
                </c:pt>
                <c:pt idx="6986">
                  <c:v>4.1560000000000006</c:v>
                </c:pt>
                <c:pt idx="6987">
                  <c:v>4.0585333333333331</c:v>
                </c:pt>
                <c:pt idx="6988">
                  <c:v>3.9769333333333341</c:v>
                </c:pt>
                <c:pt idx="6989">
                  <c:v>4.0154666666666667</c:v>
                </c:pt>
                <c:pt idx="6990">
                  <c:v>3.9134666666666669</c:v>
                </c:pt>
                <c:pt idx="6991">
                  <c:v>3.9678666666666671</c:v>
                </c:pt>
                <c:pt idx="6992">
                  <c:v>3.8431999999999999</c:v>
                </c:pt>
                <c:pt idx="6993">
                  <c:v>3.6958666666666682</c:v>
                </c:pt>
                <c:pt idx="6994">
                  <c:v>3.7593333333333332</c:v>
                </c:pt>
                <c:pt idx="6995">
                  <c:v>3.85</c:v>
                </c:pt>
                <c:pt idx="6996">
                  <c:v>3.9950666666666672</c:v>
                </c:pt>
                <c:pt idx="6997">
                  <c:v>4.0970666666666666</c:v>
                </c:pt>
                <c:pt idx="6998">
                  <c:v>4.0154666666666667</c:v>
                </c:pt>
                <c:pt idx="6999">
                  <c:v>4.029066666666667</c:v>
                </c:pt>
                <c:pt idx="7000">
                  <c:v>4.0744000000000007</c:v>
                </c:pt>
                <c:pt idx="7001">
                  <c:v>4.1038666666666668</c:v>
                </c:pt>
                <c:pt idx="7002">
                  <c:v>4.2058666666666671</c:v>
                </c:pt>
                <c:pt idx="7003">
                  <c:v>4.2239999999999984</c:v>
                </c:pt>
                <c:pt idx="7004">
                  <c:v>4.1469333333333331</c:v>
                </c:pt>
                <c:pt idx="7005">
                  <c:v>4.1356000000000002</c:v>
                </c:pt>
                <c:pt idx="7006">
                  <c:v>4.031333333333337</c:v>
                </c:pt>
                <c:pt idx="7007">
                  <c:v>4.2308000000000003</c:v>
                </c:pt>
                <c:pt idx="7008">
                  <c:v>4.287466666666667</c:v>
                </c:pt>
                <c:pt idx="7009">
                  <c:v>4.2670666666666666</c:v>
                </c:pt>
                <c:pt idx="7010">
                  <c:v>4.0517333333333356</c:v>
                </c:pt>
                <c:pt idx="7011">
                  <c:v>3.8273333333333341</c:v>
                </c:pt>
                <c:pt idx="7012">
                  <c:v>3.8386666666666658</c:v>
                </c:pt>
                <c:pt idx="7013">
                  <c:v>3.8477333333333328</c:v>
                </c:pt>
                <c:pt idx="7014">
                  <c:v>3.7888000000000002</c:v>
                </c:pt>
                <c:pt idx="7015">
                  <c:v>3.881733333333333</c:v>
                </c:pt>
                <c:pt idx="7016">
                  <c:v>4.0970666666666666</c:v>
                </c:pt>
                <c:pt idx="7017">
                  <c:v>4.0653333333333332</c:v>
                </c:pt>
                <c:pt idx="7018">
                  <c:v>4.3123999999999976</c:v>
                </c:pt>
                <c:pt idx="7019">
                  <c:v>4.5231999999999966</c:v>
                </c:pt>
                <c:pt idx="7020">
                  <c:v>4.6161333333333339</c:v>
                </c:pt>
                <c:pt idx="7021">
                  <c:v>4.7657333333333334</c:v>
                </c:pt>
                <c:pt idx="7022">
                  <c:v>4.6909333333333336</c:v>
                </c:pt>
                <c:pt idx="7023">
                  <c:v>4.7294666666666672</c:v>
                </c:pt>
                <c:pt idx="7024">
                  <c:v>4.781600000000001</c:v>
                </c:pt>
                <c:pt idx="7025">
                  <c:v>4.8382666666666667</c:v>
                </c:pt>
                <c:pt idx="7026">
                  <c:v>4.7793333333333381</c:v>
                </c:pt>
                <c:pt idx="7027">
                  <c:v>4.6365333333333352</c:v>
                </c:pt>
                <c:pt idx="7028">
                  <c:v>4.5594666666666672</c:v>
                </c:pt>
                <c:pt idx="7029">
                  <c:v>4.6365333333333352</c:v>
                </c:pt>
                <c:pt idx="7030">
                  <c:v>4.5073333333333334</c:v>
                </c:pt>
                <c:pt idx="7031">
                  <c:v>4.3237333333333341</c:v>
                </c:pt>
                <c:pt idx="7032">
                  <c:v>4.228533333333333</c:v>
                </c:pt>
                <c:pt idx="7033">
                  <c:v>3.9860000000000011</c:v>
                </c:pt>
                <c:pt idx="7034">
                  <c:v>3.9225333333333352</c:v>
                </c:pt>
                <c:pt idx="7035">
                  <c:v>3.9633333333333338</c:v>
                </c:pt>
                <c:pt idx="7036">
                  <c:v>3.8862666666666672</c:v>
                </c:pt>
                <c:pt idx="7037">
                  <c:v>3.820533333333334</c:v>
                </c:pt>
                <c:pt idx="7038">
                  <c:v>3.8862666666666672</c:v>
                </c:pt>
                <c:pt idx="7039">
                  <c:v>3.9950666666666672</c:v>
                </c:pt>
                <c:pt idx="7040">
                  <c:v>4.2444000000000006</c:v>
                </c:pt>
                <c:pt idx="7041">
                  <c:v>4.6138666666666657</c:v>
                </c:pt>
              </c:numCache>
            </c:numRef>
          </c:yVal>
          <c:smooth val="0"/>
        </c:ser>
        <c:dLbls>
          <c:showLegendKey val="0"/>
          <c:showVal val="0"/>
          <c:showCatName val="0"/>
          <c:showSerName val="0"/>
          <c:showPercent val="0"/>
          <c:showBubbleSize val="0"/>
        </c:dLbls>
        <c:axId val="343284472"/>
        <c:axId val="339963752"/>
      </c:scatterChart>
      <c:valAx>
        <c:axId val="343284472"/>
        <c:scaling>
          <c:orientation val="minMax"/>
        </c:scaling>
        <c:delete val="0"/>
        <c:axPos val="b"/>
        <c:numFmt formatCode="m/d;@" sourceLinked="0"/>
        <c:majorTickMark val="none"/>
        <c:minorTickMark val="none"/>
        <c:tickLblPos val="nextTo"/>
        <c:txPr>
          <a:bodyPr/>
          <a:lstStyle/>
          <a:p>
            <a:pPr>
              <a:defRPr sz="1600"/>
            </a:pPr>
            <a:endParaRPr lang="en-US"/>
          </a:p>
        </c:txPr>
        <c:crossAx val="339963752"/>
        <c:crosses val="autoZero"/>
        <c:crossBetween val="midCat"/>
      </c:valAx>
      <c:valAx>
        <c:axId val="339963752"/>
        <c:scaling>
          <c:orientation val="minMax"/>
        </c:scaling>
        <c:delete val="0"/>
        <c:axPos val="l"/>
        <c:title>
          <c:tx>
            <c:rich>
              <a:bodyPr/>
              <a:lstStyle/>
              <a:p>
                <a:pPr>
                  <a:defRPr b="1"/>
                </a:pPr>
                <a:r>
                  <a:rPr lang="en-US" b="1" dirty="0"/>
                  <a:t>PM</a:t>
                </a:r>
                <a:r>
                  <a:rPr lang="en-US" sz="1200" b="1" dirty="0"/>
                  <a:t>2.5</a:t>
                </a:r>
                <a:r>
                  <a:rPr lang="en-US" b="1" dirty="0"/>
                  <a:t> µg m</a:t>
                </a:r>
                <a:r>
                  <a:rPr lang="en-US" b="1" baseline="30000" dirty="0"/>
                  <a:t>-3</a:t>
                </a:r>
              </a:p>
            </c:rich>
          </c:tx>
          <c:layout>
            <c:manualLayout>
              <c:xMode val="edge"/>
              <c:yMode val="edge"/>
              <c:x val="1.47080607656913E-3"/>
              <c:y val="0.16577719451735201"/>
            </c:manualLayout>
          </c:layout>
          <c:overlay val="0"/>
        </c:title>
        <c:numFmt formatCode="General" sourceLinked="1"/>
        <c:majorTickMark val="none"/>
        <c:minorTickMark val="none"/>
        <c:tickLblPos val="nextTo"/>
        <c:crossAx val="343284472"/>
        <c:crosses val="autoZero"/>
        <c:crossBetween val="midCat"/>
      </c:valAx>
    </c:plotArea>
    <c:legend>
      <c:legendPos val="r"/>
      <c:layout>
        <c:manualLayout>
          <c:xMode val="edge"/>
          <c:yMode val="edge"/>
          <c:x val="0.15053449698957899"/>
          <c:y val="3.0044473607465701E-2"/>
          <c:w val="0.37227304791160098"/>
          <c:h val="0.20379994167395701"/>
        </c:manualLayout>
      </c:layout>
      <c:overlay val="0"/>
      <c:txPr>
        <a:bodyPr/>
        <a:lstStyle/>
        <a:p>
          <a:pPr>
            <a:defRPr sz="1600"/>
          </a:pPr>
          <a:endParaRPr lang="en-US"/>
        </a:p>
      </c:txPr>
    </c:legend>
    <c:plotVisOnly val="1"/>
    <c:dispBlanksAs val="gap"/>
    <c:showDLblsOverMax val="0"/>
  </c:chart>
  <c:txPr>
    <a:bodyPr/>
    <a:lstStyle/>
    <a:p>
      <a:pPr>
        <a:defRPr sz="1800" baseline="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EA1262-29F9-47D9-ACF5-7974AC438F5D}" type="datetimeFigureOut">
              <a:rPr lang="en-US" smtClean="0"/>
              <a:t>10/7/2015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741228-413D-4844-8B89-AD60D1994F01}" type="slidenum">
              <a:rPr lang="en-US" smtClean="0"/>
              <a:t>‹#›</a:t>
            </a:fld>
            <a:endParaRPr lang="en-US"/>
          </a:p>
        </p:txBody>
      </p:sp>
    </p:spTree>
    <p:extLst>
      <p:ext uri="{BB962C8B-B14F-4D97-AF65-F5344CB8AC3E}">
        <p14:creationId xmlns:p14="http://schemas.microsoft.com/office/powerpoint/2010/main" val="4225024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ecotech.com/gas-analyzers/co-analyzer"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shinyei.co.jp/stc/optical/main_ppd42ns_e.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http://www.ecotech.com/gas-analyzers/co-analyzer</a:t>
            </a:r>
            <a:endParaRPr lang="en-US" dirty="0" smtClean="0"/>
          </a:p>
          <a:p>
            <a:endParaRPr lang="en-US" dirty="0" smtClean="0"/>
          </a:p>
          <a:p>
            <a:r>
              <a:rPr lang="en-US" dirty="0" smtClean="0">
                <a:hlinkClick r:id="rId4"/>
              </a:rPr>
              <a:t>www.shinyei.co.jp</a:t>
            </a:r>
            <a:endParaRPr lang="en-US" dirty="0"/>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3</a:t>
            </a:fld>
            <a:endParaRPr lang="en-US" dirty="0"/>
          </a:p>
        </p:txBody>
      </p:sp>
    </p:spTree>
    <p:extLst>
      <p:ext uri="{BB962C8B-B14F-4D97-AF65-F5344CB8AC3E}">
        <p14:creationId xmlns:p14="http://schemas.microsoft.com/office/powerpoint/2010/main" val="1637955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Integrated filter samples</a:t>
            </a:r>
            <a:endParaRPr lang="en-US" dirty="0"/>
          </a:p>
        </p:txBody>
      </p:sp>
      <p:sp>
        <p:nvSpPr>
          <p:cNvPr id="4" name="Slide Number Placeholder 3"/>
          <p:cNvSpPr>
            <a:spLocks noGrp="1"/>
          </p:cNvSpPr>
          <p:nvPr>
            <p:ph type="sldNum" sz="quarter" idx="10"/>
          </p:nvPr>
        </p:nvSpPr>
        <p:spPr/>
        <p:txBody>
          <a:bodyPr/>
          <a:lstStyle/>
          <a:p>
            <a:fld id="{BE741228-413D-4844-8B89-AD60D1994F01}" type="slidenum">
              <a:rPr lang="en-US" smtClean="0"/>
              <a:t>5</a:t>
            </a:fld>
            <a:endParaRPr lang="en-US"/>
          </a:p>
        </p:txBody>
      </p:sp>
    </p:spTree>
    <p:extLst>
      <p:ext uri="{BB962C8B-B14F-4D97-AF65-F5344CB8AC3E}">
        <p14:creationId xmlns:p14="http://schemas.microsoft.com/office/powerpoint/2010/main" val="1689332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741228-413D-4844-8B89-AD60D1994F01}" type="slidenum">
              <a:rPr lang="en-US" smtClean="0"/>
              <a:t>8</a:t>
            </a:fld>
            <a:endParaRPr lang="en-US"/>
          </a:p>
        </p:txBody>
      </p:sp>
    </p:spTree>
    <p:extLst>
      <p:ext uri="{BB962C8B-B14F-4D97-AF65-F5344CB8AC3E}">
        <p14:creationId xmlns:p14="http://schemas.microsoft.com/office/powerpoint/2010/main" val="3438481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741228-413D-4844-8B89-AD60D1994F01}" type="slidenum">
              <a:rPr lang="en-US" smtClean="0"/>
              <a:t>9</a:t>
            </a:fld>
            <a:endParaRPr lang="en-US"/>
          </a:p>
        </p:txBody>
      </p:sp>
    </p:spTree>
    <p:extLst>
      <p:ext uri="{BB962C8B-B14F-4D97-AF65-F5344CB8AC3E}">
        <p14:creationId xmlns:p14="http://schemas.microsoft.com/office/powerpoint/2010/main" val="3169815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format for bullets</a:t>
            </a:r>
            <a:endParaRPr lang="en-US" dirty="0"/>
          </a:p>
        </p:txBody>
      </p:sp>
      <p:sp>
        <p:nvSpPr>
          <p:cNvPr id="4" name="Slide Number Placeholder 3"/>
          <p:cNvSpPr>
            <a:spLocks noGrp="1"/>
          </p:cNvSpPr>
          <p:nvPr>
            <p:ph type="sldNum" sz="quarter" idx="10"/>
          </p:nvPr>
        </p:nvSpPr>
        <p:spPr/>
        <p:txBody>
          <a:bodyPr/>
          <a:lstStyle/>
          <a:p>
            <a:fld id="{BE741228-413D-4844-8B89-AD60D1994F01}" type="slidenum">
              <a:rPr lang="en-US" smtClean="0"/>
              <a:t>14</a:t>
            </a:fld>
            <a:endParaRPr lang="en-US"/>
          </a:p>
        </p:txBody>
      </p:sp>
    </p:spTree>
    <p:extLst>
      <p:ext uri="{BB962C8B-B14F-4D97-AF65-F5344CB8AC3E}">
        <p14:creationId xmlns:p14="http://schemas.microsoft.com/office/powerpoint/2010/main" val="2567419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741228-413D-4844-8B89-AD60D1994F01}" type="slidenum">
              <a:rPr lang="en-US" smtClean="0"/>
              <a:t>15</a:t>
            </a:fld>
            <a:endParaRPr lang="en-US"/>
          </a:p>
        </p:txBody>
      </p:sp>
    </p:spTree>
    <p:extLst>
      <p:ext uri="{BB962C8B-B14F-4D97-AF65-F5344CB8AC3E}">
        <p14:creationId xmlns:p14="http://schemas.microsoft.com/office/powerpoint/2010/main" val="2476551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Something weird</a:t>
            </a:r>
            <a:r>
              <a:rPr lang="en-US" baseline="0" dirty="0" smtClean="0"/>
              <a:t> happened to the image….?</a:t>
            </a:r>
            <a:endParaRPr lang="en-US" dirty="0"/>
          </a:p>
        </p:txBody>
      </p:sp>
      <p:sp>
        <p:nvSpPr>
          <p:cNvPr id="4" name="Slide Number Placeholder 3"/>
          <p:cNvSpPr>
            <a:spLocks noGrp="1"/>
          </p:cNvSpPr>
          <p:nvPr>
            <p:ph type="sldNum" sz="quarter" idx="10"/>
          </p:nvPr>
        </p:nvSpPr>
        <p:spPr/>
        <p:txBody>
          <a:bodyPr/>
          <a:lstStyle/>
          <a:p>
            <a:fld id="{BE741228-413D-4844-8B89-AD60D1994F01}" type="slidenum">
              <a:rPr lang="en-US" smtClean="0"/>
              <a:t>16</a:t>
            </a:fld>
            <a:endParaRPr lang="en-US"/>
          </a:p>
        </p:txBody>
      </p:sp>
    </p:spTree>
    <p:extLst>
      <p:ext uri="{BB962C8B-B14F-4D97-AF65-F5344CB8AC3E}">
        <p14:creationId xmlns:p14="http://schemas.microsoft.com/office/powerpoint/2010/main" val="4050773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741228-413D-4844-8B89-AD60D1994F01}" type="slidenum">
              <a:rPr lang="en-US" smtClean="0"/>
              <a:t>18</a:t>
            </a:fld>
            <a:endParaRPr lang="en-US"/>
          </a:p>
        </p:txBody>
      </p:sp>
    </p:spTree>
    <p:extLst>
      <p:ext uri="{BB962C8B-B14F-4D97-AF65-F5344CB8AC3E}">
        <p14:creationId xmlns:p14="http://schemas.microsoft.com/office/powerpoint/2010/main" val="1673963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741228-413D-4844-8B89-AD60D1994F01}" type="slidenum">
              <a:rPr lang="en-US" smtClean="0"/>
              <a:t>21</a:t>
            </a:fld>
            <a:endParaRPr lang="en-US"/>
          </a:p>
        </p:txBody>
      </p:sp>
    </p:spTree>
    <p:extLst>
      <p:ext uri="{BB962C8B-B14F-4D97-AF65-F5344CB8AC3E}">
        <p14:creationId xmlns:p14="http://schemas.microsoft.com/office/powerpoint/2010/main" val="2707490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E4274FF-A216-43DC-A7B4-4EE8E92ADB6A}" type="datetime1">
              <a:rPr lang="en-US" smtClean="0"/>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17B6E-C8C4-46B8-B2EC-3EE7EEC2BD3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0336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36F629-2FCF-4433-916F-7123DD56D845}" type="datetime1">
              <a:rPr lang="en-US" smtClean="0"/>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17B6E-C8C4-46B8-B2EC-3EE7EEC2BD32}" type="slidenum">
              <a:rPr lang="en-US" smtClean="0"/>
              <a:t>‹#›</a:t>
            </a:fld>
            <a:endParaRPr lang="en-US"/>
          </a:p>
        </p:txBody>
      </p:sp>
    </p:spTree>
    <p:extLst>
      <p:ext uri="{BB962C8B-B14F-4D97-AF65-F5344CB8AC3E}">
        <p14:creationId xmlns:p14="http://schemas.microsoft.com/office/powerpoint/2010/main" val="1614862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11357F-5DFE-4206-9955-3C9A02D01016}" type="datetime1">
              <a:rPr lang="en-US" smtClean="0"/>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17B6E-C8C4-46B8-B2EC-3EE7EEC2BD32}" type="slidenum">
              <a:rPr lang="en-US" smtClean="0"/>
              <a:t>‹#›</a:t>
            </a:fld>
            <a:endParaRPr lang="en-US"/>
          </a:p>
        </p:txBody>
      </p:sp>
    </p:spTree>
    <p:extLst>
      <p:ext uri="{BB962C8B-B14F-4D97-AF65-F5344CB8AC3E}">
        <p14:creationId xmlns:p14="http://schemas.microsoft.com/office/powerpoint/2010/main" val="443862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CCD9A4-B7CD-4746-832B-3993805BFE89}" type="datetime1">
              <a:rPr lang="en-US" smtClean="0"/>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17B6E-C8C4-46B8-B2EC-3EE7EEC2BD32}" type="slidenum">
              <a:rPr lang="en-US" smtClean="0"/>
              <a:t>‹#›</a:t>
            </a:fld>
            <a:endParaRPr lang="en-US"/>
          </a:p>
        </p:txBody>
      </p:sp>
    </p:spTree>
    <p:extLst>
      <p:ext uri="{BB962C8B-B14F-4D97-AF65-F5344CB8AC3E}">
        <p14:creationId xmlns:p14="http://schemas.microsoft.com/office/powerpoint/2010/main" val="141749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4BC79F-589F-4C58-92AB-E12249C0F566}" type="datetime1">
              <a:rPr lang="en-US" smtClean="0"/>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17B6E-C8C4-46B8-B2EC-3EE7EEC2BD3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5367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BF9CAC5-F5B8-4B05-B426-DB67BA03F9C8}" type="datetime1">
              <a:rPr lang="en-US" smtClean="0"/>
              <a:t>10/7/2015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F17B6E-C8C4-46B8-B2EC-3EE7EEC2BD32}" type="slidenum">
              <a:rPr lang="en-US" smtClean="0"/>
              <a:t>‹#›</a:t>
            </a:fld>
            <a:endParaRPr lang="en-US"/>
          </a:p>
        </p:txBody>
      </p:sp>
    </p:spTree>
    <p:extLst>
      <p:ext uri="{BB962C8B-B14F-4D97-AF65-F5344CB8AC3E}">
        <p14:creationId xmlns:p14="http://schemas.microsoft.com/office/powerpoint/2010/main" val="4158226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A51DD8-4BDF-4B68-BE08-77296AA6CE56}" type="datetime1">
              <a:rPr lang="en-US" smtClean="0"/>
              <a:t>10/7/2015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F17B6E-C8C4-46B8-B2EC-3EE7EEC2BD32}" type="slidenum">
              <a:rPr lang="en-US" smtClean="0"/>
              <a:t>‹#›</a:t>
            </a:fld>
            <a:endParaRPr lang="en-US"/>
          </a:p>
        </p:txBody>
      </p:sp>
    </p:spTree>
    <p:extLst>
      <p:ext uri="{BB962C8B-B14F-4D97-AF65-F5344CB8AC3E}">
        <p14:creationId xmlns:p14="http://schemas.microsoft.com/office/powerpoint/2010/main" val="3172093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DEF7792-9B37-436E-9C5F-8DBDF9F5E867}" type="datetime1">
              <a:rPr lang="en-US" smtClean="0"/>
              <a:t>10/7/2015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F17B6E-C8C4-46B8-B2EC-3EE7EEC2BD32}" type="slidenum">
              <a:rPr lang="en-US" smtClean="0"/>
              <a:t>‹#›</a:t>
            </a:fld>
            <a:endParaRPr lang="en-US"/>
          </a:p>
        </p:txBody>
      </p:sp>
    </p:spTree>
    <p:extLst>
      <p:ext uri="{BB962C8B-B14F-4D97-AF65-F5344CB8AC3E}">
        <p14:creationId xmlns:p14="http://schemas.microsoft.com/office/powerpoint/2010/main" val="818893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90053D6-2E01-494C-81FC-A98C1DC05D51}" type="datetime1">
              <a:rPr lang="en-US" smtClean="0"/>
              <a:t>10/7/2015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2F17B6E-C8C4-46B8-B2EC-3EE7EEC2BD32}" type="slidenum">
              <a:rPr lang="en-US" smtClean="0"/>
              <a:t>‹#›</a:t>
            </a:fld>
            <a:endParaRPr lang="en-US"/>
          </a:p>
        </p:txBody>
      </p:sp>
    </p:spTree>
    <p:extLst>
      <p:ext uri="{BB962C8B-B14F-4D97-AF65-F5344CB8AC3E}">
        <p14:creationId xmlns:p14="http://schemas.microsoft.com/office/powerpoint/2010/main" val="1852593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7985356-1E82-42BE-81C8-763D92E87982}" type="datetime1">
              <a:rPr lang="en-US" smtClean="0"/>
              <a:t>10/7/2015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2F17B6E-C8C4-46B8-B2EC-3EE7EEC2BD32}" type="slidenum">
              <a:rPr lang="en-US" smtClean="0"/>
              <a:t>‹#›</a:t>
            </a:fld>
            <a:endParaRPr lang="en-US"/>
          </a:p>
        </p:txBody>
      </p:sp>
    </p:spTree>
    <p:extLst>
      <p:ext uri="{BB962C8B-B14F-4D97-AF65-F5344CB8AC3E}">
        <p14:creationId xmlns:p14="http://schemas.microsoft.com/office/powerpoint/2010/main" val="2065332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2D6D32-9E3D-4A30-BCFB-9F14F9C89A10}" type="datetime1">
              <a:rPr lang="en-US" smtClean="0"/>
              <a:t>10/7/2015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F17B6E-C8C4-46B8-B2EC-3EE7EEC2BD32}" type="slidenum">
              <a:rPr lang="en-US" smtClean="0"/>
              <a:t>‹#›</a:t>
            </a:fld>
            <a:endParaRPr lang="en-US"/>
          </a:p>
        </p:txBody>
      </p:sp>
    </p:spTree>
    <p:extLst>
      <p:ext uri="{BB962C8B-B14F-4D97-AF65-F5344CB8AC3E}">
        <p14:creationId xmlns:p14="http://schemas.microsoft.com/office/powerpoint/2010/main" val="3250119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0AC85CB-421B-432F-9D4C-48DFA14B88EF}" type="datetime1">
              <a:rPr lang="en-US" smtClean="0"/>
              <a:t>10/7/2015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2F17B6E-C8C4-46B8-B2EC-3EE7EEC2BD3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6412026"/>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Karoline.Johnson@duke.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800" y="1114626"/>
            <a:ext cx="7058526" cy="2387600"/>
          </a:xfrm>
        </p:spPr>
        <p:txBody>
          <a:bodyPr anchor="ctr">
            <a:noAutofit/>
          </a:bodyPr>
          <a:lstStyle/>
          <a:p>
            <a:pPr algn="ctr">
              <a:lnSpc>
                <a:spcPct val="100000"/>
              </a:lnSpc>
            </a:pPr>
            <a:r>
              <a:rPr lang="en-US" sz="4800" b="1" dirty="0"/>
              <a:t>Low-cost Sensor Packages </a:t>
            </a:r>
            <a:r>
              <a:rPr lang="en-US" sz="4800" b="1" dirty="0" smtClean="0"/>
              <a:t>for Roadside </a:t>
            </a:r>
            <a:r>
              <a:rPr lang="en-US" sz="4800" b="1" dirty="0"/>
              <a:t>Emissions Factor Estimation</a:t>
            </a:r>
            <a:endParaRPr lang="en-US" sz="4800" dirty="0"/>
          </a:p>
        </p:txBody>
      </p:sp>
      <p:sp>
        <p:nvSpPr>
          <p:cNvPr id="3" name="Subtitle 2"/>
          <p:cNvSpPr>
            <a:spLocks noGrp="1"/>
          </p:cNvSpPr>
          <p:nvPr>
            <p:ph type="subTitle" idx="1"/>
          </p:nvPr>
        </p:nvSpPr>
        <p:spPr>
          <a:xfrm>
            <a:off x="1620253" y="4476333"/>
            <a:ext cx="9144000" cy="1655762"/>
          </a:xfrm>
        </p:spPr>
        <p:txBody>
          <a:bodyPr>
            <a:normAutofit fontScale="92500"/>
          </a:bodyPr>
          <a:lstStyle/>
          <a:p>
            <a:r>
              <a:rPr lang="en-US" dirty="0" smtClean="0"/>
              <a:t>CMAS – 10/7/2015</a:t>
            </a:r>
          </a:p>
          <a:p>
            <a:r>
              <a:rPr lang="en-US" dirty="0"/>
              <a:t>Karoline K. Johnson, Michael H. Bergin, Duke University</a:t>
            </a:r>
          </a:p>
          <a:p>
            <a:r>
              <a:rPr lang="en-US" dirty="0"/>
              <a:t>Armistead G. Russell, Georgia Institute of Technology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9241" y="178900"/>
            <a:ext cx="4757890" cy="3568418"/>
          </a:xfrm>
          <a:prstGeom prst="rect">
            <a:avLst/>
          </a:prstGeom>
        </p:spPr>
      </p:pic>
      <p:sp>
        <p:nvSpPr>
          <p:cNvPr id="5" name="Slide Number Placeholder 4"/>
          <p:cNvSpPr>
            <a:spLocks noGrp="1"/>
          </p:cNvSpPr>
          <p:nvPr>
            <p:ph type="sldNum" sz="quarter" idx="12"/>
          </p:nvPr>
        </p:nvSpPr>
        <p:spPr>
          <a:xfrm>
            <a:off x="9900458" y="6497885"/>
            <a:ext cx="1312025" cy="365125"/>
          </a:xfrm>
        </p:spPr>
        <p:txBody>
          <a:bodyPr/>
          <a:lstStyle/>
          <a:p>
            <a:fld id="{12F17B6E-C8C4-46B8-B2EC-3EE7EEC2BD32}" type="slidenum">
              <a:rPr lang="en-US" smtClean="0"/>
              <a:t>1</a:t>
            </a:fld>
            <a:endParaRPr lang="en-US"/>
          </a:p>
        </p:txBody>
      </p:sp>
      <p:sp>
        <p:nvSpPr>
          <p:cNvPr id="7" name="Rectangle 6"/>
          <p:cNvSpPr/>
          <p:nvPr/>
        </p:nvSpPr>
        <p:spPr>
          <a:xfrm>
            <a:off x="0" y="6134100"/>
            <a:ext cx="12192000" cy="40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5519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
            </a:r>
            <a:br>
              <a:rPr lang="en-US" dirty="0" smtClean="0"/>
            </a:br>
            <a:r>
              <a:rPr lang="en-US" dirty="0" smtClean="0"/>
              <a:t>Emissions Factors Estimation</a:t>
            </a:r>
            <a:endParaRPr lang="en-US" dirty="0"/>
          </a:p>
        </p:txBody>
      </p:sp>
      <p:sp>
        <p:nvSpPr>
          <p:cNvPr id="2" name="Slide Number Placeholder 1"/>
          <p:cNvSpPr>
            <a:spLocks noGrp="1"/>
          </p:cNvSpPr>
          <p:nvPr>
            <p:ph type="sldNum" sz="quarter" idx="12"/>
          </p:nvPr>
        </p:nvSpPr>
        <p:spPr>
          <a:xfrm>
            <a:off x="9900458" y="6485185"/>
            <a:ext cx="1312025" cy="365125"/>
          </a:xfrm>
        </p:spPr>
        <p:txBody>
          <a:bodyPr/>
          <a:lstStyle/>
          <a:p>
            <a:fld id="{12F17B6E-C8C4-46B8-B2EC-3EE7EEC2BD32}" type="slidenum">
              <a:rPr lang="en-US" smtClean="0"/>
              <a:t>10</a:t>
            </a:fld>
            <a:endParaRPr lang="en-US"/>
          </a:p>
        </p:txBody>
      </p:sp>
      <p:sp>
        <p:nvSpPr>
          <p:cNvPr id="6" name="Rectangle 5"/>
          <p:cNvSpPr/>
          <p:nvPr/>
        </p:nvSpPr>
        <p:spPr>
          <a:xfrm>
            <a:off x="0" y="6134100"/>
            <a:ext cx="12192000" cy="40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3030458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134100"/>
            <a:ext cx="12192000" cy="40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pic>
        <p:nvPicPr>
          <p:cNvPr id="4" name="Picture 3"/>
          <p:cNvPicPr/>
          <p:nvPr/>
        </p:nvPicPr>
        <p:blipFill>
          <a:blip r:embed="rId2" cstate="print"/>
          <a:srcRect/>
          <a:stretch>
            <a:fillRect/>
          </a:stretch>
        </p:blipFill>
        <p:spPr bwMode="auto">
          <a:xfrm>
            <a:off x="2174140" y="839819"/>
            <a:ext cx="7784609" cy="5380005"/>
          </a:xfrm>
          <a:prstGeom prst="rect">
            <a:avLst/>
          </a:prstGeom>
          <a:noFill/>
        </p:spPr>
      </p:pic>
      <p:sp>
        <p:nvSpPr>
          <p:cNvPr id="7" name="Rectangle 6"/>
          <p:cNvSpPr/>
          <p:nvPr/>
        </p:nvSpPr>
        <p:spPr>
          <a:xfrm>
            <a:off x="1190625" y="285822"/>
            <a:ext cx="9994301" cy="646331"/>
          </a:xfrm>
          <a:prstGeom prst="rect">
            <a:avLst/>
          </a:prstGeom>
        </p:spPr>
        <p:txBody>
          <a:bodyPr wrap="square">
            <a:spAutoFit/>
          </a:bodyPr>
          <a:lstStyle/>
          <a:p>
            <a:r>
              <a:rPr lang="en-US" sz="3600" dirty="0" err="1">
                <a:solidFill>
                  <a:srgbClr val="000000"/>
                </a:solidFill>
                <a:latin typeface="+mj-lt"/>
                <a:cs typeface="Arial"/>
              </a:rPr>
              <a:t>Railyard</a:t>
            </a:r>
            <a:r>
              <a:rPr lang="en-US" sz="3600" dirty="0">
                <a:solidFill>
                  <a:srgbClr val="000000"/>
                </a:solidFill>
                <a:latin typeface="+mj-lt"/>
                <a:cs typeface="Arial"/>
              </a:rPr>
              <a:t> </a:t>
            </a:r>
            <a:r>
              <a:rPr lang="en-US" sz="3600" dirty="0" smtClean="0">
                <a:solidFill>
                  <a:srgbClr val="000000"/>
                </a:solidFill>
                <a:latin typeface="+mj-lt"/>
                <a:cs typeface="Arial"/>
              </a:rPr>
              <a:t>Emissions Factors: Conventional Instruments</a:t>
            </a:r>
            <a:endParaRPr lang="en-US" sz="3600" dirty="0">
              <a:solidFill>
                <a:srgbClr val="000000"/>
              </a:solidFill>
              <a:latin typeface="+mj-lt"/>
              <a:cs typeface="Arial"/>
            </a:endParaRPr>
          </a:p>
        </p:txBody>
      </p:sp>
      <p:sp>
        <p:nvSpPr>
          <p:cNvPr id="2" name="TextBox 1"/>
          <p:cNvSpPr txBox="1"/>
          <p:nvPr/>
        </p:nvSpPr>
        <p:spPr>
          <a:xfrm>
            <a:off x="7686675" y="5991225"/>
            <a:ext cx="1978811" cy="369332"/>
          </a:xfrm>
          <a:prstGeom prst="rect">
            <a:avLst/>
          </a:prstGeom>
          <a:noFill/>
        </p:spPr>
        <p:txBody>
          <a:bodyPr wrap="none" rtlCol="0">
            <a:spAutoFit/>
          </a:bodyPr>
          <a:lstStyle/>
          <a:p>
            <a:r>
              <a:rPr lang="en-US" dirty="0" smtClean="0"/>
              <a:t>(</a:t>
            </a:r>
            <a:r>
              <a:rPr lang="en-US" dirty="0" err="1" smtClean="0"/>
              <a:t>Galvis</a:t>
            </a:r>
            <a:r>
              <a:rPr lang="en-US" dirty="0" smtClean="0"/>
              <a:t> et al., 2013)</a:t>
            </a:r>
            <a:endParaRPr lang="en-US" dirty="0"/>
          </a:p>
        </p:txBody>
      </p:sp>
      <p:sp>
        <p:nvSpPr>
          <p:cNvPr id="6" name="Slide Number Placeholder 1"/>
          <p:cNvSpPr>
            <a:spLocks noGrp="1"/>
          </p:cNvSpPr>
          <p:nvPr>
            <p:ph type="sldNum" sz="quarter" idx="12"/>
          </p:nvPr>
        </p:nvSpPr>
        <p:spPr>
          <a:xfrm>
            <a:off x="9900458" y="6485185"/>
            <a:ext cx="1312025" cy="365125"/>
          </a:xfrm>
        </p:spPr>
        <p:txBody>
          <a:bodyPr/>
          <a:lstStyle/>
          <a:p>
            <a:fld id="{12F17B6E-C8C4-46B8-B2EC-3EE7EEC2BD32}" type="slidenum">
              <a:rPr lang="en-US" smtClean="0"/>
              <a:t>11</a:t>
            </a:fld>
            <a:endParaRPr lang="en-US"/>
          </a:p>
        </p:txBody>
      </p:sp>
    </p:spTree>
    <p:extLst>
      <p:ext uri="{BB962C8B-B14F-4D97-AF65-F5344CB8AC3E}">
        <p14:creationId xmlns:p14="http://schemas.microsoft.com/office/powerpoint/2010/main" val="1976824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134100"/>
            <a:ext cx="12192000" cy="40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4" name="Slide Number Placeholder 3"/>
          <p:cNvSpPr>
            <a:spLocks noGrp="1"/>
          </p:cNvSpPr>
          <p:nvPr>
            <p:ph type="sldNum" sz="quarter" idx="12"/>
          </p:nvPr>
        </p:nvSpPr>
        <p:spPr>
          <a:xfrm>
            <a:off x="9900458" y="6485185"/>
            <a:ext cx="1312025" cy="365125"/>
          </a:xfrm>
        </p:spPr>
        <p:txBody>
          <a:bodyPr/>
          <a:lstStyle/>
          <a:p>
            <a:pPr>
              <a:defRPr/>
            </a:pPr>
            <a:fld id="{4B44F011-3E8C-4A32-8740-084050AE7351}" type="slidenum">
              <a:rPr lang="en-US" smtClean="0"/>
              <a:pPr>
                <a:defRPr/>
              </a:pPr>
              <a:t>12</a:t>
            </a:fld>
            <a:endParaRPr lang="en-US" dirty="0"/>
          </a:p>
        </p:txBody>
      </p:sp>
      <p:sp>
        <p:nvSpPr>
          <p:cNvPr id="2" name="Title 1"/>
          <p:cNvSpPr>
            <a:spLocks noGrp="1"/>
          </p:cNvSpPr>
          <p:nvPr>
            <p:ph type="title" idx="4294967295"/>
          </p:nvPr>
        </p:nvSpPr>
        <p:spPr>
          <a:xfrm>
            <a:off x="800100" y="130662"/>
            <a:ext cx="12096750" cy="855662"/>
          </a:xfrm>
        </p:spPr>
        <p:txBody>
          <a:bodyPr>
            <a:noAutofit/>
          </a:bodyPr>
          <a:lstStyle/>
          <a:p>
            <a:r>
              <a:rPr lang="en-US" sz="3600" dirty="0" err="1">
                <a:solidFill>
                  <a:srgbClr val="000000"/>
                </a:solidFill>
                <a:cs typeface="Arial"/>
              </a:rPr>
              <a:t>Railyard</a:t>
            </a:r>
            <a:r>
              <a:rPr lang="en-US" sz="3600" dirty="0">
                <a:solidFill>
                  <a:srgbClr val="000000"/>
                </a:solidFill>
                <a:cs typeface="Arial"/>
              </a:rPr>
              <a:t> </a:t>
            </a:r>
            <a:r>
              <a:rPr lang="en-US" sz="3600" dirty="0" smtClean="0">
                <a:solidFill>
                  <a:srgbClr val="000000"/>
                </a:solidFill>
                <a:cs typeface="Arial"/>
              </a:rPr>
              <a:t>Emissions Factors</a:t>
            </a:r>
            <a:r>
              <a:rPr lang="en-US" sz="3600" dirty="0">
                <a:solidFill>
                  <a:srgbClr val="000000"/>
                </a:solidFill>
                <a:cs typeface="Arial"/>
              </a:rPr>
              <a:t>: Conventional I</a:t>
            </a:r>
            <a:r>
              <a:rPr lang="en-US" sz="3600" dirty="0" smtClean="0">
                <a:solidFill>
                  <a:srgbClr val="000000"/>
                </a:solidFill>
                <a:cs typeface="Arial"/>
              </a:rPr>
              <a:t>nstruments cont.</a:t>
            </a:r>
            <a:endParaRPr lang="en-US" sz="3600" dirty="0">
              <a:solidFill>
                <a:srgbClr val="000000"/>
              </a:solidFill>
              <a:cs typeface="Arial"/>
            </a:endParaRPr>
          </a:p>
        </p:txBody>
      </p:sp>
      <p:pic>
        <p:nvPicPr>
          <p:cNvPr id="10"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2232025" y="1091119"/>
            <a:ext cx="7969250" cy="5046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2332745" y="6019800"/>
            <a:ext cx="7543800" cy="235962"/>
          </a:xfrm>
          <a:prstGeom prst="rect">
            <a:avLst/>
          </a:prstGeom>
          <a:noFill/>
        </p:spPr>
        <p:txBody>
          <a:bodyPr wrap="square" rtlCol="0">
            <a:spAutoFit/>
          </a:bodyPr>
          <a:lstStyle/>
          <a:p>
            <a:endParaRPr lang="en-US" sz="1400" baseline="-25000" dirty="0">
              <a:solidFill>
                <a:schemeClr val="accent1"/>
              </a:solidFill>
            </a:endParaRPr>
          </a:p>
        </p:txBody>
      </p:sp>
      <p:sp>
        <p:nvSpPr>
          <p:cNvPr id="7" name="TextBox 6"/>
          <p:cNvSpPr txBox="1"/>
          <p:nvPr/>
        </p:nvSpPr>
        <p:spPr>
          <a:xfrm>
            <a:off x="7686675" y="5991225"/>
            <a:ext cx="1978811" cy="369332"/>
          </a:xfrm>
          <a:prstGeom prst="rect">
            <a:avLst/>
          </a:prstGeom>
          <a:noFill/>
        </p:spPr>
        <p:txBody>
          <a:bodyPr wrap="none" rtlCol="0">
            <a:spAutoFit/>
          </a:bodyPr>
          <a:lstStyle/>
          <a:p>
            <a:r>
              <a:rPr lang="en-US" dirty="0" smtClean="0"/>
              <a:t>(</a:t>
            </a:r>
            <a:r>
              <a:rPr lang="en-US" dirty="0" err="1" smtClean="0"/>
              <a:t>Galvis</a:t>
            </a:r>
            <a:r>
              <a:rPr lang="en-US" dirty="0" smtClean="0"/>
              <a:t> et al., 2013)</a:t>
            </a:r>
            <a:endParaRPr lang="en-US" dirty="0"/>
          </a:p>
        </p:txBody>
      </p:sp>
    </p:spTree>
    <p:extLst>
      <p:ext uri="{BB962C8B-B14F-4D97-AF65-F5344CB8AC3E}">
        <p14:creationId xmlns:p14="http://schemas.microsoft.com/office/powerpoint/2010/main" val="32097839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6121400"/>
            <a:ext cx="12192000" cy="40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pic>
        <p:nvPicPr>
          <p:cNvPr id="205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5022"/>
          <a:stretch/>
        </p:blipFill>
        <p:spPr bwMode="auto">
          <a:xfrm>
            <a:off x="6903608" y="1406525"/>
            <a:ext cx="2627313" cy="3329178"/>
          </a:xfrm>
          <a:prstGeom prst="rect">
            <a:avLst/>
          </a:prstGeom>
          <a:noFill/>
          <a:ln w="9525">
            <a:solidFill>
              <a:schemeClr val="tx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94908" y="3095277"/>
            <a:ext cx="3035807" cy="2276856"/>
          </a:xfrm>
          <a:prstGeom prst="rect">
            <a:avLst/>
          </a:prstGeom>
          <a:noFill/>
          <a:ln w="9525">
            <a:solidFill>
              <a:schemeClr val="tx2"/>
            </a:solidFill>
            <a:miter lim="800000"/>
            <a:headEnd/>
            <a:tailEnd/>
          </a:ln>
          <a:extLst>
            <a:ext uri="{909E8E84-426E-40dd-AFC4-6F175D3DCCD1}">
              <a14:hiddenFill xmlns:a14="http://schemas.microsoft.com/office/drawing/2010/main" xmlns="">
                <a:solidFill>
                  <a:schemeClr val="accent1"/>
                </a:solidFill>
              </a14:hiddenFill>
            </a:ext>
          </a:extLst>
        </p:spPr>
      </p:pic>
      <p:grpSp>
        <p:nvGrpSpPr>
          <p:cNvPr id="2065" name="Group 2064"/>
          <p:cNvGrpSpPr/>
          <p:nvPr/>
        </p:nvGrpSpPr>
        <p:grpSpPr>
          <a:xfrm>
            <a:off x="190501" y="1330326"/>
            <a:ext cx="6527799" cy="4802355"/>
            <a:chOff x="5689601" y="1533526"/>
            <a:chExt cx="6527799" cy="4802355"/>
          </a:xfrm>
        </p:grpSpPr>
        <p:grpSp>
          <p:nvGrpSpPr>
            <p:cNvPr id="2064" name="Group 2063"/>
            <p:cNvGrpSpPr/>
            <p:nvPr/>
          </p:nvGrpSpPr>
          <p:grpSpPr>
            <a:xfrm>
              <a:off x="5689601" y="1533526"/>
              <a:ext cx="6527799" cy="4465663"/>
              <a:chOff x="5397501" y="1533526"/>
              <a:chExt cx="6527799" cy="4465663"/>
            </a:xfrm>
          </p:grpSpPr>
          <p:sp>
            <p:nvSpPr>
              <p:cNvPr id="5" name="TextBox 4"/>
              <p:cNvSpPr txBox="1"/>
              <p:nvPr/>
            </p:nvSpPr>
            <p:spPr>
              <a:xfrm>
                <a:off x="10490942" y="3761280"/>
                <a:ext cx="1295400" cy="646331"/>
              </a:xfrm>
              <a:prstGeom prst="rect">
                <a:avLst/>
              </a:prstGeom>
              <a:noFill/>
            </p:spPr>
            <p:txBody>
              <a:bodyPr wrap="square" rtlCol="0">
                <a:spAutoFit/>
              </a:bodyPr>
              <a:lstStyle/>
              <a:p>
                <a:r>
                  <a:rPr lang="en-US" dirty="0" smtClean="0">
                    <a:latin typeface="Times"/>
                    <a:cs typeface="Times"/>
                  </a:rPr>
                  <a:t>COZIR</a:t>
                </a:r>
              </a:p>
              <a:p>
                <a:r>
                  <a:rPr lang="en-US" dirty="0" smtClean="0">
                    <a:latin typeface="Times"/>
                    <a:cs typeface="Times"/>
                  </a:rPr>
                  <a:t>CO</a:t>
                </a:r>
                <a:r>
                  <a:rPr lang="en-US" sz="1200" dirty="0" smtClean="0">
                    <a:latin typeface="Times"/>
                    <a:cs typeface="Times"/>
                  </a:rPr>
                  <a:t>2</a:t>
                </a:r>
                <a:r>
                  <a:rPr lang="en-US" dirty="0" smtClean="0">
                    <a:latin typeface="Times"/>
                    <a:cs typeface="Times"/>
                  </a:rPr>
                  <a:t> </a:t>
                </a:r>
                <a:r>
                  <a:rPr lang="en-US" dirty="0">
                    <a:latin typeface="Times"/>
                    <a:cs typeface="Times"/>
                  </a:rPr>
                  <a:t>s</a:t>
                </a:r>
                <a:r>
                  <a:rPr lang="en-US" dirty="0" smtClean="0">
                    <a:latin typeface="Times"/>
                    <a:cs typeface="Times"/>
                  </a:rPr>
                  <a:t>ensor</a:t>
                </a:r>
                <a:endParaRPr lang="en-US" dirty="0">
                  <a:latin typeface="Times"/>
                  <a:cs typeface="Times"/>
                </a:endParaRPr>
              </a:p>
            </p:txBody>
          </p:sp>
          <p:sp>
            <p:nvSpPr>
              <p:cNvPr id="12" name="TextBox 11"/>
              <p:cNvSpPr txBox="1"/>
              <p:nvPr/>
            </p:nvSpPr>
            <p:spPr>
              <a:xfrm>
                <a:off x="10418778" y="4672791"/>
                <a:ext cx="1471301" cy="923330"/>
              </a:xfrm>
              <a:prstGeom prst="rect">
                <a:avLst/>
              </a:prstGeom>
              <a:noFill/>
            </p:spPr>
            <p:txBody>
              <a:bodyPr wrap="square" rtlCol="0">
                <a:spAutoFit/>
              </a:bodyPr>
              <a:lstStyle/>
              <a:p>
                <a:r>
                  <a:rPr lang="en-US" dirty="0">
                    <a:latin typeface="Times"/>
                    <a:cs typeface="Times"/>
                  </a:rPr>
                  <a:t>temperature and humidity sensor</a:t>
                </a:r>
              </a:p>
            </p:txBody>
          </p:sp>
          <p:grpSp>
            <p:nvGrpSpPr>
              <p:cNvPr id="2063" name="Group 2062"/>
              <p:cNvGrpSpPr/>
              <p:nvPr/>
            </p:nvGrpSpPr>
            <p:grpSpPr>
              <a:xfrm>
                <a:off x="5397501" y="1533526"/>
                <a:ext cx="6527799" cy="4465663"/>
                <a:chOff x="5397501" y="1533526"/>
                <a:chExt cx="6527799" cy="4465663"/>
              </a:xfrm>
            </p:grpSpPr>
            <p:sp>
              <p:nvSpPr>
                <p:cNvPr id="9" name="TextBox 8"/>
                <p:cNvSpPr txBox="1"/>
                <p:nvPr/>
              </p:nvSpPr>
              <p:spPr>
                <a:xfrm>
                  <a:off x="10452100" y="2473326"/>
                  <a:ext cx="1473200" cy="646331"/>
                </a:xfrm>
                <a:prstGeom prst="rect">
                  <a:avLst/>
                </a:prstGeom>
                <a:noFill/>
              </p:spPr>
              <p:txBody>
                <a:bodyPr wrap="square" rtlCol="0">
                  <a:spAutoFit/>
                </a:bodyPr>
                <a:lstStyle/>
                <a:p>
                  <a:r>
                    <a:rPr lang="en-US" dirty="0" smtClean="0">
                      <a:latin typeface="Times"/>
                      <a:cs typeface="Times"/>
                    </a:rPr>
                    <a:t>Shinyei </a:t>
                  </a:r>
                </a:p>
                <a:p>
                  <a:r>
                    <a:rPr lang="en-US" dirty="0" smtClean="0">
                      <a:latin typeface="Times"/>
                      <a:cs typeface="Times"/>
                    </a:rPr>
                    <a:t>PM sensor</a:t>
                  </a:r>
                  <a:endParaRPr lang="en-US" dirty="0">
                    <a:latin typeface="Times"/>
                    <a:cs typeface="Times"/>
                  </a:endParaRPr>
                </a:p>
              </p:txBody>
            </p:sp>
            <p:sp>
              <p:nvSpPr>
                <p:cNvPr id="10" name="TextBox 9"/>
                <p:cNvSpPr txBox="1"/>
                <p:nvPr/>
              </p:nvSpPr>
              <p:spPr>
                <a:xfrm>
                  <a:off x="8510274" y="1579405"/>
                  <a:ext cx="3046725" cy="369332"/>
                </a:xfrm>
                <a:prstGeom prst="rect">
                  <a:avLst/>
                </a:prstGeom>
                <a:noFill/>
              </p:spPr>
              <p:txBody>
                <a:bodyPr wrap="square" rtlCol="0">
                  <a:spAutoFit/>
                </a:bodyPr>
                <a:lstStyle/>
                <a:p>
                  <a:r>
                    <a:rPr lang="en-US" dirty="0" err="1">
                      <a:latin typeface="Times"/>
                      <a:cs typeface="Times"/>
                    </a:rPr>
                    <a:t>Arduino-microcontroler</a:t>
                  </a:r>
                  <a:endParaRPr lang="en-US" dirty="0">
                    <a:latin typeface="Times"/>
                    <a:cs typeface="Times"/>
                  </a:endParaRPr>
                </a:p>
              </p:txBody>
            </p:sp>
            <p:grpSp>
              <p:nvGrpSpPr>
                <p:cNvPr id="2062" name="Group 2061"/>
                <p:cNvGrpSpPr/>
                <p:nvPr/>
              </p:nvGrpSpPr>
              <p:grpSpPr>
                <a:xfrm>
                  <a:off x="5397501" y="1533526"/>
                  <a:ext cx="5093441" cy="4465663"/>
                  <a:chOff x="5397501" y="1533526"/>
                  <a:chExt cx="5093441" cy="4465663"/>
                </a:xfrm>
              </p:grpSpPr>
              <p:pic>
                <p:nvPicPr>
                  <p:cNvPr id="2050" name="Picture 2" descr="C:\Users\kjohnson326\2013-10-01 10.53.1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748206" y="2143126"/>
                    <a:ext cx="4457341" cy="3856063"/>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5397501" y="1533526"/>
                    <a:ext cx="2590799" cy="369332"/>
                  </a:xfrm>
                  <a:prstGeom prst="rect">
                    <a:avLst/>
                  </a:prstGeom>
                  <a:noFill/>
                </p:spPr>
                <p:txBody>
                  <a:bodyPr wrap="square" rtlCol="0">
                    <a:spAutoFit/>
                  </a:bodyPr>
                  <a:lstStyle/>
                  <a:p>
                    <a:pPr algn="r"/>
                    <a:r>
                      <a:rPr lang="en-US" dirty="0" err="1" smtClean="0">
                        <a:latin typeface="Times"/>
                        <a:cs typeface="Times"/>
                      </a:rPr>
                      <a:t>microAeth</a:t>
                    </a:r>
                    <a:r>
                      <a:rPr lang="en-US" dirty="0">
                        <a:latin typeface="Times"/>
                        <a:cs typeface="Times"/>
                      </a:rPr>
                      <a:t> </a:t>
                    </a:r>
                    <a:r>
                      <a:rPr lang="en-US" dirty="0" smtClean="0">
                        <a:latin typeface="Times"/>
                        <a:cs typeface="Times"/>
                      </a:rPr>
                      <a:t>– black carbon</a:t>
                    </a:r>
                    <a:endParaRPr lang="en-US" dirty="0">
                      <a:latin typeface="Times"/>
                      <a:cs typeface="Times"/>
                    </a:endParaRPr>
                  </a:p>
                </p:txBody>
              </p:sp>
              <p:cxnSp>
                <p:nvCxnSpPr>
                  <p:cNvPr id="13" name="Straight Arrow Connector 12"/>
                  <p:cNvCxnSpPr>
                    <a:stCxn id="10" idx="1"/>
                  </p:cNvCxnSpPr>
                  <p:nvPr/>
                </p:nvCxnSpPr>
                <p:spPr>
                  <a:xfrm flipH="1">
                    <a:off x="7823200" y="1764071"/>
                    <a:ext cx="687074" cy="1029929"/>
                  </a:xfrm>
                  <a:prstGeom prst="straightConnector1">
                    <a:avLst/>
                  </a:prstGeom>
                  <a:ln w="2857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1" idx="2"/>
                  </p:cNvCxnSpPr>
                  <p:nvPr/>
                </p:nvCxnSpPr>
                <p:spPr>
                  <a:xfrm flipH="1">
                    <a:off x="6692900" y="1902858"/>
                    <a:ext cx="1" cy="1437242"/>
                  </a:xfrm>
                  <a:prstGeom prst="straightConnector1">
                    <a:avLst/>
                  </a:prstGeom>
                  <a:ln w="2857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1"/>
                    <a:endCxn id="29" idx="6"/>
                  </p:cNvCxnSpPr>
                  <p:nvPr/>
                </p:nvCxnSpPr>
                <p:spPr>
                  <a:xfrm flipH="1" flipV="1">
                    <a:off x="7762251" y="5117186"/>
                    <a:ext cx="2656527" cy="17270"/>
                  </a:xfrm>
                  <a:prstGeom prst="straightConnector1">
                    <a:avLst/>
                  </a:prstGeom>
                  <a:ln w="2857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5" idx="1"/>
                  </p:cNvCxnSpPr>
                  <p:nvPr/>
                </p:nvCxnSpPr>
                <p:spPr>
                  <a:xfrm flipH="1">
                    <a:off x="8267700" y="4084446"/>
                    <a:ext cx="2223242" cy="881254"/>
                  </a:xfrm>
                  <a:prstGeom prst="straightConnector1">
                    <a:avLst/>
                  </a:prstGeom>
                  <a:ln w="2857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1"/>
                  </p:cNvCxnSpPr>
                  <p:nvPr/>
                </p:nvCxnSpPr>
                <p:spPr>
                  <a:xfrm flipH="1">
                    <a:off x="8064500" y="2796492"/>
                    <a:ext cx="2387600" cy="1597708"/>
                  </a:xfrm>
                  <a:prstGeom prst="straightConnector1">
                    <a:avLst/>
                  </a:prstGeom>
                  <a:ln w="2857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7305051" y="4962526"/>
                    <a:ext cx="457200" cy="309320"/>
                  </a:xfrm>
                  <a:prstGeom prst="ellipse">
                    <a:avLst/>
                  </a:prstGeom>
                  <a:noFill/>
                  <a:ln w="2857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 name="TextBox 2"/>
            <p:cNvSpPr txBox="1"/>
            <p:nvPr/>
          </p:nvSpPr>
          <p:spPr>
            <a:xfrm>
              <a:off x="6007100" y="5966549"/>
              <a:ext cx="1639767" cy="369332"/>
            </a:xfrm>
            <a:prstGeom prst="rect">
              <a:avLst/>
            </a:prstGeom>
            <a:noFill/>
          </p:spPr>
          <p:txBody>
            <a:bodyPr wrap="none" rtlCol="0">
              <a:spAutoFit/>
            </a:bodyPr>
            <a:lstStyle/>
            <a:p>
              <a:r>
                <a:rPr lang="en-US" dirty="0" smtClean="0">
                  <a:latin typeface="Times"/>
                  <a:cs typeface="Times"/>
                </a:rPr>
                <a:t>Sensor Package</a:t>
              </a:r>
              <a:endParaRPr lang="en-US" dirty="0">
                <a:latin typeface="Times"/>
                <a:cs typeface="Times"/>
              </a:endParaRPr>
            </a:p>
          </p:txBody>
        </p:sp>
      </p:grpSp>
      <p:sp>
        <p:nvSpPr>
          <p:cNvPr id="22" name="TextBox 21"/>
          <p:cNvSpPr txBox="1"/>
          <p:nvPr/>
        </p:nvSpPr>
        <p:spPr>
          <a:xfrm>
            <a:off x="6812277" y="5384085"/>
            <a:ext cx="5100323" cy="646331"/>
          </a:xfrm>
          <a:prstGeom prst="rect">
            <a:avLst/>
          </a:prstGeom>
          <a:noFill/>
        </p:spPr>
        <p:txBody>
          <a:bodyPr wrap="square" rtlCol="0">
            <a:spAutoFit/>
          </a:bodyPr>
          <a:lstStyle/>
          <a:p>
            <a:pPr algn="r"/>
            <a:r>
              <a:rPr lang="en-US" dirty="0" smtClean="0">
                <a:latin typeface="Times"/>
                <a:cs typeface="Times"/>
              </a:rPr>
              <a:t>Monitoring station and sensor package installation</a:t>
            </a:r>
          </a:p>
          <a:p>
            <a:pPr algn="r"/>
            <a:r>
              <a:rPr lang="en-US" i="1" dirty="0" smtClean="0">
                <a:latin typeface="Times"/>
                <a:cs typeface="Times"/>
              </a:rPr>
              <a:t>(Atlanta, GA)</a:t>
            </a:r>
            <a:endParaRPr lang="en-US" i="1" dirty="0">
              <a:latin typeface="Times"/>
              <a:cs typeface="Times"/>
            </a:endParaRPr>
          </a:p>
        </p:txBody>
      </p:sp>
      <p:sp>
        <p:nvSpPr>
          <p:cNvPr id="24" name="Slide Number Placeholder 3"/>
          <p:cNvSpPr>
            <a:spLocks noGrp="1"/>
          </p:cNvSpPr>
          <p:nvPr>
            <p:ph type="sldNum" sz="quarter" idx="12"/>
          </p:nvPr>
        </p:nvSpPr>
        <p:spPr>
          <a:xfrm>
            <a:off x="9900458" y="6485185"/>
            <a:ext cx="1312025" cy="365125"/>
          </a:xfrm>
        </p:spPr>
        <p:txBody>
          <a:bodyPr/>
          <a:lstStyle/>
          <a:p>
            <a:pPr>
              <a:defRPr/>
            </a:pPr>
            <a:fld id="{4B44F011-3E8C-4A32-8740-084050AE7351}" type="slidenum">
              <a:rPr lang="en-US" smtClean="0"/>
              <a:pPr>
                <a:defRPr/>
              </a:pPr>
              <a:t>13</a:t>
            </a:fld>
            <a:endParaRPr lang="en-US" dirty="0"/>
          </a:p>
        </p:txBody>
      </p:sp>
      <p:sp>
        <p:nvSpPr>
          <p:cNvPr id="51" name="Rectangle 50"/>
          <p:cNvSpPr/>
          <p:nvPr/>
        </p:nvSpPr>
        <p:spPr>
          <a:xfrm>
            <a:off x="1190625" y="285822"/>
            <a:ext cx="9994301" cy="646331"/>
          </a:xfrm>
          <a:prstGeom prst="rect">
            <a:avLst/>
          </a:prstGeom>
        </p:spPr>
        <p:txBody>
          <a:bodyPr wrap="square">
            <a:spAutoFit/>
          </a:bodyPr>
          <a:lstStyle/>
          <a:p>
            <a:r>
              <a:rPr lang="en-US" sz="3600" dirty="0" smtClean="0">
                <a:solidFill>
                  <a:srgbClr val="000000"/>
                </a:solidFill>
                <a:latin typeface="+mj-lt"/>
                <a:cs typeface="Arial"/>
              </a:rPr>
              <a:t>Road Emissions Factors: Low-cost Sensors</a:t>
            </a:r>
            <a:endParaRPr lang="en-US" sz="3600" dirty="0">
              <a:solidFill>
                <a:srgbClr val="000000"/>
              </a:solidFill>
              <a:latin typeface="+mj-lt"/>
              <a:cs typeface="Arial"/>
            </a:endParaRPr>
          </a:p>
        </p:txBody>
      </p:sp>
    </p:spTree>
    <p:extLst>
      <p:ext uri="{BB962C8B-B14F-4D97-AF65-F5344CB8AC3E}">
        <p14:creationId xmlns:p14="http://schemas.microsoft.com/office/powerpoint/2010/main" val="37768361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121400"/>
            <a:ext cx="12192000" cy="40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2" name="Title 1"/>
          <p:cNvSpPr>
            <a:spLocks noGrp="1"/>
          </p:cNvSpPr>
          <p:nvPr>
            <p:ph type="title"/>
          </p:nvPr>
        </p:nvSpPr>
        <p:spPr/>
        <p:txBody>
          <a:bodyPr/>
          <a:lstStyle/>
          <a:p>
            <a:r>
              <a:rPr lang="en-US" dirty="0" smtClean="0"/>
              <a:t>Package Design for Emissions Monitoring</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5400000">
            <a:off x="7708990" y="2317702"/>
            <a:ext cx="3936617" cy="2952463"/>
          </a:xfrm>
        </p:spPr>
      </p:pic>
      <p:sp>
        <p:nvSpPr>
          <p:cNvPr id="6" name="Conten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smtClean="0"/>
              <a:t>Shoebox-sized</a:t>
            </a:r>
          </a:p>
          <a:p>
            <a:pPr>
              <a:lnSpc>
                <a:spcPct val="100000"/>
              </a:lnSpc>
            </a:pPr>
            <a:r>
              <a:rPr lang="en-US" dirty="0" smtClean="0"/>
              <a:t>Weatherproof design</a:t>
            </a:r>
          </a:p>
          <a:p>
            <a:pPr>
              <a:lnSpc>
                <a:spcPct val="100000"/>
              </a:lnSpc>
            </a:pPr>
            <a:r>
              <a:rPr lang="en-US" dirty="0" smtClean="0"/>
              <a:t>Fan draws air through the box</a:t>
            </a:r>
          </a:p>
          <a:p>
            <a:pPr marL="0" indent="0">
              <a:lnSpc>
                <a:spcPct val="100000"/>
              </a:lnSpc>
              <a:buNone/>
            </a:pPr>
            <a:endParaRPr lang="en-US" sz="800" u="sng" dirty="0" smtClean="0"/>
          </a:p>
          <a:p>
            <a:pPr marL="0" indent="0">
              <a:lnSpc>
                <a:spcPct val="100000"/>
              </a:lnSpc>
              <a:buNone/>
            </a:pPr>
            <a:r>
              <a:rPr lang="en-US" u="sng" dirty="0" smtClean="0"/>
              <a:t>Price: </a:t>
            </a:r>
            <a:r>
              <a:rPr lang="en-US" b="1" dirty="0" smtClean="0"/>
              <a:t>1-2 orders of magnitude less expensive</a:t>
            </a:r>
            <a:endParaRPr lang="en-US" b="1" u="sng" dirty="0" smtClean="0"/>
          </a:p>
          <a:p>
            <a:pPr marL="457200" lvl="1" indent="0">
              <a:buNone/>
            </a:pPr>
            <a:r>
              <a:rPr lang="en-US" dirty="0" smtClean="0"/>
              <a:t>PM</a:t>
            </a:r>
            <a:r>
              <a:rPr lang="en-US" sz="1800" dirty="0" smtClean="0"/>
              <a:t>2.5</a:t>
            </a:r>
            <a:r>
              <a:rPr lang="en-US" dirty="0" smtClean="0"/>
              <a:t>, CO</a:t>
            </a:r>
            <a:r>
              <a:rPr lang="en-US" sz="1600" dirty="0" smtClean="0"/>
              <a:t>2</a:t>
            </a:r>
            <a:r>
              <a:rPr lang="en-US" dirty="0" smtClean="0"/>
              <a:t>, and microcontroller </a:t>
            </a:r>
            <a:r>
              <a:rPr lang="en-US" sz="2600" b="1" dirty="0" smtClean="0"/>
              <a:t>~$400</a:t>
            </a:r>
          </a:p>
          <a:p>
            <a:pPr marL="457200" lvl="1" indent="0">
              <a:lnSpc>
                <a:spcPct val="100000"/>
              </a:lnSpc>
              <a:buNone/>
            </a:pPr>
            <a:r>
              <a:rPr lang="en-US" dirty="0" smtClean="0"/>
              <a:t>	+ Optional </a:t>
            </a:r>
            <a:r>
              <a:rPr lang="en-US" dirty="0" err="1" smtClean="0"/>
              <a:t>microAeth</a:t>
            </a:r>
            <a:r>
              <a:rPr lang="en-US" dirty="0" smtClean="0"/>
              <a:t> ~$6,000</a:t>
            </a:r>
          </a:p>
          <a:p>
            <a:pPr marL="457200" lvl="1" indent="0">
              <a:lnSpc>
                <a:spcPct val="100000"/>
              </a:lnSpc>
              <a:buNone/>
            </a:pPr>
            <a:r>
              <a:rPr lang="en-US" dirty="0" smtClean="0"/>
              <a:t>	+ Optional gas-phase </a:t>
            </a:r>
            <a:r>
              <a:rPr lang="en-US" dirty="0"/>
              <a:t>sensors ~$200 each </a:t>
            </a:r>
            <a:endParaRPr lang="en-US" dirty="0" smtClean="0"/>
          </a:p>
          <a:p>
            <a:pPr marL="914400" lvl="2" indent="0">
              <a:lnSpc>
                <a:spcPct val="100000"/>
              </a:lnSpc>
              <a:buNone/>
            </a:pPr>
            <a:r>
              <a:rPr lang="en-US" dirty="0" smtClean="0"/>
              <a:t>    (CO, NO, NO2, O</a:t>
            </a:r>
            <a:r>
              <a:rPr lang="en-US" sz="1600" dirty="0" smtClean="0"/>
              <a:t>3</a:t>
            </a:r>
            <a:r>
              <a:rPr lang="en-US" dirty="0" smtClean="0"/>
              <a:t>-Alphasense)</a:t>
            </a:r>
          </a:p>
          <a:p>
            <a:pPr lvl="1">
              <a:lnSpc>
                <a:spcPct val="100000"/>
              </a:lnSpc>
            </a:pPr>
            <a:endParaRPr lang="en-US" dirty="0"/>
          </a:p>
        </p:txBody>
      </p:sp>
      <p:sp>
        <p:nvSpPr>
          <p:cNvPr id="3" name="Slide Number Placeholder 2"/>
          <p:cNvSpPr>
            <a:spLocks noGrp="1"/>
          </p:cNvSpPr>
          <p:nvPr>
            <p:ph type="sldNum" sz="quarter" idx="12"/>
          </p:nvPr>
        </p:nvSpPr>
        <p:spPr>
          <a:xfrm>
            <a:off x="9900458" y="6485185"/>
            <a:ext cx="1312025" cy="365125"/>
          </a:xfrm>
        </p:spPr>
        <p:txBody>
          <a:bodyPr/>
          <a:lstStyle/>
          <a:p>
            <a:fld id="{12F17B6E-C8C4-46B8-B2EC-3EE7EEC2BD32}" type="slidenum">
              <a:rPr lang="en-US" smtClean="0"/>
              <a:t>14</a:t>
            </a:fld>
            <a:endParaRPr lang="en-US"/>
          </a:p>
        </p:txBody>
      </p:sp>
      <p:sp>
        <p:nvSpPr>
          <p:cNvPr id="5" name="TextBox 4"/>
          <p:cNvSpPr txBox="1"/>
          <p:nvPr/>
        </p:nvSpPr>
        <p:spPr>
          <a:xfrm>
            <a:off x="8215437" y="5774307"/>
            <a:ext cx="2771528" cy="523220"/>
          </a:xfrm>
          <a:prstGeom prst="rect">
            <a:avLst/>
          </a:prstGeom>
          <a:noFill/>
        </p:spPr>
        <p:txBody>
          <a:bodyPr wrap="none" rtlCol="0">
            <a:spAutoFit/>
          </a:bodyPr>
          <a:lstStyle/>
          <a:p>
            <a:r>
              <a:rPr lang="en-US" sz="1400" dirty="0" smtClean="0"/>
              <a:t>Emissions Package Deployed at I-40</a:t>
            </a:r>
          </a:p>
          <a:p>
            <a:r>
              <a:rPr lang="en-US" sz="1400" dirty="0" smtClean="0"/>
              <a:t>Durham NC</a:t>
            </a:r>
            <a:endParaRPr lang="en-US" sz="1400" dirty="0"/>
          </a:p>
        </p:txBody>
      </p:sp>
    </p:spTree>
    <p:extLst>
      <p:ext uri="{BB962C8B-B14F-4D97-AF65-F5344CB8AC3E}">
        <p14:creationId xmlns:p14="http://schemas.microsoft.com/office/powerpoint/2010/main" val="36738780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accurate are these measurements?</a:t>
            </a:r>
            <a:endParaRPr lang="en-US" dirty="0"/>
          </a:p>
        </p:txBody>
      </p:sp>
      <p:sp>
        <p:nvSpPr>
          <p:cNvPr id="3" name="Content Placeholder 2"/>
          <p:cNvSpPr>
            <a:spLocks noGrp="1"/>
          </p:cNvSpPr>
          <p:nvPr>
            <p:ph idx="1"/>
          </p:nvPr>
        </p:nvSpPr>
        <p:spPr/>
        <p:txBody>
          <a:bodyPr/>
          <a:lstStyle/>
          <a:p>
            <a:pPr marL="0" indent="0">
              <a:buNone/>
            </a:pPr>
            <a:r>
              <a:rPr lang="en-US" sz="2800" dirty="0" smtClean="0"/>
              <a:t>Comparison with reference methods:</a:t>
            </a:r>
          </a:p>
          <a:p>
            <a:r>
              <a:rPr lang="en-US" sz="2800" dirty="0"/>
              <a:t>PM</a:t>
            </a:r>
            <a:r>
              <a:rPr lang="en-US" dirty="0"/>
              <a:t>2.5</a:t>
            </a:r>
            <a:endParaRPr lang="en-US" dirty="0" smtClean="0"/>
          </a:p>
          <a:p>
            <a:pPr lvl="1"/>
            <a:r>
              <a:rPr lang="en-US" sz="2400" dirty="0" smtClean="0"/>
              <a:t>Atlanta </a:t>
            </a:r>
            <a:r>
              <a:rPr lang="en-US" sz="2400" dirty="0"/>
              <a:t>r</a:t>
            </a:r>
            <a:r>
              <a:rPr lang="en-US" sz="2400" dirty="0" smtClean="0"/>
              <a:t>oadside, R</a:t>
            </a:r>
            <a:r>
              <a:rPr lang="en-US" sz="2400" baseline="30000" dirty="0" smtClean="0"/>
              <a:t>2</a:t>
            </a:r>
            <a:r>
              <a:rPr lang="en-US" sz="2400" dirty="0" smtClean="0"/>
              <a:t> ~0.5</a:t>
            </a:r>
            <a:endParaRPr lang="en-US" sz="1600" dirty="0" smtClean="0"/>
          </a:p>
          <a:p>
            <a:pPr lvl="1"/>
            <a:r>
              <a:rPr lang="en-US" sz="2400" dirty="0" smtClean="0"/>
              <a:t>India (high ambient concentrations), R</a:t>
            </a:r>
            <a:r>
              <a:rPr lang="en-US" sz="2400" baseline="30000" dirty="0" smtClean="0"/>
              <a:t>2</a:t>
            </a:r>
            <a:r>
              <a:rPr lang="en-US" sz="2400" dirty="0" smtClean="0"/>
              <a:t> ~0.9</a:t>
            </a:r>
          </a:p>
          <a:p>
            <a:pPr lvl="1"/>
            <a:r>
              <a:rPr lang="en-US" sz="2400" dirty="0" smtClean="0"/>
              <a:t>Ideal range ~20 - 300 µg m</a:t>
            </a:r>
            <a:r>
              <a:rPr lang="en-US" sz="2400" baseline="30000" dirty="0" smtClean="0"/>
              <a:t>-3</a:t>
            </a:r>
          </a:p>
          <a:p>
            <a:r>
              <a:rPr lang="en-US" sz="2800" dirty="0" smtClean="0"/>
              <a:t>CO</a:t>
            </a:r>
            <a:r>
              <a:rPr lang="en-US" dirty="0" smtClean="0"/>
              <a:t>2</a:t>
            </a:r>
          </a:p>
          <a:p>
            <a:pPr lvl="1"/>
            <a:r>
              <a:rPr lang="en-US" sz="2400" dirty="0" smtClean="0"/>
              <a:t>Atlanta </a:t>
            </a:r>
            <a:r>
              <a:rPr lang="en-US" sz="2400" dirty="0"/>
              <a:t>r</a:t>
            </a:r>
            <a:r>
              <a:rPr lang="en-US" sz="2400" dirty="0" smtClean="0"/>
              <a:t>oadside</a:t>
            </a:r>
            <a:r>
              <a:rPr lang="en-US" sz="2400" dirty="0"/>
              <a:t>,</a:t>
            </a:r>
            <a:r>
              <a:rPr lang="en-US" sz="2400" dirty="0" smtClean="0"/>
              <a:t> R</a:t>
            </a:r>
            <a:r>
              <a:rPr lang="en-US" sz="2400" baseline="30000" dirty="0" smtClean="0"/>
              <a:t>2 </a:t>
            </a:r>
            <a:r>
              <a:rPr lang="en-US" sz="2400" dirty="0" smtClean="0"/>
              <a:t>~0.75</a:t>
            </a:r>
          </a:p>
          <a:p>
            <a:endParaRPr lang="en-US" dirty="0"/>
          </a:p>
        </p:txBody>
      </p:sp>
      <p:sp>
        <p:nvSpPr>
          <p:cNvPr id="4" name="Slide Number Placeholder 3"/>
          <p:cNvSpPr>
            <a:spLocks noGrp="1"/>
          </p:cNvSpPr>
          <p:nvPr>
            <p:ph type="sldNum" sz="quarter" idx="12"/>
          </p:nvPr>
        </p:nvSpPr>
        <p:spPr>
          <a:xfrm>
            <a:off x="9900458" y="6485185"/>
            <a:ext cx="1312025" cy="365125"/>
          </a:xfrm>
        </p:spPr>
        <p:txBody>
          <a:bodyPr/>
          <a:lstStyle/>
          <a:p>
            <a:fld id="{12F17B6E-C8C4-46B8-B2EC-3EE7EEC2BD32}" type="slidenum">
              <a:rPr lang="en-US" smtClean="0"/>
              <a:t>15</a:t>
            </a:fld>
            <a:endParaRPr lang="en-US"/>
          </a:p>
        </p:txBody>
      </p:sp>
      <p:sp>
        <p:nvSpPr>
          <p:cNvPr id="5" name="Rectangle 4"/>
          <p:cNvSpPr/>
          <p:nvPr/>
        </p:nvSpPr>
        <p:spPr>
          <a:xfrm>
            <a:off x="0" y="6121400"/>
            <a:ext cx="12192000" cy="40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28530182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21400"/>
            <a:ext cx="12192000" cy="40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2" name="Title 1"/>
          <p:cNvSpPr>
            <a:spLocks noGrp="1"/>
          </p:cNvSpPr>
          <p:nvPr>
            <p:ph type="title"/>
          </p:nvPr>
        </p:nvSpPr>
        <p:spPr/>
        <p:txBody>
          <a:bodyPr/>
          <a:lstStyle/>
          <a:p>
            <a:r>
              <a:rPr lang="en-US" dirty="0" smtClean="0"/>
              <a:t>Emissions Factor Application</a:t>
            </a:r>
            <a:endParaRPr lang="en-US" dirty="0"/>
          </a:p>
        </p:txBody>
      </p:sp>
      <p:sp>
        <p:nvSpPr>
          <p:cNvPr id="3" name="Content Placeholder 2"/>
          <p:cNvSpPr>
            <a:spLocks noGrp="1"/>
          </p:cNvSpPr>
          <p:nvPr>
            <p:ph idx="1"/>
          </p:nvPr>
        </p:nvSpPr>
        <p:spPr>
          <a:xfrm>
            <a:off x="546100" y="1993899"/>
            <a:ext cx="10833100" cy="4183063"/>
          </a:xfrm>
        </p:spPr>
        <p:txBody>
          <a:bodyPr>
            <a:normAutofit/>
          </a:bodyPr>
          <a:lstStyle/>
          <a:p>
            <a:pPr marL="0" indent="0">
              <a:buNone/>
            </a:pPr>
            <a:r>
              <a:rPr lang="en-US" sz="2400" b="1" dirty="0" smtClean="0"/>
              <a:t>Calculate</a:t>
            </a:r>
            <a:r>
              <a:rPr lang="en-US" sz="2400" dirty="0" smtClean="0"/>
              <a:t>: pollutant per unit fuel or unit activity</a:t>
            </a:r>
          </a:p>
          <a:p>
            <a:pPr marL="0" indent="0">
              <a:buNone/>
            </a:pPr>
            <a:endParaRPr lang="en-US" sz="2400" dirty="0" smtClean="0"/>
          </a:p>
          <a:p>
            <a:endParaRPr lang="en-US" sz="2400" dirty="0" smtClean="0"/>
          </a:p>
          <a:p>
            <a:endParaRPr lang="en-US" sz="2400" dirty="0"/>
          </a:p>
        </p:txBody>
      </p:sp>
      <p:pic>
        <p:nvPicPr>
          <p:cNvPr id="5" name="Picture 4"/>
          <p:cNvPicPr/>
          <p:nvPr/>
        </p:nvPicPr>
        <p:blipFill rotWithShape="1">
          <a:blip r:embed="rId3" cstate="print"/>
          <a:srcRect b="18214"/>
          <a:stretch/>
        </p:blipFill>
        <p:spPr bwMode="auto">
          <a:xfrm>
            <a:off x="4609966" y="2919352"/>
            <a:ext cx="7086600" cy="2445128"/>
          </a:xfrm>
          <a:prstGeom prst="rect">
            <a:avLst/>
          </a:prstGeom>
          <a:noFill/>
          <a:ln w="9525">
            <a:noFill/>
            <a:miter lim="800000"/>
            <a:headEnd/>
            <a:tailEnd/>
          </a:ln>
        </p:spPr>
      </p:pic>
      <p:sp>
        <p:nvSpPr>
          <p:cNvPr id="6" name="Rectangle 5"/>
          <p:cNvSpPr>
            <a:spLocks noChangeArrowheads="1"/>
          </p:cNvSpPr>
          <p:nvPr/>
        </p:nvSpPr>
        <p:spPr bwMode="auto">
          <a:xfrm>
            <a:off x="8155616" y="3038602"/>
            <a:ext cx="1500552" cy="1522496"/>
          </a:xfrm>
          <a:prstGeom prst="rect">
            <a:avLst/>
          </a:prstGeom>
          <a:noFill/>
          <a:ln w="38100">
            <a:solidFill>
              <a:srgbClr val="ED7D31"/>
            </a:solidFill>
            <a:miter lim="800000"/>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ctr" anchorCtr="0" upright="1">
            <a:noAutofit/>
          </a:bodyPr>
          <a:lstStyle/>
          <a:p>
            <a:endParaRPr lang="en-US"/>
          </a:p>
        </p:txBody>
      </p:sp>
      <p:cxnSp>
        <p:nvCxnSpPr>
          <p:cNvPr id="7" name="Straight Arrow Connector 6"/>
          <p:cNvCxnSpPr/>
          <p:nvPr/>
        </p:nvCxnSpPr>
        <p:spPr>
          <a:xfrm flipV="1">
            <a:off x="8670148" y="4578972"/>
            <a:ext cx="471488" cy="1247775"/>
          </a:xfrm>
          <a:prstGeom prst="straightConnector1">
            <a:avLst/>
          </a:prstGeom>
          <a:ln w="47625">
            <a:solidFill>
              <a:srgbClr val="ED7D3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772400" y="5826747"/>
            <a:ext cx="2328201" cy="369332"/>
          </a:xfrm>
          <a:prstGeom prst="rect">
            <a:avLst/>
          </a:prstGeom>
          <a:noFill/>
        </p:spPr>
        <p:txBody>
          <a:bodyPr wrap="none" rtlCol="0">
            <a:spAutoFit/>
          </a:bodyPr>
          <a:lstStyle/>
          <a:p>
            <a:r>
              <a:rPr lang="en-US" dirty="0" smtClean="0"/>
              <a:t>Baseline concentration</a:t>
            </a:r>
            <a:endParaRPr lang="en-US" dirty="0"/>
          </a:p>
        </p:txBody>
      </p:sp>
      <p:sp>
        <p:nvSpPr>
          <p:cNvPr id="4" name="Slide Number Placeholder 3"/>
          <p:cNvSpPr>
            <a:spLocks noGrp="1"/>
          </p:cNvSpPr>
          <p:nvPr>
            <p:ph type="sldNum" sz="quarter" idx="12"/>
          </p:nvPr>
        </p:nvSpPr>
        <p:spPr>
          <a:xfrm>
            <a:off x="9900458" y="6485185"/>
            <a:ext cx="1312025" cy="365125"/>
          </a:xfrm>
        </p:spPr>
        <p:txBody>
          <a:bodyPr/>
          <a:lstStyle/>
          <a:p>
            <a:fld id="{12F17B6E-C8C4-46B8-B2EC-3EE7EEC2BD32}" type="slidenum">
              <a:rPr lang="en-US" smtClean="0"/>
              <a:t>16</a:t>
            </a:fld>
            <a:endParaRPr lang="en-US" dirty="0"/>
          </a:p>
        </p:txBody>
      </p:sp>
      <p:sp>
        <p:nvSpPr>
          <p:cNvPr id="8" name="Rectangle 7"/>
          <p:cNvSpPr/>
          <p:nvPr/>
        </p:nvSpPr>
        <p:spPr>
          <a:xfrm>
            <a:off x="444500" y="2597835"/>
            <a:ext cx="3797300" cy="1015663"/>
          </a:xfrm>
          <a:prstGeom prst="rect">
            <a:avLst/>
          </a:prstGeom>
        </p:spPr>
        <p:txBody>
          <a:bodyPr wrap="square">
            <a:spAutoFit/>
          </a:bodyPr>
          <a:lstStyle/>
          <a:p>
            <a:pPr marL="457200" indent="-457200">
              <a:buFont typeface="+mj-lt"/>
              <a:buAutoNum type="arabicPeriod"/>
            </a:pPr>
            <a:r>
              <a:rPr lang="en-US" sz="2000" dirty="0" smtClean="0">
                <a:solidFill>
                  <a:schemeClr val="tx1">
                    <a:lumMod val="75000"/>
                    <a:lumOff val="25000"/>
                  </a:schemeClr>
                </a:solidFill>
                <a:latin typeface="Times"/>
                <a:cs typeface="Times"/>
              </a:rPr>
              <a:t>Identify </a:t>
            </a:r>
            <a:r>
              <a:rPr lang="en-US" sz="2000" dirty="0">
                <a:solidFill>
                  <a:schemeClr val="tx1">
                    <a:lumMod val="75000"/>
                    <a:lumOff val="25000"/>
                  </a:schemeClr>
                </a:solidFill>
                <a:latin typeface="Times"/>
                <a:cs typeface="Times"/>
              </a:rPr>
              <a:t>a period where both CO</a:t>
            </a:r>
            <a:r>
              <a:rPr lang="en-US" sz="2000" baseline="-25000" dirty="0">
                <a:solidFill>
                  <a:schemeClr val="tx1">
                    <a:lumMod val="75000"/>
                    <a:lumOff val="25000"/>
                  </a:schemeClr>
                </a:solidFill>
                <a:latin typeface="Times"/>
                <a:cs typeface="Times"/>
              </a:rPr>
              <a:t>2</a:t>
            </a:r>
            <a:r>
              <a:rPr lang="en-US" sz="2000" dirty="0">
                <a:solidFill>
                  <a:schemeClr val="tx1">
                    <a:lumMod val="75000"/>
                    <a:lumOff val="25000"/>
                  </a:schemeClr>
                </a:solidFill>
                <a:latin typeface="Times"/>
                <a:cs typeface="Times"/>
              </a:rPr>
              <a:t> and the pollutant of interest rise and fall together</a:t>
            </a:r>
          </a:p>
        </p:txBody>
      </p:sp>
    </p:spTree>
    <p:extLst>
      <p:ext uri="{BB962C8B-B14F-4D97-AF65-F5344CB8AC3E}">
        <p14:creationId xmlns:p14="http://schemas.microsoft.com/office/powerpoint/2010/main" val="5988403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847724" y="1847849"/>
            <a:ext cx="10147935" cy="692151"/>
          </a:xfrm>
        </p:spPr>
        <p:txBody>
          <a:bodyPr/>
          <a:lstStyle/>
          <a:p>
            <a:pPr marL="0" indent="0">
              <a:buNone/>
            </a:pPr>
            <a:r>
              <a:rPr lang="en-US" dirty="0">
                <a:latin typeface="Times"/>
                <a:cs typeface="Times"/>
              </a:rPr>
              <a:t>2</a:t>
            </a:r>
            <a:r>
              <a:rPr lang="en-US" dirty="0" smtClean="0">
                <a:latin typeface="Times"/>
                <a:cs typeface="Times"/>
              </a:rPr>
              <a:t>. Integrate black carbon above background levels</a:t>
            </a:r>
          </a:p>
          <a:p>
            <a:pPr marL="0" indent="0">
              <a:buNone/>
            </a:pPr>
            <a:endParaRPr lang="en-US" dirty="0" smtClean="0">
              <a:latin typeface="Times"/>
              <a:cs typeface="Times"/>
            </a:endParaRPr>
          </a:p>
          <a:p>
            <a:endParaRPr lang="en-US" dirty="0" smtClean="0">
              <a:latin typeface="Times"/>
              <a:cs typeface="Times"/>
            </a:endParaRPr>
          </a:p>
          <a:p>
            <a:endParaRPr lang="en-US" dirty="0">
              <a:latin typeface="Times"/>
              <a:cs typeface="Times"/>
            </a:endParaRPr>
          </a:p>
        </p:txBody>
      </p:sp>
      <p:sp>
        <p:nvSpPr>
          <p:cNvPr id="2" name="Title 1"/>
          <p:cNvSpPr>
            <a:spLocks noGrp="1"/>
          </p:cNvSpPr>
          <p:nvPr>
            <p:ph type="title"/>
          </p:nvPr>
        </p:nvSpPr>
        <p:spPr/>
        <p:txBody>
          <a:bodyPr/>
          <a:lstStyle/>
          <a:p>
            <a:r>
              <a:rPr lang="en-US" dirty="0" smtClean="0"/>
              <a:t>Emissions Factor Application</a:t>
            </a:r>
            <a:endParaRPr lang="en-US" dirty="0"/>
          </a:p>
        </p:txBody>
      </p:sp>
      <p:pic>
        <p:nvPicPr>
          <p:cNvPr id="8" name="Content Placeholder 3"/>
          <p:cNvPicPr>
            <a:picLocks noChangeAspect="1"/>
          </p:cNvPicPr>
          <p:nvPr/>
        </p:nvPicPr>
        <p:blipFill rotWithShape="1">
          <a:blip r:embed="rId2"/>
          <a:srcRect r="17442" b="17717"/>
          <a:stretch/>
        </p:blipFill>
        <p:spPr>
          <a:xfrm>
            <a:off x="4606053" y="2918757"/>
            <a:ext cx="7344647" cy="2460964"/>
          </a:xfrm>
          <a:prstGeom prst="rect">
            <a:avLst/>
          </a:prstGeom>
        </p:spPr>
      </p:pic>
      <p:sp>
        <p:nvSpPr>
          <p:cNvPr id="6" name="Rectangle 5"/>
          <p:cNvSpPr>
            <a:spLocks noChangeArrowheads="1"/>
          </p:cNvSpPr>
          <p:nvPr/>
        </p:nvSpPr>
        <p:spPr bwMode="auto">
          <a:xfrm>
            <a:off x="8155616" y="3042160"/>
            <a:ext cx="1500552" cy="1522496"/>
          </a:xfrm>
          <a:prstGeom prst="rect">
            <a:avLst/>
          </a:prstGeom>
          <a:noFill/>
          <a:ln w="38100">
            <a:solidFill>
              <a:srgbClr val="ED7D31"/>
            </a:solidFill>
            <a:miter lim="800000"/>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ctr" anchorCtr="0" upright="1">
            <a:noAutofit/>
          </a:bodyPr>
          <a:lstStyle/>
          <a:p>
            <a:endParaRPr lang="en-US"/>
          </a:p>
        </p:txBody>
      </p:sp>
      <p:sp>
        <p:nvSpPr>
          <p:cNvPr id="4" name="Slide Number Placeholder 3"/>
          <p:cNvSpPr>
            <a:spLocks noGrp="1"/>
          </p:cNvSpPr>
          <p:nvPr>
            <p:ph type="sldNum" sz="quarter" idx="12"/>
          </p:nvPr>
        </p:nvSpPr>
        <p:spPr>
          <a:xfrm>
            <a:off x="9900458" y="6485185"/>
            <a:ext cx="1312025" cy="365125"/>
          </a:xfrm>
        </p:spPr>
        <p:txBody>
          <a:bodyPr/>
          <a:lstStyle/>
          <a:p>
            <a:fld id="{12F17B6E-C8C4-46B8-B2EC-3EE7EEC2BD32}" type="slidenum">
              <a:rPr lang="en-US" smtClean="0"/>
              <a:t>17</a:t>
            </a:fld>
            <a:endParaRPr lang="en-US"/>
          </a:p>
        </p:txBody>
      </p:sp>
      <p:sp>
        <p:nvSpPr>
          <p:cNvPr id="7" name="Rectangle 6"/>
          <p:cNvSpPr/>
          <p:nvPr/>
        </p:nvSpPr>
        <p:spPr>
          <a:xfrm>
            <a:off x="0" y="6121400"/>
            <a:ext cx="12192000" cy="40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29724655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Emissions Factor Application</a:t>
            </a:r>
            <a:endParaRPr lang="en-US" dirty="0"/>
          </a:p>
        </p:txBody>
      </p:sp>
      <p:sp>
        <p:nvSpPr>
          <p:cNvPr id="3" name="Content Placeholder 2"/>
          <p:cNvSpPr>
            <a:spLocks noGrp="1"/>
          </p:cNvSpPr>
          <p:nvPr>
            <p:ph idx="1"/>
          </p:nvPr>
        </p:nvSpPr>
        <p:spPr>
          <a:xfrm>
            <a:off x="847724" y="1847849"/>
            <a:ext cx="10147935" cy="4329113"/>
          </a:xfrm>
        </p:spPr>
        <p:txBody>
          <a:bodyPr/>
          <a:lstStyle/>
          <a:p>
            <a:pPr marL="0" indent="0">
              <a:buNone/>
            </a:pPr>
            <a:r>
              <a:rPr lang="en-US" dirty="0" smtClean="0">
                <a:latin typeface="Times"/>
                <a:cs typeface="Times"/>
              </a:rPr>
              <a:t>3. Integrate CO</a:t>
            </a:r>
            <a:r>
              <a:rPr lang="en-US" baseline="-25000" dirty="0" smtClean="0">
                <a:latin typeface="Times"/>
                <a:cs typeface="Times"/>
              </a:rPr>
              <a:t>2</a:t>
            </a:r>
            <a:r>
              <a:rPr lang="en-US" dirty="0" smtClean="0">
                <a:latin typeface="Times"/>
                <a:cs typeface="Times"/>
              </a:rPr>
              <a:t> above background concentrations</a:t>
            </a:r>
          </a:p>
          <a:p>
            <a:pPr marL="0" indent="0">
              <a:buNone/>
            </a:pPr>
            <a:r>
              <a:rPr lang="en-US" dirty="0" smtClean="0">
                <a:latin typeface="Times"/>
                <a:cs typeface="Times"/>
              </a:rPr>
              <a:t>4. Convert to kg gasoline</a:t>
            </a:r>
          </a:p>
          <a:p>
            <a:pPr marL="0" indent="0">
              <a:buNone/>
            </a:pPr>
            <a:endParaRPr lang="en-US" dirty="0" smtClean="0">
              <a:latin typeface="Times"/>
              <a:cs typeface="Times"/>
            </a:endParaRPr>
          </a:p>
          <a:p>
            <a:endParaRPr lang="en-US" dirty="0" smtClean="0">
              <a:latin typeface="Times"/>
              <a:cs typeface="Times"/>
            </a:endParaRPr>
          </a:p>
          <a:p>
            <a:endParaRPr lang="en-US" dirty="0">
              <a:latin typeface="Times"/>
              <a:cs typeface="Times"/>
            </a:endParaRPr>
          </a:p>
        </p:txBody>
      </p:sp>
      <p:pic>
        <p:nvPicPr>
          <p:cNvPr id="8" name="Picture 7"/>
          <p:cNvPicPr>
            <a:picLocks noChangeAspect="1"/>
          </p:cNvPicPr>
          <p:nvPr/>
        </p:nvPicPr>
        <p:blipFill rotWithShape="1">
          <a:blip r:embed="rId3"/>
          <a:srcRect r="17172" b="17717"/>
          <a:stretch/>
        </p:blipFill>
        <p:spPr>
          <a:xfrm>
            <a:off x="4607462" y="2915199"/>
            <a:ext cx="7368638" cy="2460964"/>
          </a:xfrm>
          <a:prstGeom prst="rect">
            <a:avLst/>
          </a:prstGeom>
        </p:spPr>
      </p:pic>
      <p:sp>
        <p:nvSpPr>
          <p:cNvPr id="6" name="Rectangle 5"/>
          <p:cNvSpPr>
            <a:spLocks noChangeArrowheads="1"/>
          </p:cNvSpPr>
          <p:nvPr/>
        </p:nvSpPr>
        <p:spPr bwMode="auto">
          <a:xfrm>
            <a:off x="8155616" y="3038602"/>
            <a:ext cx="1500552" cy="1522496"/>
          </a:xfrm>
          <a:prstGeom prst="rect">
            <a:avLst/>
          </a:prstGeom>
          <a:noFill/>
          <a:ln w="38100">
            <a:solidFill>
              <a:srgbClr val="ED7D31"/>
            </a:solidFill>
            <a:miter lim="800000"/>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ctr" anchorCtr="0" upright="1">
            <a:noAutofit/>
          </a:bodyPr>
          <a:lstStyle/>
          <a:p>
            <a:endParaRPr lang="en-US"/>
          </a:p>
        </p:txBody>
      </p:sp>
      <p:sp>
        <p:nvSpPr>
          <p:cNvPr id="4" name="Slide Number Placeholder 3"/>
          <p:cNvSpPr>
            <a:spLocks noGrp="1"/>
          </p:cNvSpPr>
          <p:nvPr>
            <p:ph type="sldNum" sz="quarter" idx="12"/>
          </p:nvPr>
        </p:nvSpPr>
        <p:spPr>
          <a:xfrm>
            <a:off x="9900458" y="6485185"/>
            <a:ext cx="1312025" cy="365125"/>
          </a:xfrm>
        </p:spPr>
        <p:txBody>
          <a:bodyPr/>
          <a:lstStyle/>
          <a:p>
            <a:fld id="{12F17B6E-C8C4-46B8-B2EC-3EE7EEC2BD32}" type="slidenum">
              <a:rPr lang="en-US" smtClean="0"/>
              <a:t>18</a:t>
            </a:fld>
            <a:endParaRPr lang="en-US" dirty="0"/>
          </a:p>
        </p:txBody>
      </p:sp>
      <p:sp>
        <p:nvSpPr>
          <p:cNvPr id="7" name="Rectangle 6"/>
          <p:cNvSpPr/>
          <p:nvPr/>
        </p:nvSpPr>
        <p:spPr>
          <a:xfrm>
            <a:off x="0" y="6121400"/>
            <a:ext cx="12192000" cy="40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40346269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Emissions Factor Application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95301" y="1737360"/>
                <a:ext cx="4591050" cy="2406015"/>
              </a:xfrm>
            </p:spPr>
            <p:txBody>
              <a:bodyPr>
                <a:noAutofit/>
              </a:bodyPr>
              <a:lstStyle/>
              <a:p>
                <a:pPr marL="0" indent="0">
                  <a:buNone/>
                </a:pPr>
                <a:r>
                  <a:rPr lang="en-US" sz="2800" dirty="0"/>
                  <a:t>5</a:t>
                </a:r>
                <a:r>
                  <a:rPr lang="en-US" sz="2800" dirty="0" smtClean="0"/>
                  <a:t>. </a:t>
                </a:r>
                <a:r>
                  <a:rPr lang="en-US" sz="2800" dirty="0" smtClean="0"/>
                  <a:t>Calculate Emissions Factor</a:t>
                </a:r>
              </a:p>
              <a:p>
                <a:pPr marL="0" indent="0">
                  <a:buNone/>
                </a:pPr>
                <a:endParaRPr lang="en-US" sz="2800" dirty="0"/>
              </a:p>
              <a:p>
                <a14:m>
                  <m:oMath xmlns:m="http://schemas.openxmlformats.org/officeDocument/2006/math">
                    <m:f>
                      <m:fPr>
                        <m:ctrlPr>
                          <a:rPr lang="en-US" sz="2800" b="1" i="1" dirty="0">
                            <a:latin typeface="Cambria Math" panose="02040503050406030204" pitchFamily="18" charset="0"/>
                          </a:rPr>
                        </m:ctrlPr>
                      </m:fPr>
                      <m:num>
                        <m:r>
                          <a:rPr lang="en-US" sz="2800" b="1" i="0" dirty="0" smtClean="0">
                            <a:latin typeface="Cambria Math" panose="02040503050406030204" pitchFamily="18" charset="0"/>
                          </a:rPr>
                          <m:t>𝐞</m:t>
                        </m:r>
                        <m:r>
                          <a:rPr lang="en-US" sz="2800" b="1" i="0" dirty="0">
                            <a:latin typeface="Cambria Math" panose="02040503050406030204" pitchFamily="18" charset="0"/>
                          </a:rPr>
                          <m:t>𝐱𝐜𝐞𝐬𝐬</m:t>
                        </m:r>
                        <m:r>
                          <a:rPr lang="en-US" sz="2800" b="1" i="0" dirty="0">
                            <a:latin typeface="Cambria Math" panose="02040503050406030204" pitchFamily="18" charset="0"/>
                          </a:rPr>
                          <m:t> </m:t>
                        </m:r>
                        <m:r>
                          <a:rPr lang="en-US" sz="2800" b="1" i="0" dirty="0" smtClean="0">
                            <a:latin typeface="Cambria Math" panose="02040503050406030204" pitchFamily="18" charset="0"/>
                          </a:rPr>
                          <m:t>𝐩𝐨𝐥𝐥𝐮𝐭𝐚𝐧𝐭</m:t>
                        </m:r>
                        <m:r>
                          <a:rPr lang="en-US" sz="2800" b="1" i="0" dirty="0" smtClean="0">
                            <a:latin typeface="Cambria Math" panose="02040503050406030204" pitchFamily="18" charset="0"/>
                          </a:rPr>
                          <m:t> </m:t>
                        </m:r>
                        <m:r>
                          <a:rPr lang="en-US" sz="2800" b="1" i="0" dirty="0">
                            <a:latin typeface="Cambria Math" panose="02040503050406030204" pitchFamily="18" charset="0"/>
                          </a:rPr>
                          <m:t>𝐜𝐨𝐧𝐜𝐞𝐧𝐭𝐫𝐚𝐭𝐢𝐨𝐧</m:t>
                        </m:r>
                      </m:num>
                      <m:den>
                        <m:r>
                          <a:rPr lang="en-US" sz="2800" b="1" i="0" dirty="0" smtClean="0">
                            <a:latin typeface="Cambria Math" panose="02040503050406030204" pitchFamily="18" charset="0"/>
                          </a:rPr>
                          <m:t>𝐞</m:t>
                        </m:r>
                        <m:r>
                          <a:rPr lang="en-US" sz="2800" b="1" i="0" dirty="0">
                            <a:latin typeface="Cambria Math" panose="02040503050406030204" pitchFamily="18" charset="0"/>
                          </a:rPr>
                          <m:t>𝐱𝐜𝐞𝐬𝐬</m:t>
                        </m:r>
                        <m:r>
                          <a:rPr lang="en-US" sz="2800" b="1" i="0" dirty="0">
                            <a:latin typeface="Cambria Math" panose="02040503050406030204" pitchFamily="18" charset="0"/>
                          </a:rPr>
                          <m:t> </m:t>
                        </m:r>
                        <m:sSub>
                          <m:sSubPr>
                            <m:ctrlPr>
                              <a:rPr lang="en-US" sz="2800" b="1" i="1" dirty="0" smtClean="0">
                                <a:latin typeface="Cambria Math" panose="02040503050406030204" pitchFamily="18" charset="0"/>
                              </a:rPr>
                            </m:ctrlPr>
                          </m:sSubPr>
                          <m:e>
                            <m:r>
                              <a:rPr lang="en-US" sz="2800" b="1" i="0" dirty="0" smtClean="0">
                                <a:latin typeface="Cambria Math" panose="02040503050406030204" pitchFamily="18" charset="0"/>
                              </a:rPr>
                              <m:t>𝐂𝐎</m:t>
                            </m:r>
                          </m:e>
                          <m:sub>
                            <m:r>
                              <a:rPr lang="en-US" sz="2800" b="1" i="0" dirty="0" smtClean="0">
                                <a:latin typeface="Cambria Math" panose="02040503050406030204" pitchFamily="18" charset="0"/>
                              </a:rPr>
                              <m:t>𝟐</m:t>
                            </m:r>
                          </m:sub>
                        </m:sSub>
                        <m:r>
                          <a:rPr lang="en-US" sz="2800" b="1" i="0" dirty="0">
                            <a:latin typeface="Cambria Math" panose="02040503050406030204" pitchFamily="18" charset="0"/>
                          </a:rPr>
                          <m:t> (</m:t>
                        </m:r>
                        <m:r>
                          <a:rPr lang="en-US" sz="2800" b="1" i="0" dirty="0">
                            <a:latin typeface="Cambria Math" panose="02040503050406030204" pitchFamily="18" charset="0"/>
                          </a:rPr>
                          <m:t>𝐆𝐚𝐬𝐨𝐥𝐢𝐧𝐞</m:t>
                        </m:r>
                        <m:r>
                          <a:rPr lang="en-US" sz="2800" b="1" i="0" dirty="0">
                            <a:latin typeface="Cambria Math" panose="02040503050406030204" pitchFamily="18" charset="0"/>
                          </a:rPr>
                          <m:t>)</m:t>
                        </m:r>
                      </m:den>
                    </m:f>
                  </m:oMath>
                </a14:m>
                <a:endParaRPr lang="en-US" sz="2800" b="1" dirty="0" smtClean="0"/>
              </a:p>
              <a:p>
                <a:endParaRPr lang="en-US" sz="28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95301" y="1737360"/>
                <a:ext cx="4591050" cy="2406015"/>
              </a:xfrm>
              <a:blipFill rotWithShape="0">
                <a:blip r:embed="rId2"/>
                <a:stretch>
                  <a:fillRect l="-4648" t="-4051"/>
                </a:stretch>
              </a:blipFill>
            </p:spPr>
            <p:txBody>
              <a:bodyPr/>
              <a:lstStyle/>
              <a:p>
                <a:r>
                  <a:rPr lang="en-US">
                    <a:noFill/>
                  </a:rPr>
                  <a:t> </a:t>
                </a:r>
              </a:p>
            </p:txBody>
          </p:sp>
        </mc:Fallback>
      </mc:AlternateContent>
      <p:pic>
        <p:nvPicPr>
          <p:cNvPr id="5" name="Picture 4"/>
          <p:cNvPicPr/>
          <p:nvPr/>
        </p:nvPicPr>
        <p:blipFill rotWithShape="1">
          <a:blip r:embed="rId3" cstate="print"/>
          <a:srcRect b="18267"/>
          <a:stretch/>
        </p:blipFill>
        <p:spPr bwMode="auto">
          <a:xfrm>
            <a:off x="4612316" y="2921612"/>
            <a:ext cx="7086600" cy="2443525"/>
          </a:xfrm>
          <a:prstGeom prst="rect">
            <a:avLst/>
          </a:prstGeom>
          <a:noFill/>
          <a:ln w="9525">
            <a:noFill/>
            <a:miter lim="800000"/>
            <a:headEnd/>
            <a:tailEnd/>
          </a:ln>
        </p:spPr>
      </p:pic>
      <p:sp>
        <p:nvSpPr>
          <p:cNvPr id="4" name="Slide Number Placeholder 3"/>
          <p:cNvSpPr>
            <a:spLocks noGrp="1"/>
          </p:cNvSpPr>
          <p:nvPr>
            <p:ph type="sldNum" sz="quarter" idx="12"/>
          </p:nvPr>
        </p:nvSpPr>
        <p:spPr>
          <a:xfrm>
            <a:off x="9900458" y="6485185"/>
            <a:ext cx="1312025" cy="365125"/>
          </a:xfrm>
        </p:spPr>
        <p:txBody>
          <a:bodyPr/>
          <a:lstStyle/>
          <a:p>
            <a:fld id="{12F17B6E-C8C4-46B8-B2EC-3EE7EEC2BD32}" type="slidenum">
              <a:rPr lang="en-US" smtClean="0"/>
              <a:t>19</a:t>
            </a:fld>
            <a:endParaRPr lang="en-US"/>
          </a:p>
        </p:txBody>
      </p:sp>
      <p:sp>
        <p:nvSpPr>
          <p:cNvPr id="10" name="Rectangle 9"/>
          <p:cNvSpPr>
            <a:spLocks noChangeArrowheads="1"/>
          </p:cNvSpPr>
          <p:nvPr/>
        </p:nvSpPr>
        <p:spPr bwMode="auto">
          <a:xfrm>
            <a:off x="8155616" y="3038602"/>
            <a:ext cx="1500552" cy="1522496"/>
          </a:xfrm>
          <a:prstGeom prst="rect">
            <a:avLst/>
          </a:prstGeom>
          <a:noFill/>
          <a:ln w="38100">
            <a:solidFill>
              <a:srgbClr val="ED7D31"/>
            </a:solidFill>
            <a:miter lim="800000"/>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ctr" anchorCtr="0" upright="1">
            <a:noAutofit/>
          </a:bodyPr>
          <a:lstStyle/>
          <a:p>
            <a:endParaRPr lang="en-US"/>
          </a:p>
        </p:txBody>
      </p:sp>
      <p:sp>
        <p:nvSpPr>
          <p:cNvPr id="7" name="Rectangle 6"/>
          <p:cNvSpPr/>
          <p:nvPr/>
        </p:nvSpPr>
        <p:spPr>
          <a:xfrm>
            <a:off x="0" y="6121400"/>
            <a:ext cx="12192000" cy="40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14562348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1097280" y="1871134"/>
            <a:ext cx="10058400" cy="4023360"/>
          </a:xfrm>
        </p:spPr>
        <p:txBody>
          <a:bodyPr>
            <a:normAutofit/>
          </a:bodyPr>
          <a:lstStyle/>
          <a:p>
            <a:pPr marL="290513" indent="-290513">
              <a:buFont typeface="Courier New" panose="02070309020205020404" pitchFamily="49" charset="0"/>
              <a:buChar char="o"/>
            </a:pPr>
            <a:r>
              <a:rPr lang="en-US" sz="2800" dirty="0" smtClean="0"/>
              <a:t>Advantages of low-cost sensing</a:t>
            </a:r>
          </a:p>
          <a:p>
            <a:pPr marL="290513" indent="-290513">
              <a:buFont typeface="Courier New" panose="02070309020205020404" pitchFamily="49" charset="0"/>
              <a:buChar char="o"/>
            </a:pPr>
            <a:r>
              <a:rPr lang="en-US" sz="2800" dirty="0" smtClean="0"/>
              <a:t>Applications of interest to modeling</a:t>
            </a:r>
          </a:p>
          <a:p>
            <a:pPr marL="290513" indent="-290513">
              <a:buFont typeface="Courier New" panose="02070309020205020404" pitchFamily="49" charset="0"/>
              <a:buChar char="o"/>
            </a:pPr>
            <a:r>
              <a:rPr lang="en-US" sz="2800" dirty="0" smtClean="0"/>
              <a:t>Emissions factors estimation</a:t>
            </a:r>
            <a:endParaRPr lang="en-US" sz="2800" dirty="0"/>
          </a:p>
        </p:txBody>
      </p:sp>
      <p:sp>
        <p:nvSpPr>
          <p:cNvPr id="4" name="Slide Number Placeholder 3"/>
          <p:cNvSpPr>
            <a:spLocks noGrp="1"/>
          </p:cNvSpPr>
          <p:nvPr>
            <p:ph type="sldNum" sz="quarter" idx="12"/>
          </p:nvPr>
        </p:nvSpPr>
        <p:spPr>
          <a:xfrm>
            <a:off x="9900458" y="6485185"/>
            <a:ext cx="1312025" cy="365125"/>
          </a:xfrm>
        </p:spPr>
        <p:txBody>
          <a:bodyPr/>
          <a:lstStyle/>
          <a:p>
            <a:fld id="{12F17B6E-C8C4-46B8-B2EC-3EE7EEC2BD32}" type="slidenum">
              <a:rPr lang="en-US" smtClean="0"/>
              <a:t>2</a:t>
            </a:fld>
            <a:endParaRPr lang="en-US"/>
          </a:p>
        </p:txBody>
      </p:sp>
      <p:sp>
        <p:nvSpPr>
          <p:cNvPr id="6" name="Rectangle 5"/>
          <p:cNvSpPr/>
          <p:nvPr/>
        </p:nvSpPr>
        <p:spPr>
          <a:xfrm>
            <a:off x="0" y="6134100"/>
            <a:ext cx="12192000" cy="40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95913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F17B6E-C8C4-46B8-B2EC-3EE7EEC2BD32}" type="slidenum">
              <a:rPr lang="en-US" smtClean="0"/>
              <a:t>20</a:t>
            </a:fld>
            <a:endParaRPr lang="en-US" dirty="0"/>
          </a:p>
        </p:txBody>
      </p:sp>
      <p:sp>
        <p:nvSpPr>
          <p:cNvPr id="2" name="Title 1"/>
          <p:cNvSpPr>
            <a:spLocks noGrp="1"/>
          </p:cNvSpPr>
          <p:nvPr>
            <p:ph type="title" idx="4294967295"/>
          </p:nvPr>
        </p:nvSpPr>
        <p:spPr>
          <a:xfrm>
            <a:off x="304800" y="-303164"/>
            <a:ext cx="10058400" cy="1449387"/>
          </a:xfrm>
        </p:spPr>
        <p:txBody>
          <a:bodyPr>
            <a:normAutofit/>
          </a:bodyPr>
          <a:lstStyle/>
          <a:p>
            <a:r>
              <a:rPr lang="en-US" sz="5400" dirty="0" smtClean="0"/>
              <a:t>Emissions Factors </a:t>
            </a:r>
            <a:r>
              <a:rPr lang="en-US" sz="5400" dirty="0"/>
              <a:t>R</a:t>
            </a:r>
            <a:r>
              <a:rPr lang="en-US" sz="5400" dirty="0" smtClean="0"/>
              <a:t>esults</a:t>
            </a:r>
            <a:endParaRPr lang="en-US" sz="5400" dirty="0"/>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l="18424" t="30089" r="26594" b="33752"/>
          <a:stretch/>
        </p:blipFill>
        <p:spPr>
          <a:xfrm>
            <a:off x="9682225" y="2909732"/>
            <a:ext cx="1752601" cy="1184127"/>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8888" y="3139170"/>
            <a:ext cx="2057400" cy="1028700"/>
          </a:xfrm>
          <a:prstGeom prst="rect">
            <a:avLst/>
          </a:prstGeom>
        </p:spPr>
      </p:pic>
      <p:sp>
        <p:nvSpPr>
          <p:cNvPr id="16" name="TextBox 15"/>
          <p:cNvSpPr txBox="1"/>
          <p:nvPr/>
        </p:nvSpPr>
        <p:spPr>
          <a:xfrm>
            <a:off x="5747373" y="1507556"/>
            <a:ext cx="3072829" cy="2062103"/>
          </a:xfrm>
          <a:prstGeom prst="rect">
            <a:avLst/>
          </a:prstGeom>
          <a:noFill/>
        </p:spPr>
        <p:txBody>
          <a:bodyPr wrap="none" rtlCol="0">
            <a:spAutoFit/>
          </a:bodyPr>
          <a:lstStyle/>
          <a:p>
            <a:r>
              <a:rPr lang="en-US" sz="3200" b="1" dirty="0" smtClean="0"/>
              <a:t>Sensors</a:t>
            </a:r>
          </a:p>
          <a:p>
            <a:r>
              <a:rPr lang="en-US" sz="3200" b="1" dirty="0" smtClean="0"/>
              <a:t>Atlanta Roadside</a:t>
            </a:r>
          </a:p>
          <a:p>
            <a:r>
              <a:rPr lang="en-US" sz="3200" b="1" dirty="0"/>
              <a:t>(g kg</a:t>
            </a:r>
            <a:r>
              <a:rPr lang="en-US" sz="3200" b="1" baseline="30000" dirty="0"/>
              <a:t>-1</a:t>
            </a:r>
            <a:r>
              <a:rPr lang="en-US" sz="3200" b="1" dirty="0"/>
              <a:t>) </a:t>
            </a:r>
          </a:p>
          <a:p>
            <a:endParaRPr lang="en-US" sz="3200" b="1" dirty="0"/>
          </a:p>
        </p:txBody>
      </p:sp>
      <p:sp>
        <p:nvSpPr>
          <p:cNvPr id="17" name="TextBox 16"/>
          <p:cNvSpPr txBox="1"/>
          <p:nvPr/>
        </p:nvSpPr>
        <p:spPr>
          <a:xfrm>
            <a:off x="3010309" y="1439692"/>
            <a:ext cx="2148068" cy="2062103"/>
          </a:xfrm>
          <a:prstGeom prst="rect">
            <a:avLst/>
          </a:prstGeom>
          <a:noFill/>
        </p:spPr>
        <p:txBody>
          <a:bodyPr wrap="square" rtlCol="0">
            <a:spAutoFit/>
          </a:bodyPr>
          <a:lstStyle/>
          <a:p>
            <a:r>
              <a:rPr lang="en-US" sz="3200" b="1" dirty="0" smtClean="0"/>
              <a:t>Light Duty</a:t>
            </a:r>
          </a:p>
          <a:p>
            <a:r>
              <a:rPr lang="en-US" sz="3200" b="1" dirty="0" smtClean="0"/>
              <a:t>Gasoline </a:t>
            </a:r>
          </a:p>
          <a:p>
            <a:r>
              <a:rPr lang="en-US" sz="3200" b="1" dirty="0" smtClean="0"/>
              <a:t>(g </a:t>
            </a:r>
            <a:r>
              <a:rPr lang="en-US" sz="3200" b="1" dirty="0"/>
              <a:t>kg</a:t>
            </a:r>
            <a:r>
              <a:rPr lang="en-US" sz="3200" b="1" baseline="30000" dirty="0"/>
              <a:t>-1</a:t>
            </a:r>
            <a:r>
              <a:rPr lang="en-US" sz="3200" b="1" dirty="0"/>
              <a:t>) </a:t>
            </a:r>
          </a:p>
          <a:p>
            <a:endParaRPr lang="en-US" sz="3200" b="1" dirty="0"/>
          </a:p>
        </p:txBody>
      </p:sp>
      <p:sp>
        <p:nvSpPr>
          <p:cNvPr id="18" name="TextBox 17"/>
          <p:cNvSpPr txBox="1"/>
          <p:nvPr/>
        </p:nvSpPr>
        <p:spPr>
          <a:xfrm>
            <a:off x="8920946" y="1433596"/>
            <a:ext cx="3486149" cy="2062103"/>
          </a:xfrm>
          <a:prstGeom prst="rect">
            <a:avLst/>
          </a:prstGeom>
          <a:noFill/>
        </p:spPr>
        <p:txBody>
          <a:bodyPr wrap="square" rtlCol="0">
            <a:spAutoFit/>
          </a:bodyPr>
          <a:lstStyle/>
          <a:p>
            <a:r>
              <a:rPr lang="en-US" sz="3200" b="1" dirty="0" smtClean="0"/>
              <a:t>Mid Duty and Heavy Duty Diesel</a:t>
            </a:r>
          </a:p>
          <a:p>
            <a:r>
              <a:rPr lang="en-US" sz="3200" b="1" dirty="0"/>
              <a:t>(g kg</a:t>
            </a:r>
            <a:r>
              <a:rPr lang="en-US" sz="3200" b="1" baseline="30000" dirty="0"/>
              <a:t>-1</a:t>
            </a:r>
            <a:r>
              <a:rPr lang="en-US" sz="3200" b="1" dirty="0"/>
              <a:t>) </a:t>
            </a:r>
          </a:p>
          <a:p>
            <a:pPr algn="ctr"/>
            <a:endParaRPr lang="en-US" sz="3200" b="1" dirty="0"/>
          </a:p>
        </p:txBody>
      </p:sp>
      <p:sp>
        <p:nvSpPr>
          <p:cNvPr id="19" name="Rectangle 18"/>
          <p:cNvSpPr/>
          <p:nvPr/>
        </p:nvSpPr>
        <p:spPr>
          <a:xfrm>
            <a:off x="9466450" y="5932404"/>
            <a:ext cx="2395143" cy="410882"/>
          </a:xfrm>
          <a:prstGeom prst="rect">
            <a:avLst/>
          </a:prstGeom>
        </p:spPr>
        <p:txBody>
          <a:bodyPr wrap="none">
            <a:spAutoFit/>
          </a:bodyPr>
          <a:lstStyle/>
          <a:p>
            <a:pPr>
              <a:lnSpc>
                <a:spcPct val="115000"/>
              </a:lnSpc>
            </a:pPr>
            <a:r>
              <a:rPr lang="en-US" dirty="0"/>
              <a:t>(Ban-Weiss et al., 2008)</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p:cNvSpPr/>
          <p:nvPr/>
        </p:nvSpPr>
        <p:spPr>
          <a:xfrm>
            <a:off x="2897768" y="5898581"/>
            <a:ext cx="2373150" cy="410882"/>
          </a:xfrm>
          <a:prstGeom prst="rect">
            <a:avLst/>
          </a:prstGeom>
        </p:spPr>
        <p:txBody>
          <a:bodyPr wrap="none">
            <a:spAutoFit/>
          </a:bodyPr>
          <a:lstStyle/>
          <a:p>
            <a:pPr>
              <a:lnSpc>
                <a:spcPct val="115000"/>
              </a:lnSpc>
            </a:pPr>
            <a:r>
              <a:rPr lang="en-US" dirty="0"/>
              <a:t> (</a:t>
            </a:r>
            <a:r>
              <a:rPr lang="en-US" dirty="0" err="1"/>
              <a:t>Dallmann</a:t>
            </a:r>
            <a:r>
              <a:rPr lang="en-US" dirty="0"/>
              <a:t> et al., 2013)</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p:cNvSpPr txBox="1"/>
          <p:nvPr/>
        </p:nvSpPr>
        <p:spPr>
          <a:xfrm>
            <a:off x="518937" y="4000148"/>
            <a:ext cx="11264622" cy="769441"/>
          </a:xfrm>
          <a:prstGeom prst="rect">
            <a:avLst/>
          </a:prstGeom>
          <a:noFill/>
        </p:spPr>
        <p:txBody>
          <a:bodyPr wrap="none" rtlCol="0">
            <a:spAutoFit/>
          </a:bodyPr>
          <a:lstStyle/>
          <a:p>
            <a:r>
              <a:rPr lang="en-US" sz="3200" b="1" dirty="0" smtClean="0"/>
              <a:t>PM</a:t>
            </a:r>
            <a:r>
              <a:rPr lang="en-US" sz="2000" b="1" dirty="0" smtClean="0"/>
              <a:t>2.5</a:t>
            </a:r>
            <a:r>
              <a:rPr lang="en-US" sz="4400" b="1" dirty="0"/>
              <a:t> </a:t>
            </a:r>
            <a:r>
              <a:rPr lang="en-US" sz="3200" b="1" dirty="0" smtClean="0"/>
              <a:t>		    0.038		          </a:t>
            </a:r>
            <a:r>
              <a:rPr lang="en-US" sz="3200" b="1" dirty="0" smtClean="0">
                <a:solidFill>
                  <a:srgbClr val="FF0000"/>
                </a:solidFill>
              </a:rPr>
              <a:t>0.39	</a:t>
            </a:r>
            <a:r>
              <a:rPr lang="en-US" sz="3200" b="1" dirty="0" smtClean="0"/>
              <a:t>		    1.4		</a:t>
            </a:r>
          </a:p>
        </p:txBody>
      </p:sp>
      <p:sp>
        <p:nvSpPr>
          <p:cNvPr id="22" name="TextBox 21"/>
          <p:cNvSpPr txBox="1"/>
          <p:nvPr/>
        </p:nvSpPr>
        <p:spPr>
          <a:xfrm>
            <a:off x="531843" y="5161406"/>
            <a:ext cx="10431061" cy="584775"/>
          </a:xfrm>
          <a:prstGeom prst="rect">
            <a:avLst/>
          </a:prstGeom>
          <a:noFill/>
        </p:spPr>
        <p:txBody>
          <a:bodyPr wrap="none" rtlCol="0">
            <a:spAutoFit/>
          </a:bodyPr>
          <a:lstStyle/>
          <a:p>
            <a:r>
              <a:rPr lang="en-US" sz="3200" b="1" dirty="0" smtClean="0"/>
              <a:t>Black Carbon	    0.010		          </a:t>
            </a:r>
            <a:r>
              <a:rPr lang="en-US" sz="3200" b="1" dirty="0" smtClean="0">
                <a:solidFill>
                  <a:srgbClr val="FF0000"/>
                </a:solidFill>
              </a:rPr>
              <a:t>0.11</a:t>
            </a:r>
            <a:r>
              <a:rPr lang="en-US" sz="3200" b="1" dirty="0" smtClean="0"/>
              <a:t>			   0.92</a:t>
            </a:r>
          </a:p>
        </p:txBody>
      </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5436" y="3630630"/>
            <a:ext cx="595237" cy="297619"/>
          </a:xfrm>
          <a:prstGeom prst="rect">
            <a:avLst/>
          </a:prstGeom>
        </p:spPr>
      </p:pic>
      <p:pic>
        <p:nvPicPr>
          <p:cNvPr id="28" name="Picture 27"/>
          <p:cNvPicPr>
            <a:picLocks noChangeAspect="1"/>
          </p:cNvPicPr>
          <p:nvPr/>
        </p:nvPicPr>
        <p:blipFill rotWithShape="1">
          <a:blip r:embed="rId2" cstate="print">
            <a:extLst>
              <a:ext uri="{28A0092B-C50C-407E-A947-70E740481C1C}">
                <a14:useLocalDpi xmlns:a14="http://schemas.microsoft.com/office/drawing/2010/main" val="0"/>
              </a:ext>
            </a:extLst>
          </a:blip>
          <a:srcRect l="18424" t="30089" r="26594" b="33752"/>
          <a:stretch/>
        </p:blipFill>
        <p:spPr>
          <a:xfrm>
            <a:off x="6359786" y="3444980"/>
            <a:ext cx="719336" cy="486012"/>
          </a:xfrm>
          <a:prstGeom prst="rect">
            <a:avLst/>
          </a:prstGeom>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0530" y="3636094"/>
            <a:ext cx="595237" cy="297619"/>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7373" y="3630629"/>
            <a:ext cx="595237" cy="297619"/>
          </a:xfrm>
          <a:prstGeom prst="rect">
            <a:avLst/>
          </a:prstGeom>
        </p:spPr>
      </p:pic>
    </p:spTree>
    <p:extLst>
      <p:ext uri="{BB962C8B-B14F-4D97-AF65-F5344CB8AC3E}">
        <p14:creationId xmlns:p14="http://schemas.microsoft.com/office/powerpoint/2010/main" val="31512162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Durham </a:t>
            </a:r>
            <a:r>
              <a:rPr lang="en-US" dirty="0"/>
              <a:t>E</a:t>
            </a:r>
            <a:r>
              <a:rPr lang="en-US" dirty="0" smtClean="0"/>
              <a:t>missions </a:t>
            </a:r>
            <a:r>
              <a:rPr lang="en-US" dirty="0"/>
              <a:t>F</a:t>
            </a:r>
            <a:r>
              <a:rPr lang="en-US" dirty="0" smtClean="0"/>
              <a:t>actors: In </a:t>
            </a:r>
            <a:r>
              <a:rPr lang="en-US" dirty="0"/>
              <a:t>P</a:t>
            </a:r>
            <a:r>
              <a:rPr lang="en-US" dirty="0" smtClean="0"/>
              <a:t>rogress</a:t>
            </a:r>
            <a:endParaRPr lang="en-US" dirty="0"/>
          </a:p>
        </p:txBody>
      </p:sp>
      <p:sp>
        <p:nvSpPr>
          <p:cNvPr id="3" name="Content Placeholder 2"/>
          <p:cNvSpPr>
            <a:spLocks noGrp="1"/>
          </p:cNvSpPr>
          <p:nvPr>
            <p:ph idx="1"/>
          </p:nvPr>
        </p:nvSpPr>
        <p:spPr/>
        <p:txBody>
          <a:bodyPr/>
          <a:lstStyle/>
          <a:p>
            <a:pPr marL="228600" indent="-228600">
              <a:buFont typeface="Courier New" panose="02070309020205020404" pitchFamily="49" charset="0"/>
              <a:buChar char="o"/>
            </a:pPr>
            <a:r>
              <a:rPr lang="en-US" dirty="0"/>
              <a:t>U</a:t>
            </a:r>
            <a:r>
              <a:rPr lang="en-US" dirty="0" smtClean="0"/>
              <a:t>se wind data to determine when background vs when from road</a:t>
            </a:r>
          </a:p>
          <a:p>
            <a:pPr marL="228600" indent="-228600">
              <a:buFont typeface="Courier New" panose="02070309020205020404" pitchFamily="49" charset="0"/>
              <a:buChar char="o"/>
            </a:pPr>
            <a:r>
              <a:rPr lang="en-US" dirty="0" smtClean="0"/>
              <a:t>PM concentrations slightly lower (~20%, 4 </a:t>
            </a:r>
            <a:r>
              <a:rPr lang="en-US" dirty="0" err="1" smtClean="0"/>
              <a:t>ug</a:t>
            </a:r>
            <a:r>
              <a:rPr lang="en-US" dirty="0" smtClean="0"/>
              <a:t> m</a:t>
            </a:r>
            <a:r>
              <a:rPr lang="en-US" baseline="30000" dirty="0" smtClean="0"/>
              <a:t>-3</a:t>
            </a:r>
            <a:r>
              <a:rPr lang="en-US" dirty="0" smtClean="0"/>
              <a:t>)</a:t>
            </a:r>
          </a:p>
          <a:p>
            <a:endParaRPr lang="en-US" dirty="0"/>
          </a:p>
        </p:txBody>
      </p:sp>
      <p:sp>
        <p:nvSpPr>
          <p:cNvPr id="4" name="Oval 3"/>
          <p:cNvSpPr/>
          <p:nvPr/>
        </p:nvSpPr>
        <p:spPr>
          <a:xfrm>
            <a:off x="7950148" y="2818224"/>
            <a:ext cx="3348789" cy="322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8408569" y="2898434"/>
            <a:ext cx="2598821" cy="3144253"/>
          </a:xfrm>
          <a:prstGeom prst="line">
            <a:avLst/>
          </a:prstGeom>
          <a:ln w="76200"/>
        </p:spPr>
        <p:style>
          <a:lnRef idx="1">
            <a:schemeClr val="dk1"/>
          </a:lnRef>
          <a:fillRef idx="0">
            <a:schemeClr val="dk1"/>
          </a:fillRef>
          <a:effectRef idx="0">
            <a:schemeClr val="dk1"/>
          </a:effectRef>
          <a:fontRef idx="minor">
            <a:schemeClr val="tx1"/>
          </a:fontRef>
        </p:style>
      </p:cxnSp>
      <p:sp>
        <p:nvSpPr>
          <p:cNvPr id="7" name="TextBox 6"/>
          <p:cNvSpPr txBox="1"/>
          <p:nvPr/>
        </p:nvSpPr>
        <p:spPr>
          <a:xfrm rot="3125587">
            <a:off x="8867872" y="4402553"/>
            <a:ext cx="1353404" cy="707886"/>
          </a:xfrm>
          <a:prstGeom prst="rect">
            <a:avLst/>
          </a:prstGeom>
          <a:noFill/>
        </p:spPr>
        <p:txBody>
          <a:bodyPr wrap="square" rtlCol="0">
            <a:spAutoFit/>
          </a:bodyPr>
          <a:lstStyle/>
          <a:p>
            <a:r>
              <a:rPr lang="en-US" sz="4000" dirty="0" smtClean="0"/>
              <a:t>I-40</a:t>
            </a:r>
            <a:endParaRPr lang="en-US" sz="4000" dirty="0"/>
          </a:p>
        </p:txBody>
      </p:sp>
      <p:sp>
        <p:nvSpPr>
          <p:cNvPr id="10" name="TextBox 9"/>
          <p:cNvSpPr txBox="1"/>
          <p:nvPr/>
        </p:nvSpPr>
        <p:spPr>
          <a:xfrm>
            <a:off x="11615562" y="5323211"/>
            <a:ext cx="333746" cy="369332"/>
          </a:xfrm>
          <a:prstGeom prst="rect">
            <a:avLst/>
          </a:prstGeom>
          <a:noFill/>
        </p:spPr>
        <p:txBody>
          <a:bodyPr wrap="none" rtlCol="0">
            <a:spAutoFit/>
          </a:bodyPr>
          <a:lstStyle/>
          <a:p>
            <a:r>
              <a:rPr lang="en-US" dirty="0" smtClean="0"/>
              <a:t>N</a:t>
            </a:r>
            <a:endParaRPr lang="en-US" dirty="0"/>
          </a:p>
        </p:txBody>
      </p:sp>
      <p:sp>
        <p:nvSpPr>
          <p:cNvPr id="11" name="Rectangle 10"/>
          <p:cNvSpPr/>
          <p:nvPr/>
        </p:nvSpPr>
        <p:spPr>
          <a:xfrm rot="3066993">
            <a:off x="9184419" y="3653791"/>
            <a:ext cx="815117" cy="353455"/>
          </a:xfrm>
          <a:prstGeom prst="rect">
            <a:avLst/>
          </a:prstGeom>
          <a:solidFill>
            <a:schemeClr val="accent5">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2" name="Straight Connector 11"/>
          <p:cNvCxnSpPr/>
          <p:nvPr/>
        </p:nvCxnSpPr>
        <p:spPr>
          <a:xfrm flipV="1">
            <a:off x="9684095" y="3402326"/>
            <a:ext cx="1250674" cy="1072954"/>
          </a:xfrm>
          <a:prstGeom prst="line">
            <a:avLst/>
          </a:prstGeom>
          <a:ln w="76200">
            <a:prstDash val="dash"/>
          </a:ln>
        </p:spPr>
        <p:style>
          <a:lnRef idx="1">
            <a:schemeClr val="dk1"/>
          </a:lnRef>
          <a:fillRef idx="0">
            <a:schemeClr val="dk1"/>
          </a:fillRef>
          <a:effectRef idx="0">
            <a:schemeClr val="dk1"/>
          </a:effectRef>
          <a:fontRef idx="minor">
            <a:schemeClr val="tx1"/>
          </a:fontRef>
        </p:style>
      </p:cxn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53617" y="4375882"/>
            <a:ext cx="659704" cy="631934"/>
          </a:xfrm>
          <a:prstGeom prst="rect">
            <a:avLst/>
          </a:prstGeom>
        </p:spPr>
      </p:pic>
      <p:sp>
        <p:nvSpPr>
          <p:cNvPr id="17" name="TextBox 16"/>
          <p:cNvSpPr txBox="1"/>
          <p:nvPr/>
        </p:nvSpPr>
        <p:spPr>
          <a:xfrm rot="21369551">
            <a:off x="10193865" y="3780072"/>
            <a:ext cx="1163040" cy="707886"/>
          </a:xfrm>
          <a:prstGeom prst="rect">
            <a:avLst/>
          </a:prstGeom>
          <a:noFill/>
        </p:spPr>
        <p:txBody>
          <a:bodyPr wrap="square" rtlCol="0">
            <a:spAutoFit/>
          </a:bodyPr>
          <a:lstStyle/>
          <a:p>
            <a:r>
              <a:rPr lang="en-US" sz="4000" dirty="0" smtClean="0"/>
              <a:t>RDU</a:t>
            </a:r>
            <a:endParaRPr lang="en-US" sz="4000" dirty="0"/>
          </a:p>
        </p:txBody>
      </p:sp>
      <p:cxnSp>
        <p:nvCxnSpPr>
          <p:cNvPr id="9" name="Straight Arrow Connector 8"/>
          <p:cNvCxnSpPr/>
          <p:nvPr/>
        </p:nvCxnSpPr>
        <p:spPr>
          <a:xfrm>
            <a:off x="9375052" y="2619762"/>
            <a:ext cx="85847" cy="931743"/>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8705783" y="2162125"/>
            <a:ext cx="2559208" cy="461665"/>
          </a:xfrm>
          <a:prstGeom prst="rect">
            <a:avLst/>
          </a:prstGeom>
          <a:noFill/>
        </p:spPr>
        <p:txBody>
          <a:bodyPr wrap="square" rtlCol="0">
            <a:spAutoFit/>
          </a:bodyPr>
          <a:lstStyle/>
          <a:p>
            <a:r>
              <a:rPr lang="en-US" sz="2400" dirty="0" smtClean="0"/>
              <a:t>Monitoring station</a:t>
            </a:r>
            <a:endParaRPr lang="en-US" sz="2400" dirty="0"/>
          </a:p>
        </p:txBody>
      </p:sp>
      <p:cxnSp>
        <p:nvCxnSpPr>
          <p:cNvPr id="20" name="Straight Arrow Connector 19"/>
          <p:cNvCxnSpPr/>
          <p:nvPr/>
        </p:nvCxnSpPr>
        <p:spPr>
          <a:xfrm flipV="1">
            <a:off x="7729206" y="4007661"/>
            <a:ext cx="1548367" cy="1177297"/>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6408240" y="5007816"/>
            <a:ext cx="2559208" cy="461665"/>
          </a:xfrm>
          <a:prstGeom prst="rect">
            <a:avLst/>
          </a:prstGeom>
          <a:noFill/>
        </p:spPr>
        <p:txBody>
          <a:bodyPr wrap="square" rtlCol="0">
            <a:spAutoFit/>
          </a:bodyPr>
          <a:lstStyle/>
          <a:p>
            <a:r>
              <a:rPr lang="en-US" sz="2400" dirty="0" smtClean="0"/>
              <a:t>130° SW</a:t>
            </a:r>
            <a:endParaRPr lang="en-US" sz="24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242" y="3160874"/>
            <a:ext cx="3240020" cy="2430015"/>
          </a:xfrm>
          <a:prstGeom prst="rect">
            <a:avLst/>
          </a:prstGeom>
        </p:spPr>
      </p:pic>
      <p:sp>
        <p:nvSpPr>
          <p:cNvPr id="8" name="Slide Number Placeholder 7"/>
          <p:cNvSpPr>
            <a:spLocks noGrp="1"/>
          </p:cNvSpPr>
          <p:nvPr>
            <p:ph type="sldNum" sz="quarter" idx="12"/>
          </p:nvPr>
        </p:nvSpPr>
        <p:spPr>
          <a:xfrm>
            <a:off x="9929033" y="5892371"/>
            <a:ext cx="1312025" cy="365125"/>
          </a:xfrm>
        </p:spPr>
        <p:txBody>
          <a:bodyPr/>
          <a:lstStyle/>
          <a:p>
            <a:fld id="{12F17B6E-C8C4-46B8-B2EC-3EE7EEC2BD32}" type="slidenum">
              <a:rPr lang="en-US" smtClean="0"/>
              <a:t>21</a:t>
            </a:fld>
            <a:endParaRPr lang="en-US"/>
          </a:p>
        </p:txBody>
      </p:sp>
      <p:cxnSp>
        <p:nvCxnSpPr>
          <p:cNvPr id="18" name="Straight Arrow Connector 17"/>
          <p:cNvCxnSpPr>
            <a:stCxn id="10" idx="0"/>
          </p:cNvCxnSpPr>
          <p:nvPr/>
        </p:nvCxnSpPr>
        <p:spPr>
          <a:xfrm flipH="1" flipV="1">
            <a:off x="11763375" y="4871361"/>
            <a:ext cx="19060" cy="45185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21" name="Slide Number Placeholder 2"/>
          <p:cNvSpPr txBox="1">
            <a:spLocks/>
          </p:cNvSpPr>
          <p:nvPr/>
        </p:nvSpPr>
        <p:spPr>
          <a:xfrm>
            <a:off x="9900458" y="6459785"/>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22</a:t>
            </a:r>
            <a:endParaRPr lang="en-US" dirty="0"/>
          </a:p>
        </p:txBody>
      </p:sp>
      <p:sp>
        <p:nvSpPr>
          <p:cNvPr id="15" name="TextBox 14"/>
          <p:cNvSpPr txBox="1"/>
          <p:nvPr/>
        </p:nvSpPr>
        <p:spPr>
          <a:xfrm>
            <a:off x="571242" y="5692543"/>
            <a:ext cx="1953612" cy="646331"/>
          </a:xfrm>
          <a:prstGeom prst="rect">
            <a:avLst/>
          </a:prstGeom>
          <a:noFill/>
        </p:spPr>
        <p:txBody>
          <a:bodyPr wrap="none" rtlCol="0">
            <a:spAutoFit/>
          </a:bodyPr>
          <a:lstStyle/>
          <a:p>
            <a:r>
              <a:rPr lang="en-US" dirty="0" smtClean="0"/>
              <a:t>Monitoring Station</a:t>
            </a:r>
          </a:p>
          <a:p>
            <a:r>
              <a:rPr lang="en-US" dirty="0" smtClean="0"/>
              <a:t>Durham, NC</a:t>
            </a:r>
            <a:endParaRPr lang="en-US" dirty="0"/>
          </a:p>
        </p:txBody>
      </p:sp>
      <p:pic>
        <p:nvPicPr>
          <p:cNvPr id="24"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929091" y="3489804"/>
            <a:ext cx="2421661" cy="1816246"/>
          </a:xfrm>
          <a:prstGeom prst="rect">
            <a:avLst/>
          </a:prstGeom>
        </p:spPr>
      </p:pic>
      <p:sp>
        <p:nvSpPr>
          <p:cNvPr id="25" name="TextBox 24"/>
          <p:cNvSpPr txBox="1"/>
          <p:nvPr/>
        </p:nvSpPr>
        <p:spPr>
          <a:xfrm>
            <a:off x="4092965" y="5690082"/>
            <a:ext cx="3226204" cy="646331"/>
          </a:xfrm>
          <a:prstGeom prst="rect">
            <a:avLst/>
          </a:prstGeom>
          <a:noFill/>
        </p:spPr>
        <p:txBody>
          <a:bodyPr wrap="none" rtlCol="0">
            <a:spAutoFit/>
          </a:bodyPr>
          <a:lstStyle/>
          <a:p>
            <a:r>
              <a:rPr lang="en-US" dirty="0" smtClean="0"/>
              <a:t>Sensor Package Deployed at I-40</a:t>
            </a:r>
          </a:p>
          <a:p>
            <a:r>
              <a:rPr lang="en-US" dirty="0" smtClean="0"/>
              <a:t>Durham, NC</a:t>
            </a:r>
            <a:endParaRPr lang="en-US" dirty="0"/>
          </a:p>
        </p:txBody>
      </p:sp>
    </p:spTree>
    <p:extLst>
      <p:ext uri="{BB962C8B-B14F-4D97-AF65-F5344CB8AC3E}">
        <p14:creationId xmlns:p14="http://schemas.microsoft.com/office/powerpoint/2010/main" val="1839648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121400"/>
            <a:ext cx="12192000" cy="40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2" name="Title 1"/>
          <p:cNvSpPr>
            <a:spLocks noGrp="1"/>
          </p:cNvSpPr>
          <p:nvPr>
            <p:ph type="title"/>
          </p:nvPr>
        </p:nvSpPr>
        <p:spPr/>
        <p:txBody>
          <a:bodyPr/>
          <a:lstStyle/>
          <a:p>
            <a:r>
              <a:rPr lang="en-US" dirty="0" smtClean="0"/>
              <a:t>Additional Applications </a:t>
            </a:r>
            <a:r>
              <a:rPr lang="en-US" dirty="0"/>
              <a:t>for </a:t>
            </a:r>
            <a:r>
              <a:rPr lang="en-US" dirty="0" smtClean="0"/>
              <a:t>EFs</a:t>
            </a:r>
            <a:endParaRPr lang="en-US" dirty="0"/>
          </a:p>
        </p:txBody>
      </p:sp>
      <p:sp>
        <p:nvSpPr>
          <p:cNvPr id="3" name="Content Placeholder 2"/>
          <p:cNvSpPr>
            <a:spLocks noGrp="1"/>
          </p:cNvSpPr>
          <p:nvPr>
            <p:ph idx="1"/>
          </p:nvPr>
        </p:nvSpPr>
        <p:spPr/>
        <p:txBody>
          <a:bodyPr>
            <a:normAutofit/>
          </a:bodyPr>
          <a:lstStyle/>
          <a:p>
            <a:pPr marL="228600" indent="-228600">
              <a:buFont typeface="Courier New" panose="02070309020205020404" pitchFamily="49" charset="0"/>
              <a:buChar char="o"/>
            </a:pPr>
            <a:r>
              <a:rPr lang="en-US" sz="2400" dirty="0" smtClean="0"/>
              <a:t>Other large sources like airports, railyards, etc.</a:t>
            </a:r>
          </a:p>
          <a:p>
            <a:pPr marL="228600" indent="-228600">
              <a:buFont typeface="Courier New" panose="02070309020205020404" pitchFamily="49" charset="0"/>
              <a:buChar char="o"/>
            </a:pPr>
            <a:r>
              <a:rPr lang="en-US" sz="2400" dirty="0" smtClean="0"/>
              <a:t>Small sources such as biomass- or refuse burning</a:t>
            </a:r>
            <a:endParaRPr lang="en-US" sz="2400" dirty="0"/>
          </a:p>
        </p:txBody>
      </p:sp>
      <p:sp>
        <p:nvSpPr>
          <p:cNvPr id="6" name="TextBox 5"/>
          <p:cNvSpPr txBox="1"/>
          <p:nvPr/>
        </p:nvSpPr>
        <p:spPr>
          <a:xfrm>
            <a:off x="8892022" y="5767494"/>
            <a:ext cx="2287806" cy="369332"/>
          </a:xfrm>
          <a:prstGeom prst="rect">
            <a:avLst/>
          </a:prstGeom>
          <a:noFill/>
        </p:spPr>
        <p:txBody>
          <a:bodyPr wrap="none" rtlCol="0">
            <a:spAutoFit/>
          </a:bodyPr>
          <a:lstStyle/>
          <a:p>
            <a:r>
              <a:rPr lang="en-US" dirty="0" smtClean="0">
                <a:latin typeface="Times"/>
                <a:cs typeface="Times"/>
              </a:rPr>
              <a:t>Trash Burning in India</a:t>
            </a:r>
            <a:endParaRPr lang="en-US" dirty="0">
              <a:latin typeface="Times"/>
              <a:cs typeface="Times"/>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35966" t="-1174"/>
          <a:stretch/>
        </p:blipFill>
        <p:spPr>
          <a:xfrm>
            <a:off x="7986638" y="2006802"/>
            <a:ext cx="3169042" cy="3753918"/>
          </a:xfrm>
          <a:prstGeom prst="rect">
            <a:avLst/>
          </a:prstGeom>
          <a:ln>
            <a:solidFill>
              <a:srgbClr val="344068"/>
            </a:solidFill>
          </a:ln>
        </p:spPr>
      </p:pic>
      <p:sp>
        <p:nvSpPr>
          <p:cNvPr id="10" name="Slide Number Placeholder 9"/>
          <p:cNvSpPr>
            <a:spLocks noGrp="1"/>
          </p:cNvSpPr>
          <p:nvPr>
            <p:ph type="sldNum" sz="quarter" idx="12"/>
          </p:nvPr>
        </p:nvSpPr>
        <p:spPr>
          <a:xfrm>
            <a:off x="9900458" y="6485185"/>
            <a:ext cx="1312025" cy="365125"/>
          </a:xfrm>
        </p:spPr>
        <p:txBody>
          <a:bodyPr/>
          <a:lstStyle/>
          <a:p>
            <a:fld id="{12F17B6E-C8C4-46B8-B2EC-3EE7EEC2BD32}" type="slidenum">
              <a:rPr lang="en-US" smtClean="0"/>
              <a:t>22</a:t>
            </a:fld>
            <a:endParaRPr lang="en-US" dirty="0"/>
          </a:p>
        </p:txBody>
      </p:sp>
    </p:spTree>
    <p:extLst>
      <p:ext uri="{BB962C8B-B14F-4D97-AF65-F5344CB8AC3E}">
        <p14:creationId xmlns:p14="http://schemas.microsoft.com/office/powerpoint/2010/main" val="4695105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1097280" y="1871134"/>
            <a:ext cx="7411720" cy="4023360"/>
          </a:xfrm>
        </p:spPr>
        <p:txBody>
          <a:bodyPr>
            <a:normAutofit/>
          </a:bodyPr>
          <a:lstStyle/>
          <a:p>
            <a:pPr marL="285750" indent="-285750">
              <a:lnSpc>
                <a:spcPct val="100000"/>
              </a:lnSpc>
              <a:buFont typeface="Courier New" panose="02070309020205020404" pitchFamily="49" charset="0"/>
              <a:buChar char="o"/>
            </a:pPr>
            <a:r>
              <a:rPr lang="en-US" sz="2800" dirty="0" smtClean="0"/>
              <a:t>New low-cost sensors have many benefits over conventional methods</a:t>
            </a:r>
          </a:p>
          <a:p>
            <a:pPr marL="285750" indent="-285750">
              <a:lnSpc>
                <a:spcPct val="100000"/>
              </a:lnSpc>
              <a:buFont typeface="Courier New" panose="02070309020205020404" pitchFamily="49" charset="0"/>
              <a:buChar char="o"/>
            </a:pPr>
            <a:r>
              <a:rPr lang="en-US" sz="2800" dirty="0"/>
              <a:t>M</a:t>
            </a:r>
            <a:r>
              <a:rPr lang="en-US" sz="2800" dirty="0" smtClean="0"/>
              <a:t>any potential applications </a:t>
            </a:r>
          </a:p>
          <a:p>
            <a:pPr marL="285750" indent="-285750">
              <a:lnSpc>
                <a:spcPct val="100000"/>
              </a:lnSpc>
              <a:buFont typeface="Courier New" panose="02070309020205020404" pitchFamily="49" charset="0"/>
              <a:buChar char="o"/>
            </a:pPr>
            <a:r>
              <a:rPr lang="en-US" sz="2800" dirty="0" smtClean="0"/>
              <a:t>Accuracy </a:t>
            </a:r>
            <a:r>
              <a:rPr lang="en-US" sz="2800" dirty="0"/>
              <a:t>must be taken into account</a:t>
            </a:r>
          </a:p>
          <a:p>
            <a:pPr marL="285750" indent="-285750">
              <a:lnSpc>
                <a:spcPct val="100000"/>
              </a:lnSpc>
              <a:buFont typeface="Courier New" panose="02070309020205020404" pitchFamily="49" charset="0"/>
              <a:buChar char="o"/>
            </a:pPr>
            <a:r>
              <a:rPr lang="en-US" sz="2800" dirty="0" smtClean="0"/>
              <a:t>Sensing and modeling can be used together to provide even more valuable information</a:t>
            </a:r>
          </a:p>
        </p:txBody>
      </p:sp>
      <p:sp>
        <p:nvSpPr>
          <p:cNvPr id="4" name="Slide Number Placeholder 3"/>
          <p:cNvSpPr>
            <a:spLocks noGrp="1"/>
          </p:cNvSpPr>
          <p:nvPr>
            <p:ph type="sldNum" sz="quarter" idx="12"/>
          </p:nvPr>
        </p:nvSpPr>
        <p:spPr>
          <a:xfrm>
            <a:off x="9900458" y="6485185"/>
            <a:ext cx="1312025" cy="365125"/>
          </a:xfrm>
        </p:spPr>
        <p:txBody>
          <a:bodyPr/>
          <a:lstStyle/>
          <a:p>
            <a:fld id="{12F17B6E-C8C4-46B8-B2EC-3EE7EEC2BD32}" type="slidenum">
              <a:rPr lang="en-US" smtClean="0"/>
              <a:t>23</a:t>
            </a:fld>
            <a:endParaRPr lang="en-US"/>
          </a:p>
        </p:txBody>
      </p:sp>
      <p:sp>
        <p:nvSpPr>
          <p:cNvPr id="5" name="Rectangle 4"/>
          <p:cNvSpPr/>
          <p:nvPr/>
        </p:nvSpPr>
        <p:spPr>
          <a:xfrm>
            <a:off x="0" y="6121400"/>
            <a:ext cx="12192000" cy="40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32900216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normAutofit/>
          </a:bodyPr>
          <a:lstStyle/>
          <a:p>
            <a:r>
              <a:rPr lang="en-US" dirty="0" smtClean="0"/>
              <a:t>This work was made possible by the NSF PIRE grant 1243535 and EPA Star grant R83503901.  </a:t>
            </a:r>
          </a:p>
          <a:p>
            <a:r>
              <a:rPr lang="en-US" dirty="0" smtClean="0"/>
              <a:t>Thanks to Gayle </a:t>
            </a:r>
            <a:r>
              <a:rPr lang="en-US" dirty="0" err="1" smtClean="0"/>
              <a:t>Hagler</a:t>
            </a:r>
            <a:r>
              <a:rPr lang="en-US" dirty="0" smtClean="0"/>
              <a:t> at EPA, Jason Hu, </a:t>
            </a:r>
            <a:r>
              <a:rPr lang="en-US" dirty="0" err="1" smtClean="0"/>
              <a:t>Jaidevi</a:t>
            </a:r>
            <a:r>
              <a:rPr lang="en-US" dirty="0" smtClean="0"/>
              <a:t> </a:t>
            </a:r>
            <a:r>
              <a:rPr lang="en-US" dirty="0" err="1" smtClean="0"/>
              <a:t>Jeyaraman</a:t>
            </a:r>
            <a:r>
              <a:rPr lang="en-US" dirty="0" smtClean="0"/>
              <a:t>, Laura King, Jennifer </a:t>
            </a:r>
            <a:r>
              <a:rPr lang="en-US" dirty="0" err="1" smtClean="0"/>
              <a:t>Mountino</a:t>
            </a:r>
            <a:r>
              <a:rPr lang="en-US" dirty="0" smtClean="0"/>
              <a:t>, and Rodney Weber at Georgia Tech.</a:t>
            </a:r>
          </a:p>
          <a:p>
            <a:r>
              <a:rPr lang="en-US" dirty="0" smtClean="0"/>
              <a:t>This presentation’s contents are solely the responsibility of the grantee and do not necessarily represent the official views of the US EPA or NSF. Further, US EPA or NSF do not endorse the purchase of any commercial products or services mentioned in this presentation.</a:t>
            </a:r>
          </a:p>
          <a:p>
            <a:endParaRPr lang="en-US" dirty="0"/>
          </a:p>
        </p:txBody>
      </p:sp>
      <p:sp>
        <p:nvSpPr>
          <p:cNvPr id="4" name="Slide Number Placeholder 3"/>
          <p:cNvSpPr>
            <a:spLocks noGrp="1"/>
          </p:cNvSpPr>
          <p:nvPr>
            <p:ph type="sldNum" sz="quarter" idx="12"/>
          </p:nvPr>
        </p:nvSpPr>
        <p:spPr/>
        <p:txBody>
          <a:bodyPr/>
          <a:lstStyle/>
          <a:p>
            <a:fld id="{12F17B6E-C8C4-46B8-B2EC-3EE7EEC2BD32}" type="slidenum">
              <a:rPr lang="en-US" smtClean="0"/>
              <a:t>24</a:t>
            </a:fld>
            <a:endParaRPr lang="en-US"/>
          </a:p>
        </p:txBody>
      </p:sp>
    </p:spTree>
    <p:extLst>
      <p:ext uri="{BB962C8B-B14F-4D97-AF65-F5344CB8AC3E}">
        <p14:creationId xmlns:p14="http://schemas.microsoft.com/office/powerpoint/2010/main" val="37910172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r>
              <a:rPr lang="de-DE" dirty="0" smtClean="0"/>
              <a:t>Ban-Weiss, G. A., J. P. McLaughlin, R. A. Harley, M. M. Lunden, T. W. Kirchstetter, A. J. Kean, A. W. Strawa, E. D. Stevenson, and Kendall, G. R.(2008) Long-term changes in emissions of nitrogen oxides and particulate matter from on-road gasoline and diesel vehicles, Atmospheric Environment, 42, 220-232, 2008.</a:t>
            </a:r>
            <a:endParaRPr lang="en-US" dirty="0" smtClean="0"/>
          </a:p>
          <a:p>
            <a:r>
              <a:rPr lang="de-DE" dirty="0" smtClean="0"/>
              <a:t>Dallmann, T. R., Kirchstetter, T. W., DeMartini, S. J., and Harley, R. A.(2013): Quantifying on-road emissions from gasoline-powered motor vehicles: accounting for the presence of medium- and heavy-duty diesel trucks Environmental Science &amp; Technology 46, 13873-13881.</a:t>
            </a:r>
          </a:p>
          <a:p>
            <a:r>
              <a:rPr lang="en-US" dirty="0" err="1" smtClean="0"/>
              <a:t>Galvis</a:t>
            </a:r>
            <a:r>
              <a:rPr lang="en-US" dirty="0" smtClean="0"/>
              <a:t>, B., Bergin, M., and Russell, A., </a:t>
            </a:r>
            <a:r>
              <a:rPr lang="en-US" dirty="0"/>
              <a:t>(2013) Fuel-based fine particulate and black carbon emission factors from a </a:t>
            </a:r>
            <a:r>
              <a:rPr lang="en-US" dirty="0" err="1"/>
              <a:t>railyard</a:t>
            </a:r>
            <a:r>
              <a:rPr lang="en-US" dirty="0"/>
              <a:t> area in Atlanta, Journal of the Air &amp; Waste Management Association, 63:6, 648-658, DOI: 10.1080/10962247.2013.776507 </a:t>
            </a:r>
            <a:endParaRPr lang="en-US" dirty="0" smtClean="0"/>
          </a:p>
          <a:p>
            <a:endParaRPr lang="en-US" dirty="0"/>
          </a:p>
        </p:txBody>
      </p:sp>
      <p:sp>
        <p:nvSpPr>
          <p:cNvPr id="4" name="Slide Number Placeholder 3"/>
          <p:cNvSpPr>
            <a:spLocks noGrp="1"/>
          </p:cNvSpPr>
          <p:nvPr>
            <p:ph type="sldNum" sz="quarter" idx="12"/>
          </p:nvPr>
        </p:nvSpPr>
        <p:spPr/>
        <p:txBody>
          <a:bodyPr/>
          <a:lstStyle/>
          <a:p>
            <a:fld id="{12F17B6E-C8C4-46B8-B2EC-3EE7EEC2BD32}" type="slidenum">
              <a:rPr lang="en-US" smtClean="0"/>
              <a:t>25</a:t>
            </a:fld>
            <a:endParaRPr lang="en-US"/>
          </a:p>
        </p:txBody>
      </p:sp>
    </p:spTree>
    <p:extLst>
      <p:ext uri="{BB962C8B-B14F-4D97-AF65-F5344CB8AC3E}">
        <p14:creationId xmlns:p14="http://schemas.microsoft.com/office/powerpoint/2010/main" val="23701639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Contact: </a:t>
            </a:r>
            <a:r>
              <a:rPr lang="en-US" dirty="0" smtClean="0">
                <a:hlinkClick r:id="rId2"/>
              </a:rPr>
              <a:t>Karoline.Johnson@duke.edu</a:t>
            </a:r>
            <a:endParaRPr lang="en-US" dirty="0" smtClean="0"/>
          </a:p>
          <a:p>
            <a:endParaRPr lang="en-US" dirty="0"/>
          </a:p>
        </p:txBody>
      </p:sp>
      <p:sp>
        <p:nvSpPr>
          <p:cNvPr id="4" name="Slide Number Placeholder 3"/>
          <p:cNvSpPr>
            <a:spLocks noGrp="1"/>
          </p:cNvSpPr>
          <p:nvPr>
            <p:ph type="sldNum" sz="quarter" idx="12"/>
          </p:nvPr>
        </p:nvSpPr>
        <p:spPr/>
        <p:txBody>
          <a:bodyPr/>
          <a:lstStyle/>
          <a:p>
            <a:fld id="{12F17B6E-C8C4-46B8-B2EC-3EE7EEC2BD32}" type="slidenum">
              <a:rPr lang="en-US" smtClean="0"/>
              <a:t>26</a:t>
            </a:fld>
            <a:endParaRPr lang="en-US"/>
          </a:p>
        </p:txBody>
      </p:sp>
    </p:spTree>
    <p:extLst>
      <p:ext uri="{BB962C8B-B14F-4D97-AF65-F5344CB8AC3E}">
        <p14:creationId xmlns:p14="http://schemas.microsoft.com/office/powerpoint/2010/main" val="1310545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4050" y="1941987"/>
            <a:ext cx="6778450" cy="4217513"/>
          </a:xfrm>
        </p:spPr>
        <p:txBody>
          <a:bodyPr>
            <a:normAutofit/>
          </a:bodyPr>
          <a:lstStyle/>
          <a:p>
            <a:pPr marL="347663" indent="-347663">
              <a:buFont typeface="Courier New" panose="02070309020205020404" pitchFamily="49" charset="0"/>
              <a:buChar char="o"/>
            </a:pPr>
            <a:r>
              <a:rPr lang="en-US" sz="2400" dirty="0" smtClean="0"/>
              <a:t>Inexpensive ($10 - $6000)</a:t>
            </a:r>
          </a:p>
          <a:p>
            <a:pPr marL="347663" indent="-347663">
              <a:buFont typeface="Courier New" panose="02070309020205020404" pitchFamily="49" charset="0"/>
              <a:buChar char="o"/>
            </a:pPr>
            <a:r>
              <a:rPr lang="en-US" sz="2400" dirty="0" smtClean="0"/>
              <a:t>Many models commercially available</a:t>
            </a:r>
          </a:p>
          <a:p>
            <a:pPr marL="347663" indent="-347663">
              <a:buFont typeface="Courier New" panose="02070309020205020404" pitchFamily="49" charset="0"/>
              <a:buChar char="o"/>
            </a:pPr>
            <a:r>
              <a:rPr lang="en-US" sz="2400" dirty="0" smtClean="0"/>
              <a:t>Small</a:t>
            </a:r>
          </a:p>
          <a:p>
            <a:pPr marL="347663" indent="-347663">
              <a:buFont typeface="Courier New" panose="02070309020205020404" pitchFamily="49" charset="0"/>
              <a:buChar char="o"/>
            </a:pPr>
            <a:r>
              <a:rPr lang="en-US" sz="2400" dirty="0" smtClean="0"/>
              <a:t>Lightweight</a:t>
            </a:r>
          </a:p>
          <a:p>
            <a:pPr marL="347663" indent="-347663">
              <a:buFont typeface="Courier New" panose="02070309020205020404" pitchFamily="49" charset="0"/>
              <a:buChar char="o"/>
            </a:pPr>
            <a:r>
              <a:rPr lang="en-US" sz="2400" dirty="0" smtClean="0"/>
              <a:t>Low power consumption</a:t>
            </a:r>
          </a:p>
          <a:p>
            <a:pPr marL="347663" indent="-347663">
              <a:buFont typeface="Courier New" panose="02070309020205020404" pitchFamily="49" charset="0"/>
              <a:buChar char="o"/>
            </a:pPr>
            <a:r>
              <a:rPr lang="en-US" sz="2400" dirty="0" smtClean="0"/>
              <a:t>Easier to use and maintain once assembled</a:t>
            </a:r>
          </a:p>
          <a:p>
            <a:pPr marL="347663" indent="-347663">
              <a:buFont typeface="Courier New" panose="02070309020205020404" pitchFamily="49" charset="0"/>
              <a:buChar char="o"/>
            </a:pPr>
            <a:r>
              <a:rPr lang="en-US" sz="2400" dirty="0" smtClean="0"/>
              <a:t>Real-time </a:t>
            </a:r>
            <a:r>
              <a:rPr lang="en-US" sz="2400" dirty="0"/>
              <a:t>fast response</a:t>
            </a:r>
          </a:p>
          <a:p>
            <a:pPr marL="347663" indent="-347663">
              <a:buFont typeface="Courier New" panose="02070309020205020404" pitchFamily="49" charset="0"/>
              <a:buChar char="o"/>
            </a:pPr>
            <a:r>
              <a:rPr lang="en-US" sz="2400" dirty="0" smtClean="0"/>
              <a:t>Portable and robust</a:t>
            </a:r>
          </a:p>
        </p:txBody>
      </p:sp>
      <p:sp>
        <p:nvSpPr>
          <p:cNvPr id="14" name="Title 1"/>
          <p:cNvSpPr txBox="1">
            <a:spLocks/>
          </p:cNvSpPr>
          <p:nvPr/>
        </p:nvSpPr>
        <p:spPr>
          <a:xfrm>
            <a:off x="1828800" y="158978"/>
            <a:ext cx="6934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Advantages of </a:t>
            </a:r>
            <a:r>
              <a:rPr lang="en-US" dirty="0"/>
              <a:t>S</a:t>
            </a:r>
            <a:r>
              <a:rPr lang="en-US" dirty="0" smtClean="0"/>
              <a:t>ensors</a:t>
            </a:r>
            <a:endParaRPr lang="en-US" dirty="0"/>
          </a:p>
        </p:txBody>
      </p:sp>
      <p:grpSp>
        <p:nvGrpSpPr>
          <p:cNvPr id="7" name="Group 6"/>
          <p:cNvGrpSpPr/>
          <p:nvPr/>
        </p:nvGrpSpPr>
        <p:grpSpPr>
          <a:xfrm>
            <a:off x="7528582" y="1897122"/>
            <a:ext cx="4447518" cy="2273583"/>
            <a:chOff x="7744482" y="1897122"/>
            <a:chExt cx="4447518" cy="2273583"/>
          </a:xfrm>
        </p:grpSpPr>
        <p:pic>
          <p:nvPicPr>
            <p:cNvPr id="1026" name="Picture 2" descr="http://www.navajonationepa.org/aqcp/Photo/AirMonitioring/te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4482" y="1939870"/>
              <a:ext cx="2343603" cy="223083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0134600" y="1897122"/>
              <a:ext cx="2057400" cy="1231106"/>
            </a:xfrm>
            <a:prstGeom prst="rect">
              <a:avLst/>
            </a:prstGeom>
            <a:noFill/>
          </p:spPr>
          <p:txBody>
            <a:bodyPr wrap="square" rtlCol="0">
              <a:spAutoFit/>
            </a:bodyPr>
            <a:lstStyle/>
            <a:p>
              <a:r>
                <a:rPr lang="en-US" dirty="0" smtClean="0">
                  <a:solidFill>
                    <a:srgbClr val="0070C0"/>
                  </a:solidFill>
                </a:rPr>
                <a:t>US </a:t>
              </a:r>
              <a:r>
                <a:rPr lang="en-US" dirty="0">
                  <a:solidFill>
                    <a:srgbClr val="0070C0"/>
                  </a:solidFill>
                </a:rPr>
                <a:t>Federal Equivalence </a:t>
              </a:r>
              <a:r>
                <a:rPr lang="en-US" dirty="0" smtClean="0">
                  <a:solidFill>
                    <a:srgbClr val="0070C0"/>
                  </a:solidFill>
                </a:rPr>
                <a:t>Method</a:t>
              </a:r>
            </a:p>
            <a:p>
              <a:r>
                <a:rPr lang="en-US" sz="2000" b="1" dirty="0" smtClean="0">
                  <a:solidFill>
                    <a:srgbClr val="0070C0"/>
                  </a:solidFill>
                </a:rPr>
                <a:t>$40,000</a:t>
              </a:r>
              <a:endParaRPr lang="en-US" sz="2000" b="1" dirty="0">
                <a:solidFill>
                  <a:srgbClr val="0070C0"/>
                </a:solidFill>
              </a:endParaRPr>
            </a:p>
          </p:txBody>
        </p:sp>
      </p:grpSp>
      <p:grpSp>
        <p:nvGrpSpPr>
          <p:cNvPr id="6" name="Group 5"/>
          <p:cNvGrpSpPr/>
          <p:nvPr/>
        </p:nvGrpSpPr>
        <p:grpSpPr>
          <a:xfrm>
            <a:off x="7531100" y="4457700"/>
            <a:ext cx="4082602" cy="1653534"/>
            <a:chOff x="7620000" y="4800600"/>
            <a:chExt cx="4082602" cy="1653534"/>
          </a:xfrm>
        </p:grpSpPr>
        <p:pic>
          <p:nvPicPr>
            <p:cNvPr id="10" name="Picture 2" descr="PPD 20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4800600"/>
              <a:ext cx="2353785" cy="1653534"/>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p:cNvSpPr txBox="1"/>
            <p:nvPr/>
          </p:nvSpPr>
          <p:spPr>
            <a:xfrm>
              <a:off x="9978402" y="4854034"/>
              <a:ext cx="1724200" cy="954107"/>
            </a:xfrm>
            <a:prstGeom prst="rect">
              <a:avLst/>
            </a:prstGeom>
            <a:noFill/>
          </p:spPr>
          <p:txBody>
            <a:bodyPr wrap="square" rtlCol="0">
              <a:spAutoFit/>
            </a:bodyPr>
            <a:lstStyle/>
            <a:p>
              <a:r>
                <a:rPr lang="en-US" dirty="0">
                  <a:solidFill>
                    <a:srgbClr val="0070C0"/>
                  </a:solidFill>
                </a:rPr>
                <a:t>Shinyei </a:t>
              </a:r>
              <a:endParaRPr lang="en-US" dirty="0" smtClean="0">
                <a:solidFill>
                  <a:srgbClr val="0070C0"/>
                </a:solidFill>
              </a:endParaRPr>
            </a:p>
            <a:p>
              <a:r>
                <a:rPr lang="en-US" dirty="0" smtClean="0">
                  <a:solidFill>
                    <a:srgbClr val="0070C0"/>
                  </a:solidFill>
                </a:rPr>
                <a:t>particle sensor </a:t>
              </a:r>
            </a:p>
            <a:p>
              <a:r>
                <a:rPr lang="en-US" sz="2000" b="1" dirty="0" smtClean="0">
                  <a:solidFill>
                    <a:srgbClr val="0070C0"/>
                  </a:solidFill>
                </a:rPr>
                <a:t>$100</a:t>
              </a:r>
              <a:endParaRPr lang="en-US" sz="2000" b="1" dirty="0">
                <a:solidFill>
                  <a:srgbClr val="0070C0"/>
                </a:solidFill>
              </a:endParaRPr>
            </a:p>
          </p:txBody>
        </p:sp>
      </p:grpSp>
      <p:sp>
        <p:nvSpPr>
          <p:cNvPr id="2" name="Slide Number Placeholder 1"/>
          <p:cNvSpPr>
            <a:spLocks noGrp="1"/>
          </p:cNvSpPr>
          <p:nvPr>
            <p:ph type="sldNum" sz="quarter" idx="12"/>
          </p:nvPr>
        </p:nvSpPr>
        <p:spPr>
          <a:xfrm>
            <a:off x="9900458" y="6485185"/>
            <a:ext cx="1312025" cy="365125"/>
          </a:xfrm>
        </p:spPr>
        <p:txBody>
          <a:bodyPr/>
          <a:lstStyle/>
          <a:p>
            <a:fld id="{12F17B6E-C8C4-46B8-B2EC-3EE7EEC2BD32}" type="slidenum">
              <a:rPr lang="en-US" smtClean="0"/>
              <a:t>3</a:t>
            </a:fld>
            <a:endParaRPr lang="en-US" dirty="0"/>
          </a:p>
        </p:txBody>
      </p:sp>
      <p:sp>
        <p:nvSpPr>
          <p:cNvPr id="15" name="TextBox 14"/>
          <p:cNvSpPr txBox="1"/>
          <p:nvPr/>
        </p:nvSpPr>
        <p:spPr>
          <a:xfrm>
            <a:off x="0" y="6548938"/>
            <a:ext cx="6807200" cy="261610"/>
          </a:xfrm>
          <a:prstGeom prst="rect">
            <a:avLst/>
          </a:prstGeom>
          <a:noFill/>
        </p:spPr>
        <p:txBody>
          <a:bodyPr wrap="square" rtlCol="0" anchor="ctr">
            <a:spAutoFit/>
          </a:bodyPr>
          <a:lstStyle/>
          <a:p>
            <a:r>
              <a:rPr lang="en-US" sz="1100" dirty="0" err="1">
                <a:solidFill>
                  <a:schemeClr val="bg1">
                    <a:lumMod val="95000"/>
                  </a:schemeClr>
                </a:solidFill>
              </a:rPr>
              <a:t>Img</a:t>
            </a:r>
            <a:r>
              <a:rPr lang="en-US" sz="1100" dirty="0">
                <a:solidFill>
                  <a:schemeClr val="bg1">
                    <a:lumMod val="95000"/>
                  </a:schemeClr>
                </a:solidFill>
              </a:rPr>
              <a:t> sources: Shinyei.co.jp, </a:t>
            </a:r>
            <a:r>
              <a:rPr lang="en-US" sz="1100" dirty="0" err="1" smtClean="0">
                <a:solidFill>
                  <a:schemeClr val="bg1">
                    <a:lumMod val="95000"/>
                  </a:schemeClr>
                </a:solidFill>
              </a:rPr>
              <a:t>www.navajonationepa.org</a:t>
            </a:r>
            <a:r>
              <a:rPr lang="en-US" sz="1100" dirty="0" smtClean="0">
                <a:solidFill>
                  <a:schemeClr val="bg1">
                    <a:lumMod val="95000"/>
                  </a:schemeClr>
                </a:solidFill>
              </a:rPr>
              <a:t> </a:t>
            </a:r>
            <a:r>
              <a:rPr lang="en-US" sz="1100" dirty="0">
                <a:solidFill>
                  <a:schemeClr val="bg1">
                    <a:lumMod val="95000"/>
                  </a:schemeClr>
                </a:solidFill>
              </a:rPr>
              <a:t>/</a:t>
            </a:r>
            <a:r>
              <a:rPr lang="en-US" sz="1100" dirty="0" err="1">
                <a:solidFill>
                  <a:schemeClr val="bg1">
                    <a:lumMod val="95000"/>
                  </a:schemeClr>
                </a:solidFill>
              </a:rPr>
              <a:t>aqcp</a:t>
            </a:r>
            <a:r>
              <a:rPr lang="en-US" sz="1100" dirty="0">
                <a:solidFill>
                  <a:schemeClr val="bg1">
                    <a:lumMod val="95000"/>
                  </a:schemeClr>
                </a:solidFill>
              </a:rPr>
              <a:t>/</a:t>
            </a:r>
            <a:r>
              <a:rPr lang="en-US" sz="1100" dirty="0" err="1" smtClean="0">
                <a:solidFill>
                  <a:schemeClr val="bg1">
                    <a:lumMod val="95000"/>
                  </a:schemeClr>
                </a:solidFill>
              </a:rPr>
              <a:t>AirMonitoringSite.html</a:t>
            </a:r>
            <a:endParaRPr lang="en-US" sz="1100" dirty="0">
              <a:solidFill>
                <a:schemeClr val="bg1">
                  <a:lumMod val="95000"/>
                </a:schemeClr>
              </a:solidFill>
            </a:endParaRPr>
          </a:p>
        </p:txBody>
      </p:sp>
      <p:sp>
        <p:nvSpPr>
          <p:cNvPr id="16" name="Rectangle 15"/>
          <p:cNvSpPr/>
          <p:nvPr/>
        </p:nvSpPr>
        <p:spPr>
          <a:xfrm>
            <a:off x="0" y="6134100"/>
            <a:ext cx="12192000" cy="40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4985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Applications</a:t>
            </a:r>
            <a:endParaRPr lang="en-US" dirty="0"/>
          </a:p>
        </p:txBody>
      </p:sp>
      <p:sp>
        <p:nvSpPr>
          <p:cNvPr id="2" name="Slide Number Placeholder 1"/>
          <p:cNvSpPr>
            <a:spLocks noGrp="1"/>
          </p:cNvSpPr>
          <p:nvPr>
            <p:ph type="sldNum" sz="quarter" idx="12"/>
          </p:nvPr>
        </p:nvSpPr>
        <p:spPr>
          <a:xfrm>
            <a:off x="9900458" y="6485185"/>
            <a:ext cx="1312025" cy="365125"/>
          </a:xfrm>
        </p:spPr>
        <p:txBody>
          <a:bodyPr/>
          <a:lstStyle/>
          <a:p>
            <a:fld id="{12F17B6E-C8C4-46B8-B2EC-3EE7EEC2BD32}" type="slidenum">
              <a:rPr lang="en-US" smtClean="0"/>
              <a:t>4</a:t>
            </a:fld>
            <a:endParaRPr lang="en-US"/>
          </a:p>
        </p:txBody>
      </p:sp>
      <p:sp>
        <p:nvSpPr>
          <p:cNvPr id="6" name="Rectangle 5"/>
          <p:cNvSpPr/>
          <p:nvPr/>
        </p:nvSpPr>
        <p:spPr>
          <a:xfrm>
            <a:off x="0" y="6134100"/>
            <a:ext cx="12192000" cy="40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2211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Spatial and Temporal Distribution</a:t>
            </a:r>
            <a:endParaRPr lang="en-US" dirty="0"/>
          </a:p>
        </p:txBody>
      </p:sp>
      <p:sp>
        <p:nvSpPr>
          <p:cNvPr id="3" name="Content Placeholder 2"/>
          <p:cNvSpPr>
            <a:spLocks noGrp="1"/>
          </p:cNvSpPr>
          <p:nvPr>
            <p:ph idx="1"/>
          </p:nvPr>
        </p:nvSpPr>
        <p:spPr>
          <a:xfrm>
            <a:off x="601617" y="2028825"/>
            <a:ext cx="4897483" cy="4351338"/>
          </a:xfrm>
        </p:spPr>
        <p:txBody>
          <a:bodyPr>
            <a:normAutofit/>
          </a:bodyPr>
          <a:lstStyle/>
          <a:p>
            <a:pPr marL="347663" indent="-347663">
              <a:lnSpc>
                <a:spcPct val="100000"/>
              </a:lnSpc>
              <a:buFont typeface="Courier New" panose="02070309020205020404" pitchFamily="49" charset="0"/>
              <a:buChar char="o"/>
            </a:pPr>
            <a:r>
              <a:rPr lang="en-US" sz="2400" dirty="0" smtClean="0"/>
              <a:t>Low-cost and low upkeep allows more nodes</a:t>
            </a:r>
          </a:p>
          <a:p>
            <a:pPr marL="347663" indent="-347663">
              <a:lnSpc>
                <a:spcPct val="100000"/>
              </a:lnSpc>
              <a:buFont typeface="Courier New" panose="02070309020205020404" pitchFamily="49" charset="0"/>
              <a:buChar char="o"/>
            </a:pPr>
            <a:r>
              <a:rPr lang="en-US" sz="2400" dirty="0" smtClean="0"/>
              <a:t>Real-time data</a:t>
            </a:r>
          </a:p>
          <a:p>
            <a:pPr marL="347663" indent="-347663">
              <a:lnSpc>
                <a:spcPct val="100000"/>
              </a:lnSpc>
              <a:buFont typeface="Courier New" panose="02070309020205020404" pitchFamily="49" charset="0"/>
              <a:buChar char="o"/>
            </a:pPr>
            <a:r>
              <a:rPr lang="en-US" sz="2400" dirty="0" smtClean="0"/>
              <a:t>Portable</a:t>
            </a:r>
          </a:p>
          <a:p>
            <a:pPr marL="347663" indent="-347663">
              <a:lnSpc>
                <a:spcPct val="100000"/>
              </a:lnSpc>
              <a:buFont typeface="Courier New" panose="02070309020205020404" pitchFamily="49" charset="0"/>
              <a:buChar char="o"/>
            </a:pPr>
            <a:r>
              <a:rPr lang="en-US" sz="2400" dirty="0" smtClean="0"/>
              <a:t>Identifying </a:t>
            </a:r>
            <a:r>
              <a:rPr lang="en-US" sz="2400" dirty="0"/>
              <a:t>h</a:t>
            </a:r>
            <a:r>
              <a:rPr lang="en-US" sz="2400" dirty="0" smtClean="0"/>
              <a:t>ot spots</a:t>
            </a:r>
          </a:p>
          <a:p>
            <a:pPr marL="566738" lvl="1" indent="-160338">
              <a:lnSpc>
                <a:spcPct val="100000"/>
              </a:lnSpc>
            </a:pPr>
            <a:r>
              <a:rPr lang="en-US" sz="2000" dirty="0"/>
              <a:t>Find areas higher than expected</a:t>
            </a:r>
          </a:p>
          <a:p>
            <a:pPr marL="566738" lvl="1" indent="-160338">
              <a:lnSpc>
                <a:spcPct val="100000"/>
              </a:lnSpc>
            </a:pPr>
            <a:r>
              <a:rPr lang="en-US" sz="2000" dirty="0"/>
              <a:t>Deploy more expensive equipment in specific </a:t>
            </a:r>
            <a:r>
              <a:rPr lang="en-US" sz="2000" dirty="0" smtClean="0"/>
              <a:t>locations of interest</a:t>
            </a:r>
            <a:endParaRPr lang="en-US" sz="2000" dirty="0"/>
          </a:p>
          <a:p>
            <a:pPr lvl="1">
              <a:lnSpc>
                <a:spcPct val="100000"/>
              </a:lnSpc>
            </a:pPr>
            <a:endParaRPr lang="en-US" sz="1600" dirty="0" smtClean="0"/>
          </a:p>
          <a:p>
            <a:pPr>
              <a:lnSpc>
                <a:spcPct val="100000"/>
              </a:lnSpc>
            </a:pPr>
            <a:endParaRPr lang="en-US" sz="1800" dirty="0"/>
          </a:p>
        </p:txBody>
      </p:sp>
      <p:graphicFrame>
        <p:nvGraphicFramePr>
          <p:cNvPr id="4" name="Chart 3"/>
          <p:cNvGraphicFramePr>
            <a:graphicFrameLocks/>
          </p:cNvGraphicFramePr>
          <p:nvPr>
            <p:extLst>
              <p:ext uri="{D42A27DB-BD31-4B8C-83A1-F6EECF244321}">
                <p14:modId xmlns:p14="http://schemas.microsoft.com/office/powerpoint/2010/main" val="1548354691"/>
              </p:ext>
            </p:extLst>
          </p:nvPr>
        </p:nvGraphicFramePr>
        <p:xfrm>
          <a:off x="5724798" y="2324894"/>
          <a:ext cx="6467202"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540500" y="5249372"/>
            <a:ext cx="4978400" cy="646331"/>
          </a:xfrm>
          <a:prstGeom prst="rect">
            <a:avLst/>
          </a:prstGeom>
          <a:noFill/>
        </p:spPr>
        <p:txBody>
          <a:bodyPr wrap="square" rtlCol="0">
            <a:spAutoFit/>
          </a:bodyPr>
          <a:lstStyle/>
          <a:p>
            <a:r>
              <a:rPr lang="en-US" dirty="0" smtClean="0"/>
              <a:t>PM</a:t>
            </a:r>
            <a:r>
              <a:rPr lang="en-US" sz="1200" dirty="0" smtClean="0"/>
              <a:t>2.5</a:t>
            </a:r>
            <a:r>
              <a:rPr lang="en-US" dirty="0" smtClean="0"/>
              <a:t> comparison across campus (~1 mile)</a:t>
            </a:r>
          </a:p>
          <a:p>
            <a:r>
              <a:rPr lang="en-US" b="1" dirty="0" smtClean="0"/>
              <a:t>Sensor Pilot – Georgia Tech</a:t>
            </a:r>
            <a:endParaRPr lang="en-US" b="1" dirty="0"/>
          </a:p>
        </p:txBody>
      </p:sp>
      <p:sp>
        <p:nvSpPr>
          <p:cNvPr id="6" name="Slide Number Placeholder 5"/>
          <p:cNvSpPr>
            <a:spLocks noGrp="1"/>
          </p:cNvSpPr>
          <p:nvPr>
            <p:ph type="sldNum" sz="quarter" idx="12"/>
          </p:nvPr>
        </p:nvSpPr>
        <p:spPr>
          <a:xfrm>
            <a:off x="9900458" y="6485185"/>
            <a:ext cx="1312025" cy="365125"/>
          </a:xfrm>
        </p:spPr>
        <p:txBody>
          <a:bodyPr/>
          <a:lstStyle/>
          <a:p>
            <a:fld id="{12F17B6E-C8C4-46B8-B2EC-3EE7EEC2BD32}" type="slidenum">
              <a:rPr lang="en-US" smtClean="0"/>
              <a:t>5</a:t>
            </a:fld>
            <a:endParaRPr lang="en-US" dirty="0"/>
          </a:p>
        </p:txBody>
      </p:sp>
      <p:sp>
        <p:nvSpPr>
          <p:cNvPr id="8" name="Rectangle 7"/>
          <p:cNvSpPr/>
          <p:nvPr/>
        </p:nvSpPr>
        <p:spPr>
          <a:xfrm>
            <a:off x="0" y="6134100"/>
            <a:ext cx="12192000" cy="40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3874135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Studies</a:t>
            </a:r>
            <a:endParaRPr lang="en-US" dirty="0"/>
          </a:p>
        </p:txBody>
      </p:sp>
      <p:sp>
        <p:nvSpPr>
          <p:cNvPr id="3" name="Content Placeholder 2"/>
          <p:cNvSpPr>
            <a:spLocks noGrp="1"/>
          </p:cNvSpPr>
          <p:nvPr>
            <p:ph idx="1"/>
          </p:nvPr>
        </p:nvSpPr>
        <p:spPr>
          <a:xfrm>
            <a:off x="584200" y="1978025"/>
            <a:ext cx="7315200" cy="4351338"/>
          </a:xfrm>
        </p:spPr>
        <p:txBody>
          <a:bodyPr>
            <a:normAutofit/>
          </a:bodyPr>
          <a:lstStyle/>
          <a:p>
            <a:pPr marL="508000" indent="-508000">
              <a:lnSpc>
                <a:spcPct val="100000"/>
              </a:lnSpc>
              <a:buFont typeface="Courier New" panose="02070309020205020404" pitchFamily="49" charset="0"/>
              <a:buChar char="o"/>
            </a:pPr>
            <a:r>
              <a:rPr lang="en-US" sz="2800" dirty="0" smtClean="0"/>
              <a:t>Estimating exposure</a:t>
            </a:r>
          </a:p>
          <a:p>
            <a:pPr marL="508000" indent="-508000">
              <a:lnSpc>
                <a:spcPct val="100000"/>
              </a:lnSpc>
              <a:buFont typeface="Courier New" panose="02070309020205020404" pitchFamily="49" charset="0"/>
              <a:buChar char="o"/>
            </a:pPr>
            <a:r>
              <a:rPr lang="en-US" sz="2800" dirty="0" smtClean="0"/>
              <a:t>Can use network of sensors to estimate ambient concentrations throughout a community in microenvironments</a:t>
            </a:r>
          </a:p>
          <a:p>
            <a:pPr marL="508000" indent="-508000">
              <a:lnSpc>
                <a:spcPct val="100000"/>
              </a:lnSpc>
              <a:buFont typeface="Courier New" panose="02070309020205020404" pitchFamily="49" charset="0"/>
              <a:buChar char="o"/>
            </a:pPr>
            <a:r>
              <a:rPr lang="en-US" sz="2800" dirty="0" smtClean="0"/>
              <a:t>Indoor and outdoor</a:t>
            </a:r>
          </a:p>
          <a:p>
            <a:pPr marL="508000" indent="-508000">
              <a:lnSpc>
                <a:spcPct val="100000"/>
              </a:lnSpc>
              <a:buFont typeface="Courier New" panose="02070309020205020404" pitchFamily="49" charset="0"/>
              <a:buChar char="o"/>
            </a:pPr>
            <a:r>
              <a:rPr lang="en-US" sz="2800" dirty="0" smtClean="0"/>
              <a:t>Some sensors can be used as personal monitors</a:t>
            </a:r>
            <a:endParaRPr lang="en-US" sz="2800" dirty="0"/>
          </a:p>
        </p:txBody>
      </p:sp>
      <p:sp>
        <p:nvSpPr>
          <p:cNvPr id="4" name="Slide Number Placeholder 3"/>
          <p:cNvSpPr>
            <a:spLocks noGrp="1"/>
          </p:cNvSpPr>
          <p:nvPr>
            <p:ph type="sldNum" sz="quarter" idx="12"/>
          </p:nvPr>
        </p:nvSpPr>
        <p:spPr>
          <a:xfrm>
            <a:off x="9900458" y="6485185"/>
            <a:ext cx="1312025" cy="365125"/>
          </a:xfrm>
        </p:spPr>
        <p:txBody>
          <a:bodyPr/>
          <a:lstStyle/>
          <a:p>
            <a:fld id="{12F17B6E-C8C4-46B8-B2EC-3EE7EEC2BD32}" type="slidenum">
              <a:rPr lang="en-US" smtClean="0"/>
              <a:t>6</a:t>
            </a:fld>
            <a:endParaRPr lang="en-US" dirty="0"/>
          </a:p>
        </p:txBody>
      </p:sp>
      <p:sp>
        <p:nvSpPr>
          <p:cNvPr id="6" name="Rectangle 5"/>
          <p:cNvSpPr/>
          <p:nvPr/>
        </p:nvSpPr>
        <p:spPr>
          <a:xfrm>
            <a:off x="0" y="6134100"/>
            <a:ext cx="12192000" cy="40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11249502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applications</a:t>
            </a:r>
            <a:endParaRPr lang="en-US" dirty="0"/>
          </a:p>
        </p:txBody>
      </p:sp>
      <p:sp>
        <p:nvSpPr>
          <p:cNvPr id="3" name="Content Placeholder 2"/>
          <p:cNvSpPr>
            <a:spLocks noGrp="1"/>
          </p:cNvSpPr>
          <p:nvPr>
            <p:ph idx="1"/>
          </p:nvPr>
        </p:nvSpPr>
        <p:spPr>
          <a:xfrm>
            <a:off x="571500" y="1889125"/>
            <a:ext cx="10317480" cy="4351338"/>
          </a:xfrm>
        </p:spPr>
        <p:txBody>
          <a:bodyPr>
            <a:normAutofit/>
          </a:bodyPr>
          <a:lstStyle/>
          <a:p>
            <a:pPr marL="800608" lvl="1" indent="-508000">
              <a:lnSpc>
                <a:spcPct val="100000"/>
              </a:lnSpc>
              <a:buFont typeface="Courier New" panose="02070309020205020404" pitchFamily="49" charset="0"/>
              <a:buChar char="o"/>
            </a:pPr>
            <a:r>
              <a:rPr lang="en-US" sz="3200" dirty="0" smtClean="0"/>
              <a:t>Mobile monitoring</a:t>
            </a:r>
          </a:p>
          <a:p>
            <a:pPr marL="800608" lvl="1" indent="-508000">
              <a:lnSpc>
                <a:spcPct val="100000"/>
              </a:lnSpc>
              <a:buFont typeface="Courier New" panose="02070309020205020404" pitchFamily="49" charset="0"/>
              <a:buChar char="o"/>
            </a:pPr>
            <a:r>
              <a:rPr lang="en-US" sz="3200" dirty="0" smtClean="0"/>
              <a:t>Citizen science</a:t>
            </a:r>
          </a:p>
          <a:p>
            <a:pPr marL="508000" indent="-508000">
              <a:lnSpc>
                <a:spcPct val="100000"/>
              </a:lnSpc>
              <a:buFont typeface="Courier New" panose="02070309020205020404" pitchFamily="49" charset="0"/>
              <a:buChar char="o"/>
            </a:pPr>
            <a:endParaRPr lang="en-US" sz="1100" dirty="0" smtClean="0"/>
          </a:p>
          <a:p>
            <a:pPr marL="292608" lvl="1" indent="0">
              <a:lnSpc>
                <a:spcPct val="100000"/>
              </a:lnSpc>
              <a:buNone/>
            </a:pPr>
            <a:r>
              <a:rPr lang="en-US" sz="3600" b="1" dirty="0" smtClean="0"/>
              <a:t>Not </a:t>
            </a:r>
            <a:r>
              <a:rPr lang="en-US" sz="3600" dirty="0" smtClean="0"/>
              <a:t>feasible at this time</a:t>
            </a:r>
          </a:p>
          <a:p>
            <a:pPr marL="800608" lvl="1" indent="-508000">
              <a:lnSpc>
                <a:spcPct val="100000"/>
              </a:lnSpc>
              <a:buFont typeface="Courier New" panose="02070309020205020404" pitchFamily="49" charset="0"/>
              <a:buChar char="o"/>
            </a:pPr>
            <a:r>
              <a:rPr lang="en-US" sz="3200" dirty="0" smtClean="0"/>
              <a:t>Litigation</a:t>
            </a:r>
          </a:p>
          <a:p>
            <a:pPr marL="800608" lvl="1" indent="-508000">
              <a:lnSpc>
                <a:spcPct val="100000"/>
              </a:lnSpc>
              <a:buFont typeface="Courier New" panose="02070309020205020404" pitchFamily="49" charset="0"/>
              <a:buChar char="o"/>
            </a:pPr>
            <a:r>
              <a:rPr lang="en-US" sz="3200" dirty="0" smtClean="0"/>
              <a:t>Regulatory compliance</a:t>
            </a:r>
          </a:p>
          <a:p>
            <a:pPr marL="508000" indent="-508000">
              <a:lnSpc>
                <a:spcPct val="100000"/>
              </a:lnSpc>
              <a:buFont typeface="Courier New" panose="02070309020205020404" pitchFamily="49" charset="0"/>
              <a:buChar char="o"/>
            </a:pPr>
            <a:endParaRPr lang="en-US" sz="3600" dirty="0"/>
          </a:p>
        </p:txBody>
      </p:sp>
      <p:sp>
        <p:nvSpPr>
          <p:cNvPr id="4" name="Slide Number Placeholder 3"/>
          <p:cNvSpPr>
            <a:spLocks noGrp="1"/>
          </p:cNvSpPr>
          <p:nvPr>
            <p:ph type="sldNum" sz="quarter" idx="12"/>
          </p:nvPr>
        </p:nvSpPr>
        <p:spPr>
          <a:xfrm>
            <a:off x="9900458" y="6485185"/>
            <a:ext cx="1312025" cy="365125"/>
          </a:xfrm>
        </p:spPr>
        <p:txBody>
          <a:bodyPr/>
          <a:lstStyle/>
          <a:p>
            <a:fld id="{12F17B6E-C8C4-46B8-B2EC-3EE7EEC2BD32}" type="slidenum">
              <a:rPr lang="en-US" smtClean="0"/>
              <a:t>7</a:t>
            </a:fld>
            <a:endParaRPr lang="en-US" dirty="0"/>
          </a:p>
        </p:txBody>
      </p:sp>
      <p:sp>
        <p:nvSpPr>
          <p:cNvPr id="5" name="Rectangle 4"/>
          <p:cNvSpPr/>
          <p:nvPr/>
        </p:nvSpPr>
        <p:spPr>
          <a:xfrm>
            <a:off x="0" y="6134100"/>
            <a:ext cx="12192000" cy="40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3808761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Emissions Factors</a:t>
            </a:r>
            <a:endParaRPr lang="en-US" dirty="0"/>
          </a:p>
        </p:txBody>
      </p:sp>
      <p:sp>
        <p:nvSpPr>
          <p:cNvPr id="3" name="Content Placeholder 2"/>
          <p:cNvSpPr>
            <a:spLocks noGrp="1"/>
          </p:cNvSpPr>
          <p:nvPr>
            <p:ph idx="1"/>
          </p:nvPr>
        </p:nvSpPr>
        <p:spPr/>
        <p:txBody>
          <a:bodyPr/>
          <a:lstStyle/>
          <a:p>
            <a:pPr>
              <a:lnSpc>
                <a:spcPct val="100000"/>
              </a:lnSpc>
              <a:buFont typeface="Courier New" panose="02070309020205020404" pitchFamily="49" charset="0"/>
              <a:buChar char="o"/>
              <a:tabLst>
                <a:tab pos="1481138" algn="l"/>
              </a:tabLst>
            </a:pPr>
            <a:r>
              <a:rPr lang="en-US" sz="2800" dirty="0" smtClean="0"/>
              <a:t> Locate sensors near roadways and other sources</a:t>
            </a:r>
          </a:p>
          <a:p>
            <a:pPr>
              <a:lnSpc>
                <a:spcPct val="100000"/>
              </a:lnSpc>
              <a:buFont typeface="Courier New" panose="02070309020205020404" pitchFamily="49" charset="0"/>
              <a:buChar char="o"/>
              <a:tabLst>
                <a:tab pos="1481138" algn="l"/>
              </a:tabLst>
            </a:pPr>
            <a:r>
              <a:rPr lang="en-US" sz="2800" dirty="0" smtClean="0"/>
              <a:t> Calculate based on pollutant and CO</a:t>
            </a:r>
            <a:r>
              <a:rPr lang="en-US" sz="1800" dirty="0" smtClean="0"/>
              <a:t>2</a:t>
            </a:r>
            <a:r>
              <a:rPr lang="en-US" sz="2800" dirty="0" smtClean="0"/>
              <a:t> concentrations</a:t>
            </a:r>
          </a:p>
          <a:p>
            <a:pPr>
              <a:lnSpc>
                <a:spcPct val="100000"/>
              </a:lnSpc>
              <a:buFont typeface="Courier New" panose="02070309020205020404" pitchFamily="49" charset="0"/>
              <a:buChar char="o"/>
              <a:tabLst>
                <a:tab pos="1481138" algn="l"/>
              </a:tabLst>
            </a:pPr>
            <a:r>
              <a:rPr lang="en-US" sz="2800" dirty="0" smtClean="0"/>
              <a:t> Emissions factors variable regionally and over time</a:t>
            </a:r>
          </a:p>
          <a:p>
            <a:pPr>
              <a:lnSpc>
                <a:spcPct val="100000"/>
              </a:lnSpc>
            </a:pPr>
            <a:endParaRPr lang="en-US" dirty="0"/>
          </a:p>
        </p:txBody>
      </p:sp>
      <p:sp>
        <p:nvSpPr>
          <p:cNvPr id="4" name="Slide Number Placeholder 3"/>
          <p:cNvSpPr>
            <a:spLocks noGrp="1"/>
          </p:cNvSpPr>
          <p:nvPr>
            <p:ph type="sldNum" sz="quarter" idx="12"/>
          </p:nvPr>
        </p:nvSpPr>
        <p:spPr>
          <a:xfrm>
            <a:off x="9900458" y="6485185"/>
            <a:ext cx="1312025" cy="365125"/>
          </a:xfrm>
        </p:spPr>
        <p:txBody>
          <a:bodyPr/>
          <a:lstStyle/>
          <a:p>
            <a:fld id="{12F17B6E-C8C4-46B8-B2EC-3EE7EEC2BD32}" type="slidenum">
              <a:rPr lang="en-US" smtClean="0"/>
              <a:t>8</a:t>
            </a:fld>
            <a:endParaRPr lang="en-US" dirty="0"/>
          </a:p>
        </p:txBody>
      </p:sp>
      <p:sp>
        <p:nvSpPr>
          <p:cNvPr id="6" name="Rectangle 5"/>
          <p:cNvSpPr/>
          <p:nvPr/>
        </p:nvSpPr>
        <p:spPr>
          <a:xfrm>
            <a:off x="0" y="6134100"/>
            <a:ext cx="12192000" cy="40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2623953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Sensors &amp; Modeling</a:t>
            </a:r>
            <a:endParaRPr lang="en-US" dirty="0"/>
          </a:p>
        </p:txBody>
      </p:sp>
      <p:sp>
        <p:nvSpPr>
          <p:cNvPr id="3" name="Content Placeholder 2"/>
          <p:cNvSpPr>
            <a:spLocks noGrp="1"/>
          </p:cNvSpPr>
          <p:nvPr>
            <p:ph idx="1"/>
          </p:nvPr>
        </p:nvSpPr>
        <p:spPr>
          <a:xfrm>
            <a:off x="1097280" y="1845734"/>
            <a:ext cx="7462520" cy="4275666"/>
          </a:xfrm>
        </p:spPr>
        <p:txBody>
          <a:bodyPr>
            <a:normAutofit/>
          </a:bodyPr>
          <a:lstStyle/>
          <a:p>
            <a:pPr marL="201168" lvl="1" indent="0">
              <a:lnSpc>
                <a:spcPct val="110000"/>
              </a:lnSpc>
              <a:buNone/>
            </a:pPr>
            <a:r>
              <a:rPr lang="en-US" sz="3200" i="1" dirty="0" smtClean="0"/>
              <a:t>Benefits of </a:t>
            </a:r>
            <a:r>
              <a:rPr lang="en-US" sz="3200" b="1" i="1" dirty="0" smtClean="0"/>
              <a:t>sensors for modeling</a:t>
            </a:r>
          </a:p>
          <a:p>
            <a:pPr lvl="1">
              <a:lnSpc>
                <a:spcPct val="110000"/>
              </a:lnSpc>
            </a:pPr>
            <a:r>
              <a:rPr lang="en-US" sz="2400" dirty="0" smtClean="0"/>
              <a:t>Additional data for inputs, training, and evaluation of models (especially important for fine-scale modeling)</a:t>
            </a:r>
          </a:p>
          <a:p>
            <a:pPr lvl="1">
              <a:lnSpc>
                <a:spcPct val="110000"/>
              </a:lnSpc>
            </a:pPr>
            <a:r>
              <a:rPr lang="en-US" sz="2400" dirty="0" smtClean="0"/>
              <a:t>Custom emissions factors for models</a:t>
            </a:r>
          </a:p>
          <a:p>
            <a:pPr lvl="1">
              <a:lnSpc>
                <a:spcPct val="110000"/>
              </a:lnSpc>
            </a:pPr>
            <a:endParaRPr lang="en-US" sz="1050" dirty="0" smtClean="0"/>
          </a:p>
          <a:p>
            <a:pPr marL="201168" lvl="1" indent="0">
              <a:lnSpc>
                <a:spcPct val="110000"/>
              </a:lnSpc>
              <a:buNone/>
            </a:pPr>
            <a:r>
              <a:rPr lang="en-US" sz="3200" i="1" dirty="0" smtClean="0"/>
              <a:t>Benefits of </a:t>
            </a:r>
            <a:r>
              <a:rPr lang="en-US" sz="3200" b="1" i="1" dirty="0" smtClean="0"/>
              <a:t>modeling for sensors</a:t>
            </a:r>
          </a:p>
          <a:p>
            <a:pPr lvl="1">
              <a:lnSpc>
                <a:spcPct val="110000"/>
              </a:lnSpc>
            </a:pPr>
            <a:r>
              <a:rPr lang="en-US" sz="2400" dirty="0" smtClean="0"/>
              <a:t>Combining sensor data into useful product (concentration over a city, etc.)</a:t>
            </a:r>
          </a:p>
          <a:p>
            <a:pPr lvl="1">
              <a:lnSpc>
                <a:spcPct val="110000"/>
              </a:lnSpc>
            </a:pPr>
            <a:r>
              <a:rPr lang="en-US" sz="2400" dirty="0" smtClean="0"/>
              <a:t>Identifying problematic nodes in network</a:t>
            </a:r>
            <a:endParaRPr lang="en-US" sz="2400" dirty="0"/>
          </a:p>
        </p:txBody>
      </p:sp>
      <p:sp>
        <p:nvSpPr>
          <p:cNvPr id="4" name="Slide Number Placeholder 3"/>
          <p:cNvSpPr>
            <a:spLocks noGrp="1"/>
          </p:cNvSpPr>
          <p:nvPr>
            <p:ph type="sldNum" sz="quarter" idx="12"/>
          </p:nvPr>
        </p:nvSpPr>
        <p:spPr>
          <a:xfrm>
            <a:off x="9900458" y="6485185"/>
            <a:ext cx="1312025" cy="365125"/>
          </a:xfrm>
        </p:spPr>
        <p:txBody>
          <a:bodyPr/>
          <a:lstStyle/>
          <a:p>
            <a:fld id="{12F17B6E-C8C4-46B8-B2EC-3EE7EEC2BD32}" type="slidenum">
              <a:rPr lang="en-US" smtClean="0"/>
              <a:t>9</a:t>
            </a:fld>
            <a:endParaRPr lang="en-US"/>
          </a:p>
        </p:txBody>
      </p:sp>
      <p:sp>
        <p:nvSpPr>
          <p:cNvPr id="5" name="Rectangle 4"/>
          <p:cNvSpPr/>
          <p:nvPr/>
        </p:nvSpPr>
        <p:spPr>
          <a:xfrm>
            <a:off x="0" y="6134100"/>
            <a:ext cx="12192000" cy="40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418440056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6405</TotalTime>
  <Words>925</Words>
  <Application>Microsoft Office PowerPoint</Application>
  <PresentationFormat>Widescreen</PresentationFormat>
  <Paragraphs>196</Paragraphs>
  <Slides>26</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Calibri Light</vt:lpstr>
      <vt:lpstr>Cambria Math</vt:lpstr>
      <vt:lpstr>Courier New</vt:lpstr>
      <vt:lpstr>Times</vt:lpstr>
      <vt:lpstr>Times New Roman</vt:lpstr>
      <vt:lpstr>Retrospect</vt:lpstr>
      <vt:lpstr>Low-cost Sensor Packages for Roadside Emissions Factor Estimation</vt:lpstr>
      <vt:lpstr>Overview</vt:lpstr>
      <vt:lpstr>PowerPoint Presentation</vt:lpstr>
      <vt:lpstr>Applications</vt:lpstr>
      <vt:lpstr>Spatial and Temporal Distribution</vt:lpstr>
      <vt:lpstr>Health Studies</vt:lpstr>
      <vt:lpstr>Other applications</vt:lpstr>
      <vt:lpstr>Emissions Factors</vt:lpstr>
      <vt:lpstr>Sensors &amp; Modeling</vt:lpstr>
      <vt:lpstr> Emissions Factors Estimation</vt:lpstr>
      <vt:lpstr>PowerPoint Presentation</vt:lpstr>
      <vt:lpstr>Railyard Emissions Factors: Conventional Instruments cont.</vt:lpstr>
      <vt:lpstr>PowerPoint Presentation</vt:lpstr>
      <vt:lpstr>Package Design for Emissions Monitoring</vt:lpstr>
      <vt:lpstr>How accurate are these measurements?</vt:lpstr>
      <vt:lpstr>Emissions Factor Application</vt:lpstr>
      <vt:lpstr>Emissions Factor Application</vt:lpstr>
      <vt:lpstr>Emissions Factor Application</vt:lpstr>
      <vt:lpstr>Emissions Factor Application</vt:lpstr>
      <vt:lpstr>Emissions Factors Results</vt:lpstr>
      <vt:lpstr>Durham Emissions Factors: In Progress</vt:lpstr>
      <vt:lpstr>Additional Applications for EFs</vt:lpstr>
      <vt:lpstr>Summary</vt:lpstr>
      <vt:lpstr>Acknowledgements</vt:lpstr>
      <vt:lpstr>References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Low-cost Sensor Packages For Road-side Emissions Factor Estimation</dc:title>
  <dc:creator>Karoline Johnson</dc:creator>
  <cp:lastModifiedBy>Karoline</cp:lastModifiedBy>
  <cp:revision>76</cp:revision>
  <dcterms:created xsi:type="dcterms:W3CDTF">2015-10-01T19:29:00Z</dcterms:created>
  <dcterms:modified xsi:type="dcterms:W3CDTF">2015-10-07T14:36:51Z</dcterms:modified>
</cp:coreProperties>
</file>