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customXml/itemProps29.xml" ContentType="application/vnd.openxmlformats-officedocument.customXmlProperties+xml"/>
  <Override PartName="/customXml/itemProps30.xml" ContentType="application/vnd.openxmlformats-officedocument.customXmlProperties+xml"/>
  <Override PartName="/customXml/itemProps31.xml" ContentType="application/vnd.openxmlformats-officedocument.customXmlProperties+xml"/>
  <Override PartName="/customXml/itemProps32.xml" ContentType="application/vnd.openxmlformats-officedocument.customXmlProperties+xml"/>
  <Override PartName="/customXml/itemProps33.xml" ContentType="application/vnd.openxmlformats-officedocument.customXmlProperties+xml"/>
  <Override PartName="/customXml/itemProps34.xml" ContentType="application/vnd.openxmlformats-officedocument.customXmlProperties+xml"/>
  <Override PartName="/customXml/itemProps35.xml" ContentType="application/vnd.openxmlformats-officedocument.customXmlProperties+xml"/>
  <Override PartName="/customXml/itemProps36.xml" ContentType="application/vnd.openxmlformats-officedocument.customXmlProperties+xml"/>
  <Override PartName="/customXml/itemProps37.xml" ContentType="application/vnd.openxmlformats-officedocument.customXmlProperties+xml"/>
  <Override PartName="/customXml/itemProps38.xml" ContentType="application/vnd.openxmlformats-officedocument.customXmlProperties+xml"/>
  <Override PartName="/customXml/itemProps39.xml" ContentType="application/vnd.openxmlformats-officedocument.customXmlProperties+xml"/>
  <Override PartName="/customXml/itemProps40.xml" ContentType="application/vnd.openxmlformats-officedocument.customXmlProperties+xml"/>
  <Override PartName="/customXml/itemProps41.xml" ContentType="application/vnd.openxmlformats-officedocument.customXmlProperties+xml"/>
  <Override PartName="/customXml/itemProps42.xml" ContentType="application/vnd.openxmlformats-officedocument.customXmlProperties+xml"/>
  <Override PartName="/customXml/itemProps43.xml" ContentType="application/vnd.openxmlformats-officedocument.customXmlProperties+xml"/>
  <Override PartName="/customXml/itemProps44.xml" ContentType="application/vnd.openxmlformats-officedocument.customXmlProperties+xml"/>
  <Override PartName="/customXml/itemProps45.xml" ContentType="application/vnd.openxmlformats-officedocument.customXmlProperties+xml"/>
  <Override PartName="/customXml/itemProps46.xml" ContentType="application/vnd.openxmlformats-officedocument.customXmlProperties+xml"/>
  <Override PartName="/customXml/itemProps47.xml" ContentType="application/vnd.openxmlformats-officedocument.customXmlProperties+xml"/>
  <Override PartName="/customXml/itemProps48.xml" ContentType="application/vnd.openxmlformats-officedocument.customXmlProperties+xml"/>
  <Override PartName="/customXml/itemProps49.xml" ContentType="application/vnd.openxmlformats-officedocument.customXmlProperties+xml"/>
  <Override PartName="/customXml/itemProps50.xml" ContentType="application/vnd.openxmlformats-officedocument.customXmlProperties+xml"/>
  <Override PartName="/customXml/itemProps51.xml" ContentType="application/vnd.openxmlformats-officedocument.customXmlProperties+xml"/>
  <Override PartName="/customXml/itemProps52.xml" ContentType="application/vnd.openxmlformats-officedocument.customXmlProperties+xml"/>
  <Override PartName="/customXml/itemProps53.xml" ContentType="application/vnd.openxmlformats-officedocument.customXmlProperties+xml"/>
  <Override PartName="/customXml/itemProps54.xml" ContentType="application/vnd.openxmlformats-officedocument.customXmlProperties+xml"/>
  <Override PartName="/customXml/itemProps55.xml" ContentType="application/vnd.openxmlformats-officedocument.customXmlProperties+xml"/>
  <Override PartName="/customXml/itemProps56.xml" ContentType="application/vnd.openxmlformats-officedocument.customXmlProperties+xml"/>
  <Override PartName="/customXml/itemProps57.xml" ContentType="application/vnd.openxmlformats-officedocument.customXmlProperties+xml"/>
  <Override PartName="/customXml/itemProps58.xml" ContentType="application/vnd.openxmlformats-officedocument.customXmlProperties+xml"/>
  <Override PartName="/customXml/itemProps59.xml" ContentType="application/vnd.openxmlformats-officedocument.customXmlProperties+xml"/>
  <Override PartName="/customXml/itemProps60.xml" ContentType="application/vnd.openxmlformats-officedocument.customXmlProperties+xml"/>
  <Override PartName="/customXml/itemProps61.xml" ContentType="application/vnd.openxmlformats-officedocument.customXmlProperties+xml"/>
  <Override PartName="/customXml/itemProps62.xml" ContentType="application/vnd.openxmlformats-officedocument.customXmlProperties+xml"/>
  <Override PartName="/customXml/itemProps63.xml" ContentType="application/vnd.openxmlformats-officedocument.customXmlProperties+xml"/>
  <Override PartName="/customXml/itemProps64.xml" ContentType="application/vnd.openxmlformats-officedocument.customXmlProperties+xml"/>
  <Override PartName="/customXml/itemProps65.xml" ContentType="application/vnd.openxmlformats-officedocument.customXmlProperties+xml"/>
  <Override PartName="/customXml/itemProps66.xml" ContentType="application/vnd.openxmlformats-officedocument.customXmlProperties+xml"/>
  <Override PartName="/customXml/itemProps67.xml" ContentType="application/vnd.openxmlformats-officedocument.customXmlProperties+xml"/>
  <Override PartName="/customXml/itemProps68.xml" ContentType="application/vnd.openxmlformats-officedocument.customXmlProperties+xml"/>
  <Override PartName="/customXml/itemProps69.xml" ContentType="application/vnd.openxmlformats-officedocument.customXmlProperties+xml"/>
  <Override PartName="/customXml/itemProps70.xml" ContentType="application/vnd.openxmlformats-officedocument.customXmlProperties+xml"/>
  <Override PartName="/customXml/itemProps71.xml" ContentType="application/vnd.openxmlformats-officedocument.customXmlProperties+xml"/>
  <Override PartName="/customXml/itemProps72.xml" ContentType="application/vnd.openxmlformats-officedocument.customXmlProperties+xml"/>
  <Override PartName="/customXml/itemProps73.xml" ContentType="application/vnd.openxmlformats-officedocument.customXmlProperties+xml"/>
  <Override PartName="/customXml/itemProps74.xml" ContentType="application/vnd.openxmlformats-officedocument.customXmlProperties+xml"/>
  <Override PartName="/customXml/itemProps75.xml" ContentType="application/vnd.openxmlformats-officedocument.customXmlProperties+xml"/>
  <Override PartName="/customXml/itemProps76.xml" ContentType="application/vnd.openxmlformats-officedocument.customXmlProperties+xml"/>
  <Override PartName="/customXml/itemProps77.xml" ContentType="application/vnd.openxmlformats-officedocument.customXmlProperties+xml"/>
  <Override PartName="/customXml/itemProps78.xml" ContentType="application/vnd.openxmlformats-officedocument.customXmlProperties+xml"/>
  <Override PartName="/customXml/itemProps79.xml" ContentType="application/vnd.openxmlformats-officedocument.customXmlProperties+xml"/>
  <Override PartName="/customXml/itemProps80.xml" ContentType="application/vnd.openxmlformats-officedocument.customXmlProperties+xml"/>
  <Override PartName="/customXml/itemProps81.xml" ContentType="application/vnd.openxmlformats-officedocument.customXmlProperties+xml"/>
  <Override PartName="/customXml/itemProps82.xml" ContentType="application/vnd.openxmlformats-officedocument.customXmlProperties+xml"/>
  <Override PartName="/customXml/itemProps83.xml" ContentType="application/vnd.openxmlformats-officedocument.customXmlProperties+xml"/>
  <Override PartName="/customXml/itemProps84.xml" ContentType="application/vnd.openxmlformats-officedocument.customXmlProperties+xml"/>
  <Override PartName="/customXml/itemProps85.xml" ContentType="application/vnd.openxmlformats-officedocument.customXmlProperties+xml"/>
  <Override PartName="/customXml/itemProps86.xml" ContentType="application/vnd.openxmlformats-officedocument.customXmlProperties+xml"/>
  <Override PartName="/customXml/itemProps87.xml" ContentType="application/vnd.openxmlformats-officedocument.customXmlProperties+xml"/>
  <Override PartName="/customXml/itemProps88.xml" ContentType="application/vnd.openxmlformats-officedocument.customXmlProperties+xml"/>
  <Override PartName="/customXml/itemProps89.xml" ContentType="application/vnd.openxmlformats-officedocument.customXmlProperties+xml"/>
  <Override PartName="/customXml/itemProps90.xml" ContentType="application/vnd.openxmlformats-officedocument.customXmlProperties+xml"/>
  <Override PartName="/customXml/itemProps91.xml" ContentType="application/vnd.openxmlformats-officedocument.customXmlProperties+xml"/>
  <Override PartName="/customXml/itemProps92.xml" ContentType="application/vnd.openxmlformats-officedocument.customXmlProperties+xml"/>
  <Override PartName="/customXml/itemProps93.xml" ContentType="application/vnd.openxmlformats-officedocument.customXmlProperties+xml"/>
  <Override PartName="/customXml/itemProps94.xml" ContentType="application/vnd.openxmlformats-officedocument.customXmlProperties+xml"/>
  <Override PartName="/customXml/itemProps95.xml" ContentType="application/vnd.openxmlformats-officedocument.customXmlProperties+xml"/>
  <Override PartName="/customXml/itemProps96.xml" ContentType="application/vnd.openxmlformats-officedocument.customXmlProperties+xml"/>
  <Override PartName="/customXml/itemProps97.xml" ContentType="application/vnd.openxmlformats-officedocument.customXmlProperties+xml"/>
  <Override PartName="/customXml/itemProps98.xml" ContentType="application/vnd.openxmlformats-officedocument.customXmlProperties+xml"/>
  <Override PartName="/customXml/itemProps99.xml" ContentType="application/vnd.openxmlformats-officedocument.customXmlProperties+xml"/>
  <Override PartName="/customXml/itemProps100.xml" ContentType="application/vnd.openxmlformats-officedocument.customXmlProperties+xml"/>
  <Override PartName="/customXml/itemProps101.xml" ContentType="application/vnd.openxmlformats-officedocument.customXmlProperties+xml"/>
  <Override PartName="/customXml/itemProps102.xml" ContentType="application/vnd.openxmlformats-officedocument.customXmlProperties+xml"/>
  <Override PartName="/customXml/itemProps103.xml" ContentType="application/vnd.openxmlformats-officedocument.customXmlProperties+xml"/>
  <Override PartName="/customXml/itemProps104.xml" ContentType="application/vnd.openxmlformats-officedocument.customXmlProperties+xml"/>
  <Override PartName="/customXml/itemProps105.xml" ContentType="application/vnd.openxmlformats-officedocument.customXmlProperties+xml"/>
  <Override PartName="/customXml/itemProps106.xml" ContentType="application/vnd.openxmlformats-officedocument.customXmlProperties+xml"/>
  <Override PartName="/customXml/itemProps107.xml" ContentType="application/vnd.openxmlformats-officedocument.customXmlProperties+xml"/>
  <Override PartName="/customXml/itemProps108.xml" ContentType="application/vnd.openxmlformats-officedocument.customXmlProperties+xml"/>
  <Override PartName="/customXml/itemProps109.xml" ContentType="application/vnd.openxmlformats-officedocument.customXmlProperties+xml"/>
  <Override PartName="/customXml/itemProps110.xml" ContentType="application/vnd.openxmlformats-officedocument.customXmlProperties+xml"/>
  <Override PartName="/customXml/itemProps111.xml" ContentType="application/vnd.openxmlformats-officedocument.customXmlProperties+xml"/>
  <Override PartName="/customXml/itemProps112.xml" ContentType="application/vnd.openxmlformats-officedocument.customXmlProperties+xml"/>
  <Override PartName="/customXml/itemProps113.xml" ContentType="application/vnd.openxmlformats-officedocument.customXmlProperties+xml"/>
  <Override PartName="/customXml/itemProps114.xml" ContentType="application/vnd.openxmlformats-officedocument.customXmlProperties+xml"/>
  <Override PartName="/customXml/itemProps115.xml" ContentType="application/vnd.openxmlformats-officedocument.customXmlProperties+xml"/>
  <Override PartName="/customXml/itemProps116.xml" ContentType="application/vnd.openxmlformats-officedocument.customXmlProperties+xml"/>
  <Override PartName="/customXml/itemProps117.xml" ContentType="application/vnd.openxmlformats-officedocument.customXmlProperties+xml"/>
  <Override PartName="/customXml/itemProps118.xml" ContentType="application/vnd.openxmlformats-officedocument.customXmlProperties+xml"/>
  <Override PartName="/customXml/itemProps119.xml" ContentType="application/vnd.openxmlformats-officedocument.customXmlProperties+xml"/>
  <Override PartName="/customXml/itemProps120.xml" ContentType="application/vnd.openxmlformats-officedocument.customXmlProperties+xml"/>
  <Override PartName="/customXml/itemProps121.xml" ContentType="application/vnd.openxmlformats-officedocument.customXmlProperties+xml"/>
  <Override PartName="/customXml/itemProps122.xml" ContentType="application/vnd.openxmlformats-officedocument.customXmlProperties+xml"/>
  <Override PartName="/customXml/itemProps123.xml" ContentType="application/vnd.openxmlformats-officedocument.customXmlProperties+xml"/>
  <Override PartName="/customXml/itemProps124.xml" ContentType="application/vnd.openxmlformats-officedocument.customXmlProperties+xml"/>
  <Override PartName="/customXml/itemProps125.xml" ContentType="application/vnd.openxmlformats-officedocument.customXmlProperties+xml"/>
  <Override PartName="/customXml/itemProps126.xml" ContentType="application/vnd.openxmlformats-officedocument.customXmlProperties+xml"/>
  <Override PartName="/customXml/itemProps127.xml" ContentType="application/vnd.openxmlformats-officedocument.customXmlProperties+xml"/>
  <Override PartName="/customXml/itemProps128.xml" ContentType="application/vnd.openxmlformats-officedocument.customXmlProperties+xml"/>
  <Override PartName="/customXml/itemProps129.xml" ContentType="application/vnd.openxmlformats-officedocument.customXmlProperties+xml"/>
  <Override PartName="/customXml/itemProps130.xml" ContentType="application/vnd.openxmlformats-officedocument.customXmlProperties+xml"/>
  <Override PartName="/customXml/itemProps131.xml" ContentType="application/vnd.openxmlformats-officedocument.customXmlProperties+xml"/>
  <Override PartName="/customXml/itemProps132.xml" ContentType="application/vnd.openxmlformats-officedocument.customXmlProperties+xml"/>
  <Override PartName="/customXml/itemProps133.xml" ContentType="application/vnd.openxmlformats-officedocument.customXmlProperties+xml"/>
  <Override PartName="/customXml/itemProps134.xml" ContentType="application/vnd.openxmlformats-officedocument.customXmlProperties+xml"/>
  <Override PartName="/customXml/itemProps135.xml" ContentType="application/vnd.openxmlformats-officedocument.customXmlProperties+xml"/>
  <Override PartName="/customXml/itemProps136.xml" ContentType="application/vnd.openxmlformats-officedocument.customXmlProperties+xml"/>
  <Override PartName="/customXml/itemProps137.xml" ContentType="application/vnd.openxmlformats-officedocument.customXmlProperties+xml"/>
  <Override PartName="/customXml/itemProps138.xml" ContentType="application/vnd.openxmlformats-officedocument.customXmlProperties+xml"/>
  <Override PartName="/customXml/itemProps139.xml" ContentType="application/vnd.openxmlformats-officedocument.customXmlProperties+xml"/>
  <Override PartName="/customXml/itemProps140.xml" ContentType="application/vnd.openxmlformats-officedocument.customXmlProperties+xml"/>
  <Override PartName="/customXml/itemProps141.xml" ContentType="application/vnd.openxmlformats-officedocument.customXmlProperties+xml"/>
  <Override PartName="/customXml/itemProps142.xml" ContentType="application/vnd.openxmlformats-officedocument.customXmlProperties+xml"/>
  <Override PartName="/customXml/itemProps143.xml" ContentType="application/vnd.openxmlformats-officedocument.customXmlProperties+xml"/>
  <Override PartName="/customXml/itemProps144.xml" ContentType="application/vnd.openxmlformats-officedocument.customXmlProperties+xml"/>
  <Override PartName="/customXml/itemProps145.xml" ContentType="application/vnd.openxmlformats-officedocument.customXmlProperties+xml"/>
  <Override PartName="/customXml/itemProps146.xml" ContentType="application/vnd.openxmlformats-officedocument.customXmlProperties+xml"/>
  <Override PartName="/customXml/itemProps147.xml" ContentType="application/vnd.openxmlformats-officedocument.customXmlProperties+xml"/>
  <Override PartName="/customXml/itemProps148.xml" ContentType="application/vnd.openxmlformats-officedocument.customXmlProperties+xml"/>
  <Override PartName="/customXml/itemProps149.xml" ContentType="application/vnd.openxmlformats-officedocument.customXmlProperties+xml"/>
  <Override PartName="/customXml/itemProps150.xml" ContentType="application/vnd.openxmlformats-officedocument.customXmlProperties+xml"/>
  <Override PartName="/customXml/itemProps151.xml" ContentType="application/vnd.openxmlformats-officedocument.customXmlProperties+xml"/>
  <Override PartName="/customXml/itemProps152.xml" ContentType="application/vnd.openxmlformats-officedocument.customXmlProperties+xml"/>
  <Override PartName="/customXml/itemProps153.xml" ContentType="application/vnd.openxmlformats-officedocument.customXmlProperties+xml"/>
  <Override PartName="/customXml/itemProps154.xml" ContentType="application/vnd.openxmlformats-officedocument.customXmlProperties+xml"/>
  <Override PartName="/customXml/itemProps155.xml" ContentType="application/vnd.openxmlformats-officedocument.customXmlProperties+xml"/>
  <Override PartName="/customXml/itemProps156.xml" ContentType="application/vnd.openxmlformats-officedocument.customXmlProperties+xml"/>
  <Override PartName="/customXml/itemProps157.xml" ContentType="application/vnd.openxmlformats-officedocument.customXmlProperties+xml"/>
  <Override PartName="/customXml/itemProps158.xml" ContentType="application/vnd.openxmlformats-officedocument.customXmlProperties+xml"/>
  <Override PartName="/customXml/itemProps159.xml" ContentType="application/vnd.openxmlformats-officedocument.customXmlProperties+xml"/>
  <Override PartName="/customXml/itemProps160.xml" ContentType="application/vnd.openxmlformats-officedocument.customXmlProperties+xml"/>
  <Override PartName="/customXml/itemProps161.xml" ContentType="application/vnd.openxmlformats-officedocument.customXmlProperties+xml"/>
  <Override PartName="/customXml/itemProps162.xml" ContentType="application/vnd.openxmlformats-officedocument.customXmlProperties+xml"/>
  <Override PartName="/customXml/itemProps163.xml" ContentType="application/vnd.openxmlformats-officedocument.customXmlProperties+xml"/>
  <Override PartName="/customXml/itemProps164.xml" ContentType="application/vnd.openxmlformats-officedocument.customXmlProperties+xml"/>
  <Override PartName="/customXml/itemProps165.xml" ContentType="application/vnd.openxmlformats-officedocument.customXmlProperties+xml"/>
  <Override PartName="/customXml/itemProps166.xml" ContentType="application/vnd.openxmlformats-officedocument.customXmlProperties+xml"/>
  <Override PartName="/customXml/itemProps167.xml" ContentType="application/vnd.openxmlformats-officedocument.customXmlProperties+xml"/>
  <Override PartName="/customXml/itemProps168.xml" ContentType="application/vnd.openxmlformats-officedocument.customXmlProperties+xml"/>
  <Override PartName="/customXml/itemProps169.xml" ContentType="application/vnd.openxmlformats-officedocument.customXmlProperties+xml"/>
  <Override PartName="/customXml/itemProps170.xml" ContentType="application/vnd.openxmlformats-officedocument.customXmlProperties+xml"/>
  <Override PartName="/customXml/itemProps171.xml" ContentType="application/vnd.openxmlformats-officedocument.customXmlProperties+xml"/>
  <Override PartName="/customXml/itemProps172.xml" ContentType="application/vnd.openxmlformats-officedocument.customXmlProperties+xml"/>
  <Override PartName="/customXml/itemProps173.xml" ContentType="application/vnd.openxmlformats-officedocument.customXmlProperties+xml"/>
  <Override PartName="/customXml/itemProps174.xml" ContentType="application/vnd.openxmlformats-officedocument.customXmlProperties+xml"/>
  <Override PartName="/customXml/itemProps175.xml" ContentType="application/vnd.openxmlformats-officedocument.customXmlProperties+xml"/>
  <Override PartName="/customXml/itemProps176.xml" ContentType="application/vnd.openxmlformats-officedocument.customXmlProperties+xml"/>
  <Override PartName="/customXml/itemProps177.xml" ContentType="application/vnd.openxmlformats-officedocument.customXmlProperties+xml"/>
  <Override PartName="/customXml/itemProps178.xml" ContentType="application/vnd.openxmlformats-officedocument.customXmlProperties+xml"/>
  <Override PartName="/customXml/itemProps179.xml" ContentType="application/vnd.openxmlformats-officedocument.customXmlProperties+xml"/>
  <Override PartName="/customXml/itemProps180.xml" ContentType="application/vnd.openxmlformats-officedocument.customXmlProperties+xml"/>
  <Override PartName="/customXml/itemProps181.xml" ContentType="application/vnd.openxmlformats-officedocument.customXmlProperties+xml"/>
  <Override PartName="/customXml/itemProps182.xml" ContentType="application/vnd.openxmlformats-officedocument.customXmlProperties+xml"/>
  <Override PartName="/customXml/itemProps183.xml" ContentType="application/vnd.openxmlformats-officedocument.customXmlProperties+xml"/>
  <Override PartName="/customXml/itemProps184.xml" ContentType="application/vnd.openxmlformats-officedocument.customXmlProperties+xml"/>
  <Override PartName="/customXml/itemProps185.xml" ContentType="application/vnd.openxmlformats-officedocument.customXmlProperties+xml"/>
  <Override PartName="/customXml/itemProps186.xml" ContentType="application/vnd.openxmlformats-officedocument.customXmlProperties+xml"/>
  <Override PartName="/customXml/itemProps187.xml" ContentType="application/vnd.openxmlformats-officedocument.customXmlProperties+xml"/>
  <Override PartName="/customXml/itemProps188.xml" ContentType="application/vnd.openxmlformats-officedocument.customXmlProperties+xml"/>
  <Override PartName="/customXml/itemProps189.xml" ContentType="application/vnd.openxmlformats-officedocument.customXmlProperties+xml"/>
  <Override PartName="/customXml/itemProps190.xml" ContentType="application/vnd.openxmlformats-officedocument.customXmlProperties+xml"/>
  <Override PartName="/customXml/itemProps191.xml" ContentType="application/vnd.openxmlformats-officedocument.customXmlProperties+xml"/>
  <Override PartName="/customXml/itemProps192.xml" ContentType="application/vnd.openxmlformats-officedocument.customXmlProperties+xml"/>
  <Override PartName="/customXml/itemProps193.xml" ContentType="application/vnd.openxmlformats-officedocument.customXmlProperties+xml"/>
  <Override PartName="/customXml/itemProps194.xml" ContentType="application/vnd.openxmlformats-officedocument.customXmlProperties+xml"/>
  <Override PartName="/customXml/itemProps195.xml" ContentType="application/vnd.openxmlformats-officedocument.customXmlProperties+xml"/>
  <Override PartName="/customXml/itemProps196.xml" ContentType="application/vnd.openxmlformats-officedocument.customXmlProperties+xml"/>
  <Override PartName="/customXml/itemProps197.xml" ContentType="application/vnd.openxmlformats-officedocument.customXmlProperties+xml"/>
  <Override PartName="/customXml/itemProps198.xml" ContentType="application/vnd.openxmlformats-officedocument.customXmlProperties+xml"/>
  <Override PartName="/customXml/itemProps199.xml" ContentType="application/vnd.openxmlformats-officedocument.customXmlProperties+xml"/>
  <Override PartName="/customXml/itemProps200.xml" ContentType="application/vnd.openxmlformats-officedocument.customXmlProperties+xml"/>
  <Override PartName="/customXml/itemProps201.xml" ContentType="application/vnd.openxmlformats-officedocument.customXmlProperties+xml"/>
  <Override PartName="/customXml/itemProps202.xml" ContentType="application/vnd.openxmlformats-officedocument.customXmlProperties+xml"/>
  <Override PartName="/customXml/itemProps203.xml" ContentType="application/vnd.openxmlformats-officedocument.customXmlProperties+xml"/>
  <Override PartName="/customXml/itemProps204.xml" ContentType="application/vnd.openxmlformats-officedocument.customXmlProperties+xml"/>
  <Override PartName="/customXml/itemProps205.xml" ContentType="application/vnd.openxmlformats-officedocument.customXmlProperties+xml"/>
  <Override PartName="/customXml/itemProps206.xml" ContentType="application/vnd.openxmlformats-officedocument.customXmlProperties+xml"/>
  <Override PartName="/customXml/itemProps207.xml" ContentType="application/vnd.openxmlformats-officedocument.customXmlProperties+xml"/>
  <Override PartName="/customXml/itemProps208.xml" ContentType="application/vnd.openxmlformats-officedocument.customXmlProperties+xml"/>
  <Override PartName="/customXml/itemProps209.xml" ContentType="application/vnd.openxmlformats-officedocument.customXmlProperties+xml"/>
  <Override PartName="/customXml/itemProps210.xml" ContentType="application/vnd.openxmlformats-officedocument.customXmlProperties+xml"/>
  <Override PartName="/customXml/itemProps211.xml" ContentType="application/vnd.openxmlformats-officedocument.customXmlProperties+xml"/>
  <Override PartName="/customXml/itemProps212.xml" ContentType="application/vnd.openxmlformats-officedocument.customXmlProperties+xml"/>
  <Override PartName="/customXml/itemProps213.xml" ContentType="application/vnd.openxmlformats-officedocument.customXmlProperties+xml"/>
  <Override PartName="/customXml/itemProps214.xml" ContentType="application/vnd.openxmlformats-officedocument.customXmlProperties+xml"/>
  <Override PartName="/customXml/itemProps215.xml" ContentType="application/vnd.openxmlformats-officedocument.customXmlProperties+xml"/>
  <Override PartName="/customXml/itemProps216.xml" ContentType="application/vnd.openxmlformats-officedocument.customXmlProperties+xml"/>
  <Override PartName="/customXml/itemProps217.xml" ContentType="application/vnd.openxmlformats-officedocument.customXmlProperties+xml"/>
  <Override PartName="/customXml/itemProps218.xml" ContentType="application/vnd.openxmlformats-officedocument.customXmlProperties+xml"/>
  <Override PartName="/customXml/itemProps219.xml" ContentType="application/vnd.openxmlformats-officedocument.customXmlProperties+xml"/>
  <Override PartName="/customXml/itemProps220.xml" ContentType="application/vnd.openxmlformats-officedocument.customXmlProperties+xml"/>
  <Override PartName="/customXml/itemProps221.xml" ContentType="application/vnd.openxmlformats-officedocument.customXmlProperties+xml"/>
  <Override PartName="/customXml/itemProps222.xml" ContentType="application/vnd.openxmlformats-officedocument.customXmlProperties+xml"/>
  <Override PartName="/customXml/itemProps223.xml" ContentType="application/vnd.openxmlformats-officedocument.customXmlProperties+xml"/>
  <Override PartName="/customXml/itemProps224.xml" ContentType="application/vnd.openxmlformats-officedocument.customXmlProperties+xml"/>
  <Override PartName="/customXml/itemProps22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226"/>
  </p:sldMasterIdLst>
  <p:notesMasterIdLst>
    <p:notesMasterId r:id="rId249"/>
  </p:notesMasterIdLst>
  <p:sldIdLst>
    <p:sldId id="308" r:id="rId227"/>
    <p:sldId id="309" r:id="rId228"/>
    <p:sldId id="275" r:id="rId229"/>
    <p:sldId id="372" r:id="rId230"/>
    <p:sldId id="370" r:id="rId231"/>
    <p:sldId id="377" r:id="rId232"/>
    <p:sldId id="392" r:id="rId233"/>
    <p:sldId id="400" r:id="rId234"/>
    <p:sldId id="401" r:id="rId235"/>
    <p:sldId id="393" r:id="rId236"/>
    <p:sldId id="378" r:id="rId237"/>
    <p:sldId id="380" r:id="rId238"/>
    <p:sldId id="391" r:id="rId239"/>
    <p:sldId id="374" r:id="rId240"/>
    <p:sldId id="396" r:id="rId241"/>
    <p:sldId id="386" r:id="rId242"/>
    <p:sldId id="387" r:id="rId243"/>
    <p:sldId id="394" r:id="rId244"/>
    <p:sldId id="395" r:id="rId245"/>
    <p:sldId id="397" r:id="rId246"/>
    <p:sldId id="326" r:id="rId247"/>
    <p:sldId id="390" r:id="rId2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ppel, Keith Wyat" initials="AKW" lastIdx="6"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4" autoAdjust="0"/>
    <p:restoredTop sz="84120" autoAdjust="0"/>
  </p:normalViewPr>
  <p:slideViewPr>
    <p:cSldViewPr snapToGrid="0">
      <p:cViewPr varScale="1">
        <p:scale>
          <a:sx n="59" d="100"/>
          <a:sy n="59" d="100"/>
        </p:scale>
        <p:origin x="1098" y="66"/>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customXml" Target="../customXml/item117.xml"/><Relationship Id="rId21" Type="http://schemas.openxmlformats.org/officeDocument/2006/relationships/customXml" Target="../customXml/item21.xml"/><Relationship Id="rId42" Type="http://schemas.openxmlformats.org/officeDocument/2006/relationships/customXml" Target="../customXml/item42.xml"/><Relationship Id="rId63" Type="http://schemas.openxmlformats.org/officeDocument/2006/relationships/customXml" Target="../customXml/item63.xml"/><Relationship Id="rId84" Type="http://schemas.openxmlformats.org/officeDocument/2006/relationships/customXml" Target="../customXml/item84.xml"/><Relationship Id="rId138" Type="http://schemas.openxmlformats.org/officeDocument/2006/relationships/customXml" Target="../customXml/item138.xml"/><Relationship Id="rId159" Type="http://schemas.openxmlformats.org/officeDocument/2006/relationships/customXml" Target="../customXml/item159.xml"/><Relationship Id="rId170" Type="http://schemas.openxmlformats.org/officeDocument/2006/relationships/customXml" Target="../customXml/item170.xml"/><Relationship Id="rId191" Type="http://schemas.openxmlformats.org/officeDocument/2006/relationships/customXml" Target="../customXml/item191.xml"/><Relationship Id="rId205" Type="http://schemas.openxmlformats.org/officeDocument/2006/relationships/customXml" Target="../customXml/item205.xml"/><Relationship Id="rId226" Type="http://schemas.openxmlformats.org/officeDocument/2006/relationships/slideMaster" Target="slideMasters/slideMaster1.xml"/><Relationship Id="rId247" Type="http://schemas.openxmlformats.org/officeDocument/2006/relationships/slide" Target="slides/slide21.xml"/><Relationship Id="rId107" Type="http://schemas.openxmlformats.org/officeDocument/2006/relationships/customXml" Target="../customXml/item107.xml"/><Relationship Id="rId11" Type="http://schemas.openxmlformats.org/officeDocument/2006/relationships/customXml" Target="../customXml/item11.xml"/><Relationship Id="rId32" Type="http://schemas.openxmlformats.org/officeDocument/2006/relationships/customXml" Target="../customXml/item32.xml"/><Relationship Id="rId53" Type="http://schemas.openxmlformats.org/officeDocument/2006/relationships/customXml" Target="../customXml/item53.xml"/><Relationship Id="rId74" Type="http://schemas.openxmlformats.org/officeDocument/2006/relationships/customXml" Target="../customXml/item74.xml"/><Relationship Id="rId128" Type="http://schemas.openxmlformats.org/officeDocument/2006/relationships/customXml" Target="../customXml/item128.xml"/><Relationship Id="rId149" Type="http://schemas.openxmlformats.org/officeDocument/2006/relationships/customXml" Target="../customXml/item149.xml"/><Relationship Id="rId5" Type="http://schemas.openxmlformats.org/officeDocument/2006/relationships/customXml" Target="../customXml/item5.xml"/><Relationship Id="rId95" Type="http://schemas.openxmlformats.org/officeDocument/2006/relationships/customXml" Target="../customXml/item95.xml"/><Relationship Id="rId160" Type="http://schemas.openxmlformats.org/officeDocument/2006/relationships/customXml" Target="../customXml/item160.xml"/><Relationship Id="rId181" Type="http://schemas.openxmlformats.org/officeDocument/2006/relationships/customXml" Target="../customXml/item181.xml"/><Relationship Id="rId216" Type="http://schemas.openxmlformats.org/officeDocument/2006/relationships/customXml" Target="../customXml/item216.xml"/><Relationship Id="rId237" Type="http://schemas.openxmlformats.org/officeDocument/2006/relationships/slide" Target="slides/slide11.xml"/><Relationship Id="rId22" Type="http://schemas.openxmlformats.org/officeDocument/2006/relationships/customXml" Target="../customXml/item22.xml"/><Relationship Id="rId43" Type="http://schemas.openxmlformats.org/officeDocument/2006/relationships/customXml" Target="../customXml/item43.xml"/><Relationship Id="rId64" Type="http://schemas.openxmlformats.org/officeDocument/2006/relationships/customXml" Target="../customXml/item64.xml"/><Relationship Id="rId118" Type="http://schemas.openxmlformats.org/officeDocument/2006/relationships/customXml" Target="../customXml/item118.xml"/><Relationship Id="rId139" Type="http://schemas.openxmlformats.org/officeDocument/2006/relationships/customXml" Target="../customXml/item139.xml"/><Relationship Id="rId85" Type="http://schemas.openxmlformats.org/officeDocument/2006/relationships/customXml" Target="../customXml/item85.xml"/><Relationship Id="rId150" Type="http://schemas.openxmlformats.org/officeDocument/2006/relationships/customXml" Target="../customXml/item150.xml"/><Relationship Id="rId171" Type="http://schemas.openxmlformats.org/officeDocument/2006/relationships/customXml" Target="../customXml/item171.xml"/><Relationship Id="rId192" Type="http://schemas.openxmlformats.org/officeDocument/2006/relationships/customXml" Target="../customXml/item192.xml"/><Relationship Id="rId206" Type="http://schemas.openxmlformats.org/officeDocument/2006/relationships/customXml" Target="../customXml/item206.xml"/><Relationship Id="rId227" Type="http://schemas.openxmlformats.org/officeDocument/2006/relationships/slide" Target="slides/slide1.xml"/><Relationship Id="rId248" Type="http://schemas.openxmlformats.org/officeDocument/2006/relationships/slide" Target="slides/slide22.xml"/><Relationship Id="rId12" Type="http://schemas.openxmlformats.org/officeDocument/2006/relationships/customXml" Target="../customXml/item12.xml"/><Relationship Id="rId33" Type="http://schemas.openxmlformats.org/officeDocument/2006/relationships/customXml" Target="../customXml/item33.xml"/><Relationship Id="rId108" Type="http://schemas.openxmlformats.org/officeDocument/2006/relationships/customXml" Target="../customXml/item108.xml"/><Relationship Id="rId129" Type="http://schemas.openxmlformats.org/officeDocument/2006/relationships/customXml" Target="../customXml/item129.xml"/><Relationship Id="rId54" Type="http://schemas.openxmlformats.org/officeDocument/2006/relationships/customXml" Target="../customXml/item54.xml"/><Relationship Id="rId70" Type="http://schemas.openxmlformats.org/officeDocument/2006/relationships/customXml" Target="../customXml/item70.xml"/><Relationship Id="rId75" Type="http://schemas.openxmlformats.org/officeDocument/2006/relationships/customXml" Target="../customXml/item75.xml"/><Relationship Id="rId91" Type="http://schemas.openxmlformats.org/officeDocument/2006/relationships/customXml" Target="../customXml/item91.xml"/><Relationship Id="rId96" Type="http://schemas.openxmlformats.org/officeDocument/2006/relationships/customXml" Target="../customXml/item96.xml"/><Relationship Id="rId140" Type="http://schemas.openxmlformats.org/officeDocument/2006/relationships/customXml" Target="../customXml/item140.xml"/><Relationship Id="rId145" Type="http://schemas.openxmlformats.org/officeDocument/2006/relationships/customXml" Target="../customXml/item145.xml"/><Relationship Id="rId161" Type="http://schemas.openxmlformats.org/officeDocument/2006/relationships/customXml" Target="../customXml/item161.xml"/><Relationship Id="rId166" Type="http://schemas.openxmlformats.org/officeDocument/2006/relationships/customXml" Target="../customXml/item166.xml"/><Relationship Id="rId182" Type="http://schemas.openxmlformats.org/officeDocument/2006/relationships/customXml" Target="../customXml/item182.xml"/><Relationship Id="rId187" Type="http://schemas.openxmlformats.org/officeDocument/2006/relationships/customXml" Target="../customXml/item187.xml"/><Relationship Id="rId217" Type="http://schemas.openxmlformats.org/officeDocument/2006/relationships/customXml" Target="../customXml/item217.xml"/><Relationship Id="rId1" Type="http://schemas.openxmlformats.org/officeDocument/2006/relationships/customXml" Target="../customXml/item1.xml"/><Relationship Id="rId6" Type="http://schemas.openxmlformats.org/officeDocument/2006/relationships/customXml" Target="../customXml/item6.xml"/><Relationship Id="rId212" Type="http://schemas.openxmlformats.org/officeDocument/2006/relationships/customXml" Target="../customXml/item212.xml"/><Relationship Id="rId233" Type="http://schemas.openxmlformats.org/officeDocument/2006/relationships/slide" Target="slides/slide7.xml"/><Relationship Id="rId238" Type="http://schemas.openxmlformats.org/officeDocument/2006/relationships/slide" Target="slides/slide12.xml"/><Relationship Id="rId254" Type="http://schemas.openxmlformats.org/officeDocument/2006/relationships/tableStyles" Target="tableStyles.xml"/><Relationship Id="rId23" Type="http://schemas.openxmlformats.org/officeDocument/2006/relationships/customXml" Target="../customXml/item23.xml"/><Relationship Id="rId28" Type="http://schemas.openxmlformats.org/officeDocument/2006/relationships/customXml" Target="../customXml/item28.xml"/><Relationship Id="rId49" Type="http://schemas.openxmlformats.org/officeDocument/2006/relationships/customXml" Target="../customXml/item49.xml"/><Relationship Id="rId114" Type="http://schemas.openxmlformats.org/officeDocument/2006/relationships/customXml" Target="../customXml/item114.xml"/><Relationship Id="rId119" Type="http://schemas.openxmlformats.org/officeDocument/2006/relationships/customXml" Target="../customXml/item119.xml"/><Relationship Id="rId44" Type="http://schemas.openxmlformats.org/officeDocument/2006/relationships/customXml" Target="../customXml/item44.xml"/><Relationship Id="rId60" Type="http://schemas.openxmlformats.org/officeDocument/2006/relationships/customXml" Target="../customXml/item60.xml"/><Relationship Id="rId65" Type="http://schemas.openxmlformats.org/officeDocument/2006/relationships/customXml" Target="../customXml/item65.xml"/><Relationship Id="rId81" Type="http://schemas.openxmlformats.org/officeDocument/2006/relationships/customXml" Target="../customXml/item81.xml"/><Relationship Id="rId86" Type="http://schemas.openxmlformats.org/officeDocument/2006/relationships/customXml" Target="../customXml/item86.xml"/><Relationship Id="rId130" Type="http://schemas.openxmlformats.org/officeDocument/2006/relationships/customXml" Target="../customXml/item130.xml"/><Relationship Id="rId135" Type="http://schemas.openxmlformats.org/officeDocument/2006/relationships/customXml" Target="../customXml/item135.xml"/><Relationship Id="rId151" Type="http://schemas.openxmlformats.org/officeDocument/2006/relationships/customXml" Target="../customXml/item151.xml"/><Relationship Id="rId156" Type="http://schemas.openxmlformats.org/officeDocument/2006/relationships/customXml" Target="../customXml/item156.xml"/><Relationship Id="rId177" Type="http://schemas.openxmlformats.org/officeDocument/2006/relationships/customXml" Target="../customXml/item177.xml"/><Relationship Id="rId198" Type="http://schemas.openxmlformats.org/officeDocument/2006/relationships/customXml" Target="../customXml/item198.xml"/><Relationship Id="rId172" Type="http://schemas.openxmlformats.org/officeDocument/2006/relationships/customXml" Target="../customXml/item172.xml"/><Relationship Id="rId193" Type="http://schemas.openxmlformats.org/officeDocument/2006/relationships/customXml" Target="../customXml/item193.xml"/><Relationship Id="rId202" Type="http://schemas.openxmlformats.org/officeDocument/2006/relationships/customXml" Target="../customXml/item202.xml"/><Relationship Id="rId207" Type="http://schemas.openxmlformats.org/officeDocument/2006/relationships/customXml" Target="../customXml/item207.xml"/><Relationship Id="rId223" Type="http://schemas.openxmlformats.org/officeDocument/2006/relationships/customXml" Target="../customXml/item223.xml"/><Relationship Id="rId228" Type="http://schemas.openxmlformats.org/officeDocument/2006/relationships/slide" Target="slides/slide2.xml"/><Relationship Id="rId244" Type="http://schemas.openxmlformats.org/officeDocument/2006/relationships/slide" Target="slides/slide18.xml"/><Relationship Id="rId249" Type="http://schemas.openxmlformats.org/officeDocument/2006/relationships/notesMaster" Target="notesMasters/notesMaster1.xml"/><Relationship Id="rId13" Type="http://schemas.openxmlformats.org/officeDocument/2006/relationships/customXml" Target="../customXml/item13.xml"/><Relationship Id="rId18" Type="http://schemas.openxmlformats.org/officeDocument/2006/relationships/customXml" Target="../customXml/item18.xml"/><Relationship Id="rId39" Type="http://schemas.openxmlformats.org/officeDocument/2006/relationships/customXml" Target="../customXml/item39.xml"/><Relationship Id="rId109" Type="http://schemas.openxmlformats.org/officeDocument/2006/relationships/customXml" Target="../customXml/item109.xml"/><Relationship Id="rId34" Type="http://schemas.openxmlformats.org/officeDocument/2006/relationships/customXml" Target="../customXml/item34.xml"/><Relationship Id="rId50" Type="http://schemas.openxmlformats.org/officeDocument/2006/relationships/customXml" Target="../customXml/item50.xml"/><Relationship Id="rId55" Type="http://schemas.openxmlformats.org/officeDocument/2006/relationships/customXml" Target="../customXml/item55.xml"/><Relationship Id="rId76" Type="http://schemas.openxmlformats.org/officeDocument/2006/relationships/customXml" Target="../customXml/item76.xml"/><Relationship Id="rId97" Type="http://schemas.openxmlformats.org/officeDocument/2006/relationships/customXml" Target="../customXml/item97.xml"/><Relationship Id="rId104" Type="http://schemas.openxmlformats.org/officeDocument/2006/relationships/customXml" Target="../customXml/item104.xml"/><Relationship Id="rId120" Type="http://schemas.openxmlformats.org/officeDocument/2006/relationships/customXml" Target="../customXml/item120.xml"/><Relationship Id="rId125" Type="http://schemas.openxmlformats.org/officeDocument/2006/relationships/customXml" Target="../customXml/item125.xml"/><Relationship Id="rId141" Type="http://schemas.openxmlformats.org/officeDocument/2006/relationships/customXml" Target="../customXml/item141.xml"/><Relationship Id="rId146" Type="http://schemas.openxmlformats.org/officeDocument/2006/relationships/customXml" Target="../customXml/item146.xml"/><Relationship Id="rId167" Type="http://schemas.openxmlformats.org/officeDocument/2006/relationships/customXml" Target="../customXml/item167.xml"/><Relationship Id="rId188" Type="http://schemas.openxmlformats.org/officeDocument/2006/relationships/customXml" Target="../customXml/item188.xml"/><Relationship Id="rId7" Type="http://schemas.openxmlformats.org/officeDocument/2006/relationships/customXml" Target="../customXml/item7.xml"/><Relationship Id="rId71" Type="http://schemas.openxmlformats.org/officeDocument/2006/relationships/customXml" Target="../customXml/item71.xml"/><Relationship Id="rId92" Type="http://schemas.openxmlformats.org/officeDocument/2006/relationships/customXml" Target="../customXml/item92.xml"/><Relationship Id="rId162" Type="http://schemas.openxmlformats.org/officeDocument/2006/relationships/customXml" Target="../customXml/item162.xml"/><Relationship Id="rId183" Type="http://schemas.openxmlformats.org/officeDocument/2006/relationships/customXml" Target="../customXml/item183.xml"/><Relationship Id="rId213" Type="http://schemas.openxmlformats.org/officeDocument/2006/relationships/customXml" Target="../customXml/item213.xml"/><Relationship Id="rId218" Type="http://schemas.openxmlformats.org/officeDocument/2006/relationships/customXml" Target="../customXml/item218.xml"/><Relationship Id="rId234" Type="http://schemas.openxmlformats.org/officeDocument/2006/relationships/slide" Target="slides/slide8.xml"/><Relationship Id="rId239" Type="http://schemas.openxmlformats.org/officeDocument/2006/relationships/slide" Target="slides/slide13.xml"/><Relationship Id="rId2" Type="http://schemas.openxmlformats.org/officeDocument/2006/relationships/customXml" Target="../customXml/item2.xml"/><Relationship Id="rId29" Type="http://schemas.openxmlformats.org/officeDocument/2006/relationships/customXml" Target="../customXml/item29.xml"/><Relationship Id="rId250" Type="http://schemas.openxmlformats.org/officeDocument/2006/relationships/commentAuthors" Target="commentAuthors.xml"/><Relationship Id="rId24" Type="http://schemas.openxmlformats.org/officeDocument/2006/relationships/customXml" Target="../customXml/item24.xml"/><Relationship Id="rId40" Type="http://schemas.openxmlformats.org/officeDocument/2006/relationships/customXml" Target="../customXml/item40.xml"/><Relationship Id="rId45" Type="http://schemas.openxmlformats.org/officeDocument/2006/relationships/customXml" Target="../customXml/item45.xml"/><Relationship Id="rId66" Type="http://schemas.openxmlformats.org/officeDocument/2006/relationships/customXml" Target="../customXml/item66.xml"/><Relationship Id="rId87" Type="http://schemas.openxmlformats.org/officeDocument/2006/relationships/customXml" Target="../customXml/item87.xml"/><Relationship Id="rId110" Type="http://schemas.openxmlformats.org/officeDocument/2006/relationships/customXml" Target="../customXml/item110.xml"/><Relationship Id="rId115" Type="http://schemas.openxmlformats.org/officeDocument/2006/relationships/customXml" Target="../customXml/item115.xml"/><Relationship Id="rId131" Type="http://schemas.openxmlformats.org/officeDocument/2006/relationships/customXml" Target="../customXml/item131.xml"/><Relationship Id="rId136" Type="http://schemas.openxmlformats.org/officeDocument/2006/relationships/customXml" Target="../customXml/item136.xml"/><Relationship Id="rId157" Type="http://schemas.openxmlformats.org/officeDocument/2006/relationships/customXml" Target="../customXml/item157.xml"/><Relationship Id="rId178" Type="http://schemas.openxmlformats.org/officeDocument/2006/relationships/customXml" Target="../customXml/item178.xml"/><Relationship Id="rId61" Type="http://schemas.openxmlformats.org/officeDocument/2006/relationships/customXml" Target="../customXml/item61.xml"/><Relationship Id="rId82" Type="http://schemas.openxmlformats.org/officeDocument/2006/relationships/customXml" Target="../customXml/item82.xml"/><Relationship Id="rId152" Type="http://schemas.openxmlformats.org/officeDocument/2006/relationships/customXml" Target="../customXml/item152.xml"/><Relationship Id="rId173" Type="http://schemas.openxmlformats.org/officeDocument/2006/relationships/customXml" Target="../customXml/item173.xml"/><Relationship Id="rId194" Type="http://schemas.openxmlformats.org/officeDocument/2006/relationships/customXml" Target="../customXml/item194.xml"/><Relationship Id="rId199" Type="http://schemas.openxmlformats.org/officeDocument/2006/relationships/customXml" Target="../customXml/item199.xml"/><Relationship Id="rId203" Type="http://schemas.openxmlformats.org/officeDocument/2006/relationships/customXml" Target="../customXml/item203.xml"/><Relationship Id="rId208" Type="http://schemas.openxmlformats.org/officeDocument/2006/relationships/customXml" Target="../customXml/item208.xml"/><Relationship Id="rId229" Type="http://schemas.openxmlformats.org/officeDocument/2006/relationships/slide" Target="slides/slide3.xml"/><Relationship Id="rId19" Type="http://schemas.openxmlformats.org/officeDocument/2006/relationships/customXml" Target="../customXml/item19.xml"/><Relationship Id="rId224" Type="http://schemas.openxmlformats.org/officeDocument/2006/relationships/customXml" Target="../customXml/item224.xml"/><Relationship Id="rId240" Type="http://schemas.openxmlformats.org/officeDocument/2006/relationships/slide" Target="slides/slide14.xml"/><Relationship Id="rId245" Type="http://schemas.openxmlformats.org/officeDocument/2006/relationships/slide" Target="slides/slide19.xml"/><Relationship Id="rId14" Type="http://schemas.openxmlformats.org/officeDocument/2006/relationships/customXml" Target="../customXml/item14.xml"/><Relationship Id="rId30" Type="http://schemas.openxmlformats.org/officeDocument/2006/relationships/customXml" Target="../customXml/item30.xml"/><Relationship Id="rId35" Type="http://schemas.openxmlformats.org/officeDocument/2006/relationships/customXml" Target="../customXml/item35.xml"/><Relationship Id="rId56" Type="http://schemas.openxmlformats.org/officeDocument/2006/relationships/customXml" Target="../customXml/item56.xml"/><Relationship Id="rId77" Type="http://schemas.openxmlformats.org/officeDocument/2006/relationships/customXml" Target="../customXml/item77.xml"/><Relationship Id="rId100" Type="http://schemas.openxmlformats.org/officeDocument/2006/relationships/customXml" Target="../customXml/item100.xml"/><Relationship Id="rId105" Type="http://schemas.openxmlformats.org/officeDocument/2006/relationships/customXml" Target="../customXml/item105.xml"/><Relationship Id="rId126" Type="http://schemas.openxmlformats.org/officeDocument/2006/relationships/customXml" Target="../customXml/item126.xml"/><Relationship Id="rId147" Type="http://schemas.openxmlformats.org/officeDocument/2006/relationships/customXml" Target="../customXml/item147.xml"/><Relationship Id="rId168" Type="http://schemas.openxmlformats.org/officeDocument/2006/relationships/customXml" Target="../customXml/item168.xml"/><Relationship Id="rId8" Type="http://schemas.openxmlformats.org/officeDocument/2006/relationships/customXml" Target="../customXml/item8.xml"/><Relationship Id="rId51" Type="http://schemas.openxmlformats.org/officeDocument/2006/relationships/customXml" Target="../customXml/item51.xml"/><Relationship Id="rId72" Type="http://schemas.openxmlformats.org/officeDocument/2006/relationships/customXml" Target="../customXml/item72.xml"/><Relationship Id="rId93" Type="http://schemas.openxmlformats.org/officeDocument/2006/relationships/customXml" Target="../customXml/item93.xml"/><Relationship Id="rId98" Type="http://schemas.openxmlformats.org/officeDocument/2006/relationships/customXml" Target="../customXml/item98.xml"/><Relationship Id="rId121" Type="http://schemas.openxmlformats.org/officeDocument/2006/relationships/customXml" Target="../customXml/item121.xml"/><Relationship Id="rId142" Type="http://schemas.openxmlformats.org/officeDocument/2006/relationships/customXml" Target="../customXml/item142.xml"/><Relationship Id="rId163" Type="http://schemas.openxmlformats.org/officeDocument/2006/relationships/customXml" Target="../customXml/item163.xml"/><Relationship Id="rId184" Type="http://schemas.openxmlformats.org/officeDocument/2006/relationships/customXml" Target="../customXml/item184.xml"/><Relationship Id="rId189" Type="http://schemas.openxmlformats.org/officeDocument/2006/relationships/customXml" Target="../customXml/item189.xml"/><Relationship Id="rId219" Type="http://schemas.openxmlformats.org/officeDocument/2006/relationships/customXml" Target="../customXml/item219.xml"/><Relationship Id="rId3" Type="http://schemas.openxmlformats.org/officeDocument/2006/relationships/customXml" Target="../customXml/item3.xml"/><Relationship Id="rId214" Type="http://schemas.openxmlformats.org/officeDocument/2006/relationships/customXml" Target="../customXml/item214.xml"/><Relationship Id="rId230" Type="http://schemas.openxmlformats.org/officeDocument/2006/relationships/slide" Target="slides/slide4.xml"/><Relationship Id="rId235" Type="http://schemas.openxmlformats.org/officeDocument/2006/relationships/slide" Target="slides/slide9.xml"/><Relationship Id="rId251" Type="http://schemas.openxmlformats.org/officeDocument/2006/relationships/presProps" Target="presProps.xml"/><Relationship Id="rId25" Type="http://schemas.openxmlformats.org/officeDocument/2006/relationships/customXml" Target="../customXml/item25.xml"/><Relationship Id="rId46" Type="http://schemas.openxmlformats.org/officeDocument/2006/relationships/customXml" Target="../customXml/item46.xml"/><Relationship Id="rId67" Type="http://schemas.openxmlformats.org/officeDocument/2006/relationships/customXml" Target="../customXml/item67.xml"/><Relationship Id="rId116" Type="http://schemas.openxmlformats.org/officeDocument/2006/relationships/customXml" Target="../customXml/item116.xml"/><Relationship Id="rId137" Type="http://schemas.openxmlformats.org/officeDocument/2006/relationships/customXml" Target="../customXml/item137.xml"/><Relationship Id="rId158" Type="http://schemas.openxmlformats.org/officeDocument/2006/relationships/customXml" Target="../customXml/item158.xml"/><Relationship Id="rId20" Type="http://schemas.openxmlformats.org/officeDocument/2006/relationships/customXml" Target="../customXml/item20.xml"/><Relationship Id="rId41" Type="http://schemas.openxmlformats.org/officeDocument/2006/relationships/customXml" Target="../customXml/item41.xml"/><Relationship Id="rId62" Type="http://schemas.openxmlformats.org/officeDocument/2006/relationships/customXml" Target="../customXml/item62.xml"/><Relationship Id="rId83" Type="http://schemas.openxmlformats.org/officeDocument/2006/relationships/customXml" Target="../customXml/item83.xml"/><Relationship Id="rId88" Type="http://schemas.openxmlformats.org/officeDocument/2006/relationships/customXml" Target="../customXml/item88.xml"/><Relationship Id="rId111" Type="http://schemas.openxmlformats.org/officeDocument/2006/relationships/customXml" Target="../customXml/item111.xml"/><Relationship Id="rId132" Type="http://schemas.openxmlformats.org/officeDocument/2006/relationships/customXml" Target="../customXml/item132.xml"/><Relationship Id="rId153" Type="http://schemas.openxmlformats.org/officeDocument/2006/relationships/customXml" Target="../customXml/item153.xml"/><Relationship Id="rId174" Type="http://schemas.openxmlformats.org/officeDocument/2006/relationships/customXml" Target="../customXml/item174.xml"/><Relationship Id="rId179" Type="http://schemas.openxmlformats.org/officeDocument/2006/relationships/customXml" Target="../customXml/item179.xml"/><Relationship Id="rId195" Type="http://schemas.openxmlformats.org/officeDocument/2006/relationships/customXml" Target="../customXml/item195.xml"/><Relationship Id="rId209" Type="http://schemas.openxmlformats.org/officeDocument/2006/relationships/customXml" Target="../customXml/item209.xml"/><Relationship Id="rId190" Type="http://schemas.openxmlformats.org/officeDocument/2006/relationships/customXml" Target="../customXml/item190.xml"/><Relationship Id="rId204" Type="http://schemas.openxmlformats.org/officeDocument/2006/relationships/customXml" Target="../customXml/item204.xml"/><Relationship Id="rId220" Type="http://schemas.openxmlformats.org/officeDocument/2006/relationships/customXml" Target="../customXml/item220.xml"/><Relationship Id="rId225" Type="http://schemas.openxmlformats.org/officeDocument/2006/relationships/customXml" Target="../customXml/item225.xml"/><Relationship Id="rId241" Type="http://schemas.openxmlformats.org/officeDocument/2006/relationships/slide" Target="slides/slide15.xml"/><Relationship Id="rId246" Type="http://schemas.openxmlformats.org/officeDocument/2006/relationships/slide" Target="slides/slide20.xml"/><Relationship Id="rId15" Type="http://schemas.openxmlformats.org/officeDocument/2006/relationships/customXml" Target="../customXml/item15.xml"/><Relationship Id="rId36" Type="http://schemas.openxmlformats.org/officeDocument/2006/relationships/customXml" Target="../customXml/item36.xml"/><Relationship Id="rId57" Type="http://schemas.openxmlformats.org/officeDocument/2006/relationships/customXml" Target="../customXml/item57.xml"/><Relationship Id="rId106" Type="http://schemas.openxmlformats.org/officeDocument/2006/relationships/customXml" Target="../customXml/item106.xml"/><Relationship Id="rId127" Type="http://schemas.openxmlformats.org/officeDocument/2006/relationships/customXml" Target="../customXml/item127.xml"/><Relationship Id="rId10" Type="http://schemas.openxmlformats.org/officeDocument/2006/relationships/customXml" Target="../customXml/item10.xml"/><Relationship Id="rId31" Type="http://schemas.openxmlformats.org/officeDocument/2006/relationships/customXml" Target="../customXml/item31.xml"/><Relationship Id="rId52" Type="http://schemas.openxmlformats.org/officeDocument/2006/relationships/customXml" Target="../customXml/item52.xml"/><Relationship Id="rId73" Type="http://schemas.openxmlformats.org/officeDocument/2006/relationships/customXml" Target="../customXml/item73.xml"/><Relationship Id="rId78" Type="http://schemas.openxmlformats.org/officeDocument/2006/relationships/customXml" Target="../customXml/item78.xml"/><Relationship Id="rId94" Type="http://schemas.openxmlformats.org/officeDocument/2006/relationships/customXml" Target="../customXml/item94.xml"/><Relationship Id="rId99" Type="http://schemas.openxmlformats.org/officeDocument/2006/relationships/customXml" Target="../customXml/item99.xml"/><Relationship Id="rId101" Type="http://schemas.openxmlformats.org/officeDocument/2006/relationships/customXml" Target="../customXml/item101.xml"/><Relationship Id="rId122" Type="http://schemas.openxmlformats.org/officeDocument/2006/relationships/customXml" Target="../customXml/item122.xml"/><Relationship Id="rId143" Type="http://schemas.openxmlformats.org/officeDocument/2006/relationships/customXml" Target="../customXml/item143.xml"/><Relationship Id="rId148" Type="http://schemas.openxmlformats.org/officeDocument/2006/relationships/customXml" Target="../customXml/item148.xml"/><Relationship Id="rId164" Type="http://schemas.openxmlformats.org/officeDocument/2006/relationships/customXml" Target="../customXml/item164.xml"/><Relationship Id="rId169" Type="http://schemas.openxmlformats.org/officeDocument/2006/relationships/customXml" Target="../customXml/item169.xml"/><Relationship Id="rId185" Type="http://schemas.openxmlformats.org/officeDocument/2006/relationships/customXml" Target="../customXml/item185.xml"/><Relationship Id="rId4" Type="http://schemas.openxmlformats.org/officeDocument/2006/relationships/customXml" Target="../customXml/item4.xml"/><Relationship Id="rId9" Type="http://schemas.openxmlformats.org/officeDocument/2006/relationships/customXml" Target="../customXml/item9.xml"/><Relationship Id="rId180" Type="http://schemas.openxmlformats.org/officeDocument/2006/relationships/customXml" Target="../customXml/item180.xml"/><Relationship Id="rId210" Type="http://schemas.openxmlformats.org/officeDocument/2006/relationships/customXml" Target="../customXml/item210.xml"/><Relationship Id="rId215" Type="http://schemas.openxmlformats.org/officeDocument/2006/relationships/customXml" Target="../customXml/item215.xml"/><Relationship Id="rId236" Type="http://schemas.openxmlformats.org/officeDocument/2006/relationships/slide" Target="slides/slide10.xml"/><Relationship Id="rId26" Type="http://schemas.openxmlformats.org/officeDocument/2006/relationships/customXml" Target="../customXml/item26.xml"/><Relationship Id="rId231" Type="http://schemas.openxmlformats.org/officeDocument/2006/relationships/slide" Target="slides/slide5.xml"/><Relationship Id="rId252" Type="http://schemas.openxmlformats.org/officeDocument/2006/relationships/viewProps" Target="viewProps.xml"/><Relationship Id="rId47" Type="http://schemas.openxmlformats.org/officeDocument/2006/relationships/customXml" Target="../customXml/item47.xml"/><Relationship Id="rId68" Type="http://schemas.openxmlformats.org/officeDocument/2006/relationships/customXml" Target="../customXml/item68.xml"/><Relationship Id="rId89" Type="http://schemas.openxmlformats.org/officeDocument/2006/relationships/customXml" Target="../customXml/item89.xml"/><Relationship Id="rId112" Type="http://schemas.openxmlformats.org/officeDocument/2006/relationships/customXml" Target="../customXml/item112.xml"/><Relationship Id="rId133" Type="http://schemas.openxmlformats.org/officeDocument/2006/relationships/customXml" Target="../customXml/item133.xml"/><Relationship Id="rId154" Type="http://schemas.openxmlformats.org/officeDocument/2006/relationships/customXml" Target="../customXml/item154.xml"/><Relationship Id="rId175" Type="http://schemas.openxmlformats.org/officeDocument/2006/relationships/customXml" Target="../customXml/item175.xml"/><Relationship Id="rId196" Type="http://schemas.openxmlformats.org/officeDocument/2006/relationships/customXml" Target="../customXml/item196.xml"/><Relationship Id="rId200" Type="http://schemas.openxmlformats.org/officeDocument/2006/relationships/customXml" Target="../customXml/item200.xml"/><Relationship Id="rId16" Type="http://schemas.openxmlformats.org/officeDocument/2006/relationships/customXml" Target="../customXml/item16.xml"/><Relationship Id="rId221" Type="http://schemas.openxmlformats.org/officeDocument/2006/relationships/customXml" Target="../customXml/item221.xml"/><Relationship Id="rId242" Type="http://schemas.openxmlformats.org/officeDocument/2006/relationships/slide" Target="slides/slide16.xml"/><Relationship Id="rId37" Type="http://schemas.openxmlformats.org/officeDocument/2006/relationships/customXml" Target="../customXml/item37.xml"/><Relationship Id="rId58" Type="http://schemas.openxmlformats.org/officeDocument/2006/relationships/customXml" Target="../customXml/item58.xml"/><Relationship Id="rId79" Type="http://schemas.openxmlformats.org/officeDocument/2006/relationships/customXml" Target="../customXml/item79.xml"/><Relationship Id="rId102" Type="http://schemas.openxmlformats.org/officeDocument/2006/relationships/customXml" Target="../customXml/item102.xml"/><Relationship Id="rId123" Type="http://schemas.openxmlformats.org/officeDocument/2006/relationships/customXml" Target="../customXml/item123.xml"/><Relationship Id="rId144" Type="http://schemas.openxmlformats.org/officeDocument/2006/relationships/customXml" Target="../customXml/item144.xml"/><Relationship Id="rId90" Type="http://schemas.openxmlformats.org/officeDocument/2006/relationships/customXml" Target="../customXml/item90.xml"/><Relationship Id="rId165" Type="http://schemas.openxmlformats.org/officeDocument/2006/relationships/customXml" Target="../customXml/item165.xml"/><Relationship Id="rId186" Type="http://schemas.openxmlformats.org/officeDocument/2006/relationships/customXml" Target="../customXml/item186.xml"/><Relationship Id="rId211" Type="http://schemas.openxmlformats.org/officeDocument/2006/relationships/customXml" Target="../customXml/item211.xml"/><Relationship Id="rId232" Type="http://schemas.openxmlformats.org/officeDocument/2006/relationships/slide" Target="slides/slide6.xml"/><Relationship Id="rId253" Type="http://schemas.openxmlformats.org/officeDocument/2006/relationships/theme" Target="theme/theme1.xml"/><Relationship Id="rId27" Type="http://schemas.openxmlformats.org/officeDocument/2006/relationships/customXml" Target="../customXml/item27.xml"/><Relationship Id="rId48" Type="http://schemas.openxmlformats.org/officeDocument/2006/relationships/customXml" Target="../customXml/item48.xml"/><Relationship Id="rId69" Type="http://schemas.openxmlformats.org/officeDocument/2006/relationships/customXml" Target="../customXml/item69.xml"/><Relationship Id="rId113" Type="http://schemas.openxmlformats.org/officeDocument/2006/relationships/customXml" Target="../customXml/item113.xml"/><Relationship Id="rId134" Type="http://schemas.openxmlformats.org/officeDocument/2006/relationships/customXml" Target="../customXml/item134.xml"/><Relationship Id="rId80" Type="http://schemas.openxmlformats.org/officeDocument/2006/relationships/customXml" Target="../customXml/item80.xml"/><Relationship Id="rId155" Type="http://schemas.openxmlformats.org/officeDocument/2006/relationships/customXml" Target="../customXml/item155.xml"/><Relationship Id="rId176" Type="http://schemas.openxmlformats.org/officeDocument/2006/relationships/customXml" Target="../customXml/item176.xml"/><Relationship Id="rId197" Type="http://schemas.openxmlformats.org/officeDocument/2006/relationships/customXml" Target="../customXml/item197.xml"/><Relationship Id="rId201" Type="http://schemas.openxmlformats.org/officeDocument/2006/relationships/customXml" Target="../customXml/item201.xml"/><Relationship Id="rId222" Type="http://schemas.openxmlformats.org/officeDocument/2006/relationships/customXml" Target="../customXml/item222.xml"/><Relationship Id="rId243" Type="http://schemas.openxmlformats.org/officeDocument/2006/relationships/slide" Target="slides/slide17.xml"/><Relationship Id="rId17" Type="http://schemas.openxmlformats.org/officeDocument/2006/relationships/customXml" Target="../customXml/item17.xml"/><Relationship Id="rId38" Type="http://schemas.openxmlformats.org/officeDocument/2006/relationships/customXml" Target="../customXml/item38.xml"/><Relationship Id="rId59" Type="http://schemas.openxmlformats.org/officeDocument/2006/relationships/customXml" Target="../customXml/item59.xml"/><Relationship Id="rId103" Type="http://schemas.openxmlformats.org/officeDocument/2006/relationships/customXml" Target="../customXml/item103.xml"/><Relationship Id="rId124" Type="http://schemas.openxmlformats.org/officeDocument/2006/relationships/customXml" Target="../customXml/item12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16D41D0-CC27-49A9-B41F-31AEC270B4BE}" type="datetimeFigureOut">
              <a:rPr lang="en-US" smtClean="0"/>
              <a:t>10/6/2015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FA68D21-4015-4689-879A-41FE0AD5CCE7}" type="slidenum">
              <a:rPr lang="en-US" smtClean="0"/>
              <a:t>‹#›</a:t>
            </a:fld>
            <a:endParaRPr lang="en-US"/>
          </a:p>
        </p:txBody>
      </p:sp>
    </p:spTree>
    <p:extLst>
      <p:ext uri="{BB962C8B-B14F-4D97-AF65-F5344CB8AC3E}">
        <p14:creationId xmlns:p14="http://schemas.microsoft.com/office/powerpoint/2010/main" val="34193676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A68D21-4015-4689-879A-41FE0AD5CCE7}" type="slidenum">
              <a:rPr lang="en-US" smtClean="0"/>
              <a:t>3</a:t>
            </a:fld>
            <a:endParaRPr lang="en-US"/>
          </a:p>
        </p:txBody>
      </p:sp>
    </p:spTree>
    <p:extLst>
      <p:ext uri="{BB962C8B-B14F-4D97-AF65-F5344CB8AC3E}">
        <p14:creationId xmlns:p14="http://schemas.microsoft.com/office/powerpoint/2010/main" val="16590830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A68D21-4015-4689-879A-41FE0AD5CCE7}" type="slidenum">
              <a:rPr lang="en-US" smtClean="0"/>
              <a:t>14</a:t>
            </a:fld>
            <a:endParaRPr lang="en-US"/>
          </a:p>
        </p:txBody>
      </p:sp>
    </p:spTree>
    <p:extLst>
      <p:ext uri="{BB962C8B-B14F-4D97-AF65-F5344CB8AC3E}">
        <p14:creationId xmlns:p14="http://schemas.microsoft.com/office/powerpoint/2010/main" val="22115557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A68D21-4015-4689-879A-41FE0AD5CCE7}" type="slidenum">
              <a:rPr lang="en-US" smtClean="0"/>
              <a:t>15</a:t>
            </a:fld>
            <a:endParaRPr lang="en-US"/>
          </a:p>
        </p:txBody>
      </p:sp>
    </p:spTree>
    <p:extLst>
      <p:ext uri="{BB962C8B-B14F-4D97-AF65-F5344CB8AC3E}">
        <p14:creationId xmlns:p14="http://schemas.microsoft.com/office/powerpoint/2010/main" val="177475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A68D21-4015-4689-879A-41FE0AD5CCE7}" type="slidenum">
              <a:rPr lang="en-US" smtClean="0"/>
              <a:t>16</a:t>
            </a:fld>
            <a:endParaRPr lang="en-US"/>
          </a:p>
        </p:txBody>
      </p:sp>
    </p:spTree>
    <p:extLst>
      <p:ext uri="{BB962C8B-B14F-4D97-AF65-F5344CB8AC3E}">
        <p14:creationId xmlns:p14="http://schemas.microsoft.com/office/powerpoint/2010/main" val="31181922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A68D21-4015-4689-879A-41FE0AD5CCE7}" type="slidenum">
              <a:rPr lang="en-US" smtClean="0"/>
              <a:t>17</a:t>
            </a:fld>
            <a:endParaRPr lang="en-US"/>
          </a:p>
        </p:txBody>
      </p:sp>
    </p:spTree>
    <p:extLst>
      <p:ext uri="{BB962C8B-B14F-4D97-AF65-F5344CB8AC3E}">
        <p14:creationId xmlns:p14="http://schemas.microsoft.com/office/powerpoint/2010/main" val="26302901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A68D21-4015-4689-879A-41FE0AD5CCE7}" type="slidenum">
              <a:rPr lang="en-US" smtClean="0"/>
              <a:t>18</a:t>
            </a:fld>
            <a:endParaRPr lang="en-US"/>
          </a:p>
        </p:txBody>
      </p:sp>
    </p:spTree>
    <p:extLst>
      <p:ext uri="{BB962C8B-B14F-4D97-AF65-F5344CB8AC3E}">
        <p14:creationId xmlns:p14="http://schemas.microsoft.com/office/powerpoint/2010/main" val="10192254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A68D21-4015-4689-879A-41FE0AD5CCE7}" type="slidenum">
              <a:rPr lang="en-US" smtClean="0"/>
              <a:t>20</a:t>
            </a:fld>
            <a:endParaRPr lang="en-US"/>
          </a:p>
        </p:txBody>
      </p:sp>
    </p:spTree>
    <p:extLst>
      <p:ext uri="{BB962C8B-B14F-4D97-AF65-F5344CB8AC3E}">
        <p14:creationId xmlns:p14="http://schemas.microsoft.com/office/powerpoint/2010/main" val="18576742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A68D21-4015-4689-879A-41FE0AD5CCE7}" type="slidenum">
              <a:rPr lang="en-US" smtClean="0"/>
              <a:t>5</a:t>
            </a:fld>
            <a:endParaRPr lang="en-US"/>
          </a:p>
        </p:txBody>
      </p:sp>
    </p:spTree>
    <p:extLst>
      <p:ext uri="{BB962C8B-B14F-4D97-AF65-F5344CB8AC3E}">
        <p14:creationId xmlns:p14="http://schemas.microsoft.com/office/powerpoint/2010/main" val="36401287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A68D21-4015-4689-879A-41FE0AD5CCE7}" type="slidenum">
              <a:rPr lang="en-US" smtClean="0"/>
              <a:t>6</a:t>
            </a:fld>
            <a:endParaRPr lang="en-US"/>
          </a:p>
        </p:txBody>
      </p:sp>
    </p:spTree>
    <p:extLst>
      <p:ext uri="{BB962C8B-B14F-4D97-AF65-F5344CB8AC3E}">
        <p14:creationId xmlns:p14="http://schemas.microsoft.com/office/powerpoint/2010/main" val="21914766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A68D21-4015-4689-879A-41FE0AD5CCE7}" type="slidenum">
              <a:rPr lang="en-US" smtClean="0"/>
              <a:t>7</a:t>
            </a:fld>
            <a:endParaRPr lang="en-US"/>
          </a:p>
        </p:txBody>
      </p:sp>
    </p:spTree>
    <p:extLst>
      <p:ext uri="{BB962C8B-B14F-4D97-AF65-F5344CB8AC3E}">
        <p14:creationId xmlns:p14="http://schemas.microsoft.com/office/powerpoint/2010/main" val="42147958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A68D21-4015-4689-879A-41FE0AD5CCE7}" type="slidenum">
              <a:rPr lang="en-US" smtClean="0"/>
              <a:t>8</a:t>
            </a:fld>
            <a:endParaRPr lang="en-US"/>
          </a:p>
        </p:txBody>
      </p:sp>
    </p:spTree>
    <p:extLst>
      <p:ext uri="{BB962C8B-B14F-4D97-AF65-F5344CB8AC3E}">
        <p14:creationId xmlns:p14="http://schemas.microsoft.com/office/powerpoint/2010/main" val="5144619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A68D21-4015-4689-879A-41FE0AD5CCE7}" type="slidenum">
              <a:rPr lang="en-US" smtClean="0"/>
              <a:t>9</a:t>
            </a:fld>
            <a:endParaRPr lang="en-US"/>
          </a:p>
        </p:txBody>
      </p:sp>
    </p:spTree>
    <p:extLst>
      <p:ext uri="{BB962C8B-B14F-4D97-AF65-F5344CB8AC3E}">
        <p14:creationId xmlns:p14="http://schemas.microsoft.com/office/powerpoint/2010/main" val="29591721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A68D21-4015-4689-879A-41FE0AD5CCE7}" type="slidenum">
              <a:rPr lang="en-US" smtClean="0"/>
              <a:t>11</a:t>
            </a:fld>
            <a:endParaRPr lang="en-US"/>
          </a:p>
        </p:txBody>
      </p:sp>
    </p:spTree>
    <p:extLst>
      <p:ext uri="{BB962C8B-B14F-4D97-AF65-F5344CB8AC3E}">
        <p14:creationId xmlns:p14="http://schemas.microsoft.com/office/powerpoint/2010/main" val="45844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A68D21-4015-4689-879A-41FE0AD5CCE7}" type="slidenum">
              <a:rPr lang="en-US" smtClean="0"/>
              <a:t>12</a:t>
            </a:fld>
            <a:endParaRPr lang="en-US"/>
          </a:p>
        </p:txBody>
      </p:sp>
    </p:spTree>
    <p:extLst>
      <p:ext uri="{BB962C8B-B14F-4D97-AF65-F5344CB8AC3E}">
        <p14:creationId xmlns:p14="http://schemas.microsoft.com/office/powerpoint/2010/main" val="18892895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A68D21-4015-4689-879A-41FE0AD5CCE7}" type="slidenum">
              <a:rPr lang="en-US" smtClean="0"/>
              <a:t>13</a:t>
            </a:fld>
            <a:endParaRPr lang="en-US"/>
          </a:p>
        </p:txBody>
      </p:sp>
    </p:spTree>
    <p:extLst>
      <p:ext uri="{BB962C8B-B14F-4D97-AF65-F5344CB8AC3E}">
        <p14:creationId xmlns:p14="http://schemas.microsoft.com/office/powerpoint/2010/main" val="39527874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Blanc">
    <p:spTree>
      <p:nvGrpSpPr>
        <p:cNvPr id="1" name=""/>
        <p:cNvGrpSpPr/>
        <p:nvPr/>
      </p:nvGrpSpPr>
      <p:grpSpPr>
        <a:xfrm>
          <a:off x="0" y="0"/>
          <a:ext cx="0" cy="0"/>
          <a:chOff x="0" y="0"/>
          <a:chExt cx="0" cy="0"/>
        </a:xfrm>
      </p:grpSpPr>
    </p:spTree>
    <p:extLst>
      <p:ext uri="{BB962C8B-B14F-4D97-AF65-F5344CB8AC3E}">
        <p14:creationId xmlns:p14="http://schemas.microsoft.com/office/powerpoint/2010/main" val="9376959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Graphs/Charts">
    <p:spTree>
      <p:nvGrpSpPr>
        <p:cNvPr id="1" name=""/>
        <p:cNvGrpSpPr/>
        <p:nvPr/>
      </p:nvGrpSpPr>
      <p:grpSpPr>
        <a:xfrm>
          <a:off x="0" y="0"/>
          <a:ext cx="0" cy="0"/>
          <a:chOff x="0" y="0"/>
          <a:chExt cx="0" cy="0"/>
        </a:xfrm>
      </p:grpSpPr>
      <p:pic>
        <p:nvPicPr>
          <p:cNvPr id="5" name="Picture 4" descr="pp_ord_blanc.jpg"/>
          <p:cNvPicPr>
            <a:picLocks noChangeAspect="1"/>
          </p:cNvPicPr>
          <p:nvPr/>
        </p:nvPicPr>
        <p:blipFill>
          <a:blip r:embed="rId2" cstate="print"/>
          <a:stretch>
            <a:fillRect/>
          </a:stretch>
        </p:blipFill>
        <p:spPr>
          <a:xfrm>
            <a:off x="1" y="269"/>
            <a:ext cx="12191999" cy="6857463"/>
          </a:xfrm>
          <a:prstGeom prst="rect">
            <a:avLst/>
          </a:prstGeom>
        </p:spPr>
      </p:pic>
      <p:sp>
        <p:nvSpPr>
          <p:cNvPr id="4" name="Picture Placeholder 3"/>
          <p:cNvSpPr>
            <a:spLocks noGrp="1"/>
          </p:cNvSpPr>
          <p:nvPr>
            <p:ph type="pic" sz="quarter" idx="10"/>
          </p:nvPr>
        </p:nvSpPr>
        <p:spPr>
          <a:xfrm>
            <a:off x="1016000" y="1600200"/>
            <a:ext cx="10058400" cy="4724400"/>
          </a:xfrm>
        </p:spPr>
        <p:txBody>
          <a:bodyPr/>
          <a:lstStyle>
            <a:lvl1pPr>
              <a:buClrTx/>
              <a:defRPr/>
            </a:lvl1pPr>
          </a:lstStyle>
          <a:p>
            <a:r>
              <a:rPr lang="en-US" smtClean="0"/>
              <a:t>Click icon to add picture</a:t>
            </a:r>
            <a:endParaRPr lang="en-US" dirty="0"/>
          </a:p>
        </p:txBody>
      </p:sp>
      <p:sp>
        <p:nvSpPr>
          <p:cNvPr id="6" name="Text Placeholder 12"/>
          <p:cNvSpPr>
            <a:spLocks noGrp="1"/>
          </p:cNvSpPr>
          <p:nvPr>
            <p:ph type="body" sz="quarter" idx="11" hasCustomPrompt="1"/>
          </p:nvPr>
        </p:nvSpPr>
        <p:spPr>
          <a:xfrm>
            <a:off x="4064000" y="609600"/>
            <a:ext cx="7721600" cy="685800"/>
          </a:xfrm>
        </p:spPr>
        <p:txBody>
          <a:bodyPr/>
          <a:lstStyle>
            <a:lvl1pPr marL="0" marR="0" indent="0" algn="l" defTabSz="914400" rtl="0" eaLnBrk="1" fontAlgn="auto" latinLnBrk="0" hangingPunct="1">
              <a:lnSpc>
                <a:spcPct val="100000"/>
              </a:lnSpc>
              <a:spcBef>
                <a:spcPct val="0"/>
              </a:spcBef>
              <a:spcAft>
                <a:spcPts val="0"/>
              </a:spcAft>
              <a:buClrTx/>
              <a:buSzTx/>
              <a:buFontTx/>
              <a:buNone/>
              <a:tabLst/>
              <a:defRPr kumimoji="0" lang="en-US" sz="3200" b="1" i="0" u="none" strike="noStrike" kern="1200" cap="none" spc="0" normalizeH="0" baseline="0" noProof="0">
                <a:ln>
                  <a:noFill/>
                </a:ln>
                <a:solidFill>
                  <a:srgbClr val="0070C0"/>
                </a:solidFill>
                <a:effectLst/>
                <a:uLnTx/>
                <a:uFillTx/>
                <a:latin typeface="Gill Sans MT"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smtClean="0">
                <a:ln>
                  <a:noFill/>
                </a:ln>
                <a:solidFill>
                  <a:schemeClr val="accent3">
                    <a:lumMod val="75000"/>
                  </a:schemeClr>
                </a:solidFill>
                <a:effectLst/>
                <a:uLnTx/>
                <a:uFillTx/>
                <a:latin typeface="Gill Sans MT" pitchFamily="34" charset="0"/>
                <a:ea typeface="+mj-ea"/>
                <a:cs typeface="+mj-cs"/>
              </a:rPr>
              <a:t>Title Goes Here</a:t>
            </a:r>
          </a:p>
        </p:txBody>
      </p:sp>
      <p:sp>
        <p:nvSpPr>
          <p:cNvPr id="8" name="Date Placeholder 7"/>
          <p:cNvSpPr>
            <a:spLocks noGrp="1"/>
          </p:cNvSpPr>
          <p:nvPr>
            <p:ph type="dt" sz="half" idx="12"/>
          </p:nvPr>
        </p:nvSpPr>
        <p:spPr>
          <a:xfrm>
            <a:off x="8745071" y="6356351"/>
            <a:ext cx="2844800" cy="365125"/>
          </a:xfrm>
        </p:spPr>
        <p:txBody>
          <a:bodyPr/>
          <a:lstStyle/>
          <a:p>
            <a:fld id="{8110FB2C-8132-47EC-93A0-22F9DCE76484}" type="datetime1">
              <a:rPr lang="en-US" smtClean="0"/>
              <a:t>10/6/2015</a:t>
            </a:fld>
            <a:endParaRPr lang="en-US" dirty="0"/>
          </a:p>
        </p:txBody>
      </p:sp>
      <p:sp>
        <p:nvSpPr>
          <p:cNvPr id="10" name="Footer Placeholder 9"/>
          <p:cNvSpPr>
            <a:spLocks noGrp="1"/>
          </p:cNvSpPr>
          <p:nvPr>
            <p:ph type="ftr" sz="quarter" idx="14"/>
          </p:nvPr>
        </p:nvSpPr>
        <p:spPr/>
        <p:txBody>
          <a:bodyPr/>
          <a:lstStyle/>
          <a:p>
            <a:endParaRPr lang="en-US"/>
          </a:p>
        </p:txBody>
      </p:sp>
    </p:spTree>
    <p:extLst>
      <p:ext uri="{BB962C8B-B14F-4D97-AF65-F5344CB8AC3E}">
        <p14:creationId xmlns:p14="http://schemas.microsoft.com/office/powerpoint/2010/main" val="3208730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s/New Sections">
    <p:spTree>
      <p:nvGrpSpPr>
        <p:cNvPr id="1" name=""/>
        <p:cNvGrpSpPr/>
        <p:nvPr/>
      </p:nvGrpSpPr>
      <p:grpSpPr>
        <a:xfrm>
          <a:off x="0" y="0"/>
          <a:ext cx="0" cy="0"/>
          <a:chOff x="0" y="0"/>
          <a:chExt cx="0" cy="0"/>
        </a:xfrm>
      </p:grpSpPr>
      <p:pic>
        <p:nvPicPr>
          <p:cNvPr id="6" name="Picture 5" descr="pp_ord_blanc4.jpg"/>
          <p:cNvPicPr>
            <a:picLocks noChangeAspect="1"/>
          </p:cNvPicPr>
          <p:nvPr/>
        </p:nvPicPr>
        <p:blipFill>
          <a:blip r:embed="rId2" cstate="print"/>
          <a:stretch>
            <a:fillRect/>
          </a:stretch>
        </p:blipFill>
        <p:spPr>
          <a:xfrm>
            <a:off x="1" y="269"/>
            <a:ext cx="12191999" cy="6857463"/>
          </a:xfrm>
          <a:prstGeom prst="rect">
            <a:avLst/>
          </a:prstGeom>
        </p:spPr>
      </p:pic>
      <p:sp>
        <p:nvSpPr>
          <p:cNvPr id="5" name="Text Placeholder 1"/>
          <p:cNvSpPr>
            <a:spLocks noGrp="1"/>
          </p:cNvSpPr>
          <p:nvPr>
            <p:ph type="body" sz="quarter" idx="4294967295" hasCustomPrompt="1"/>
          </p:nvPr>
        </p:nvSpPr>
        <p:spPr>
          <a:xfrm>
            <a:off x="1625600" y="2590800"/>
            <a:ext cx="8940800" cy="2438400"/>
          </a:xfrm>
        </p:spPr>
        <p:txBody>
          <a:bodyPr>
            <a:normAutofit fontScale="92500"/>
          </a:bodyPr>
          <a:lstStyle>
            <a:lvl1pPr>
              <a:defRPr/>
            </a:lvl1pPr>
          </a:lstStyle>
          <a:p>
            <a:pPr marL="0" lvl="0" algn="ctr">
              <a:spcBef>
                <a:spcPts val="0"/>
              </a:spcBef>
              <a:buNone/>
              <a:defRPr/>
            </a:pPr>
            <a:r>
              <a:rPr lang="en-US" sz="4800" b="1" i="0" dirty="0" smtClean="0">
                <a:solidFill>
                  <a:schemeClr val="accent3">
                    <a:lumMod val="75000"/>
                  </a:schemeClr>
                </a:solidFill>
                <a:latin typeface="Gill Sans MT" pitchFamily="34" charset="0"/>
              </a:rPr>
              <a:t>Title</a:t>
            </a:r>
            <a:r>
              <a:rPr lang="en-US" sz="8800" b="1" i="0" dirty="0" smtClean="0">
                <a:solidFill>
                  <a:schemeClr val="accent3">
                    <a:lumMod val="75000"/>
                  </a:schemeClr>
                </a:solidFill>
                <a:latin typeface="Gill Sans MT" pitchFamily="34" charset="0"/>
              </a:rPr>
              <a:t/>
            </a:r>
            <a:br>
              <a:rPr lang="en-US" sz="8800" b="1" i="0" dirty="0" smtClean="0">
                <a:solidFill>
                  <a:schemeClr val="accent3">
                    <a:lumMod val="75000"/>
                  </a:schemeClr>
                </a:solidFill>
                <a:latin typeface="Gill Sans MT" pitchFamily="34" charset="0"/>
              </a:rPr>
            </a:br>
            <a:r>
              <a:rPr lang="en-US" sz="3200" b="1" i="0" dirty="0" smtClean="0">
                <a:solidFill>
                  <a:schemeClr val="tx1"/>
                </a:solidFill>
                <a:latin typeface="Gill Sans MT" pitchFamily="34" charset="0"/>
              </a:rPr>
              <a:t>Presenter's</a:t>
            </a:r>
            <a:r>
              <a:rPr lang="en-US" b="1" dirty="0" smtClean="0">
                <a:latin typeface="Gill Sans MT" pitchFamily="34" charset="0"/>
              </a:rPr>
              <a:t> Name</a:t>
            </a:r>
            <a:r>
              <a:rPr lang="en-US" sz="5400" b="1" dirty="0" smtClean="0">
                <a:latin typeface="Gill Sans MT" pitchFamily="34" charset="0"/>
              </a:rPr>
              <a:t/>
            </a:r>
            <a:br>
              <a:rPr lang="en-US" sz="5400" b="1" dirty="0" smtClean="0">
                <a:latin typeface="Gill Sans MT" pitchFamily="34" charset="0"/>
              </a:rPr>
            </a:br>
            <a:r>
              <a:rPr lang="en-US" sz="2000" b="0" dirty="0" smtClean="0">
                <a:latin typeface="Gill Sans MT" pitchFamily="34" charset="0"/>
              </a:rPr>
              <a:t>Presenter’s Title</a:t>
            </a:r>
            <a:endParaRPr lang="en-US" sz="2000" dirty="0">
              <a:latin typeface="Gill Sans MT" pitchFamily="34" charset="0"/>
            </a:endParaRPr>
          </a:p>
        </p:txBody>
      </p:sp>
      <p:sp>
        <p:nvSpPr>
          <p:cNvPr id="7" name="Date Placeholder 6"/>
          <p:cNvSpPr>
            <a:spLocks noGrp="1"/>
          </p:cNvSpPr>
          <p:nvPr>
            <p:ph type="dt" sz="half" idx="10"/>
          </p:nvPr>
        </p:nvSpPr>
        <p:spPr>
          <a:xfrm>
            <a:off x="9040906" y="6369798"/>
            <a:ext cx="2844800" cy="365125"/>
          </a:xfrm>
        </p:spPr>
        <p:txBody>
          <a:bodyPr/>
          <a:lstStyle/>
          <a:p>
            <a:fld id="{292D8C0C-0F22-4C3B-AAC6-F18C0EF53998}" type="datetime1">
              <a:rPr lang="en-US" smtClean="0"/>
              <a:t>10/6/2015</a:t>
            </a:fld>
            <a:endParaRPr lang="en-US"/>
          </a:p>
        </p:txBody>
      </p:sp>
      <p:sp>
        <p:nvSpPr>
          <p:cNvPr id="9" name="Footer Placeholder 8"/>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39950515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With Images">
    <p:spTree>
      <p:nvGrpSpPr>
        <p:cNvPr id="1" name=""/>
        <p:cNvGrpSpPr/>
        <p:nvPr/>
      </p:nvGrpSpPr>
      <p:grpSpPr>
        <a:xfrm>
          <a:off x="0" y="0"/>
          <a:ext cx="0" cy="0"/>
          <a:chOff x="0" y="0"/>
          <a:chExt cx="0" cy="0"/>
        </a:xfrm>
      </p:grpSpPr>
      <p:pic>
        <p:nvPicPr>
          <p:cNvPr id="6" name="Picture 5" descr="pp_ord_blanc.jpg"/>
          <p:cNvPicPr>
            <a:picLocks noChangeAspect="1"/>
          </p:cNvPicPr>
          <p:nvPr/>
        </p:nvPicPr>
        <p:blipFill>
          <a:blip r:embed="rId2" cstate="print"/>
          <a:stretch>
            <a:fillRect/>
          </a:stretch>
        </p:blipFill>
        <p:spPr>
          <a:xfrm>
            <a:off x="1" y="269"/>
            <a:ext cx="12191999" cy="6857463"/>
          </a:xfrm>
          <a:prstGeom prst="rect">
            <a:avLst/>
          </a:prstGeom>
        </p:spPr>
      </p:pic>
      <p:sp>
        <p:nvSpPr>
          <p:cNvPr id="13" name="Text Placeholder 12"/>
          <p:cNvSpPr>
            <a:spLocks noGrp="1"/>
          </p:cNvSpPr>
          <p:nvPr>
            <p:ph type="body" sz="quarter" idx="10" hasCustomPrompt="1"/>
          </p:nvPr>
        </p:nvSpPr>
        <p:spPr>
          <a:xfrm>
            <a:off x="4064000" y="609600"/>
            <a:ext cx="7721600" cy="685800"/>
          </a:xfrm>
        </p:spPr>
        <p:txBody>
          <a:bodyPr/>
          <a:lstStyle>
            <a:lvl1pPr marL="0" marR="0" indent="0" algn="l" defTabSz="914400" rtl="0" eaLnBrk="1" fontAlgn="auto" latinLnBrk="0" hangingPunct="1">
              <a:lnSpc>
                <a:spcPct val="100000"/>
              </a:lnSpc>
              <a:spcBef>
                <a:spcPct val="0"/>
              </a:spcBef>
              <a:spcAft>
                <a:spcPts val="0"/>
              </a:spcAft>
              <a:buClrTx/>
              <a:buSzTx/>
              <a:buFontTx/>
              <a:buNone/>
              <a:tabLst/>
              <a:defRPr kumimoji="0" lang="en-US" sz="3200" b="1" i="0" u="none" strike="noStrike" kern="1200" cap="none" spc="0" normalizeH="0" baseline="0" noProof="0">
                <a:ln>
                  <a:noFill/>
                </a:ln>
                <a:solidFill>
                  <a:srgbClr val="0070C0"/>
                </a:solidFill>
                <a:effectLst/>
                <a:uLnTx/>
                <a:uFillTx/>
                <a:latin typeface="Gill Sans MT"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smtClean="0">
                <a:ln>
                  <a:noFill/>
                </a:ln>
                <a:solidFill>
                  <a:schemeClr val="accent3">
                    <a:lumMod val="75000"/>
                  </a:schemeClr>
                </a:solidFill>
                <a:effectLst/>
                <a:uLnTx/>
                <a:uFillTx/>
                <a:latin typeface="Gill Sans MT" pitchFamily="34" charset="0"/>
                <a:ea typeface="+mj-ea"/>
                <a:cs typeface="+mj-cs"/>
              </a:rPr>
              <a:t>Title Goes Here</a:t>
            </a:r>
          </a:p>
        </p:txBody>
      </p:sp>
      <p:sp>
        <p:nvSpPr>
          <p:cNvPr id="17" name="Picture Placeholder 16"/>
          <p:cNvSpPr>
            <a:spLocks noGrp="1"/>
          </p:cNvSpPr>
          <p:nvPr>
            <p:ph type="pic" sz="quarter" idx="12"/>
          </p:nvPr>
        </p:nvSpPr>
        <p:spPr>
          <a:xfrm>
            <a:off x="8331200" y="1524000"/>
            <a:ext cx="3657600" cy="2133600"/>
          </a:xfrm>
        </p:spPr>
        <p:txBody>
          <a:bodyPr/>
          <a:lstStyle/>
          <a:p>
            <a:r>
              <a:rPr lang="en-US" smtClean="0"/>
              <a:t>Click icon to add picture</a:t>
            </a:r>
            <a:endParaRPr lang="en-US"/>
          </a:p>
        </p:txBody>
      </p:sp>
      <p:sp>
        <p:nvSpPr>
          <p:cNvPr id="19" name="Picture Placeholder 18"/>
          <p:cNvSpPr>
            <a:spLocks noGrp="1"/>
          </p:cNvSpPr>
          <p:nvPr>
            <p:ph type="pic" sz="quarter" idx="13"/>
          </p:nvPr>
        </p:nvSpPr>
        <p:spPr>
          <a:xfrm>
            <a:off x="8331200" y="3886200"/>
            <a:ext cx="3657600" cy="2209800"/>
          </a:xfrm>
        </p:spPr>
        <p:txBody>
          <a:bodyPr/>
          <a:lstStyle/>
          <a:p>
            <a:r>
              <a:rPr lang="en-US" smtClean="0"/>
              <a:t>Click icon to add picture</a:t>
            </a:r>
            <a:endParaRPr lang="en-US"/>
          </a:p>
        </p:txBody>
      </p:sp>
      <p:sp>
        <p:nvSpPr>
          <p:cNvPr id="21" name="Text Placeholder 20"/>
          <p:cNvSpPr>
            <a:spLocks noGrp="1"/>
          </p:cNvSpPr>
          <p:nvPr>
            <p:ph type="body" sz="quarter" idx="14" hasCustomPrompt="1"/>
          </p:nvPr>
        </p:nvSpPr>
        <p:spPr>
          <a:xfrm>
            <a:off x="203200" y="1447800"/>
            <a:ext cx="7924800" cy="5257800"/>
          </a:xfrm>
        </p:spPr>
        <p:txBody>
          <a:bodyPr>
            <a:normAutofit/>
          </a:bodyPr>
          <a:lstStyle>
            <a:lvl1pPr marL="0">
              <a:spcAft>
                <a:spcPts val="600"/>
              </a:spcAft>
              <a:buClr>
                <a:schemeClr val="accent3">
                  <a:lumMod val="75000"/>
                </a:schemeClr>
              </a:buClr>
              <a:buSzPct val="150000"/>
              <a:defRPr sz="1600" b="1" baseline="0">
                <a:latin typeface="Gill Sans MT" pitchFamily="34" charset="0"/>
              </a:defRPr>
            </a:lvl1pPr>
            <a:lvl2pPr>
              <a:defRPr sz="1600" b="1">
                <a:latin typeface="Gill Sans MT" pitchFamily="34" charset="0"/>
              </a:defRPr>
            </a:lvl2pPr>
            <a:lvl3pPr>
              <a:defRPr sz="1600" b="1">
                <a:latin typeface="Gill Sans MT" pitchFamily="34" charset="0"/>
              </a:defRPr>
            </a:lvl3pPr>
            <a:lvl4pPr>
              <a:defRPr sz="1600" b="1">
                <a:latin typeface="Gill Sans MT" pitchFamily="34" charset="0"/>
              </a:defRPr>
            </a:lvl4pPr>
            <a:lvl5pPr>
              <a:defRPr sz="1600" b="1">
                <a:latin typeface="Gill Sans MT" pitchFamily="34" charset="0"/>
              </a:defRPr>
            </a:lvl5pPr>
          </a:lstStyle>
          <a:p>
            <a:pPr lvl="0"/>
            <a:r>
              <a:rPr lang="en-US" dirty="0" smtClean="0"/>
              <a:t>Bullet 1</a:t>
            </a:r>
          </a:p>
          <a:p>
            <a:pPr lvl="0"/>
            <a:r>
              <a:rPr lang="en-US" dirty="0" smtClean="0"/>
              <a:t>Bullet 2</a:t>
            </a:r>
          </a:p>
          <a:p>
            <a:pPr lvl="0"/>
            <a:r>
              <a:rPr lang="en-US" dirty="0" smtClean="0"/>
              <a:t>Bullet 3</a:t>
            </a:r>
          </a:p>
          <a:p>
            <a:pPr lvl="0"/>
            <a:r>
              <a:rPr lang="en-US" dirty="0" smtClean="0"/>
              <a:t>Bullet 4</a:t>
            </a:r>
          </a:p>
          <a:p>
            <a:pPr lvl="0"/>
            <a:r>
              <a:rPr lang="en-US" dirty="0" smtClean="0"/>
              <a:t>Bullet 5</a:t>
            </a:r>
          </a:p>
          <a:p>
            <a:pPr lvl="0"/>
            <a:r>
              <a:rPr lang="en-US" dirty="0" smtClean="0"/>
              <a:t>Bullet 6</a:t>
            </a:r>
          </a:p>
          <a:p>
            <a:pPr lvl="0"/>
            <a:r>
              <a:rPr lang="en-US" dirty="0" smtClean="0"/>
              <a:t>Bullet 7</a:t>
            </a:r>
          </a:p>
          <a:p>
            <a:pPr lvl="0"/>
            <a:r>
              <a:rPr lang="en-US" dirty="0" smtClean="0"/>
              <a:t>Bullet 8</a:t>
            </a:r>
          </a:p>
          <a:p>
            <a:pPr lvl="0"/>
            <a:r>
              <a:rPr lang="en-US" dirty="0" smtClean="0"/>
              <a:t>Bullet 9</a:t>
            </a:r>
          </a:p>
          <a:p>
            <a:pPr lvl="0"/>
            <a:r>
              <a:rPr lang="en-US" dirty="0" smtClean="0"/>
              <a:t>Bullet 10</a:t>
            </a:r>
          </a:p>
        </p:txBody>
      </p:sp>
      <p:sp>
        <p:nvSpPr>
          <p:cNvPr id="8" name="Date Placeholder 7"/>
          <p:cNvSpPr>
            <a:spLocks noGrp="1"/>
          </p:cNvSpPr>
          <p:nvPr>
            <p:ph type="dt" sz="half" idx="15"/>
          </p:nvPr>
        </p:nvSpPr>
        <p:spPr/>
        <p:txBody>
          <a:bodyPr/>
          <a:lstStyle/>
          <a:p>
            <a:fld id="{0642EF35-13FC-44F5-9810-4282A85F7D41}" type="datetime1">
              <a:rPr lang="en-US" smtClean="0"/>
              <a:t>10/6/2015</a:t>
            </a:fld>
            <a:endParaRPr lang="en-US"/>
          </a:p>
        </p:txBody>
      </p:sp>
      <p:sp>
        <p:nvSpPr>
          <p:cNvPr id="9" name="Slide Number Placeholder 8"/>
          <p:cNvSpPr>
            <a:spLocks noGrp="1"/>
          </p:cNvSpPr>
          <p:nvPr>
            <p:ph type="sldNum" sz="quarter" idx="16"/>
          </p:nvPr>
        </p:nvSpPr>
        <p:spPr>
          <a:xfrm>
            <a:off x="8737600" y="6356351"/>
            <a:ext cx="3251200" cy="365125"/>
          </a:xfrm>
        </p:spPr>
        <p:txBody>
          <a:bodyPr/>
          <a:lstStyle>
            <a:lvl1pPr>
              <a:defRPr sz="3200" b="1">
                <a:solidFill>
                  <a:schemeClr val="tx1"/>
                </a:solidFill>
                <a:latin typeface="Gill Sans MT" pitchFamily="34" charset="0"/>
              </a:defRPr>
            </a:lvl1pPr>
          </a:lstStyle>
          <a:p>
            <a:fld id="{01A319DC-66DC-4E52-97AB-161283A3B8A1}" type="slidenum">
              <a:rPr lang="en-US" smtClean="0"/>
              <a:t>‹#›</a:t>
            </a:fld>
            <a:endParaRPr lang="en-US"/>
          </a:p>
        </p:txBody>
      </p:sp>
      <p:sp>
        <p:nvSpPr>
          <p:cNvPr id="10" name="Footer Placeholder 9"/>
          <p:cNvSpPr>
            <a:spLocks noGrp="1"/>
          </p:cNvSpPr>
          <p:nvPr>
            <p:ph type="ftr" sz="quarter" idx="17"/>
          </p:nvPr>
        </p:nvSpPr>
        <p:spPr/>
        <p:txBody>
          <a:bodyPr/>
          <a:lstStyle/>
          <a:p>
            <a:endParaRPr lang="en-US"/>
          </a:p>
        </p:txBody>
      </p:sp>
    </p:spTree>
    <p:extLst>
      <p:ext uri="{BB962C8B-B14F-4D97-AF65-F5344CB8AC3E}">
        <p14:creationId xmlns:p14="http://schemas.microsoft.com/office/powerpoint/2010/main" val="133923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ext Only">
    <p:spTree>
      <p:nvGrpSpPr>
        <p:cNvPr id="1" name=""/>
        <p:cNvGrpSpPr/>
        <p:nvPr/>
      </p:nvGrpSpPr>
      <p:grpSpPr>
        <a:xfrm>
          <a:off x="0" y="0"/>
          <a:ext cx="0" cy="0"/>
          <a:chOff x="0" y="0"/>
          <a:chExt cx="0" cy="0"/>
        </a:xfrm>
      </p:grpSpPr>
      <p:pic>
        <p:nvPicPr>
          <p:cNvPr id="6" name="Picture 5" descr="pp_ord_blanc.jpg"/>
          <p:cNvPicPr>
            <a:picLocks noChangeAspect="1"/>
          </p:cNvPicPr>
          <p:nvPr/>
        </p:nvPicPr>
        <p:blipFill>
          <a:blip r:embed="rId2" cstate="print"/>
          <a:stretch>
            <a:fillRect/>
          </a:stretch>
        </p:blipFill>
        <p:spPr>
          <a:xfrm>
            <a:off x="1" y="269"/>
            <a:ext cx="12191999" cy="6857463"/>
          </a:xfrm>
          <a:prstGeom prst="rect">
            <a:avLst/>
          </a:prstGeom>
        </p:spPr>
      </p:pic>
      <p:sp>
        <p:nvSpPr>
          <p:cNvPr id="11" name="Text Placeholder 12"/>
          <p:cNvSpPr>
            <a:spLocks noGrp="1"/>
          </p:cNvSpPr>
          <p:nvPr>
            <p:ph type="body" sz="quarter" idx="10" hasCustomPrompt="1"/>
          </p:nvPr>
        </p:nvSpPr>
        <p:spPr>
          <a:xfrm>
            <a:off x="4064000" y="609600"/>
            <a:ext cx="7721600" cy="685800"/>
          </a:xfrm>
        </p:spPr>
        <p:txBody>
          <a:bodyPr/>
          <a:lstStyle>
            <a:lvl1pPr marL="0" marR="0" indent="0" algn="l" defTabSz="914400" rtl="0" eaLnBrk="1" fontAlgn="auto" latinLnBrk="0" hangingPunct="1">
              <a:lnSpc>
                <a:spcPct val="100000"/>
              </a:lnSpc>
              <a:spcBef>
                <a:spcPct val="0"/>
              </a:spcBef>
              <a:spcAft>
                <a:spcPts val="0"/>
              </a:spcAft>
              <a:buClrTx/>
              <a:buSzTx/>
              <a:buFontTx/>
              <a:buNone/>
              <a:tabLst/>
              <a:defRPr kumimoji="0" lang="en-US" sz="3200" b="1" i="0" u="none" strike="noStrike" kern="1200" cap="none" spc="0" normalizeH="0" baseline="0" noProof="0">
                <a:ln>
                  <a:noFill/>
                </a:ln>
                <a:solidFill>
                  <a:schemeClr val="accent5">
                    <a:lumMod val="75000"/>
                  </a:schemeClr>
                </a:solidFill>
                <a:effectLst/>
                <a:uLnTx/>
                <a:uFillTx/>
                <a:latin typeface="Gill Sans MT"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smtClean="0">
                <a:ln>
                  <a:noFill/>
                </a:ln>
                <a:solidFill>
                  <a:schemeClr val="accent3">
                    <a:lumMod val="75000"/>
                  </a:schemeClr>
                </a:solidFill>
                <a:effectLst/>
                <a:uLnTx/>
                <a:uFillTx/>
                <a:latin typeface="Gill Sans MT" pitchFamily="34" charset="0"/>
                <a:ea typeface="+mj-ea"/>
                <a:cs typeface="+mj-cs"/>
              </a:rPr>
              <a:t>Title Goes Here</a:t>
            </a:r>
          </a:p>
        </p:txBody>
      </p:sp>
      <p:sp>
        <p:nvSpPr>
          <p:cNvPr id="16" name="Text Placeholder 15"/>
          <p:cNvSpPr>
            <a:spLocks noGrp="1"/>
          </p:cNvSpPr>
          <p:nvPr>
            <p:ph type="body" sz="quarter" idx="11" hasCustomPrompt="1"/>
          </p:nvPr>
        </p:nvSpPr>
        <p:spPr>
          <a:xfrm>
            <a:off x="203200" y="1447800"/>
            <a:ext cx="11785600" cy="4876800"/>
          </a:xfrm>
        </p:spPr>
        <p:txBody>
          <a:bodyPr>
            <a:normAutofit/>
          </a:bodyPr>
          <a:lstStyle>
            <a:lvl1pPr>
              <a:spcAft>
                <a:spcPts val="600"/>
              </a:spcAft>
              <a:buClr>
                <a:schemeClr val="accent3">
                  <a:lumMod val="75000"/>
                </a:schemeClr>
              </a:buClr>
              <a:buSzPct val="150000"/>
              <a:defRPr sz="1600" b="1">
                <a:latin typeface="Gill Sans MT" pitchFamily="34" charset="0"/>
              </a:defRPr>
            </a:lvl1pPr>
            <a:lvl2pPr>
              <a:defRPr sz="1600" b="1">
                <a:latin typeface="Gill Sans MT" pitchFamily="34" charset="0"/>
              </a:defRPr>
            </a:lvl2pPr>
            <a:lvl3pPr>
              <a:defRPr sz="1600" b="1">
                <a:latin typeface="Gill Sans MT" pitchFamily="34" charset="0"/>
              </a:defRPr>
            </a:lvl3pPr>
            <a:lvl4pPr>
              <a:defRPr sz="1600" b="1">
                <a:latin typeface="Gill Sans MT" pitchFamily="34" charset="0"/>
              </a:defRPr>
            </a:lvl4pPr>
            <a:lvl5pPr>
              <a:defRPr sz="1600" b="1">
                <a:latin typeface="Gill Sans MT" pitchFamily="34" charset="0"/>
              </a:defRPr>
            </a:lvl5pPr>
          </a:lstStyle>
          <a:p>
            <a:pPr lvl="0"/>
            <a:r>
              <a:rPr lang="en-US" dirty="0" smtClean="0"/>
              <a:t>Bullet 1</a:t>
            </a:r>
          </a:p>
          <a:p>
            <a:pPr lvl="0"/>
            <a:r>
              <a:rPr lang="en-US" dirty="0" smtClean="0"/>
              <a:t>Bullet 2</a:t>
            </a:r>
          </a:p>
          <a:p>
            <a:pPr lvl="0"/>
            <a:r>
              <a:rPr lang="en-US" dirty="0" smtClean="0"/>
              <a:t>Bullet 3</a:t>
            </a:r>
          </a:p>
          <a:p>
            <a:pPr lvl="0"/>
            <a:r>
              <a:rPr lang="en-US" dirty="0" smtClean="0"/>
              <a:t>Bullet 4</a:t>
            </a:r>
          </a:p>
          <a:p>
            <a:pPr lvl="0"/>
            <a:r>
              <a:rPr lang="en-US" dirty="0" smtClean="0"/>
              <a:t>Bullet 5</a:t>
            </a:r>
          </a:p>
          <a:p>
            <a:pPr lvl="0"/>
            <a:r>
              <a:rPr lang="en-US" dirty="0" smtClean="0"/>
              <a:t>Bullet 6</a:t>
            </a:r>
          </a:p>
          <a:p>
            <a:pPr lvl="0"/>
            <a:r>
              <a:rPr lang="en-US" dirty="0" smtClean="0"/>
              <a:t>Bullet 7</a:t>
            </a:r>
          </a:p>
          <a:p>
            <a:pPr lvl="0"/>
            <a:r>
              <a:rPr lang="en-US" dirty="0" smtClean="0"/>
              <a:t>Bullet 8</a:t>
            </a:r>
          </a:p>
          <a:p>
            <a:pPr lvl="0"/>
            <a:r>
              <a:rPr lang="en-US" dirty="0" smtClean="0"/>
              <a:t>Bullet 9</a:t>
            </a:r>
          </a:p>
          <a:p>
            <a:pPr lvl="0"/>
            <a:r>
              <a:rPr lang="en-US" dirty="0" smtClean="0"/>
              <a:t>Bullet 10</a:t>
            </a:r>
          </a:p>
          <a:p>
            <a:pPr lvl="0"/>
            <a:r>
              <a:rPr lang="en-US" dirty="0" smtClean="0"/>
              <a:t>Bullet 11</a:t>
            </a:r>
          </a:p>
          <a:p>
            <a:pPr lvl="0"/>
            <a:r>
              <a:rPr lang="en-US" dirty="0" smtClean="0"/>
              <a:t>Bullet 12</a:t>
            </a:r>
          </a:p>
          <a:p>
            <a:pPr lvl="0"/>
            <a:r>
              <a:rPr lang="en-US" dirty="0" smtClean="0"/>
              <a:t>Bullet 13</a:t>
            </a:r>
          </a:p>
          <a:p>
            <a:pPr lvl="0"/>
            <a:endParaRPr lang="en-US" dirty="0" smtClean="0"/>
          </a:p>
          <a:p>
            <a:pPr lvl="0"/>
            <a:endParaRPr lang="en-US" dirty="0"/>
          </a:p>
        </p:txBody>
      </p:sp>
      <p:sp>
        <p:nvSpPr>
          <p:cNvPr id="7" name="Date Placeholder 6"/>
          <p:cNvSpPr>
            <a:spLocks noGrp="1"/>
          </p:cNvSpPr>
          <p:nvPr>
            <p:ph type="dt" sz="half" idx="12"/>
          </p:nvPr>
        </p:nvSpPr>
        <p:spPr>
          <a:xfrm>
            <a:off x="8946776" y="6396692"/>
            <a:ext cx="2844800" cy="365125"/>
          </a:xfrm>
        </p:spPr>
        <p:txBody>
          <a:bodyPr/>
          <a:lstStyle/>
          <a:p>
            <a:fld id="{EB14078F-CE60-4DA0-80D8-40646C8355D6}" type="datetime1">
              <a:rPr lang="en-US" smtClean="0"/>
              <a:t>10/6/2015</a:t>
            </a:fld>
            <a:endParaRPr lang="en-US"/>
          </a:p>
        </p:txBody>
      </p:sp>
      <p:sp>
        <p:nvSpPr>
          <p:cNvPr id="9" name="Footer Placeholder 8"/>
          <p:cNvSpPr>
            <a:spLocks noGrp="1"/>
          </p:cNvSpPr>
          <p:nvPr>
            <p:ph type="ftr" sz="quarter" idx="14"/>
          </p:nvPr>
        </p:nvSpPr>
        <p:spPr/>
        <p:txBody>
          <a:bodyPr/>
          <a:lstStyle/>
          <a:p>
            <a:endParaRPr lang="en-US"/>
          </a:p>
        </p:txBody>
      </p:sp>
    </p:spTree>
    <p:extLst>
      <p:ext uri="{BB962C8B-B14F-4D97-AF65-F5344CB8AC3E}">
        <p14:creationId xmlns:p14="http://schemas.microsoft.com/office/powerpoint/2010/main" val="2093783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B0EDB25-A504-4983-B399-B76DA755301C}" type="datetime1">
              <a:rPr lang="en-US" smtClean="0"/>
              <a:t>10/6/2015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A319DC-66DC-4E52-97AB-161283A3B8A1}" type="slidenum">
              <a:rPr lang="en-US" smtClean="0"/>
              <a:t>‹#›</a:t>
            </a:fld>
            <a:endParaRPr lang="en-US"/>
          </a:p>
        </p:txBody>
      </p:sp>
    </p:spTree>
    <p:extLst>
      <p:ext uri="{BB962C8B-B14F-4D97-AF65-F5344CB8AC3E}">
        <p14:creationId xmlns:p14="http://schemas.microsoft.com/office/powerpoint/2010/main" val="20561353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BEDD7F-CC83-4888-A325-C4FC1FB2DA23}" type="datetime1">
              <a:rPr lang="en-US" smtClean="0"/>
              <a:t>10/6/2015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FECD8C1-F952-4BBD-80BB-AFC17C14FD38}" type="slidenum">
              <a:rPr lang="en-US" smtClean="0"/>
              <a:t>‹#›</a:t>
            </a:fld>
            <a:endParaRPr lang="en-US"/>
          </a:p>
        </p:txBody>
      </p:sp>
    </p:spTree>
    <p:extLst>
      <p:ext uri="{BB962C8B-B14F-4D97-AF65-F5344CB8AC3E}">
        <p14:creationId xmlns:p14="http://schemas.microsoft.com/office/powerpoint/2010/main" val="9523269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1D80EA6-248D-4809-9E0D-5B9AA54289FA}" type="datetime1">
              <a:rPr lang="en-US" smtClean="0"/>
              <a:t>10/6/2015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FECD8C1-F952-4BBD-80BB-AFC17C14FD38}" type="slidenum">
              <a:rPr lang="en-US" smtClean="0"/>
              <a:t>‹#›</a:t>
            </a:fld>
            <a:endParaRPr lang="en-US"/>
          </a:p>
        </p:txBody>
      </p:sp>
    </p:spTree>
    <p:extLst>
      <p:ext uri="{BB962C8B-B14F-4D97-AF65-F5344CB8AC3E}">
        <p14:creationId xmlns:p14="http://schemas.microsoft.com/office/powerpoint/2010/main" val="12393931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96B531-F474-402B-90DA-202A7A7E690B}" type="datetime1">
              <a:rPr lang="en-US" smtClean="0"/>
              <a:t>10/6/2015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A319DC-66DC-4E52-97AB-161283A3B8A1}" type="slidenum">
              <a:rPr lang="en-US" smtClean="0"/>
              <a:t>‹#›</a:t>
            </a:fld>
            <a:endParaRPr lang="en-US"/>
          </a:p>
        </p:txBody>
      </p:sp>
      <p:pic>
        <p:nvPicPr>
          <p:cNvPr id="7" name="Picture 6" descr="pp_ord_blanc1.jpg"/>
          <p:cNvPicPr>
            <a:picLocks noChangeAspect="1"/>
          </p:cNvPicPr>
          <p:nvPr/>
        </p:nvPicPr>
        <p:blipFill>
          <a:blip r:embed="rId10" cstate="print"/>
          <a:stretch>
            <a:fillRect/>
          </a:stretch>
        </p:blipFill>
        <p:spPr>
          <a:xfrm>
            <a:off x="0" y="268"/>
            <a:ext cx="12192000" cy="6857464"/>
          </a:xfrm>
          <a:prstGeom prst="rect">
            <a:avLst/>
          </a:prstGeom>
        </p:spPr>
      </p:pic>
    </p:spTree>
    <p:extLst>
      <p:ext uri="{BB962C8B-B14F-4D97-AF65-F5344CB8AC3E}">
        <p14:creationId xmlns:p14="http://schemas.microsoft.com/office/powerpoint/2010/main" val="37091792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49.emf"/><Relationship Id="rId7"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58.png"/><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5.xml"/><Relationship Id="rId4" Type="http://schemas.openxmlformats.org/officeDocument/2006/relationships/image" Target="../media/image61.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5.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6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690880" y="1605280"/>
            <a:ext cx="10637520" cy="4277360"/>
          </a:xfrm>
        </p:spPr>
        <p:txBody>
          <a:bodyPr>
            <a:normAutofit fontScale="85000" lnSpcReduction="20000"/>
          </a:bodyPr>
          <a:lstStyle/>
          <a:p>
            <a:pPr marL="0" indent="0">
              <a:buNone/>
            </a:pPr>
            <a:r>
              <a:rPr lang="en-US" sz="4300" b="1" dirty="0">
                <a:solidFill>
                  <a:srgbClr val="0070C0"/>
                </a:solidFill>
              </a:rPr>
              <a:t>Evaluation and Intercomparison of 2010 Hemispheric CMAQ Simulations Performed in the Context of AQMEII and HTAP </a:t>
            </a:r>
            <a:endParaRPr lang="en-US" sz="4300" b="1" dirty="0" smtClean="0">
              <a:solidFill>
                <a:srgbClr val="0070C0"/>
              </a:solidFill>
            </a:endParaRPr>
          </a:p>
          <a:p>
            <a:pPr marL="0" indent="0">
              <a:buNone/>
            </a:pPr>
            <a:r>
              <a:rPr lang="en-US" dirty="0" smtClean="0"/>
              <a:t>C. </a:t>
            </a:r>
            <a:r>
              <a:rPr lang="en-US" dirty="0"/>
              <a:t>Hogrefe</a:t>
            </a:r>
            <a:r>
              <a:rPr lang="en-US" baseline="30000" dirty="0"/>
              <a:t>1</a:t>
            </a:r>
            <a:r>
              <a:rPr lang="en-US" dirty="0"/>
              <a:t>, </a:t>
            </a:r>
            <a:r>
              <a:rPr lang="en-US" dirty="0" smtClean="0"/>
              <a:t>J. </a:t>
            </a:r>
            <a:r>
              <a:rPr lang="en-US" dirty="0"/>
              <a:t>Xing</a:t>
            </a:r>
            <a:r>
              <a:rPr lang="en-US" baseline="30000" dirty="0"/>
              <a:t>1</a:t>
            </a:r>
            <a:r>
              <a:rPr lang="en-US" dirty="0"/>
              <a:t>, </a:t>
            </a:r>
            <a:r>
              <a:rPr lang="en-US" dirty="0" smtClean="0"/>
              <a:t>J. </a:t>
            </a:r>
            <a:r>
              <a:rPr lang="en-US" dirty="0"/>
              <a:t>Flemming</a:t>
            </a:r>
            <a:r>
              <a:rPr lang="en-US" baseline="30000" dirty="0"/>
              <a:t>2</a:t>
            </a:r>
            <a:r>
              <a:rPr lang="en-US" dirty="0"/>
              <a:t>, </a:t>
            </a:r>
            <a:r>
              <a:rPr lang="en-US" dirty="0" smtClean="0"/>
              <a:t>M.-Y. Lin</a:t>
            </a:r>
            <a:r>
              <a:rPr lang="en-US" baseline="30000" dirty="0" smtClean="0"/>
              <a:t>3</a:t>
            </a:r>
            <a:r>
              <a:rPr lang="en-US" dirty="0" smtClean="0"/>
              <a:t>, R. Park</a:t>
            </a:r>
            <a:r>
              <a:rPr lang="en-US" baseline="30000" dirty="0" smtClean="0"/>
              <a:t>4</a:t>
            </a:r>
            <a:r>
              <a:rPr lang="en-US" dirty="0" smtClean="0"/>
              <a:t>, G. </a:t>
            </a:r>
            <a:r>
              <a:rPr lang="en-US" dirty="0"/>
              <a:t>Pouliot</a:t>
            </a:r>
            <a:r>
              <a:rPr lang="en-US" baseline="30000" dirty="0"/>
              <a:t>1</a:t>
            </a:r>
            <a:r>
              <a:rPr lang="en-US" dirty="0"/>
              <a:t>, </a:t>
            </a:r>
            <a:r>
              <a:rPr lang="en-US" dirty="0" smtClean="0"/>
              <a:t>S. </a:t>
            </a:r>
            <a:r>
              <a:rPr lang="en-US" dirty="0"/>
              <a:t>Roselle</a:t>
            </a:r>
            <a:r>
              <a:rPr lang="en-US" baseline="30000" dirty="0"/>
              <a:t>1</a:t>
            </a:r>
            <a:r>
              <a:rPr lang="en-US" dirty="0"/>
              <a:t>, </a:t>
            </a:r>
            <a:r>
              <a:rPr lang="en-US" dirty="0" smtClean="0"/>
              <a:t>R. Bianconi</a:t>
            </a:r>
            <a:r>
              <a:rPr lang="en-US" baseline="30000" dirty="0" smtClean="0"/>
              <a:t>5</a:t>
            </a:r>
            <a:r>
              <a:rPr lang="en-US" dirty="0" smtClean="0"/>
              <a:t>, E. Solazzo</a:t>
            </a:r>
            <a:r>
              <a:rPr lang="en-US" baseline="30000" dirty="0" smtClean="0"/>
              <a:t>6</a:t>
            </a:r>
            <a:r>
              <a:rPr lang="en-US" dirty="0" smtClean="0"/>
              <a:t>, S. Galmarini</a:t>
            </a:r>
            <a:r>
              <a:rPr lang="en-US" baseline="30000" dirty="0" smtClean="0"/>
              <a:t>6</a:t>
            </a:r>
            <a:r>
              <a:rPr lang="en-US" dirty="0" smtClean="0"/>
              <a:t>, and R. Mathur</a:t>
            </a:r>
            <a:r>
              <a:rPr lang="en-US" baseline="30000" dirty="0" smtClean="0"/>
              <a:t>1</a:t>
            </a:r>
          </a:p>
          <a:p>
            <a:pPr marL="0" indent="0">
              <a:buNone/>
            </a:pPr>
            <a:r>
              <a:rPr lang="en-US" sz="2400" i="1" baseline="30000" dirty="0"/>
              <a:t>1</a:t>
            </a:r>
            <a:r>
              <a:rPr lang="en-US" sz="2400" i="1" dirty="0" smtClean="0"/>
              <a:t>Atmospheric Modeling and Analysis Division, National Exposure Research Laboratory, U.S. Environmental Protection Agency, RTP, NC, USA</a:t>
            </a:r>
          </a:p>
          <a:p>
            <a:pPr marL="0" indent="0">
              <a:buNone/>
            </a:pPr>
            <a:r>
              <a:rPr lang="en-US" sz="2400" i="1" baseline="30000" dirty="0" smtClean="0"/>
              <a:t>2</a:t>
            </a:r>
            <a:r>
              <a:rPr lang="en-US" sz="2400" i="1" dirty="0" smtClean="0"/>
              <a:t>European </a:t>
            </a:r>
            <a:r>
              <a:rPr lang="en-US" sz="2400" i="1" dirty="0"/>
              <a:t>Centre for Medium-Range Weather </a:t>
            </a:r>
            <a:r>
              <a:rPr lang="en-US" sz="2400" i="1" dirty="0" smtClean="0"/>
              <a:t>Forecasts, </a:t>
            </a:r>
            <a:r>
              <a:rPr lang="en-US" sz="2400" i="1" dirty="0"/>
              <a:t>Reading, </a:t>
            </a:r>
            <a:r>
              <a:rPr lang="en-US" sz="2400" i="1" dirty="0" smtClean="0"/>
              <a:t>U.K</a:t>
            </a:r>
          </a:p>
          <a:p>
            <a:pPr marL="0" indent="0">
              <a:buNone/>
            </a:pPr>
            <a:r>
              <a:rPr lang="en-US" sz="2400" i="1" baseline="30000" dirty="0" smtClean="0"/>
              <a:t>3</a:t>
            </a:r>
            <a:r>
              <a:rPr lang="en-US" sz="2400" i="1" dirty="0" smtClean="0"/>
              <a:t>Princeton University and NOAA GFDL, Princeton, NJ, USA</a:t>
            </a:r>
          </a:p>
          <a:p>
            <a:pPr marL="0" indent="0">
              <a:buNone/>
            </a:pPr>
            <a:r>
              <a:rPr lang="en-US" sz="2400" i="1" baseline="30000" dirty="0" smtClean="0"/>
              <a:t>4</a:t>
            </a:r>
            <a:r>
              <a:rPr lang="en-US" sz="2400" i="1" dirty="0" smtClean="0"/>
              <a:t>Seoul National University, Seoul, South Korea</a:t>
            </a:r>
          </a:p>
          <a:p>
            <a:pPr marL="0" indent="0">
              <a:buNone/>
            </a:pPr>
            <a:r>
              <a:rPr lang="en-US" sz="2400" i="1" baseline="30000" dirty="0" smtClean="0"/>
              <a:t>5</a:t>
            </a:r>
            <a:r>
              <a:rPr lang="en-US" sz="2400" i="1" dirty="0"/>
              <a:t>Enviroware, </a:t>
            </a:r>
            <a:r>
              <a:rPr lang="en-US" sz="2400" i="1" dirty="0" err="1"/>
              <a:t>Concorezzo</a:t>
            </a:r>
            <a:r>
              <a:rPr lang="en-US" sz="2400" i="1" dirty="0"/>
              <a:t>, Milano, Italy</a:t>
            </a:r>
            <a:endParaRPr lang="en-US" sz="2400" i="1" dirty="0" smtClean="0"/>
          </a:p>
          <a:p>
            <a:pPr marL="0" indent="0">
              <a:buNone/>
            </a:pPr>
            <a:r>
              <a:rPr lang="en-US" sz="2400" i="1" baseline="30000" dirty="0" smtClean="0"/>
              <a:t>6</a:t>
            </a:r>
            <a:r>
              <a:rPr lang="en-US" sz="2400" i="1" dirty="0" smtClean="0"/>
              <a:t>European Commission Joint Research Centre, </a:t>
            </a:r>
            <a:r>
              <a:rPr lang="en-US" sz="2400" i="1" dirty="0" err="1" smtClean="0"/>
              <a:t>Ispra</a:t>
            </a:r>
            <a:r>
              <a:rPr lang="en-US" sz="2400" i="1" dirty="0" smtClean="0"/>
              <a:t>, Italy</a:t>
            </a:r>
          </a:p>
          <a:p>
            <a:pPr marL="0" indent="0">
              <a:buNone/>
            </a:pPr>
            <a:endParaRPr lang="en-US" sz="2400" i="1" dirty="0" smtClean="0"/>
          </a:p>
        </p:txBody>
      </p:sp>
      <p:sp>
        <p:nvSpPr>
          <p:cNvPr id="3" name="TextBox 2"/>
          <p:cNvSpPr txBox="1"/>
          <p:nvPr/>
        </p:nvSpPr>
        <p:spPr>
          <a:xfrm>
            <a:off x="2785710" y="6070600"/>
            <a:ext cx="6642769" cy="646331"/>
          </a:xfrm>
          <a:prstGeom prst="rect">
            <a:avLst/>
          </a:prstGeom>
          <a:noFill/>
        </p:spPr>
        <p:txBody>
          <a:bodyPr wrap="square" rtlCol="0">
            <a:spAutoFit/>
          </a:bodyPr>
          <a:lstStyle/>
          <a:p>
            <a:pPr algn="ctr"/>
            <a:r>
              <a:rPr lang="en-US" dirty="0" smtClean="0"/>
              <a:t>CMAS Conference</a:t>
            </a:r>
          </a:p>
          <a:p>
            <a:pPr algn="ctr"/>
            <a:r>
              <a:rPr lang="en-US" dirty="0" smtClean="0"/>
              <a:t>Chapel Hill, NC, October 5 - 7, 2015</a:t>
            </a:r>
            <a:endParaRPr lang="en-US" dirty="0"/>
          </a:p>
        </p:txBody>
      </p:sp>
    </p:spTree>
    <p:extLst>
      <p:ext uri="{BB962C8B-B14F-4D97-AF65-F5344CB8AC3E}">
        <p14:creationId xmlns:p14="http://schemas.microsoft.com/office/powerpoint/2010/main" val="37689326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185920" y="497840"/>
            <a:ext cx="7721600" cy="685800"/>
          </a:xfrm>
        </p:spPr>
        <p:txBody>
          <a:bodyPr>
            <a:normAutofit fontScale="85000" lnSpcReduction="10000"/>
          </a:bodyPr>
          <a:lstStyle/>
          <a:p>
            <a:r>
              <a:rPr lang="en-US" dirty="0" smtClean="0"/>
              <a:t>Monthly Average Ozone at EMEP Sites, Europe</a:t>
            </a:r>
            <a:endParaRPr lang="en-US" dirty="0"/>
          </a:p>
        </p:txBody>
      </p:sp>
      <p:sp>
        <p:nvSpPr>
          <p:cNvPr id="12" name="TextBox 11"/>
          <p:cNvSpPr txBox="1"/>
          <p:nvPr/>
        </p:nvSpPr>
        <p:spPr>
          <a:xfrm>
            <a:off x="277007" y="1339934"/>
            <a:ext cx="5764133" cy="461665"/>
          </a:xfrm>
          <a:prstGeom prst="rect">
            <a:avLst/>
          </a:prstGeom>
          <a:noFill/>
        </p:spPr>
        <p:txBody>
          <a:bodyPr wrap="square" rtlCol="0">
            <a:spAutoFit/>
          </a:bodyPr>
          <a:lstStyle/>
          <a:p>
            <a:pPr algn="ctr"/>
            <a:r>
              <a:rPr lang="en-US" sz="2400" dirty="0" smtClean="0"/>
              <a:t>Observed and Modeled Concentrations</a:t>
            </a:r>
            <a:endParaRPr lang="en-US" sz="2400" dirty="0"/>
          </a:p>
        </p:txBody>
      </p:sp>
      <p:sp>
        <p:nvSpPr>
          <p:cNvPr id="13" name="TextBox 12"/>
          <p:cNvSpPr txBox="1"/>
          <p:nvPr/>
        </p:nvSpPr>
        <p:spPr>
          <a:xfrm>
            <a:off x="1198880" y="3906517"/>
            <a:ext cx="4866640" cy="461665"/>
          </a:xfrm>
          <a:prstGeom prst="rect">
            <a:avLst/>
          </a:prstGeom>
          <a:noFill/>
        </p:spPr>
        <p:txBody>
          <a:bodyPr wrap="square" rtlCol="0">
            <a:spAutoFit/>
          </a:bodyPr>
          <a:lstStyle/>
          <a:p>
            <a:pPr algn="ctr"/>
            <a:r>
              <a:rPr lang="en-US" sz="2400" dirty="0" smtClean="0"/>
              <a:t>Model – Observation Differences</a:t>
            </a:r>
            <a:endParaRPr lang="en-US" sz="2400" dirty="0"/>
          </a:p>
        </p:txBody>
      </p:sp>
      <p:sp>
        <p:nvSpPr>
          <p:cNvPr id="17" name="TextBox 16"/>
          <p:cNvSpPr txBox="1"/>
          <p:nvPr/>
        </p:nvSpPr>
        <p:spPr>
          <a:xfrm>
            <a:off x="7020560" y="3928629"/>
            <a:ext cx="4866640" cy="461665"/>
          </a:xfrm>
          <a:prstGeom prst="rect">
            <a:avLst/>
          </a:prstGeom>
          <a:noFill/>
        </p:spPr>
        <p:txBody>
          <a:bodyPr wrap="square" rtlCol="0">
            <a:spAutoFit/>
          </a:bodyPr>
          <a:lstStyle/>
          <a:p>
            <a:pPr algn="ctr"/>
            <a:r>
              <a:rPr lang="en-US" sz="2400" dirty="0" smtClean="0"/>
              <a:t>Model – Observation Correlations</a:t>
            </a:r>
            <a:endParaRPr lang="en-US" sz="2400" dirty="0"/>
          </a:p>
        </p:txBody>
      </p:sp>
      <p:grpSp>
        <p:nvGrpSpPr>
          <p:cNvPr id="7" name="Group 6"/>
          <p:cNvGrpSpPr/>
          <p:nvPr/>
        </p:nvGrpSpPr>
        <p:grpSpPr>
          <a:xfrm>
            <a:off x="55879" y="4472034"/>
            <a:ext cx="6121401" cy="2333358"/>
            <a:chOff x="55879" y="4472034"/>
            <a:chExt cx="6121401" cy="2333358"/>
          </a:xfrm>
        </p:grpSpPr>
        <p:pic>
          <p:nvPicPr>
            <p:cNvPr id="20" name="Picture 19"/>
            <p:cNvPicPr>
              <a:picLocks noChangeAspect="1"/>
            </p:cNvPicPr>
            <p:nvPr/>
          </p:nvPicPr>
          <p:blipFill rotWithShape="1">
            <a:blip r:embed="rId2">
              <a:extLst>
                <a:ext uri="{28A0092B-C50C-407E-A947-70E740481C1C}">
                  <a14:useLocalDpi xmlns:a14="http://schemas.microsoft.com/office/drawing/2010/main" val="0"/>
                </a:ext>
              </a:extLst>
            </a:blip>
            <a:srcRect l="889" t="55111" r="7872" b="6371"/>
            <a:stretch/>
          </p:blipFill>
          <p:spPr>
            <a:xfrm>
              <a:off x="55879" y="4472034"/>
              <a:ext cx="6121401" cy="2333358"/>
            </a:xfrm>
            <a:prstGeom prst="rect">
              <a:avLst/>
            </a:prstGeom>
          </p:spPr>
        </p:pic>
        <p:sp>
          <p:nvSpPr>
            <p:cNvPr id="9" name="TextBox 8"/>
            <p:cNvSpPr txBox="1"/>
            <p:nvPr/>
          </p:nvSpPr>
          <p:spPr>
            <a:xfrm>
              <a:off x="2750671" y="4603710"/>
              <a:ext cx="1282850" cy="689650"/>
            </a:xfrm>
            <a:prstGeom prst="rect">
              <a:avLst/>
            </a:prstGeom>
            <a:solidFill>
              <a:schemeClr val="bg1"/>
            </a:solidFill>
          </p:spPr>
          <p:txBody>
            <a:bodyPr wrap="square" rtlCol="0">
              <a:normAutofit fontScale="85000" lnSpcReduction="20000"/>
            </a:bodyPr>
            <a:lstStyle/>
            <a:p>
              <a:r>
                <a:rPr lang="en-US" dirty="0" smtClean="0">
                  <a:solidFill>
                    <a:srgbClr val="FF0000"/>
                  </a:solidFill>
                </a:rPr>
                <a:t>H-CMAQ</a:t>
              </a:r>
            </a:p>
            <a:p>
              <a:r>
                <a:rPr lang="en-US" dirty="0" smtClean="0">
                  <a:solidFill>
                    <a:srgbClr val="0070C0"/>
                  </a:solidFill>
                </a:rPr>
                <a:t>C-IFS</a:t>
              </a:r>
            </a:p>
            <a:p>
              <a:r>
                <a:rPr lang="en-US" dirty="0" smtClean="0">
                  <a:solidFill>
                    <a:srgbClr val="00B050"/>
                  </a:solidFill>
                </a:rPr>
                <a:t>AM3</a:t>
              </a:r>
            </a:p>
          </p:txBody>
        </p:sp>
        <p:sp>
          <p:nvSpPr>
            <p:cNvPr id="6" name="Rectangle 5"/>
            <p:cNvSpPr/>
            <p:nvPr/>
          </p:nvSpPr>
          <p:spPr>
            <a:xfrm>
              <a:off x="629920" y="4603710"/>
              <a:ext cx="1422400" cy="4153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55879" y="1728188"/>
            <a:ext cx="6009641" cy="2125886"/>
            <a:chOff x="2750671" y="1653634"/>
            <a:chExt cx="5412889" cy="2125886"/>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4889" r="7872" b="56148"/>
            <a:stretch/>
          </p:blipFill>
          <p:spPr>
            <a:xfrm>
              <a:off x="2750671" y="1653634"/>
              <a:ext cx="5412889" cy="2125886"/>
            </a:xfrm>
            <a:prstGeom prst="rect">
              <a:avLst/>
            </a:prstGeom>
          </p:spPr>
        </p:pic>
        <p:sp>
          <p:nvSpPr>
            <p:cNvPr id="21" name="Rectangle 20"/>
            <p:cNvSpPr/>
            <p:nvPr/>
          </p:nvSpPr>
          <p:spPr>
            <a:xfrm>
              <a:off x="3312160" y="1727045"/>
              <a:ext cx="1422400" cy="4153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3312160" y="1997266"/>
              <a:ext cx="1056640" cy="290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5026660" y="1727045"/>
              <a:ext cx="1239520" cy="496389"/>
            </a:xfrm>
            <a:prstGeom prst="rect">
              <a:avLst/>
            </a:prstGeom>
            <a:solidFill>
              <a:schemeClr val="bg1"/>
            </a:solidFill>
          </p:spPr>
          <p:txBody>
            <a:bodyPr wrap="square" rtlCol="0">
              <a:normAutofit fontScale="85000" lnSpcReduction="20000"/>
            </a:bodyPr>
            <a:lstStyle/>
            <a:p>
              <a:r>
                <a:rPr lang="en-US" dirty="0" smtClean="0"/>
                <a:t>Observations</a:t>
              </a:r>
            </a:p>
            <a:p>
              <a:r>
                <a:rPr lang="en-US" dirty="0" smtClean="0">
                  <a:solidFill>
                    <a:srgbClr val="FF0000"/>
                  </a:solidFill>
                </a:rPr>
                <a:t>H-CMAQ</a:t>
              </a:r>
            </a:p>
          </p:txBody>
        </p:sp>
        <p:sp>
          <p:nvSpPr>
            <p:cNvPr id="24" name="TextBox 23"/>
            <p:cNvSpPr txBox="1"/>
            <p:nvPr/>
          </p:nvSpPr>
          <p:spPr>
            <a:xfrm>
              <a:off x="6230620" y="1731589"/>
              <a:ext cx="668020" cy="502062"/>
            </a:xfrm>
            <a:prstGeom prst="rect">
              <a:avLst/>
            </a:prstGeom>
            <a:solidFill>
              <a:schemeClr val="bg1"/>
            </a:solidFill>
          </p:spPr>
          <p:txBody>
            <a:bodyPr wrap="square" rtlCol="0">
              <a:normAutofit fontScale="85000" lnSpcReduction="20000"/>
            </a:bodyPr>
            <a:lstStyle/>
            <a:p>
              <a:r>
                <a:rPr lang="en-US" dirty="0">
                  <a:solidFill>
                    <a:srgbClr val="0070C0"/>
                  </a:solidFill>
                </a:rPr>
                <a:t>C-IFS</a:t>
              </a:r>
            </a:p>
            <a:p>
              <a:r>
                <a:rPr lang="en-US" dirty="0" smtClean="0">
                  <a:solidFill>
                    <a:srgbClr val="00B050"/>
                  </a:solidFill>
                </a:rPr>
                <a:t>AM3</a:t>
              </a:r>
            </a:p>
          </p:txBody>
        </p:sp>
      </p:grpSp>
      <p:grpSp>
        <p:nvGrpSpPr>
          <p:cNvPr id="26" name="Group 25"/>
          <p:cNvGrpSpPr/>
          <p:nvPr/>
        </p:nvGrpSpPr>
        <p:grpSpPr>
          <a:xfrm>
            <a:off x="6177280" y="4472034"/>
            <a:ext cx="6014720" cy="2333358"/>
            <a:chOff x="6177280" y="4472034"/>
            <a:chExt cx="6014720" cy="2333358"/>
          </a:xfrm>
        </p:grpSpPr>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1461" t="55111" r="8445" b="6964"/>
            <a:stretch/>
          </p:blipFill>
          <p:spPr>
            <a:xfrm>
              <a:off x="6177280" y="4472034"/>
              <a:ext cx="6014720" cy="2333358"/>
            </a:xfrm>
            <a:prstGeom prst="rect">
              <a:avLst/>
            </a:prstGeom>
          </p:spPr>
        </p:pic>
        <p:sp>
          <p:nvSpPr>
            <p:cNvPr id="25" name="TextBox 24"/>
            <p:cNvSpPr txBox="1"/>
            <p:nvPr/>
          </p:nvSpPr>
          <p:spPr>
            <a:xfrm>
              <a:off x="6728313" y="4539403"/>
              <a:ext cx="1430168" cy="689650"/>
            </a:xfrm>
            <a:prstGeom prst="rect">
              <a:avLst/>
            </a:prstGeom>
            <a:solidFill>
              <a:schemeClr val="bg1"/>
            </a:solidFill>
          </p:spPr>
          <p:txBody>
            <a:bodyPr wrap="square" rtlCol="0">
              <a:normAutofit fontScale="85000" lnSpcReduction="20000"/>
            </a:bodyPr>
            <a:lstStyle/>
            <a:p>
              <a:r>
                <a:rPr lang="en-US" dirty="0" smtClean="0">
                  <a:solidFill>
                    <a:srgbClr val="FF0000"/>
                  </a:solidFill>
                </a:rPr>
                <a:t>H-CMAQ</a:t>
              </a:r>
            </a:p>
            <a:p>
              <a:r>
                <a:rPr lang="en-US" dirty="0" smtClean="0">
                  <a:solidFill>
                    <a:srgbClr val="0070C0"/>
                  </a:solidFill>
                </a:rPr>
                <a:t>C-IFS</a:t>
              </a:r>
            </a:p>
            <a:p>
              <a:r>
                <a:rPr lang="en-US" dirty="0" smtClean="0">
                  <a:solidFill>
                    <a:srgbClr val="00B050"/>
                  </a:solidFill>
                </a:rPr>
                <a:t>AM3</a:t>
              </a:r>
            </a:p>
          </p:txBody>
        </p:sp>
      </p:grpSp>
      <p:sp>
        <p:nvSpPr>
          <p:cNvPr id="19" name="TextBox 18"/>
          <p:cNvSpPr txBox="1"/>
          <p:nvPr/>
        </p:nvSpPr>
        <p:spPr>
          <a:xfrm>
            <a:off x="6688911" y="1728188"/>
            <a:ext cx="5289729" cy="1762964"/>
          </a:xfrm>
          <a:prstGeom prst="rect">
            <a:avLst/>
          </a:prstGeom>
          <a:noFill/>
          <a:ln>
            <a:solidFill>
              <a:schemeClr val="tx1"/>
            </a:solidFill>
          </a:ln>
        </p:spPr>
        <p:txBody>
          <a:bodyPr wrap="square" rtlCol="0">
            <a:normAutofit fontScale="77500" lnSpcReduction="20000"/>
          </a:bodyPr>
          <a:lstStyle/>
          <a:p>
            <a:pPr marL="342900" indent="-342900">
              <a:buFont typeface="Arial" panose="020B0604020202020204" pitchFamily="34" charset="0"/>
              <a:buChar char="•"/>
            </a:pPr>
            <a:r>
              <a:rPr lang="en-US" sz="2400" dirty="0" smtClean="0"/>
              <a:t>Over Europe, both H-CMAQ and AM3 have positive biases for most of the year while C-IFS is largely unbiased</a:t>
            </a:r>
          </a:p>
          <a:p>
            <a:pPr marL="342900" indent="-342900">
              <a:buFont typeface="Arial" panose="020B0604020202020204" pitchFamily="34" charset="0"/>
              <a:buChar char="•"/>
            </a:pPr>
            <a:r>
              <a:rPr lang="en-US" sz="2400" dirty="0" smtClean="0"/>
              <a:t>Further work is needed to determine potential reasons for the differences in model behavior over North America and Europe (e.g. siting of monitors, emission differences, etc.)</a:t>
            </a:r>
          </a:p>
        </p:txBody>
      </p:sp>
    </p:spTree>
    <p:extLst>
      <p:ext uri="{BB962C8B-B14F-4D97-AF65-F5344CB8AC3E}">
        <p14:creationId xmlns:p14="http://schemas.microsoft.com/office/powerpoint/2010/main" val="27848075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185920" y="497840"/>
            <a:ext cx="7721600" cy="685800"/>
          </a:xfrm>
        </p:spPr>
        <p:txBody>
          <a:bodyPr>
            <a:normAutofit fontScale="85000" lnSpcReduction="10000"/>
          </a:bodyPr>
          <a:lstStyle/>
          <a:p>
            <a:r>
              <a:rPr lang="en-US" dirty="0" smtClean="0"/>
              <a:t>April Average 500 </a:t>
            </a:r>
            <a:r>
              <a:rPr lang="en-US" dirty="0" err="1" smtClean="0"/>
              <a:t>mb</a:t>
            </a:r>
            <a:r>
              <a:rPr lang="en-US" dirty="0" smtClean="0"/>
              <a:t> Ozone</a:t>
            </a:r>
            <a:r>
              <a:rPr lang="en-US" dirty="0"/>
              <a:t>, North America</a:t>
            </a:r>
          </a:p>
          <a:p>
            <a:endParaRPr lang="en-US" dirty="0"/>
          </a:p>
        </p:txBody>
      </p:sp>
      <p:sp>
        <p:nvSpPr>
          <p:cNvPr id="12" name="TextBox 11"/>
          <p:cNvSpPr txBox="1"/>
          <p:nvPr/>
        </p:nvSpPr>
        <p:spPr>
          <a:xfrm>
            <a:off x="990044" y="1365956"/>
            <a:ext cx="2479040" cy="461665"/>
          </a:xfrm>
          <a:prstGeom prst="rect">
            <a:avLst/>
          </a:prstGeom>
          <a:noFill/>
        </p:spPr>
        <p:txBody>
          <a:bodyPr wrap="square" rtlCol="0">
            <a:spAutoFit/>
          </a:bodyPr>
          <a:lstStyle/>
          <a:p>
            <a:pPr algn="ctr"/>
            <a:r>
              <a:rPr lang="en-US" sz="2400" dirty="0" smtClean="0"/>
              <a:t>H-CMAQ</a:t>
            </a:r>
            <a:endParaRPr lang="en-US" sz="2400" dirty="0"/>
          </a:p>
        </p:txBody>
      </p:sp>
      <p:sp>
        <p:nvSpPr>
          <p:cNvPr id="15" name="TextBox 14"/>
          <p:cNvSpPr txBox="1"/>
          <p:nvPr/>
        </p:nvSpPr>
        <p:spPr>
          <a:xfrm>
            <a:off x="914400" y="4269788"/>
            <a:ext cx="2479040" cy="461665"/>
          </a:xfrm>
          <a:prstGeom prst="rect">
            <a:avLst/>
          </a:prstGeom>
          <a:noFill/>
        </p:spPr>
        <p:txBody>
          <a:bodyPr wrap="square" rtlCol="0">
            <a:spAutoFit/>
          </a:bodyPr>
          <a:lstStyle/>
          <a:p>
            <a:pPr algn="ctr"/>
            <a:r>
              <a:rPr lang="en-US" sz="2400" dirty="0" smtClean="0"/>
              <a:t>AM3</a:t>
            </a:r>
            <a:endParaRPr lang="en-US" sz="2400" dirty="0"/>
          </a:p>
        </p:txBody>
      </p:sp>
      <p:sp>
        <p:nvSpPr>
          <p:cNvPr id="16" name="TextBox 15"/>
          <p:cNvSpPr txBox="1"/>
          <p:nvPr/>
        </p:nvSpPr>
        <p:spPr>
          <a:xfrm>
            <a:off x="4683760" y="1377215"/>
            <a:ext cx="2479040" cy="461665"/>
          </a:xfrm>
          <a:prstGeom prst="rect">
            <a:avLst/>
          </a:prstGeom>
          <a:noFill/>
        </p:spPr>
        <p:txBody>
          <a:bodyPr wrap="square" rtlCol="0">
            <a:spAutoFit/>
          </a:bodyPr>
          <a:lstStyle/>
          <a:p>
            <a:pPr algn="ctr"/>
            <a:r>
              <a:rPr lang="en-US" sz="2400" dirty="0" smtClean="0"/>
              <a:t>C-IFS</a:t>
            </a:r>
            <a:endParaRPr lang="en-US" sz="2400" dirty="0"/>
          </a:p>
        </p:txBody>
      </p:sp>
      <p:sp>
        <p:nvSpPr>
          <p:cNvPr id="21" name="TextBox 20"/>
          <p:cNvSpPr txBox="1"/>
          <p:nvPr/>
        </p:nvSpPr>
        <p:spPr>
          <a:xfrm>
            <a:off x="4827112" y="4269788"/>
            <a:ext cx="2479040" cy="461665"/>
          </a:xfrm>
          <a:prstGeom prst="rect">
            <a:avLst/>
          </a:prstGeom>
          <a:noFill/>
        </p:spPr>
        <p:txBody>
          <a:bodyPr wrap="square" rtlCol="0">
            <a:spAutoFit/>
          </a:bodyPr>
          <a:lstStyle/>
          <a:p>
            <a:pPr algn="ctr"/>
            <a:r>
              <a:rPr lang="en-US" sz="2400" dirty="0" smtClean="0"/>
              <a:t>GEOS-CHEM</a:t>
            </a:r>
            <a:endParaRPr lang="en-US" sz="2400" dirty="0"/>
          </a:p>
        </p:txBody>
      </p:sp>
      <p:sp>
        <p:nvSpPr>
          <p:cNvPr id="24" name="TextBox 23"/>
          <p:cNvSpPr txBox="1"/>
          <p:nvPr/>
        </p:nvSpPr>
        <p:spPr>
          <a:xfrm>
            <a:off x="9121935" y="1252783"/>
            <a:ext cx="2479040" cy="830997"/>
          </a:xfrm>
          <a:prstGeom prst="rect">
            <a:avLst/>
          </a:prstGeom>
          <a:noFill/>
        </p:spPr>
        <p:txBody>
          <a:bodyPr wrap="square" rtlCol="0">
            <a:spAutoFit/>
          </a:bodyPr>
          <a:lstStyle/>
          <a:p>
            <a:pPr algn="ctr"/>
            <a:r>
              <a:rPr lang="en-US" sz="2400" dirty="0" smtClean="0"/>
              <a:t>4-Model Standard Deviation</a:t>
            </a:r>
            <a:endParaRPr lang="en-US" sz="2400" dirty="0"/>
          </a:p>
        </p:txBody>
      </p:sp>
      <p:pic>
        <p:nvPicPr>
          <p:cNvPr id="8" name="Picture 7"/>
          <p:cNvPicPr>
            <a:picLocks noChangeAspect="1"/>
          </p:cNvPicPr>
          <p:nvPr/>
        </p:nvPicPr>
        <p:blipFill>
          <a:blip r:embed="rId3"/>
          <a:stretch>
            <a:fillRect/>
          </a:stretch>
        </p:blipFill>
        <p:spPr>
          <a:xfrm>
            <a:off x="8749984" y="2083780"/>
            <a:ext cx="3243262" cy="1761695"/>
          </a:xfrm>
          <a:prstGeom prst="rect">
            <a:avLst/>
          </a:prstGeom>
        </p:spPr>
      </p:pic>
      <p:pic>
        <p:nvPicPr>
          <p:cNvPr id="9" name="Picture 8"/>
          <p:cNvPicPr>
            <a:picLocks noChangeAspect="1"/>
          </p:cNvPicPr>
          <p:nvPr/>
        </p:nvPicPr>
        <p:blipFill>
          <a:blip r:embed="rId4"/>
          <a:stretch>
            <a:fillRect/>
          </a:stretch>
        </p:blipFill>
        <p:spPr>
          <a:xfrm>
            <a:off x="149462" y="1945678"/>
            <a:ext cx="4160203" cy="2206053"/>
          </a:xfrm>
          <a:prstGeom prst="rect">
            <a:avLst/>
          </a:prstGeom>
        </p:spPr>
      </p:pic>
      <p:pic>
        <p:nvPicPr>
          <p:cNvPr id="10" name="Picture 9"/>
          <p:cNvPicPr>
            <a:picLocks noChangeAspect="1"/>
          </p:cNvPicPr>
          <p:nvPr/>
        </p:nvPicPr>
        <p:blipFill>
          <a:blip r:embed="rId5"/>
          <a:stretch>
            <a:fillRect/>
          </a:stretch>
        </p:blipFill>
        <p:spPr>
          <a:xfrm>
            <a:off x="4350305" y="1915814"/>
            <a:ext cx="4111943" cy="2235917"/>
          </a:xfrm>
          <a:prstGeom prst="rect">
            <a:avLst/>
          </a:prstGeom>
        </p:spPr>
      </p:pic>
      <p:pic>
        <p:nvPicPr>
          <p:cNvPr id="11" name="Picture 10"/>
          <p:cNvPicPr>
            <a:picLocks noChangeAspect="1"/>
          </p:cNvPicPr>
          <p:nvPr/>
        </p:nvPicPr>
        <p:blipFill>
          <a:blip r:embed="rId6"/>
          <a:stretch>
            <a:fillRect/>
          </a:stretch>
        </p:blipFill>
        <p:spPr>
          <a:xfrm>
            <a:off x="73819" y="4651947"/>
            <a:ext cx="4160203" cy="2206053"/>
          </a:xfrm>
          <a:prstGeom prst="rect">
            <a:avLst/>
          </a:prstGeom>
        </p:spPr>
      </p:pic>
      <p:pic>
        <p:nvPicPr>
          <p:cNvPr id="13" name="Picture 12"/>
          <p:cNvPicPr>
            <a:picLocks noChangeAspect="1"/>
          </p:cNvPicPr>
          <p:nvPr/>
        </p:nvPicPr>
        <p:blipFill>
          <a:blip r:embed="rId7"/>
          <a:stretch>
            <a:fillRect/>
          </a:stretch>
        </p:blipFill>
        <p:spPr>
          <a:xfrm>
            <a:off x="4370625" y="4651946"/>
            <a:ext cx="4057022" cy="2206053"/>
          </a:xfrm>
          <a:prstGeom prst="rect">
            <a:avLst/>
          </a:prstGeom>
        </p:spPr>
      </p:pic>
      <p:sp>
        <p:nvSpPr>
          <p:cNvPr id="14" name="TextBox 13"/>
          <p:cNvSpPr txBox="1"/>
          <p:nvPr/>
        </p:nvSpPr>
        <p:spPr>
          <a:xfrm>
            <a:off x="8642670" y="4003042"/>
            <a:ext cx="3457890" cy="2817564"/>
          </a:xfrm>
          <a:prstGeom prst="rect">
            <a:avLst/>
          </a:prstGeom>
          <a:noFill/>
          <a:ln>
            <a:solidFill>
              <a:schemeClr val="tx1"/>
            </a:solidFill>
          </a:ln>
        </p:spPr>
        <p:txBody>
          <a:bodyPr wrap="square" rtlCol="0">
            <a:normAutofit fontScale="92500" lnSpcReduction="20000"/>
          </a:bodyPr>
          <a:lstStyle/>
          <a:p>
            <a:pPr marL="342900" indent="-342900">
              <a:buFont typeface="Arial" panose="020B0604020202020204" pitchFamily="34" charset="0"/>
              <a:buChar char="•"/>
            </a:pPr>
            <a:r>
              <a:rPr lang="en-US" sz="2400" dirty="0" smtClean="0"/>
              <a:t>Large model-to-model variations in mid-tropospheric ozone</a:t>
            </a:r>
          </a:p>
          <a:p>
            <a:pPr marL="342900" indent="-342900">
              <a:buFont typeface="Arial" panose="020B0604020202020204" pitchFamily="34" charset="0"/>
              <a:buChar char="•"/>
            </a:pPr>
            <a:r>
              <a:rPr lang="en-US" sz="2400" dirty="0" smtClean="0"/>
              <a:t>“Background” ozone modeled by regional models is sensitive to these differences along the </a:t>
            </a:r>
            <a:r>
              <a:rPr lang="en-US" sz="2400" dirty="0" smtClean="0">
                <a:solidFill>
                  <a:srgbClr val="FF0000"/>
                </a:solidFill>
              </a:rPr>
              <a:t>western and northern edges </a:t>
            </a:r>
            <a:r>
              <a:rPr lang="en-US" sz="2400" dirty="0" smtClean="0"/>
              <a:t>of the analysis domain</a:t>
            </a:r>
          </a:p>
        </p:txBody>
      </p:sp>
      <p:cxnSp>
        <p:nvCxnSpPr>
          <p:cNvPr id="4" name="Straight Connector 3"/>
          <p:cNvCxnSpPr/>
          <p:nvPr/>
        </p:nvCxnSpPr>
        <p:spPr>
          <a:xfrm flipH="1" flipV="1">
            <a:off x="467360" y="1945678"/>
            <a:ext cx="10160" cy="2057363"/>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440690" y="1945678"/>
            <a:ext cx="3249928" cy="10163"/>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flipV="1">
            <a:off x="4624071" y="1945678"/>
            <a:ext cx="10160" cy="2057363"/>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4597401" y="1945678"/>
            <a:ext cx="3249928" cy="10163"/>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flipV="1">
            <a:off x="430531" y="4721290"/>
            <a:ext cx="10160" cy="2057363"/>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403861" y="4721290"/>
            <a:ext cx="3249928" cy="10163"/>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flipV="1">
            <a:off x="4614029" y="4651946"/>
            <a:ext cx="10160" cy="2057363"/>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4587359" y="4651946"/>
            <a:ext cx="3249928" cy="10163"/>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92214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185920" y="497840"/>
            <a:ext cx="8006080" cy="685800"/>
          </a:xfrm>
        </p:spPr>
        <p:txBody>
          <a:bodyPr>
            <a:normAutofit fontScale="62500" lnSpcReduction="20000"/>
          </a:bodyPr>
          <a:lstStyle/>
          <a:p>
            <a:r>
              <a:rPr lang="en-US" dirty="0" smtClean="0"/>
              <a:t>Monthly Average Ozone Time Series at 500 </a:t>
            </a:r>
            <a:r>
              <a:rPr lang="en-US" dirty="0" err="1" smtClean="0"/>
              <a:t>mb</a:t>
            </a:r>
            <a:endParaRPr lang="en-US" dirty="0" smtClean="0"/>
          </a:p>
          <a:p>
            <a:r>
              <a:rPr lang="en-US" dirty="0" smtClean="0"/>
              <a:t>Averaged Along Western and Northern Edges of NA Domain</a:t>
            </a:r>
            <a:endParaRPr lang="en-US" dirty="0"/>
          </a:p>
          <a:p>
            <a:endParaRPr lang="en-US" dirty="0"/>
          </a:p>
        </p:txBody>
      </p:sp>
      <p:pic>
        <p:nvPicPr>
          <p:cNvPr id="3" name="Picture 2"/>
          <p:cNvPicPr>
            <a:picLocks noChangeAspect="1"/>
          </p:cNvPicPr>
          <p:nvPr/>
        </p:nvPicPr>
        <p:blipFill>
          <a:blip r:embed="rId3"/>
          <a:stretch>
            <a:fillRect/>
          </a:stretch>
        </p:blipFill>
        <p:spPr>
          <a:xfrm>
            <a:off x="172721" y="1828800"/>
            <a:ext cx="5760720" cy="3200400"/>
          </a:xfrm>
          <a:prstGeom prst="rect">
            <a:avLst/>
          </a:prstGeom>
        </p:spPr>
      </p:pic>
      <p:pic>
        <p:nvPicPr>
          <p:cNvPr id="4" name="Picture 3"/>
          <p:cNvPicPr>
            <a:picLocks noChangeAspect="1"/>
          </p:cNvPicPr>
          <p:nvPr/>
        </p:nvPicPr>
        <p:blipFill>
          <a:blip r:embed="rId4"/>
          <a:stretch>
            <a:fillRect/>
          </a:stretch>
        </p:blipFill>
        <p:spPr>
          <a:xfrm>
            <a:off x="6213107" y="1828800"/>
            <a:ext cx="5796013" cy="3200400"/>
          </a:xfrm>
          <a:prstGeom prst="rect">
            <a:avLst/>
          </a:prstGeom>
        </p:spPr>
      </p:pic>
      <p:sp>
        <p:nvSpPr>
          <p:cNvPr id="13" name="TextBox 12"/>
          <p:cNvSpPr txBox="1"/>
          <p:nvPr/>
        </p:nvSpPr>
        <p:spPr>
          <a:xfrm>
            <a:off x="172721" y="1365956"/>
            <a:ext cx="5445759" cy="461665"/>
          </a:xfrm>
          <a:prstGeom prst="rect">
            <a:avLst/>
          </a:prstGeom>
          <a:noFill/>
        </p:spPr>
        <p:txBody>
          <a:bodyPr wrap="square" rtlCol="0">
            <a:spAutoFit/>
          </a:bodyPr>
          <a:lstStyle/>
          <a:p>
            <a:pPr algn="ctr"/>
            <a:r>
              <a:rPr lang="en-US" sz="2400" dirty="0" smtClean="0"/>
              <a:t>Western Edge (-130W, 20N to 60N)</a:t>
            </a:r>
            <a:endParaRPr lang="en-US" sz="2400" dirty="0"/>
          </a:p>
        </p:txBody>
      </p:sp>
      <p:sp>
        <p:nvSpPr>
          <p:cNvPr id="14" name="TextBox 13"/>
          <p:cNvSpPr txBox="1"/>
          <p:nvPr/>
        </p:nvSpPr>
        <p:spPr>
          <a:xfrm>
            <a:off x="6299201" y="1275387"/>
            <a:ext cx="5445759" cy="461665"/>
          </a:xfrm>
          <a:prstGeom prst="rect">
            <a:avLst/>
          </a:prstGeom>
          <a:noFill/>
        </p:spPr>
        <p:txBody>
          <a:bodyPr wrap="square" rtlCol="0">
            <a:spAutoFit/>
          </a:bodyPr>
          <a:lstStyle/>
          <a:p>
            <a:pPr algn="ctr"/>
            <a:r>
              <a:rPr lang="en-US" sz="2400" dirty="0" smtClean="0"/>
              <a:t>Northern Edge (-130W to -65W, 60N)</a:t>
            </a:r>
            <a:endParaRPr lang="en-US" sz="2400" dirty="0"/>
          </a:p>
        </p:txBody>
      </p:sp>
      <p:sp>
        <p:nvSpPr>
          <p:cNvPr id="17" name="TextBox 16"/>
          <p:cNvSpPr txBox="1"/>
          <p:nvPr/>
        </p:nvSpPr>
        <p:spPr>
          <a:xfrm>
            <a:off x="543827" y="5212080"/>
            <a:ext cx="11338560" cy="1517575"/>
          </a:xfrm>
          <a:prstGeom prst="rect">
            <a:avLst/>
          </a:prstGeom>
          <a:noFill/>
          <a:ln>
            <a:solidFill>
              <a:schemeClr val="tx1"/>
            </a:solidFill>
          </a:ln>
        </p:spPr>
        <p:txBody>
          <a:bodyPr wrap="square" rtlCol="0">
            <a:normAutofit lnSpcReduction="10000"/>
          </a:bodyPr>
          <a:lstStyle/>
          <a:p>
            <a:pPr marL="342900" indent="-342900">
              <a:buFont typeface="Arial" panose="020B0604020202020204" pitchFamily="34" charset="0"/>
              <a:buChar char="•"/>
            </a:pPr>
            <a:r>
              <a:rPr lang="en-US" sz="2400" dirty="0" smtClean="0"/>
              <a:t>Large model-to-model variations in mid-tropospheric ozone over North American inflow regions, particularly during spring</a:t>
            </a:r>
          </a:p>
          <a:p>
            <a:pPr marL="342900" indent="-342900">
              <a:buFont typeface="Arial" panose="020B0604020202020204" pitchFamily="34" charset="0"/>
              <a:buChar char="•"/>
            </a:pPr>
            <a:r>
              <a:rPr lang="en-US" sz="2400" dirty="0" smtClean="0"/>
              <a:t>Seasonal fluctuations also differ between models, with H-CMAQ showing the smallest seasonal variability</a:t>
            </a:r>
          </a:p>
        </p:txBody>
      </p:sp>
    </p:spTree>
    <p:extLst>
      <p:ext uri="{BB962C8B-B14F-4D97-AF65-F5344CB8AC3E}">
        <p14:creationId xmlns:p14="http://schemas.microsoft.com/office/powerpoint/2010/main" val="298632483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185920" y="497840"/>
            <a:ext cx="8006080" cy="685800"/>
          </a:xfrm>
        </p:spPr>
        <p:txBody>
          <a:bodyPr>
            <a:normAutofit fontScale="62500" lnSpcReduction="20000"/>
          </a:bodyPr>
          <a:lstStyle/>
          <a:p>
            <a:r>
              <a:rPr lang="en-US" dirty="0" smtClean="0"/>
              <a:t>Monthly Average Ozone Time Series at 500 </a:t>
            </a:r>
            <a:r>
              <a:rPr lang="en-US" dirty="0" err="1" smtClean="0"/>
              <a:t>mb</a:t>
            </a:r>
            <a:endParaRPr lang="en-US" dirty="0" smtClean="0"/>
          </a:p>
          <a:p>
            <a:r>
              <a:rPr lang="en-US" dirty="0" smtClean="0"/>
              <a:t>Averaged Along Western and Northern Edges of EU Domain</a:t>
            </a:r>
            <a:endParaRPr lang="en-US" dirty="0"/>
          </a:p>
          <a:p>
            <a:endParaRPr lang="en-US" dirty="0"/>
          </a:p>
        </p:txBody>
      </p:sp>
      <p:sp>
        <p:nvSpPr>
          <p:cNvPr id="13" name="TextBox 12"/>
          <p:cNvSpPr txBox="1"/>
          <p:nvPr/>
        </p:nvSpPr>
        <p:spPr>
          <a:xfrm>
            <a:off x="172721" y="1365956"/>
            <a:ext cx="5445759" cy="461665"/>
          </a:xfrm>
          <a:prstGeom prst="rect">
            <a:avLst/>
          </a:prstGeom>
          <a:noFill/>
        </p:spPr>
        <p:txBody>
          <a:bodyPr wrap="square" rtlCol="0">
            <a:spAutoFit/>
          </a:bodyPr>
          <a:lstStyle/>
          <a:p>
            <a:pPr algn="ctr"/>
            <a:r>
              <a:rPr lang="en-US" sz="2400" dirty="0" smtClean="0"/>
              <a:t>Western Edge (-25W, 30N to 70N)</a:t>
            </a:r>
            <a:endParaRPr lang="en-US" sz="2400" dirty="0"/>
          </a:p>
        </p:txBody>
      </p:sp>
      <p:sp>
        <p:nvSpPr>
          <p:cNvPr id="14" name="TextBox 13"/>
          <p:cNvSpPr txBox="1"/>
          <p:nvPr/>
        </p:nvSpPr>
        <p:spPr>
          <a:xfrm>
            <a:off x="6299201" y="1275387"/>
            <a:ext cx="5445759" cy="461665"/>
          </a:xfrm>
          <a:prstGeom prst="rect">
            <a:avLst/>
          </a:prstGeom>
          <a:noFill/>
        </p:spPr>
        <p:txBody>
          <a:bodyPr wrap="square" rtlCol="0">
            <a:spAutoFit/>
          </a:bodyPr>
          <a:lstStyle/>
          <a:p>
            <a:pPr algn="ctr"/>
            <a:r>
              <a:rPr lang="en-US" sz="2400" dirty="0" smtClean="0"/>
              <a:t>Northern Edge (-25W to 40E, 70N)</a:t>
            </a:r>
            <a:endParaRPr lang="en-US" sz="2400" dirty="0"/>
          </a:p>
        </p:txBody>
      </p:sp>
      <p:pic>
        <p:nvPicPr>
          <p:cNvPr id="5" name="Picture 4"/>
          <p:cNvPicPr>
            <a:picLocks noChangeAspect="1"/>
          </p:cNvPicPr>
          <p:nvPr/>
        </p:nvPicPr>
        <p:blipFill>
          <a:blip r:embed="rId3"/>
          <a:stretch>
            <a:fillRect/>
          </a:stretch>
        </p:blipFill>
        <p:spPr>
          <a:xfrm>
            <a:off x="172721" y="1827621"/>
            <a:ext cx="5756275" cy="3557179"/>
          </a:xfrm>
          <a:prstGeom prst="rect">
            <a:avLst/>
          </a:prstGeom>
        </p:spPr>
      </p:pic>
      <p:pic>
        <p:nvPicPr>
          <p:cNvPr id="6" name="Picture 5"/>
          <p:cNvPicPr>
            <a:picLocks noChangeAspect="1"/>
          </p:cNvPicPr>
          <p:nvPr/>
        </p:nvPicPr>
        <p:blipFill>
          <a:blip r:embed="rId4"/>
          <a:stretch>
            <a:fillRect/>
          </a:stretch>
        </p:blipFill>
        <p:spPr>
          <a:xfrm>
            <a:off x="6435725" y="1827620"/>
            <a:ext cx="5756275" cy="3557179"/>
          </a:xfrm>
          <a:prstGeom prst="rect">
            <a:avLst/>
          </a:prstGeom>
        </p:spPr>
      </p:pic>
      <p:sp>
        <p:nvSpPr>
          <p:cNvPr id="9" name="TextBox 8"/>
          <p:cNvSpPr txBox="1"/>
          <p:nvPr/>
        </p:nvSpPr>
        <p:spPr>
          <a:xfrm>
            <a:off x="629921" y="5760721"/>
            <a:ext cx="11338560" cy="711200"/>
          </a:xfrm>
          <a:prstGeom prst="rect">
            <a:avLst/>
          </a:prstGeom>
          <a:noFill/>
          <a:ln>
            <a:solidFill>
              <a:schemeClr val="tx1"/>
            </a:solidFill>
          </a:ln>
        </p:spPr>
        <p:txBody>
          <a:bodyPr wrap="square" rtlCol="0">
            <a:normAutofit/>
          </a:bodyPr>
          <a:lstStyle/>
          <a:p>
            <a:pPr marL="342900" indent="-342900">
              <a:buFont typeface="Arial" panose="020B0604020202020204" pitchFamily="34" charset="0"/>
              <a:buChar char="•"/>
            </a:pPr>
            <a:r>
              <a:rPr lang="en-US" sz="2400" dirty="0" smtClean="0"/>
              <a:t>Model behavior over the EU inflow regions is similar to that over the NA inflow regions</a:t>
            </a:r>
          </a:p>
        </p:txBody>
      </p:sp>
    </p:spTree>
    <p:extLst>
      <p:ext uri="{BB962C8B-B14F-4D97-AF65-F5344CB8AC3E}">
        <p14:creationId xmlns:p14="http://schemas.microsoft.com/office/powerpoint/2010/main" val="131194832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287520" y="497840"/>
            <a:ext cx="7721600" cy="685800"/>
          </a:xfrm>
        </p:spPr>
        <p:txBody>
          <a:bodyPr>
            <a:normAutofit fontScale="70000" lnSpcReduction="20000"/>
          </a:bodyPr>
          <a:lstStyle/>
          <a:p>
            <a:r>
              <a:rPr lang="en-US" dirty="0" smtClean="0"/>
              <a:t>Spring </a:t>
            </a:r>
            <a:r>
              <a:rPr lang="en-US" dirty="0" err="1" smtClean="0"/>
              <a:t>Ozonesonde</a:t>
            </a:r>
            <a:r>
              <a:rPr lang="en-US" dirty="0" smtClean="0"/>
              <a:t> Profiles, North America</a:t>
            </a:r>
          </a:p>
          <a:p>
            <a:r>
              <a:rPr lang="en-US" dirty="0" smtClean="0"/>
              <a:t>All Layers (top row), Surface to 8.5 km (Bottom Row)</a:t>
            </a:r>
            <a:endParaRPr lang="en-US" dirty="0"/>
          </a:p>
        </p:txBody>
      </p:sp>
      <p:sp>
        <p:nvSpPr>
          <p:cNvPr id="12" name="TextBox 11"/>
          <p:cNvSpPr txBox="1"/>
          <p:nvPr/>
        </p:nvSpPr>
        <p:spPr>
          <a:xfrm>
            <a:off x="141008" y="1186747"/>
            <a:ext cx="2626484" cy="461665"/>
          </a:xfrm>
          <a:prstGeom prst="rect">
            <a:avLst/>
          </a:prstGeom>
          <a:noFill/>
        </p:spPr>
        <p:txBody>
          <a:bodyPr wrap="square" rtlCol="0">
            <a:spAutoFit/>
          </a:bodyPr>
          <a:lstStyle/>
          <a:p>
            <a:pPr algn="ctr"/>
            <a:r>
              <a:rPr lang="en-US" sz="2400" dirty="0" smtClean="0"/>
              <a:t>H-CMAQ, All Layers</a:t>
            </a:r>
            <a:endParaRPr lang="en-US" sz="2400" dirty="0"/>
          </a:p>
        </p:txBody>
      </p:sp>
      <p:sp>
        <p:nvSpPr>
          <p:cNvPr id="13" name="TextBox 12"/>
          <p:cNvSpPr txBox="1"/>
          <p:nvPr/>
        </p:nvSpPr>
        <p:spPr>
          <a:xfrm>
            <a:off x="6543160" y="1183640"/>
            <a:ext cx="2479040" cy="461665"/>
          </a:xfrm>
          <a:prstGeom prst="rect">
            <a:avLst/>
          </a:prstGeom>
          <a:noFill/>
        </p:spPr>
        <p:txBody>
          <a:bodyPr wrap="square" rtlCol="0">
            <a:spAutoFit/>
          </a:bodyPr>
          <a:lstStyle/>
          <a:p>
            <a:pPr algn="ctr"/>
            <a:r>
              <a:rPr lang="en-US" sz="2400" dirty="0" smtClean="0"/>
              <a:t>AM3, </a:t>
            </a:r>
            <a:r>
              <a:rPr lang="en-US" sz="2400" dirty="0"/>
              <a:t>All Layers</a:t>
            </a:r>
          </a:p>
        </p:txBody>
      </p:sp>
      <p:sp>
        <p:nvSpPr>
          <p:cNvPr id="14" name="TextBox 13"/>
          <p:cNvSpPr txBox="1"/>
          <p:nvPr/>
        </p:nvSpPr>
        <p:spPr>
          <a:xfrm>
            <a:off x="3276044" y="1186747"/>
            <a:ext cx="2479040" cy="461665"/>
          </a:xfrm>
          <a:prstGeom prst="rect">
            <a:avLst/>
          </a:prstGeom>
          <a:noFill/>
        </p:spPr>
        <p:txBody>
          <a:bodyPr wrap="square" rtlCol="0">
            <a:spAutoFit/>
          </a:bodyPr>
          <a:lstStyle/>
          <a:p>
            <a:pPr algn="ctr"/>
            <a:r>
              <a:rPr lang="en-US" sz="2400" dirty="0" smtClean="0"/>
              <a:t>C-IFS, </a:t>
            </a:r>
            <a:r>
              <a:rPr lang="en-US" sz="2400" dirty="0"/>
              <a:t>All Layers</a:t>
            </a:r>
          </a:p>
        </p:txBody>
      </p:sp>
      <p:sp>
        <p:nvSpPr>
          <p:cNvPr id="15" name="TextBox 14"/>
          <p:cNvSpPr txBox="1"/>
          <p:nvPr/>
        </p:nvSpPr>
        <p:spPr>
          <a:xfrm>
            <a:off x="9146791" y="1183640"/>
            <a:ext cx="3136364" cy="461665"/>
          </a:xfrm>
          <a:prstGeom prst="rect">
            <a:avLst/>
          </a:prstGeom>
          <a:noFill/>
        </p:spPr>
        <p:txBody>
          <a:bodyPr wrap="square" rtlCol="0">
            <a:spAutoFit/>
          </a:bodyPr>
          <a:lstStyle/>
          <a:p>
            <a:pPr algn="ctr"/>
            <a:r>
              <a:rPr lang="en-US" sz="2400" dirty="0" smtClean="0"/>
              <a:t>GEOS-CHEM, </a:t>
            </a:r>
            <a:r>
              <a:rPr lang="en-US" sz="2400" dirty="0"/>
              <a:t>All Layers</a:t>
            </a:r>
          </a:p>
        </p:txBody>
      </p:sp>
      <p:pic>
        <p:nvPicPr>
          <p:cNvPr id="16" name="Picture 15"/>
          <p:cNvPicPr>
            <a:picLocks noChangeAspect="1"/>
          </p:cNvPicPr>
          <p:nvPr/>
        </p:nvPicPr>
        <p:blipFill>
          <a:blip r:embed="rId3"/>
          <a:stretch>
            <a:fillRect/>
          </a:stretch>
        </p:blipFill>
        <p:spPr>
          <a:xfrm>
            <a:off x="0" y="1645305"/>
            <a:ext cx="2733911" cy="2440515"/>
          </a:xfrm>
          <a:prstGeom prst="rect">
            <a:avLst/>
          </a:prstGeom>
        </p:spPr>
      </p:pic>
      <p:pic>
        <p:nvPicPr>
          <p:cNvPr id="17" name="Picture 16"/>
          <p:cNvPicPr>
            <a:picLocks noChangeAspect="1"/>
          </p:cNvPicPr>
          <p:nvPr/>
        </p:nvPicPr>
        <p:blipFill>
          <a:blip r:embed="rId4"/>
          <a:stretch>
            <a:fillRect/>
          </a:stretch>
        </p:blipFill>
        <p:spPr>
          <a:xfrm>
            <a:off x="2767492" y="1637257"/>
            <a:ext cx="2733487" cy="2448563"/>
          </a:xfrm>
          <a:prstGeom prst="rect">
            <a:avLst/>
          </a:prstGeom>
        </p:spPr>
      </p:pic>
      <p:pic>
        <p:nvPicPr>
          <p:cNvPr id="19" name="Picture 18"/>
          <p:cNvPicPr>
            <a:picLocks noChangeAspect="1"/>
          </p:cNvPicPr>
          <p:nvPr/>
        </p:nvPicPr>
        <p:blipFill>
          <a:blip r:embed="rId5"/>
          <a:stretch>
            <a:fillRect/>
          </a:stretch>
        </p:blipFill>
        <p:spPr>
          <a:xfrm>
            <a:off x="6156631" y="1569568"/>
            <a:ext cx="2740116" cy="2467445"/>
          </a:xfrm>
          <a:prstGeom prst="rect">
            <a:avLst/>
          </a:prstGeom>
        </p:spPr>
      </p:pic>
      <p:pic>
        <p:nvPicPr>
          <p:cNvPr id="20" name="Picture 19"/>
          <p:cNvPicPr>
            <a:picLocks noChangeAspect="1"/>
          </p:cNvPicPr>
          <p:nvPr/>
        </p:nvPicPr>
        <p:blipFill>
          <a:blip r:embed="rId6"/>
          <a:stretch>
            <a:fillRect/>
          </a:stretch>
        </p:blipFill>
        <p:spPr>
          <a:xfrm>
            <a:off x="9180372" y="1602134"/>
            <a:ext cx="2732574" cy="2434879"/>
          </a:xfrm>
          <a:prstGeom prst="rect">
            <a:avLst/>
          </a:prstGeom>
        </p:spPr>
      </p:pic>
      <p:sp>
        <p:nvSpPr>
          <p:cNvPr id="21" name="TextBox 20"/>
          <p:cNvSpPr txBox="1"/>
          <p:nvPr/>
        </p:nvSpPr>
        <p:spPr>
          <a:xfrm>
            <a:off x="-18026" y="4043613"/>
            <a:ext cx="2634868" cy="830997"/>
          </a:xfrm>
          <a:prstGeom prst="rect">
            <a:avLst/>
          </a:prstGeom>
          <a:noFill/>
        </p:spPr>
        <p:txBody>
          <a:bodyPr wrap="square" rtlCol="0">
            <a:spAutoFit/>
          </a:bodyPr>
          <a:lstStyle/>
          <a:p>
            <a:pPr algn="ctr"/>
            <a:r>
              <a:rPr lang="en-US" sz="2400" dirty="0"/>
              <a:t>H-CMAQ, To 8.5km</a:t>
            </a:r>
          </a:p>
          <a:p>
            <a:pPr algn="ctr"/>
            <a:endParaRPr lang="en-US" sz="2400" dirty="0"/>
          </a:p>
        </p:txBody>
      </p:sp>
      <p:sp>
        <p:nvSpPr>
          <p:cNvPr id="22" name="TextBox 21"/>
          <p:cNvSpPr txBox="1"/>
          <p:nvPr/>
        </p:nvSpPr>
        <p:spPr>
          <a:xfrm>
            <a:off x="6384126" y="4040506"/>
            <a:ext cx="2479040" cy="461665"/>
          </a:xfrm>
          <a:prstGeom prst="rect">
            <a:avLst/>
          </a:prstGeom>
          <a:noFill/>
        </p:spPr>
        <p:txBody>
          <a:bodyPr wrap="square" rtlCol="0">
            <a:spAutoFit/>
          </a:bodyPr>
          <a:lstStyle/>
          <a:p>
            <a:pPr algn="ctr"/>
            <a:r>
              <a:rPr lang="en-US" sz="2400" dirty="0"/>
              <a:t>AM3, To 8.5km</a:t>
            </a:r>
          </a:p>
        </p:txBody>
      </p:sp>
      <p:sp>
        <p:nvSpPr>
          <p:cNvPr id="23" name="TextBox 22"/>
          <p:cNvSpPr txBox="1"/>
          <p:nvPr/>
        </p:nvSpPr>
        <p:spPr>
          <a:xfrm>
            <a:off x="3117010" y="4043613"/>
            <a:ext cx="2479040" cy="830997"/>
          </a:xfrm>
          <a:prstGeom prst="rect">
            <a:avLst/>
          </a:prstGeom>
          <a:noFill/>
        </p:spPr>
        <p:txBody>
          <a:bodyPr wrap="square" rtlCol="0">
            <a:spAutoFit/>
          </a:bodyPr>
          <a:lstStyle/>
          <a:p>
            <a:pPr algn="ctr"/>
            <a:r>
              <a:rPr lang="en-US" sz="2400" dirty="0"/>
              <a:t>C-IFS, To 8.5km</a:t>
            </a:r>
          </a:p>
          <a:p>
            <a:pPr algn="ctr"/>
            <a:endParaRPr lang="en-US" sz="2400" dirty="0"/>
          </a:p>
        </p:txBody>
      </p:sp>
      <p:sp>
        <p:nvSpPr>
          <p:cNvPr id="24" name="TextBox 23"/>
          <p:cNvSpPr txBox="1"/>
          <p:nvPr/>
        </p:nvSpPr>
        <p:spPr>
          <a:xfrm>
            <a:off x="9146791" y="4040506"/>
            <a:ext cx="2977329" cy="461665"/>
          </a:xfrm>
          <a:prstGeom prst="rect">
            <a:avLst/>
          </a:prstGeom>
          <a:noFill/>
        </p:spPr>
        <p:txBody>
          <a:bodyPr wrap="square" rtlCol="0">
            <a:spAutoFit/>
          </a:bodyPr>
          <a:lstStyle/>
          <a:p>
            <a:pPr algn="ctr"/>
            <a:r>
              <a:rPr lang="en-US" sz="2400" dirty="0" smtClean="0"/>
              <a:t>GEOS-CHEM, To 8.5km</a:t>
            </a:r>
            <a:endParaRPr lang="en-US" sz="2400" dirty="0"/>
          </a:p>
        </p:txBody>
      </p:sp>
      <p:pic>
        <p:nvPicPr>
          <p:cNvPr id="25" name="Picture 24"/>
          <p:cNvPicPr>
            <a:picLocks noChangeAspect="1"/>
          </p:cNvPicPr>
          <p:nvPr/>
        </p:nvPicPr>
        <p:blipFill>
          <a:blip r:embed="rId7"/>
          <a:stretch>
            <a:fillRect/>
          </a:stretch>
        </p:blipFill>
        <p:spPr>
          <a:xfrm>
            <a:off x="-78441" y="4502171"/>
            <a:ext cx="2599869" cy="2379980"/>
          </a:xfrm>
          <a:prstGeom prst="rect">
            <a:avLst/>
          </a:prstGeom>
        </p:spPr>
      </p:pic>
      <p:pic>
        <p:nvPicPr>
          <p:cNvPr id="26" name="Picture 25"/>
          <p:cNvPicPr>
            <a:picLocks noChangeAspect="1"/>
          </p:cNvPicPr>
          <p:nvPr/>
        </p:nvPicPr>
        <p:blipFill>
          <a:blip r:embed="rId8"/>
          <a:stretch>
            <a:fillRect/>
          </a:stretch>
        </p:blipFill>
        <p:spPr>
          <a:xfrm>
            <a:off x="3021596" y="4502171"/>
            <a:ext cx="2626646" cy="2387860"/>
          </a:xfrm>
          <a:prstGeom prst="rect">
            <a:avLst/>
          </a:prstGeom>
        </p:spPr>
      </p:pic>
      <p:pic>
        <p:nvPicPr>
          <p:cNvPr id="27" name="Picture 26"/>
          <p:cNvPicPr>
            <a:picLocks noChangeAspect="1"/>
          </p:cNvPicPr>
          <p:nvPr/>
        </p:nvPicPr>
        <p:blipFill>
          <a:blip r:embed="rId9"/>
          <a:stretch>
            <a:fillRect/>
          </a:stretch>
        </p:blipFill>
        <p:spPr>
          <a:xfrm>
            <a:off x="6258673" y="4494462"/>
            <a:ext cx="2621550" cy="2374561"/>
          </a:xfrm>
          <a:prstGeom prst="rect">
            <a:avLst/>
          </a:prstGeom>
        </p:spPr>
      </p:pic>
      <p:pic>
        <p:nvPicPr>
          <p:cNvPr id="28" name="Picture 27"/>
          <p:cNvPicPr>
            <a:picLocks noChangeAspect="1"/>
          </p:cNvPicPr>
          <p:nvPr/>
        </p:nvPicPr>
        <p:blipFill>
          <a:blip r:embed="rId10"/>
          <a:stretch>
            <a:fillRect/>
          </a:stretch>
        </p:blipFill>
        <p:spPr>
          <a:xfrm>
            <a:off x="9238289" y="4511353"/>
            <a:ext cx="2611797" cy="2378678"/>
          </a:xfrm>
          <a:prstGeom prst="rect">
            <a:avLst/>
          </a:prstGeom>
        </p:spPr>
      </p:pic>
    </p:spTree>
    <p:extLst>
      <p:ext uri="{BB962C8B-B14F-4D97-AF65-F5344CB8AC3E}">
        <p14:creationId xmlns:p14="http://schemas.microsoft.com/office/powerpoint/2010/main" val="81991114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185920" y="457200"/>
            <a:ext cx="7721600" cy="685800"/>
          </a:xfrm>
        </p:spPr>
        <p:txBody>
          <a:bodyPr>
            <a:normAutofit fontScale="70000" lnSpcReduction="20000"/>
          </a:bodyPr>
          <a:lstStyle/>
          <a:p>
            <a:r>
              <a:rPr lang="en-US" dirty="0" smtClean="0"/>
              <a:t>5km and 12km Ozone Time Series at </a:t>
            </a:r>
            <a:r>
              <a:rPr lang="en-US" dirty="0" err="1" smtClean="0"/>
              <a:t>Lerwick</a:t>
            </a:r>
            <a:r>
              <a:rPr lang="en-US" dirty="0" smtClean="0"/>
              <a:t> (Shetland Islands, U.K.) and Valentia Observatory (Ireland) </a:t>
            </a:r>
            <a:endParaRPr lang="en-US" dirty="0"/>
          </a:p>
        </p:txBody>
      </p:sp>
      <p:pic>
        <p:nvPicPr>
          <p:cNvPr id="4" name="Picture 3"/>
          <p:cNvPicPr>
            <a:picLocks noChangeAspect="1"/>
          </p:cNvPicPr>
          <p:nvPr/>
        </p:nvPicPr>
        <p:blipFill>
          <a:blip r:embed="rId3"/>
          <a:stretch>
            <a:fillRect/>
          </a:stretch>
        </p:blipFill>
        <p:spPr>
          <a:xfrm>
            <a:off x="199073" y="1797587"/>
            <a:ext cx="4088448" cy="2317213"/>
          </a:xfrm>
          <a:prstGeom prst="rect">
            <a:avLst/>
          </a:prstGeom>
        </p:spPr>
      </p:pic>
      <p:sp>
        <p:nvSpPr>
          <p:cNvPr id="5" name="TextBox 4"/>
          <p:cNvSpPr txBox="1"/>
          <p:nvPr/>
        </p:nvSpPr>
        <p:spPr>
          <a:xfrm>
            <a:off x="406401" y="1335922"/>
            <a:ext cx="3962400" cy="461665"/>
          </a:xfrm>
          <a:prstGeom prst="rect">
            <a:avLst/>
          </a:prstGeom>
          <a:noFill/>
        </p:spPr>
        <p:txBody>
          <a:bodyPr wrap="square" rtlCol="0">
            <a:spAutoFit/>
          </a:bodyPr>
          <a:lstStyle/>
          <a:p>
            <a:pPr algn="ctr"/>
            <a:r>
              <a:rPr lang="en-US" sz="2400" dirty="0" err="1" smtClean="0"/>
              <a:t>Lerwick</a:t>
            </a:r>
            <a:r>
              <a:rPr lang="en-US" sz="2400" dirty="0" smtClean="0"/>
              <a:t>, 5km, All Launches</a:t>
            </a:r>
            <a:endParaRPr lang="en-US" sz="2400" dirty="0"/>
          </a:p>
        </p:txBody>
      </p:sp>
      <p:sp>
        <p:nvSpPr>
          <p:cNvPr id="6" name="TextBox 5"/>
          <p:cNvSpPr txBox="1"/>
          <p:nvPr/>
        </p:nvSpPr>
        <p:spPr>
          <a:xfrm>
            <a:off x="325121" y="4114800"/>
            <a:ext cx="3962400" cy="461665"/>
          </a:xfrm>
          <a:prstGeom prst="rect">
            <a:avLst/>
          </a:prstGeom>
          <a:noFill/>
        </p:spPr>
        <p:txBody>
          <a:bodyPr wrap="square" rtlCol="0">
            <a:spAutoFit/>
          </a:bodyPr>
          <a:lstStyle/>
          <a:p>
            <a:pPr algn="ctr"/>
            <a:r>
              <a:rPr lang="en-US" sz="2400" dirty="0" err="1" smtClean="0"/>
              <a:t>Lerwick</a:t>
            </a:r>
            <a:r>
              <a:rPr lang="en-US" sz="2400" dirty="0" smtClean="0"/>
              <a:t>, 12km, All Launches</a:t>
            </a:r>
            <a:endParaRPr lang="en-US" sz="2400" dirty="0"/>
          </a:p>
        </p:txBody>
      </p:sp>
      <p:pic>
        <p:nvPicPr>
          <p:cNvPr id="7" name="Picture 6"/>
          <p:cNvPicPr>
            <a:picLocks noChangeAspect="1"/>
          </p:cNvPicPr>
          <p:nvPr/>
        </p:nvPicPr>
        <p:blipFill>
          <a:blip r:embed="rId4"/>
          <a:stretch>
            <a:fillRect/>
          </a:stretch>
        </p:blipFill>
        <p:spPr>
          <a:xfrm>
            <a:off x="271880" y="4576465"/>
            <a:ext cx="4068881" cy="2195293"/>
          </a:xfrm>
          <a:prstGeom prst="rect">
            <a:avLst/>
          </a:prstGeom>
        </p:spPr>
      </p:pic>
      <p:sp>
        <p:nvSpPr>
          <p:cNvPr id="8" name="TextBox 7"/>
          <p:cNvSpPr txBox="1"/>
          <p:nvPr/>
        </p:nvSpPr>
        <p:spPr>
          <a:xfrm>
            <a:off x="4576129" y="1335189"/>
            <a:ext cx="3962400" cy="461665"/>
          </a:xfrm>
          <a:prstGeom prst="rect">
            <a:avLst/>
          </a:prstGeom>
          <a:noFill/>
        </p:spPr>
        <p:txBody>
          <a:bodyPr wrap="square" rtlCol="0">
            <a:spAutoFit/>
          </a:bodyPr>
          <a:lstStyle/>
          <a:p>
            <a:pPr algn="ctr"/>
            <a:r>
              <a:rPr lang="en-US" sz="2400" dirty="0" smtClean="0"/>
              <a:t>Valentia, 5km, All Launches</a:t>
            </a:r>
            <a:endParaRPr lang="en-US" sz="2400" dirty="0"/>
          </a:p>
        </p:txBody>
      </p:sp>
      <p:sp>
        <p:nvSpPr>
          <p:cNvPr id="9" name="TextBox 8"/>
          <p:cNvSpPr txBox="1"/>
          <p:nvPr/>
        </p:nvSpPr>
        <p:spPr>
          <a:xfrm>
            <a:off x="4576129" y="4114800"/>
            <a:ext cx="3962400" cy="461665"/>
          </a:xfrm>
          <a:prstGeom prst="rect">
            <a:avLst/>
          </a:prstGeom>
          <a:noFill/>
        </p:spPr>
        <p:txBody>
          <a:bodyPr wrap="square" rtlCol="0">
            <a:spAutoFit/>
          </a:bodyPr>
          <a:lstStyle/>
          <a:p>
            <a:pPr algn="ctr"/>
            <a:r>
              <a:rPr lang="en-US" sz="2400" dirty="0" smtClean="0"/>
              <a:t>Valentia, 12km, All Launches</a:t>
            </a:r>
            <a:endParaRPr lang="en-US" sz="2400" dirty="0"/>
          </a:p>
        </p:txBody>
      </p:sp>
      <p:pic>
        <p:nvPicPr>
          <p:cNvPr id="10" name="Picture 9"/>
          <p:cNvPicPr>
            <a:picLocks noChangeAspect="1"/>
          </p:cNvPicPr>
          <p:nvPr/>
        </p:nvPicPr>
        <p:blipFill>
          <a:blip r:embed="rId5"/>
          <a:stretch>
            <a:fillRect/>
          </a:stretch>
        </p:blipFill>
        <p:spPr>
          <a:xfrm>
            <a:off x="4368801" y="1796854"/>
            <a:ext cx="3962400" cy="2203067"/>
          </a:xfrm>
          <a:prstGeom prst="rect">
            <a:avLst/>
          </a:prstGeom>
        </p:spPr>
      </p:pic>
      <p:pic>
        <p:nvPicPr>
          <p:cNvPr id="11" name="Picture 10"/>
          <p:cNvPicPr>
            <a:picLocks noChangeAspect="1"/>
          </p:cNvPicPr>
          <p:nvPr/>
        </p:nvPicPr>
        <p:blipFill>
          <a:blip r:embed="rId6"/>
          <a:stretch>
            <a:fillRect/>
          </a:stretch>
        </p:blipFill>
        <p:spPr>
          <a:xfrm>
            <a:off x="4466810" y="4576465"/>
            <a:ext cx="3916814" cy="2219346"/>
          </a:xfrm>
          <a:prstGeom prst="rect">
            <a:avLst/>
          </a:prstGeom>
        </p:spPr>
      </p:pic>
      <p:sp>
        <p:nvSpPr>
          <p:cNvPr id="12" name="TextBox 11"/>
          <p:cNvSpPr txBox="1"/>
          <p:nvPr/>
        </p:nvSpPr>
        <p:spPr>
          <a:xfrm>
            <a:off x="8509673" y="1518557"/>
            <a:ext cx="3643310" cy="5253201"/>
          </a:xfrm>
          <a:prstGeom prst="rect">
            <a:avLst/>
          </a:prstGeom>
          <a:noFill/>
          <a:ln>
            <a:solidFill>
              <a:schemeClr val="tx1"/>
            </a:solidFill>
          </a:ln>
        </p:spPr>
        <p:txBody>
          <a:bodyPr wrap="square" rtlCol="0">
            <a:normAutofit fontScale="92500" lnSpcReduction="10000"/>
          </a:bodyPr>
          <a:lstStyle/>
          <a:p>
            <a:pPr marL="342900" indent="-342900">
              <a:buFont typeface="Arial" panose="020B0604020202020204" pitchFamily="34" charset="0"/>
              <a:buChar char="•"/>
            </a:pPr>
            <a:r>
              <a:rPr lang="en-US" sz="2400" dirty="0" smtClean="0"/>
              <a:t>Agreement between observations and models varies with altitude and over time</a:t>
            </a:r>
          </a:p>
          <a:p>
            <a:pPr marL="342900" indent="-342900">
              <a:buFont typeface="Arial" panose="020B0604020202020204" pitchFamily="34" charset="0"/>
              <a:buChar char="•"/>
            </a:pPr>
            <a:r>
              <a:rPr lang="en-US" sz="2400" dirty="0" smtClean="0"/>
              <a:t>AM3 tends to be higher and C-IFS and H-CMAQ tend to be lower than observed mid-tropospheric ozone</a:t>
            </a:r>
          </a:p>
          <a:p>
            <a:pPr marL="342900" indent="-342900">
              <a:buFont typeface="Arial" panose="020B0604020202020204" pitchFamily="34" charset="0"/>
              <a:buChar char="•"/>
            </a:pPr>
            <a:r>
              <a:rPr lang="en-US" sz="2400" dirty="0" smtClean="0"/>
              <a:t>H-CMAQ tends to underestimate the seasonality in mid-tropospheric and lower stratospheric ozone while AM3 and C-IFS tend to capture the observed variability</a:t>
            </a:r>
          </a:p>
        </p:txBody>
      </p:sp>
    </p:spTree>
    <p:extLst>
      <p:ext uri="{BB962C8B-B14F-4D97-AF65-F5344CB8AC3E}">
        <p14:creationId xmlns:p14="http://schemas.microsoft.com/office/powerpoint/2010/main" val="226044505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298019" y="455347"/>
            <a:ext cx="7721600" cy="685800"/>
          </a:xfrm>
        </p:spPr>
        <p:txBody>
          <a:bodyPr>
            <a:normAutofit fontScale="70000" lnSpcReduction="20000"/>
          </a:bodyPr>
          <a:lstStyle/>
          <a:p>
            <a:r>
              <a:rPr lang="en-US" dirty="0" smtClean="0"/>
              <a:t>Seasonal Average MOZAIC Aircraft Ozone Profiles, Vancouver (top) and Frankfurt (bottom)</a:t>
            </a:r>
            <a:endParaRPr lang="en-US" dirty="0"/>
          </a:p>
        </p:txBody>
      </p:sp>
      <p:sp>
        <p:nvSpPr>
          <p:cNvPr id="8" name="TextBox 7"/>
          <p:cNvSpPr txBox="1"/>
          <p:nvPr/>
        </p:nvSpPr>
        <p:spPr>
          <a:xfrm>
            <a:off x="9253292" y="4011350"/>
            <a:ext cx="2479040" cy="461665"/>
          </a:xfrm>
          <a:prstGeom prst="rect">
            <a:avLst/>
          </a:prstGeom>
          <a:noFill/>
        </p:spPr>
        <p:txBody>
          <a:bodyPr wrap="square" rtlCol="0">
            <a:spAutoFit/>
          </a:bodyPr>
          <a:lstStyle/>
          <a:p>
            <a:pPr algn="ctr"/>
            <a:r>
              <a:rPr lang="en-US" sz="2400" dirty="0" smtClean="0"/>
              <a:t>Frankfurt, Winter</a:t>
            </a:r>
            <a:endParaRPr lang="en-US" sz="2400" dirty="0"/>
          </a:p>
        </p:txBody>
      </p:sp>
      <p:sp>
        <p:nvSpPr>
          <p:cNvPr id="9" name="TextBox 8"/>
          <p:cNvSpPr txBox="1"/>
          <p:nvPr/>
        </p:nvSpPr>
        <p:spPr>
          <a:xfrm>
            <a:off x="5214287" y="3987796"/>
            <a:ext cx="2479040" cy="461665"/>
          </a:xfrm>
          <a:prstGeom prst="rect">
            <a:avLst/>
          </a:prstGeom>
          <a:noFill/>
        </p:spPr>
        <p:txBody>
          <a:bodyPr wrap="square" rtlCol="0">
            <a:spAutoFit/>
          </a:bodyPr>
          <a:lstStyle/>
          <a:p>
            <a:pPr algn="ctr"/>
            <a:r>
              <a:rPr lang="en-US" sz="2400" dirty="0" smtClean="0"/>
              <a:t>Frankfurt, Fall</a:t>
            </a:r>
            <a:endParaRPr lang="en-US" sz="2400" dirty="0"/>
          </a:p>
        </p:txBody>
      </p:sp>
      <p:pic>
        <p:nvPicPr>
          <p:cNvPr id="6" name="Picture 5"/>
          <p:cNvPicPr>
            <a:picLocks noChangeAspect="1"/>
          </p:cNvPicPr>
          <p:nvPr/>
        </p:nvPicPr>
        <p:blipFill>
          <a:blip r:embed="rId3"/>
          <a:stretch>
            <a:fillRect/>
          </a:stretch>
        </p:blipFill>
        <p:spPr>
          <a:xfrm>
            <a:off x="4298019" y="4381427"/>
            <a:ext cx="3936953" cy="2476572"/>
          </a:xfrm>
          <a:prstGeom prst="rect">
            <a:avLst/>
          </a:prstGeom>
        </p:spPr>
      </p:pic>
      <p:pic>
        <p:nvPicPr>
          <p:cNvPr id="7" name="Picture 6"/>
          <p:cNvPicPr>
            <a:picLocks noChangeAspect="1"/>
          </p:cNvPicPr>
          <p:nvPr/>
        </p:nvPicPr>
        <p:blipFill>
          <a:blip r:embed="rId4"/>
          <a:stretch>
            <a:fillRect/>
          </a:stretch>
        </p:blipFill>
        <p:spPr>
          <a:xfrm>
            <a:off x="8361440" y="4381428"/>
            <a:ext cx="3830560" cy="2476571"/>
          </a:xfrm>
          <a:prstGeom prst="rect">
            <a:avLst/>
          </a:prstGeom>
        </p:spPr>
      </p:pic>
      <p:sp>
        <p:nvSpPr>
          <p:cNvPr id="10" name="TextBox 9"/>
          <p:cNvSpPr txBox="1"/>
          <p:nvPr/>
        </p:nvSpPr>
        <p:spPr>
          <a:xfrm>
            <a:off x="1042077" y="3919763"/>
            <a:ext cx="2479040" cy="461665"/>
          </a:xfrm>
          <a:prstGeom prst="rect">
            <a:avLst/>
          </a:prstGeom>
          <a:noFill/>
        </p:spPr>
        <p:txBody>
          <a:bodyPr wrap="square" rtlCol="0">
            <a:spAutoFit/>
          </a:bodyPr>
          <a:lstStyle/>
          <a:p>
            <a:pPr algn="ctr"/>
            <a:r>
              <a:rPr lang="en-US" sz="2400" dirty="0" smtClean="0"/>
              <a:t>Frankfurt, Spring</a:t>
            </a:r>
            <a:endParaRPr lang="en-US" sz="2400" dirty="0"/>
          </a:p>
        </p:txBody>
      </p:sp>
      <p:sp>
        <p:nvSpPr>
          <p:cNvPr id="11" name="TextBox 10"/>
          <p:cNvSpPr txBox="1"/>
          <p:nvPr/>
        </p:nvSpPr>
        <p:spPr>
          <a:xfrm>
            <a:off x="9204626" y="1191947"/>
            <a:ext cx="2479040" cy="461665"/>
          </a:xfrm>
          <a:prstGeom prst="rect">
            <a:avLst/>
          </a:prstGeom>
          <a:noFill/>
        </p:spPr>
        <p:txBody>
          <a:bodyPr wrap="square" rtlCol="0">
            <a:spAutoFit/>
          </a:bodyPr>
          <a:lstStyle/>
          <a:p>
            <a:pPr algn="ctr"/>
            <a:r>
              <a:rPr lang="en-US" sz="2400" dirty="0" smtClean="0"/>
              <a:t>Vancouver, Winter</a:t>
            </a:r>
            <a:endParaRPr lang="en-US" sz="2400" dirty="0"/>
          </a:p>
        </p:txBody>
      </p:sp>
      <p:sp>
        <p:nvSpPr>
          <p:cNvPr id="12" name="TextBox 11"/>
          <p:cNvSpPr txBox="1"/>
          <p:nvPr/>
        </p:nvSpPr>
        <p:spPr>
          <a:xfrm>
            <a:off x="5234033" y="1191947"/>
            <a:ext cx="2479040" cy="461665"/>
          </a:xfrm>
          <a:prstGeom prst="rect">
            <a:avLst/>
          </a:prstGeom>
          <a:noFill/>
        </p:spPr>
        <p:txBody>
          <a:bodyPr wrap="square" rtlCol="0">
            <a:spAutoFit/>
          </a:bodyPr>
          <a:lstStyle/>
          <a:p>
            <a:pPr algn="ctr"/>
            <a:r>
              <a:rPr lang="en-US" sz="2400" dirty="0" smtClean="0"/>
              <a:t>Vancouver, Fall</a:t>
            </a:r>
            <a:endParaRPr lang="en-US" sz="2400" dirty="0"/>
          </a:p>
        </p:txBody>
      </p:sp>
      <p:pic>
        <p:nvPicPr>
          <p:cNvPr id="14" name="Picture 13"/>
          <p:cNvPicPr>
            <a:picLocks noChangeAspect="1"/>
          </p:cNvPicPr>
          <p:nvPr/>
        </p:nvPicPr>
        <p:blipFill>
          <a:blip r:embed="rId5"/>
          <a:stretch>
            <a:fillRect/>
          </a:stretch>
        </p:blipFill>
        <p:spPr>
          <a:xfrm>
            <a:off x="4189230" y="1591035"/>
            <a:ext cx="4111367" cy="2408538"/>
          </a:xfrm>
          <a:prstGeom prst="rect">
            <a:avLst/>
          </a:prstGeom>
        </p:spPr>
      </p:pic>
      <p:pic>
        <p:nvPicPr>
          <p:cNvPr id="15" name="Picture 14"/>
          <p:cNvPicPr>
            <a:picLocks noChangeAspect="1"/>
          </p:cNvPicPr>
          <p:nvPr/>
        </p:nvPicPr>
        <p:blipFill>
          <a:blip r:embed="rId6"/>
          <a:stretch>
            <a:fillRect/>
          </a:stretch>
        </p:blipFill>
        <p:spPr>
          <a:xfrm>
            <a:off x="8361440" y="1563518"/>
            <a:ext cx="3830560" cy="2463572"/>
          </a:xfrm>
          <a:prstGeom prst="rect">
            <a:avLst/>
          </a:prstGeom>
        </p:spPr>
      </p:pic>
      <p:pic>
        <p:nvPicPr>
          <p:cNvPr id="4" name="Picture 3"/>
          <p:cNvPicPr>
            <a:picLocks noChangeAspect="1"/>
          </p:cNvPicPr>
          <p:nvPr/>
        </p:nvPicPr>
        <p:blipFill>
          <a:blip r:embed="rId7"/>
          <a:stretch>
            <a:fillRect/>
          </a:stretch>
        </p:blipFill>
        <p:spPr>
          <a:xfrm>
            <a:off x="277386" y="4381428"/>
            <a:ext cx="3916547" cy="2476572"/>
          </a:xfrm>
          <a:prstGeom prst="rect">
            <a:avLst/>
          </a:prstGeom>
        </p:spPr>
      </p:pic>
      <p:sp>
        <p:nvSpPr>
          <p:cNvPr id="16" name="TextBox 15"/>
          <p:cNvSpPr txBox="1"/>
          <p:nvPr/>
        </p:nvSpPr>
        <p:spPr>
          <a:xfrm>
            <a:off x="195989" y="1335696"/>
            <a:ext cx="3808376" cy="2584067"/>
          </a:xfrm>
          <a:prstGeom prst="rect">
            <a:avLst/>
          </a:prstGeom>
          <a:noFill/>
          <a:ln>
            <a:solidFill>
              <a:schemeClr val="tx1"/>
            </a:solidFill>
          </a:ln>
        </p:spPr>
        <p:txBody>
          <a:bodyPr wrap="square" rtlCol="0">
            <a:normAutofit lnSpcReduction="10000"/>
          </a:bodyPr>
          <a:lstStyle/>
          <a:p>
            <a:pPr marL="342900" indent="-342900">
              <a:buFont typeface="Arial" panose="020B0604020202020204" pitchFamily="34" charset="0"/>
              <a:buChar char="•"/>
            </a:pPr>
            <a:r>
              <a:rPr lang="en-US" sz="2400" dirty="0" smtClean="0"/>
              <a:t>Model spread ~20 ppb throughout much of the troposphere</a:t>
            </a:r>
          </a:p>
          <a:p>
            <a:pPr marL="342900" indent="-342900">
              <a:buFont typeface="Arial" panose="020B0604020202020204" pitchFamily="34" charset="0"/>
              <a:buChar char="•"/>
            </a:pPr>
            <a:r>
              <a:rPr lang="en-US" sz="2400" dirty="0" smtClean="0"/>
              <a:t>H-CMAQ profiles generally are between C-IFS and AM3 profiles at these locations</a:t>
            </a:r>
          </a:p>
        </p:txBody>
      </p:sp>
    </p:spTree>
    <p:extLst>
      <p:ext uri="{BB962C8B-B14F-4D97-AF65-F5344CB8AC3E}">
        <p14:creationId xmlns:p14="http://schemas.microsoft.com/office/powerpoint/2010/main" val="19515556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298019" y="455347"/>
            <a:ext cx="7721600" cy="685800"/>
          </a:xfrm>
        </p:spPr>
        <p:txBody>
          <a:bodyPr>
            <a:normAutofit fontScale="70000" lnSpcReduction="20000"/>
          </a:bodyPr>
          <a:lstStyle/>
          <a:p>
            <a:r>
              <a:rPr lang="en-US" dirty="0" smtClean="0"/>
              <a:t>MOZAIC Time Series, Frankfurt Airport, November/December 2010</a:t>
            </a:r>
            <a:endParaRPr lang="en-US" dirty="0"/>
          </a:p>
        </p:txBody>
      </p:sp>
      <p:sp>
        <p:nvSpPr>
          <p:cNvPr id="13" name="TextBox 12"/>
          <p:cNvSpPr txBox="1"/>
          <p:nvPr/>
        </p:nvSpPr>
        <p:spPr>
          <a:xfrm>
            <a:off x="1666480" y="1423949"/>
            <a:ext cx="2479040" cy="461665"/>
          </a:xfrm>
          <a:prstGeom prst="rect">
            <a:avLst/>
          </a:prstGeom>
          <a:noFill/>
        </p:spPr>
        <p:txBody>
          <a:bodyPr wrap="square" rtlCol="0">
            <a:spAutoFit/>
          </a:bodyPr>
          <a:lstStyle/>
          <a:p>
            <a:pPr algn="ctr"/>
            <a:r>
              <a:rPr lang="en-US" sz="2400" dirty="0" smtClean="0"/>
              <a:t>Altitude 5 km</a:t>
            </a:r>
            <a:endParaRPr lang="en-US" sz="2400" dirty="0"/>
          </a:p>
        </p:txBody>
      </p:sp>
      <p:sp>
        <p:nvSpPr>
          <p:cNvPr id="9" name="TextBox 8"/>
          <p:cNvSpPr txBox="1"/>
          <p:nvPr/>
        </p:nvSpPr>
        <p:spPr>
          <a:xfrm>
            <a:off x="8260320" y="1423948"/>
            <a:ext cx="2479040" cy="461665"/>
          </a:xfrm>
          <a:prstGeom prst="rect">
            <a:avLst/>
          </a:prstGeom>
          <a:noFill/>
        </p:spPr>
        <p:txBody>
          <a:bodyPr wrap="square" rtlCol="0">
            <a:spAutoFit/>
          </a:bodyPr>
          <a:lstStyle/>
          <a:p>
            <a:pPr algn="ctr"/>
            <a:r>
              <a:rPr lang="en-US" sz="2400" dirty="0" smtClean="0"/>
              <a:t>Altitude 8.5 km</a:t>
            </a:r>
            <a:endParaRPr lang="en-US" sz="2400" dirty="0"/>
          </a:p>
        </p:txBody>
      </p:sp>
      <p:pic>
        <p:nvPicPr>
          <p:cNvPr id="4" name="Picture 3"/>
          <p:cNvPicPr>
            <a:picLocks noChangeAspect="1"/>
          </p:cNvPicPr>
          <p:nvPr/>
        </p:nvPicPr>
        <p:blipFill>
          <a:blip r:embed="rId3"/>
          <a:stretch>
            <a:fillRect/>
          </a:stretch>
        </p:blipFill>
        <p:spPr>
          <a:xfrm>
            <a:off x="289242" y="1885615"/>
            <a:ext cx="5781675" cy="3387425"/>
          </a:xfrm>
          <a:prstGeom prst="rect">
            <a:avLst/>
          </a:prstGeom>
        </p:spPr>
      </p:pic>
      <p:pic>
        <p:nvPicPr>
          <p:cNvPr id="5" name="Picture 4"/>
          <p:cNvPicPr>
            <a:picLocks noChangeAspect="1"/>
          </p:cNvPicPr>
          <p:nvPr/>
        </p:nvPicPr>
        <p:blipFill>
          <a:blip r:embed="rId4"/>
          <a:stretch>
            <a:fillRect/>
          </a:stretch>
        </p:blipFill>
        <p:spPr>
          <a:xfrm>
            <a:off x="6255092" y="1885613"/>
            <a:ext cx="5823254" cy="3387427"/>
          </a:xfrm>
          <a:prstGeom prst="rect">
            <a:avLst/>
          </a:prstGeom>
        </p:spPr>
      </p:pic>
      <p:sp>
        <p:nvSpPr>
          <p:cNvPr id="7" name="TextBox 6"/>
          <p:cNvSpPr txBox="1"/>
          <p:nvPr/>
        </p:nvSpPr>
        <p:spPr>
          <a:xfrm>
            <a:off x="460488" y="5415280"/>
            <a:ext cx="11559131" cy="1354746"/>
          </a:xfrm>
          <a:prstGeom prst="rect">
            <a:avLst/>
          </a:prstGeom>
          <a:noFill/>
          <a:ln>
            <a:solidFill>
              <a:schemeClr val="tx1"/>
            </a:solidFill>
          </a:ln>
        </p:spPr>
        <p:txBody>
          <a:bodyPr wrap="square" rtlCol="0">
            <a:normAutofit fontScale="92500" lnSpcReduction="10000"/>
          </a:bodyPr>
          <a:lstStyle/>
          <a:p>
            <a:pPr marL="342900" indent="-342900">
              <a:buFont typeface="Arial" panose="020B0604020202020204" pitchFamily="34" charset="0"/>
              <a:buChar char="•"/>
            </a:pPr>
            <a:r>
              <a:rPr lang="en-US" sz="2400" dirty="0" smtClean="0"/>
              <a:t>Large number of take-off/landing profiles over Frankfurt provide a good observational dataset for model evaluation</a:t>
            </a:r>
          </a:p>
          <a:p>
            <a:pPr marL="342900" indent="-342900">
              <a:buFont typeface="Arial" panose="020B0604020202020204" pitchFamily="34" charset="0"/>
              <a:buChar char="•"/>
            </a:pPr>
            <a:r>
              <a:rPr lang="en-US" sz="2400" dirty="0" smtClean="0"/>
              <a:t>All models tend to capture elevated ozone events at 8.5 km but show variations in magnitude</a:t>
            </a:r>
          </a:p>
          <a:p>
            <a:pPr marL="342900" indent="-342900">
              <a:buFont typeface="Arial" panose="020B0604020202020204" pitchFamily="34" charset="0"/>
              <a:buChar char="•"/>
            </a:pPr>
            <a:r>
              <a:rPr lang="en-US" sz="2400" dirty="0" smtClean="0"/>
              <a:t>H-CMAQ ozone concentrations generally fall between C-IFS and AM3 ozone concentrations</a:t>
            </a:r>
          </a:p>
        </p:txBody>
      </p:sp>
    </p:spTree>
    <p:extLst>
      <p:ext uri="{BB962C8B-B14F-4D97-AF65-F5344CB8AC3E}">
        <p14:creationId xmlns:p14="http://schemas.microsoft.com/office/powerpoint/2010/main" val="305741003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302760" y="483883"/>
            <a:ext cx="7721600" cy="685800"/>
          </a:xfrm>
        </p:spPr>
        <p:txBody>
          <a:bodyPr>
            <a:normAutofit fontScale="70000" lnSpcReduction="20000"/>
          </a:bodyPr>
          <a:lstStyle/>
          <a:p>
            <a:r>
              <a:rPr lang="en-US" dirty="0" smtClean="0"/>
              <a:t>Modeled Minus Observed Monthly Average PM</a:t>
            </a:r>
            <a:r>
              <a:rPr lang="en-US" baseline="-25000" dirty="0" smtClean="0"/>
              <a:t>2.5</a:t>
            </a:r>
            <a:r>
              <a:rPr lang="en-US" dirty="0" smtClean="0"/>
              <a:t>, SO</a:t>
            </a:r>
            <a:r>
              <a:rPr lang="en-US" baseline="-25000" dirty="0" smtClean="0"/>
              <a:t>4</a:t>
            </a:r>
            <a:r>
              <a:rPr lang="en-US" dirty="0" smtClean="0"/>
              <a:t> and Total Carbon at IMPROVE Sites, U.S.</a:t>
            </a:r>
            <a:endParaRPr lang="en-US" dirty="0"/>
          </a:p>
        </p:txBody>
      </p:sp>
      <p:sp>
        <p:nvSpPr>
          <p:cNvPr id="12" name="TextBox 11"/>
          <p:cNvSpPr txBox="1"/>
          <p:nvPr/>
        </p:nvSpPr>
        <p:spPr>
          <a:xfrm>
            <a:off x="6832600" y="4146625"/>
            <a:ext cx="5191760" cy="461665"/>
          </a:xfrm>
          <a:prstGeom prst="rect">
            <a:avLst/>
          </a:prstGeom>
          <a:noFill/>
        </p:spPr>
        <p:txBody>
          <a:bodyPr wrap="square" rtlCol="0">
            <a:spAutoFit/>
          </a:bodyPr>
          <a:lstStyle/>
          <a:p>
            <a:pPr algn="ctr"/>
            <a:r>
              <a:rPr lang="en-US" sz="2400" dirty="0" smtClean="0"/>
              <a:t>TC, IMPROVE</a:t>
            </a:r>
            <a:endParaRPr lang="en-US" sz="2400" dirty="0"/>
          </a:p>
        </p:txBody>
      </p:sp>
      <p:sp>
        <p:nvSpPr>
          <p:cNvPr id="20" name="TextBox 19"/>
          <p:cNvSpPr txBox="1"/>
          <p:nvPr/>
        </p:nvSpPr>
        <p:spPr>
          <a:xfrm>
            <a:off x="157480" y="4069695"/>
            <a:ext cx="5191760" cy="461665"/>
          </a:xfrm>
          <a:prstGeom prst="rect">
            <a:avLst/>
          </a:prstGeom>
          <a:noFill/>
        </p:spPr>
        <p:txBody>
          <a:bodyPr wrap="square" rtlCol="0">
            <a:spAutoFit/>
          </a:bodyPr>
          <a:lstStyle/>
          <a:p>
            <a:pPr algn="ctr"/>
            <a:r>
              <a:rPr lang="en-US" sz="2400" dirty="0" smtClean="0"/>
              <a:t>SO</a:t>
            </a:r>
            <a:r>
              <a:rPr lang="en-US" sz="2400" baseline="-25000" dirty="0" smtClean="0"/>
              <a:t>4</a:t>
            </a:r>
            <a:r>
              <a:rPr lang="en-US" sz="2400" dirty="0" smtClean="0"/>
              <a:t>, IMPROVE</a:t>
            </a:r>
            <a:endParaRPr lang="en-US" sz="2400" dirty="0"/>
          </a:p>
        </p:txBody>
      </p:sp>
      <p:sp>
        <p:nvSpPr>
          <p:cNvPr id="21" name="TextBox 20"/>
          <p:cNvSpPr txBox="1"/>
          <p:nvPr/>
        </p:nvSpPr>
        <p:spPr>
          <a:xfrm>
            <a:off x="309880" y="1295977"/>
            <a:ext cx="5191760" cy="461665"/>
          </a:xfrm>
          <a:prstGeom prst="rect">
            <a:avLst/>
          </a:prstGeom>
          <a:noFill/>
        </p:spPr>
        <p:txBody>
          <a:bodyPr wrap="square" rtlCol="0">
            <a:spAutoFit/>
          </a:bodyPr>
          <a:lstStyle/>
          <a:p>
            <a:pPr algn="ctr"/>
            <a:r>
              <a:rPr lang="en-US" sz="2400" dirty="0" smtClean="0"/>
              <a:t>PM</a:t>
            </a:r>
            <a:r>
              <a:rPr lang="en-US" sz="2400" baseline="-25000" dirty="0" smtClean="0"/>
              <a:t>2.5</a:t>
            </a:r>
            <a:r>
              <a:rPr lang="en-US" sz="2400" dirty="0" smtClean="0"/>
              <a:t>, IMPROVE</a:t>
            </a:r>
            <a:endParaRPr lang="en-US" sz="2400" dirty="0"/>
          </a:p>
        </p:txBody>
      </p:sp>
      <p:sp>
        <p:nvSpPr>
          <p:cNvPr id="9" name="TextBox 8"/>
          <p:cNvSpPr txBox="1"/>
          <p:nvPr/>
        </p:nvSpPr>
        <p:spPr>
          <a:xfrm>
            <a:off x="6271261" y="1682216"/>
            <a:ext cx="5755638" cy="2245938"/>
          </a:xfrm>
          <a:prstGeom prst="rect">
            <a:avLst/>
          </a:prstGeom>
          <a:noFill/>
          <a:ln>
            <a:solidFill>
              <a:schemeClr val="tx1"/>
            </a:solidFill>
          </a:ln>
        </p:spPr>
        <p:txBody>
          <a:bodyPr wrap="square" rtlCol="0">
            <a:normAutofit lnSpcReduction="10000"/>
          </a:bodyPr>
          <a:lstStyle/>
          <a:p>
            <a:pPr marL="342900" indent="-342900">
              <a:buFont typeface="Arial" panose="020B0604020202020204" pitchFamily="34" charset="0"/>
              <a:buChar char="•"/>
            </a:pPr>
            <a:r>
              <a:rPr lang="en-US" sz="2400" dirty="0" smtClean="0"/>
              <a:t>Substantial model-to-model differences in agreement with observed IMPROVE PM</a:t>
            </a:r>
            <a:r>
              <a:rPr lang="en-US" sz="2400" baseline="-25000" dirty="0" smtClean="0"/>
              <a:t>2.5</a:t>
            </a:r>
            <a:r>
              <a:rPr lang="en-US" sz="2400" dirty="0" smtClean="0"/>
              <a:t> mass and species</a:t>
            </a:r>
          </a:p>
          <a:p>
            <a:pPr marL="342900" indent="-342900">
              <a:buFont typeface="Arial" panose="020B0604020202020204" pitchFamily="34" charset="0"/>
              <a:buChar char="•"/>
            </a:pPr>
            <a:r>
              <a:rPr lang="en-US" sz="2400" dirty="0" smtClean="0"/>
              <a:t>AM3 summertime concentrations show a large positive bias </a:t>
            </a:r>
            <a:r>
              <a:rPr lang="en-US" sz="2400" dirty="0" smtClean="0">
                <a:sym typeface="Wingdings" panose="05000000000000000000" pitchFamily="2" charset="2"/>
              </a:rPr>
              <a:t> </a:t>
            </a:r>
            <a:r>
              <a:rPr lang="en-US" sz="2400" dirty="0" err="1" smtClean="0">
                <a:sym typeface="Wingdings" panose="05000000000000000000" pitchFamily="2" charset="2"/>
              </a:rPr>
              <a:t>Paulot</a:t>
            </a:r>
            <a:r>
              <a:rPr lang="en-US" sz="2400" dirty="0" smtClean="0">
                <a:sym typeface="Wingdings" panose="05000000000000000000" pitchFamily="2" charset="2"/>
              </a:rPr>
              <a:t> et al. (2015 ACPD)</a:t>
            </a:r>
            <a:endParaRPr lang="en-US" sz="2400" dirty="0" smtClean="0"/>
          </a:p>
        </p:txBody>
      </p:sp>
      <p:grpSp>
        <p:nvGrpSpPr>
          <p:cNvPr id="11" name="Group 10"/>
          <p:cNvGrpSpPr/>
          <p:nvPr/>
        </p:nvGrpSpPr>
        <p:grpSpPr>
          <a:xfrm>
            <a:off x="12551" y="1716438"/>
            <a:ext cx="6144410" cy="2261140"/>
            <a:chOff x="12551" y="1716438"/>
            <a:chExt cx="6144410" cy="226114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54964" r="8215" b="6666"/>
            <a:stretch/>
          </p:blipFill>
          <p:spPr>
            <a:xfrm>
              <a:off x="12551" y="1716438"/>
              <a:ext cx="6144410" cy="2261140"/>
            </a:xfrm>
            <a:prstGeom prst="rect">
              <a:avLst/>
            </a:prstGeom>
          </p:spPr>
        </p:pic>
        <p:sp>
          <p:nvSpPr>
            <p:cNvPr id="14" name="TextBox 13"/>
            <p:cNvSpPr txBox="1"/>
            <p:nvPr/>
          </p:nvSpPr>
          <p:spPr>
            <a:xfrm>
              <a:off x="637390" y="1811569"/>
              <a:ext cx="1719730" cy="778754"/>
            </a:xfrm>
            <a:prstGeom prst="rect">
              <a:avLst/>
            </a:prstGeom>
            <a:solidFill>
              <a:schemeClr val="bg1"/>
            </a:solidFill>
          </p:spPr>
          <p:txBody>
            <a:bodyPr wrap="square" rtlCol="0">
              <a:normAutofit fontScale="77500" lnSpcReduction="20000"/>
            </a:bodyPr>
            <a:lstStyle/>
            <a:p>
              <a:r>
                <a:rPr lang="en-US" dirty="0" smtClean="0">
                  <a:solidFill>
                    <a:srgbClr val="FF0000"/>
                  </a:solidFill>
                </a:rPr>
                <a:t>H-CMAQ</a:t>
              </a:r>
            </a:p>
            <a:p>
              <a:r>
                <a:rPr lang="en-US" dirty="0" smtClean="0">
                  <a:solidFill>
                    <a:srgbClr val="0070C0"/>
                  </a:solidFill>
                </a:rPr>
                <a:t>C-IFS</a:t>
              </a:r>
            </a:p>
            <a:p>
              <a:r>
                <a:rPr lang="en-US" dirty="0" smtClean="0">
                  <a:solidFill>
                    <a:srgbClr val="00B050"/>
                  </a:solidFill>
                </a:rPr>
                <a:t>AM3</a:t>
              </a:r>
            </a:p>
            <a:p>
              <a:r>
                <a:rPr lang="en-US" dirty="0" smtClean="0">
                  <a:solidFill>
                    <a:srgbClr val="FFC000"/>
                  </a:solidFill>
                </a:rPr>
                <a:t>GEOS-CHEM</a:t>
              </a:r>
            </a:p>
          </p:txBody>
        </p:sp>
      </p:grpSp>
      <p:grpSp>
        <p:nvGrpSpPr>
          <p:cNvPr id="7" name="Group 6"/>
          <p:cNvGrpSpPr/>
          <p:nvPr/>
        </p:nvGrpSpPr>
        <p:grpSpPr>
          <a:xfrm>
            <a:off x="1" y="4511117"/>
            <a:ext cx="6156960" cy="2281382"/>
            <a:chOff x="1" y="4511117"/>
            <a:chExt cx="6156960" cy="2281382"/>
          </a:xfrm>
        </p:grpSpPr>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005" t="55111" r="8329" b="6371"/>
            <a:stretch/>
          </p:blipFill>
          <p:spPr>
            <a:xfrm>
              <a:off x="1" y="4511117"/>
              <a:ext cx="6156960" cy="2281382"/>
            </a:xfrm>
            <a:prstGeom prst="rect">
              <a:avLst/>
            </a:prstGeom>
          </p:spPr>
        </p:pic>
        <p:sp>
          <p:nvSpPr>
            <p:cNvPr id="17" name="TextBox 16"/>
            <p:cNvSpPr txBox="1"/>
            <p:nvPr/>
          </p:nvSpPr>
          <p:spPr>
            <a:xfrm>
              <a:off x="576430" y="4583405"/>
              <a:ext cx="1719730" cy="778754"/>
            </a:xfrm>
            <a:prstGeom prst="rect">
              <a:avLst/>
            </a:prstGeom>
            <a:solidFill>
              <a:schemeClr val="bg1"/>
            </a:solidFill>
          </p:spPr>
          <p:txBody>
            <a:bodyPr wrap="square" rtlCol="0">
              <a:normAutofit fontScale="77500" lnSpcReduction="20000"/>
            </a:bodyPr>
            <a:lstStyle/>
            <a:p>
              <a:r>
                <a:rPr lang="en-US" dirty="0" smtClean="0">
                  <a:solidFill>
                    <a:srgbClr val="FF0000"/>
                  </a:solidFill>
                </a:rPr>
                <a:t>H-CMAQ</a:t>
              </a:r>
            </a:p>
            <a:p>
              <a:r>
                <a:rPr lang="en-US" dirty="0" smtClean="0">
                  <a:solidFill>
                    <a:srgbClr val="0070C0"/>
                  </a:solidFill>
                </a:rPr>
                <a:t>C-IFS</a:t>
              </a:r>
            </a:p>
            <a:p>
              <a:r>
                <a:rPr lang="en-US" dirty="0" smtClean="0">
                  <a:solidFill>
                    <a:srgbClr val="00B050"/>
                  </a:solidFill>
                </a:rPr>
                <a:t>AM3</a:t>
              </a:r>
            </a:p>
            <a:p>
              <a:r>
                <a:rPr lang="en-US" dirty="0" smtClean="0">
                  <a:solidFill>
                    <a:srgbClr val="FFC000"/>
                  </a:solidFill>
                </a:rPr>
                <a:t>GEOS-CHEM</a:t>
              </a:r>
            </a:p>
          </p:txBody>
        </p:sp>
      </p:grpSp>
      <p:grpSp>
        <p:nvGrpSpPr>
          <p:cNvPr id="13" name="Group 12"/>
          <p:cNvGrpSpPr/>
          <p:nvPr/>
        </p:nvGrpSpPr>
        <p:grpSpPr>
          <a:xfrm>
            <a:off x="6156960" y="4531360"/>
            <a:ext cx="5979161" cy="2240897"/>
            <a:chOff x="6156960" y="4531360"/>
            <a:chExt cx="5979161" cy="2240897"/>
          </a:xfrm>
        </p:grpSpPr>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t="54667" r="8101" b="6814"/>
            <a:stretch/>
          </p:blipFill>
          <p:spPr>
            <a:xfrm>
              <a:off x="6156960" y="4531360"/>
              <a:ext cx="5979161" cy="2240897"/>
            </a:xfrm>
            <a:prstGeom prst="rect">
              <a:avLst/>
            </a:prstGeom>
          </p:spPr>
        </p:pic>
        <p:sp>
          <p:nvSpPr>
            <p:cNvPr id="19" name="TextBox 18"/>
            <p:cNvSpPr txBox="1"/>
            <p:nvPr/>
          </p:nvSpPr>
          <p:spPr>
            <a:xfrm>
              <a:off x="6790465" y="4628533"/>
              <a:ext cx="1719730" cy="778754"/>
            </a:xfrm>
            <a:prstGeom prst="rect">
              <a:avLst/>
            </a:prstGeom>
            <a:solidFill>
              <a:schemeClr val="bg1"/>
            </a:solidFill>
          </p:spPr>
          <p:txBody>
            <a:bodyPr wrap="square" rtlCol="0">
              <a:normAutofit fontScale="77500" lnSpcReduction="20000"/>
            </a:bodyPr>
            <a:lstStyle/>
            <a:p>
              <a:r>
                <a:rPr lang="en-US" dirty="0" smtClean="0">
                  <a:solidFill>
                    <a:srgbClr val="FF0000"/>
                  </a:solidFill>
                </a:rPr>
                <a:t>H-CMAQ</a:t>
              </a:r>
            </a:p>
            <a:p>
              <a:r>
                <a:rPr lang="en-US" dirty="0" smtClean="0">
                  <a:solidFill>
                    <a:srgbClr val="0070C0"/>
                  </a:solidFill>
                </a:rPr>
                <a:t>C-IFS</a:t>
              </a:r>
            </a:p>
            <a:p>
              <a:r>
                <a:rPr lang="en-US" dirty="0" smtClean="0">
                  <a:solidFill>
                    <a:srgbClr val="00B050"/>
                  </a:solidFill>
                </a:rPr>
                <a:t>AM3</a:t>
              </a:r>
            </a:p>
            <a:p>
              <a:r>
                <a:rPr lang="en-US" dirty="0" smtClean="0">
                  <a:solidFill>
                    <a:srgbClr val="FFC000"/>
                  </a:solidFill>
                </a:rPr>
                <a:t>GEOS-CHEM</a:t>
              </a:r>
            </a:p>
          </p:txBody>
        </p:sp>
      </p:grpSp>
    </p:spTree>
    <p:extLst>
      <p:ext uri="{BB962C8B-B14F-4D97-AF65-F5344CB8AC3E}">
        <p14:creationId xmlns:p14="http://schemas.microsoft.com/office/powerpoint/2010/main" val="292475834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302760" y="483883"/>
            <a:ext cx="7721600" cy="685800"/>
          </a:xfrm>
        </p:spPr>
        <p:txBody>
          <a:bodyPr>
            <a:normAutofit fontScale="70000" lnSpcReduction="20000"/>
          </a:bodyPr>
          <a:lstStyle/>
          <a:p>
            <a:r>
              <a:rPr lang="en-US" dirty="0" smtClean="0"/>
              <a:t>Modeled Minus Observed Monthly Average PM</a:t>
            </a:r>
            <a:r>
              <a:rPr lang="en-US" baseline="-25000" dirty="0" smtClean="0"/>
              <a:t>2.5</a:t>
            </a:r>
            <a:r>
              <a:rPr lang="en-US" dirty="0" smtClean="0"/>
              <a:t>, SO</a:t>
            </a:r>
            <a:r>
              <a:rPr lang="en-US" baseline="-25000" dirty="0" smtClean="0"/>
              <a:t>4</a:t>
            </a:r>
            <a:r>
              <a:rPr lang="en-US" dirty="0" smtClean="0"/>
              <a:t>, and NO</a:t>
            </a:r>
            <a:r>
              <a:rPr lang="en-US" baseline="-25000" dirty="0" smtClean="0"/>
              <a:t>3</a:t>
            </a:r>
            <a:r>
              <a:rPr lang="en-US" dirty="0" smtClean="0"/>
              <a:t> at rural EMEP Sites, Europe</a:t>
            </a:r>
            <a:endParaRPr lang="en-US" dirty="0"/>
          </a:p>
        </p:txBody>
      </p:sp>
      <p:sp>
        <p:nvSpPr>
          <p:cNvPr id="12" name="TextBox 11"/>
          <p:cNvSpPr txBox="1"/>
          <p:nvPr/>
        </p:nvSpPr>
        <p:spPr>
          <a:xfrm>
            <a:off x="6832600" y="4146625"/>
            <a:ext cx="5191760" cy="461665"/>
          </a:xfrm>
          <a:prstGeom prst="rect">
            <a:avLst/>
          </a:prstGeom>
          <a:noFill/>
        </p:spPr>
        <p:txBody>
          <a:bodyPr wrap="square" rtlCol="0">
            <a:spAutoFit/>
          </a:bodyPr>
          <a:lstStyle/>
          <a:p>
            <a:pPr algn="ctr"/>
            <a:r>
              <a:rPr lang="en-US" sz="2400" dirty="0" smtClean="0"/>
              <a:t>SO</a:t>
            </a:r>
            <a:r>
              <a:rPr lang="en-US" sz="2400" baseline="-25000" dirty="0" smtClean="0"/>
              <a:t>4</a:t>
            </a:r>
            <a:r>
              <a:rPr lang="en-US" sz="2400" dirty="0" smtClean="0"/>
              <a:t>, EMEP</a:t>
            </a:r>
            <a:endParaRPr lang="en-US" sz="2400" dirty="0"/>
          </a:p>
        </p:txBody>
      </p:sp>
      <p:sp>
        <p:nvSpPr>
          <p:cNvPr id="20" name="TextBox 19"/>
          <p:cNvSpPr txBox="1"/>
          <p:nvPr/>
        </p:nvSpPr>
        <p:spPr>
          <a:xfrm>
            <a:off x="157480" y="4069695"/>
            <a:ext cx="5191760" cy="461665"/>
          </a:xfrm>
          <a:prstGeom prst="rect">
            <a:avLst/>
          </a:prstGeom>
          <a:noFill/>
        </p:spPr>
        <p:txBody>
          <a:bodyPr wrap="square" rtlCol="0">
            <a:spAutoFit/>
          </a:bodyPr>
          <a:lstStyle/>
          <a:p>
            <a:pPr algn="ctr"/>
            <a:r>
              <a:rPr lang="en-US" sz="2400" dirty="0" smtClean="0"/>
              <a:t>NO</a:t>
            </a:r>
            <a:r>
              <a:rPr lang="en-US" sz="2400" baseline="-25000" dirty="0"/>
              <a:t>3</a:t>
            </a:r>
            <a:r>
              <a:rPr lang="en-US" sz="2400" dirty="0" smtClean="0"/>
              <a:t>, EMEP</a:t>
            </a:r>
            <a:endParaRPr lang="en-US" sz="2400" dirty="0"/>
          </a:p>
        </p:txBody>
      </p:sp>
      <p:sp>
        <p:nvSpPr>
          <p:cNvPr id="21" name="TextBox 20"/>
          <p:cNvSpPr txBox="1"/>
          <p:nvPr/>
        </p:nvSpPr>
        <p:spPr>
          <a:xfrm>
            <a:off x="309880" y="1295977"/>
            <a:ext cx="5191760" cy="461665"/>
          </a:xfrm>
          <a:prstGeom prst="rect">
            <a:avLst/>
          </a:prstGeom>
          <a:noFill/>
        </p:spPr>
        <p:txBody>
          <a:bodyPr wrap="square" rtlCol="0">
            <a:spAutoFit/>
          </a:bodyPr>
          <a:lstStyle/>
          <a:p>
            <a:pPr algn="ctr"/>
            <a:r>
              <a:rPr lang="en-US" sz="2400" dirty="0" smtClean="0"/>
              <a:t>PM</a:t>
            </a:r>
            <a:r>
              <a:rPr lang="en-US" sz="2400" baseline="-25000" dirty="0" smtClean="0"/>
              <a:t>2.5</a:t>
            </a:r>
            <a:r>
              <a:rPr lang="en-US" sz="2400" dirty="0" smtClean="0"/>
              <a:t>, EMEP</a:t>
            </a:r>
            <a:endParaRPr lang="en-US" sz="2400"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55111" r="7758" b="6815"/>
          <a:stretch/>
        </p:blipFill>
        <p:spPr>
          <a:xfrm>
            <a:off x="0" y="1766337"/>
            <a:ext cx="6096000" cy="2365601"/>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54518" r="8445" b="7112"/>
          <a:stretch/>
        </p:blipFill>
        <p:spPr>
          <a:xfrm>
            <a:off x="0" y="4502168"/>
            <a:ext cx="6096000" cy="2355832"/>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t="55259" r="8330" b="6519"/>
          <a:stretch/>
        </p:blipFill>
        <p:spPr>
          <a:xfrm>
            <a:off x="6096000" y="4572000"/>
            <a:ext cx="6096000" cy="2286732"/>
          </a:xfrm>
          <a:prstGeom prst="rect">
            <a:avLst/>
          </a:prstGeom>
        </p:spPr>
      </p:pic>
      <p:sp>
        <p:nvSpPr>
          <p:cNvPr id="9" name="TextBox 8"/>
          <p:cNvSpPr txBox="1"/>
          <p:nvPr/>
        </p:nvSpPr>
        <p:spPr>
          <a:xfrm>
            <a:off x="6271260" y="1682216"/>
            <a:ext cx="5920739" cy="2245938"/>
          </a:xfrm>
          <a:prstGeom prst="rect">
            <a:avLst/>
          </a:prstGeom>
          <a:noFill/>
          <a:ln>
            <a:solidFill>
              <a:schemeClr val="tx1"/>
            </a:solidFill>
          </a:ln>
        </p:spPr>
        <p:txBody>
          <a:bodyPr wrap="square" rtlCol="0">
            <a:normAutofit fontScale="92500" lnSpcReduction="10000"/>
          </a:bodyPr>
          <a:lstStyle/>
          <a:p>
            <a:pPr marL="342900" indent="-342900">
              <a:buFont typeface="Arial" panose="020B0604020202020204" pitchFamily="34" charset="0"/>
              <a:buChar char="•"/>
            </a:pPr>
            <a:r>
              <a:rPr lang="en-US" sz="2400" dirty="0" smtClean="0"/>
              <a:t>At these European sites, all models substantially underestimate wintertime PM</a:t>
            </a:r>
            <a:r>
              <a:rPr lang="en-US" sz="2400" baseline="-25000" dirty="0" smtClean="0"/>
              <a:t>2.5</a:t>
            </a:r>
            <a:r>
              <a:rPr lang="en-US" sz="2400" dirty="0" smtClean="0"/>
              <a:t>, NO</a:t>
            </a:r>
            <a:r>
              <a:rPr lang="en-US" sz="2400" baseline="-25000" dirty="0" smtClean="0"/>
              <a:t>3</a:t>
            </a:r>
            <a:r>
              <a:rPr lang="en-US" sz="2400" dirty="0" smtClean="0"/>
              <a:t>, and SO</a:t>
            </a:r>
            <a:r>
              <a:rPr lang="en-US" sz="2400" baseline="-25000" dirty="0" smtClean="0"/>
              <a:t>4</a:t>
            </a:r>
          </a:p>
          <a:p>
            <a:pPr marL="342900" indent="-342900">
              <a:buFont typeface="Arial" panose="020B0604020202020204" pitchFamily="34" charset="0"/>
              <a:buChar char="•"/>
            </a:pPr>
            <a:r>
              <a:rPr lang="en-US" sz="2400" dirty="0" smtClean="0"/>
              <a:t>As for the U.S. IMPROVE sites, AM3 also has the largest  SO</a:t>
            </a:r>
            <a:r>
              <a:rPr lang="en-US" sz="2400" baseline="-25000" dirty="0" smtClean="0"/>
              <a:t>4</a:t>
            </a:r>
            <a:r>
              <a:rPr lang="en-US" sz="2400" dirty="0" smtClean="0"/>
              <a:t> concentrations, but tends to agree well with EMEP observations during the non-winter months</a:t>
            </a:r>
          </a:p>
        </p:txBody>
      </p:sp>
      <p:sp>
        <p:nvSpPr>
          <p:cNvPr id="10" name="TextBox 9"/>
          <p:cNvSpPr txBox="1"/>
          <p:nvPr/>
        </p:nvSpPr>
        <p:spPr>
          <a:xfrm>
            <a:off x="627230" y="1883936"/>
            <a:ext cx="1364129" cy="689650"/>
          </a:xfrm>
          <a:prstGeom prst="rect">
            <a:avLst/>
          </a:prstGeom>
          <a:solidFill>
            <a:schemeClr val="bg1"/>
          </a:solidFill>
        </p:spPr>
        <p:txBody>
          <a:bodyPr wrap="square" rtlCol="0">
            <a:normAutofit fontScale="85000" lnSpcReduction="20000"/>
          </a:bodyPr>
          <a:lstStyle/>
          <a:p>
            <a:r>
              <a:rPr lang="en-US" dirty="0" smtClean="0">
                <a:solidFill>
                  <a:srgbClr val="FF0000"/>
                </a:solidFill>
              </a:rPr>
              <a:t>H-CMAQ</a:t>
            </a:r>
          </a:p>
          <a:p>
            <a:r>
              <a:rPr lang="en-US" dirty="0" smtClean="0">
                <a:solidFill>
                  <a:srgbClr val="0070C0"/>
                </a:solidFill>
              </a:rPr>
              <a:t>C-IFS</a:t>
            </a:r>
          </a:p>
          <a:p>
            <a:r>
              <a:rPr lang="en-US" dirty="0" smtClean="0">
                <a:solidFill>
                  <a:srgbClr val="00B050"/>
                </a:solidFill>
              </a:rPr>
              <a:t>AM3</a:t>
            </a:r>
          </a:p>
        </p:txBody>
      </p:sp>
      <p:sp>
        <p:nvSpPr>
          <p:cNvPr id="11" name="TextBox 10"/>
          <p:cNvSpPr txBox="1"/>
          <p:nvPr/>
        </p:nvSpPr>
        <p:spPr>
          <a:xfrm>
            <a:off x="627230" y="4608290"/>
            <a:ext cx="1364129" cy="573310"/>
          </a:xfrm>
          <a:prstGeom prst="rect">
            <a:avLst/>
          </a:prstGeom>
          <a:solidFill>
            <a:schemeClr val="bg1"/>
          </a:solidFill>
        </p:spPr>
        <p:txBody>
          <a:bodyPr wrap="square" rtlCol="0">
            <a:normAutofit fontScale="92500" lnSpcReduction="10000"/>
          </a:bodyPr>
          <a:lstStyle/>
          <a:p>
            <a:r>
              <a:rPr lang="en-US" dirty="0" smtClean="0">
                <a:solidFill>
                  <a:srgbClr val="FF0000"/>
                </a:solidFill>
              </a:rPr>
              <a:t>H-CMAQ</a:t>
            </a:r>
          </a:p>
          <a:p>
            <a:r>
              <a:rPr lang="en-US" dirty="0" smtClean="0">
                <a:solidFill>
                  <a:srgbClr val="00B050"/>
                </a:solidFill>
              </a:rPr>
              <a:t>AM3</a:t>
            </a:r>
          </a:p>
        </p:txBody>
      </p:sp>
      <p:sp>
        <p:nvSpPr>
          <p:cNvPr id="13" name="TextBox 12"/>
          <p:cNvSpPr txBox="1"/>
          <p:nvPr/>
        </p:nvSpPr>
        <p:spPr>
          <a:xfrm>
            <a:off x="6723230" y="4626552"/>
            <a:ext cx="1364129" cy="689650"/>
          </a:xfrm>
          <a:prstGeom prst="rect">
            <a:avLst/>
          </a:prstGeom>
          <a:solidFill>
            <a:schemeClr val="bg1"/>
          </a:solidFill>
        </p:spPr>
        <p:txBody>
          <a:bodyPr wrap="square" rtlCol="0">
            <a:normAutofit fontScale="85000" lnSpcReduction="20000"/>
          </a:bodyPr>
          <a:lstStyle/>
          <a:p>
            <a:r>
              <a:rPr lang="en-US" dirty="0" smtClean="0">
                <a:solidFill>
                  <a:srgbClr val="FF0000"/>
                </a:solidFill>
              </a:rPr>
              <a:t>H-CMAQ</a:t>
            </a:r>
          </a:p>
          <a:p>
            <a:r>
              <a:rPr lang="en-US" dirty="0" smtClean="0">
                <a:solidFill>
                  <a:srgbClr val="0070C0"/>
                </a:solidFill>
              </a:rPr>
              <a:t>C-IFS</a:t>
            </a:r>
          </a:p>
          <a:p>
            <a:r>
              <a:rPr lang="en-US" dirty="0" smtClean="0">
                <a:solidFill>
                  <a:srgbClr val="00B050"/>
                </a:solidFill>
              </a:rPr>
              <a:t>AM3</a:t>
            </a:r>
          </a:p>
        </p:txBody>
      </p:sp>
    </p:spTree>
    <p:extLst>
      <p:ext uri="{BB962C8B-B14F-4D97-AF65-F5344CB8AC3E}">
        <p14:creationId xmlns:p14="http://schemas.microsoft.com/office/powerpoint/2010/main" val="13885729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084320" y="508000"/>
            <a:ext cx="7721600" cy="685800"/>
          </a:xfrm>
        </p:spPr>
        <p:txBody>
          <a:bodyPr/>
          <a:lstStyle/>
          <a:p>
            <a:r>
              <a:rPr lang="en-US" dirty="0" smtClean="0"/>
              <a:t>Introduction</a:t>
            </a:r>
            <a:endParaRPr lang="en-US" dirty="0"/>
          </a:p>
        </p:txBody>
      </p:sp>
      <p:sp>
        <p:nvSpPr>
          <p:cNvPr id="5" name="Text Placeholder 4"/>
          <p:cNvSpPr>
            <a:spLocks noGrp="1"/>
          </p:cNvSpPr>
          <p:nvPr>
            <p:ph type="body" sz="quarter" idx="11"/>
          </p:nvPr>
        </p:nvSpPr>
        <p:spPr>
          <a:xfrm>
            <a:off x="146192" y="1493520"/>
            <a:ext cx="10130942" cy="5151119"/>
          </a:xfrm>
        </p:spPr>
        <p:txBody>
          <a:bodyPr>
            <a:noAutofit/>
          </a:bodyPr>
          <a:lstStyle/>
          <a:p>
            <a:pPr>
              <a:spcBef>
                <a:spcPts val="1200"/>
              </a:spcBef>
            </a:pPr>
            <a:r>
              <a:rPr lang="en-US" sz="2200" dirty="0" smtClean="0"/>
              <a:t>Revised ozone standards increase the need for properly characterizing background ozone in regional-scale air quality modeling applications</a:t>
            </a:r>
          </a:p>
          <a:p>
            <a:pPr>
              <a:spcBef>
                <a:spcPts val="1200"/>
              </a:spcBef>
            </a:pPr>
            <a:r>
              <a:rPr lang="en-US" sz="2200" dirty="0" smtClean="0"/>
              <a:t>Phase 3 of the Air Quality Model Evaluation International Initiative (AQMEII3) is collaborating with the Task </a:t>
            </a:r>
            <a:r>
              <a:rPr lang="en-US" sz="2200" dirty="0"/>
              <a:t>Force on Hemispheric Transport of Air Pollution (</a:t>
            </a:r>
            <a:r>
              <a:rPr lang="en-US" sz="2200" dirty="0" smtClean="0"/>
              <a:t>TF-HTAP) on coordinating global/hemispheric/regional modeling experiments to address this need</a:t>
            </a:r>
          </a:p>
          <a:p>
            <a:pPr>
              <a:spcBef>
                <a:spcPts val="1200"/>
              </a:spcBef>
            </a:pPr>
            <a:r>
              <a:rPr lang="en-US" sz="2200" dirty="0" smtClean="0"/>
              <a:t>Objectives of this study:</a:t>
            </a:r>
          </a:p>
          <a:p>
            <a:pPr lvl="1">
              <a:spcBef>
                <a:spcPts val="1200"/>
              </a:spcBef>
            </a:pPr>
            <a:r>
              <a:rPr lang="en-US" sz="2200" dirty="0"/>
              <a:t>Compare hemispheric CMAQ </a:t>
            </a:r>
            <a:r>
              <a:rPr lang="en-US" sz="2200" dirty="0" smtClean="0"/>
              <a:t>(H-CMAQ) </a:t>
            </a:r>
            <a:r>
              <a:rPr lang="en-US" sz="2200" dirty="0"/>
              <a:t>against global model simulations performed as part </a:t>
            </a:r>
            <a:r>
              <a:rPr lang="en-US" sz="2200"/>
              <a:t>of </a:t>
            </a:r>
            <a:r>
              <a:rPr lang="en-US" sz="2200" smtClean="0"/>
              <a:t>HTAP for 2010</a:t>
            </a:r>
            <a:endParaRPr lang="en-US" sz="2200" dirty="0"/>
          </a:p>
          <a:p>
            <a:pPr lvl="1">
              <a:spcBef>
                <a:spcPts val="1200"/>
              </a:spcBef>
            </a:pPr>
            <a:r>
              <a:rPr lang="en-US" sz="2200" dirty="0" smtClean="0"/>
              <a:t>Evaluate against ground-based and upper air observations over North America and Europe</a:t>
            </a:r>
          </a:p>
          <a:p>
            <a:pPr lvl="1">
              <a:spcBef>
                <a:spcPts val="1200"/>
              </a:spcBef>
            </a:pPr>
            <a:r>
              <a:rPr lang="en-US" sz="2200" dirty="0"/>
              <a:t>F</a:t>
            </a:r>
            <a:r>
              <a:rPr lang="en-US" sz="2200" dirty="0" smtClean="0"/>
              <a:t>ocus mostly on ozone, some PM comparisons</a:t>
            </a:r>
          </a:p>
        </p:txBody>
      </p:sp>
      <p:pic>
        <p:nvPicPr>
          <p:cNvPr id="6" name="Picture 5"/>
          <p:cNvPicPr>
            <a:picLocks noChangeAspect="1"/>
          </p:cNvPicPr>
          <p:nvPr/>
        </p:nvPicPr>
        <p:blipFill>
          <a:blip r:embed="rId2"/>
          <a:stretch>
            <a:fillRect/>
          </a:stretch>
        </p:blipFill>
        <p:spPr>
          <a:xfrm>
            <a:off x="10300016" y="1346201"/>
            <a:ext cx="1738280" cy="2514600"/>
          </a:xfrm>
          <a:prstGeom prst="rect">
            <a:avLst/>
          </a:prstGeom>
        </p:spPr>
      </p:pic>
      <p:pic>
        <p:nvPicPr>
          <p:cNvPr id="7" name="Picture 1" descr="Description: EC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83572" y="5080107"/>
            <a:ext cx="808428" cy="694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45363" y="5032551"/>
            <a:ext cx="721781" cy="78914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05144" y="5774142"/>
            <a:ext cx="1363974" cy="47049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0" name="Picture 3" descr="C:\Users\imulula\Desktop\aqmeii_logo.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71771" y="4129860"/>
            <a:ext cx="1423603" cy="897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004020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185920" y="497840"/>
            <a:ext cx="8006080" cy="685800"/>
          </a:xfrm>
        </p:spPr>
        <p:txBody>
          <a:bodyPr>
            <a:normAutofit fontScale="70000" lnSpcReduction="20000"/>
          </a:bodyPr>
          <a:lstStyle/>
          <a:p>
            <a:r>
              <a:rPr lang="en-US" dirty="0" smtClean="0"/>
              <a:t>Monthly Average SO</a:t>
            </a:r>
            <a:r>
              <a:rPr lang="en-US" baseline="-25000" dirty="0" smtClean="0"/>
              <a:t>4</a:t>
            </a:r>
            <a:r>
              <a:rPr lang="en-US" dirty="0" smtClean="0"/>
              <a:t> Time Series at 500 </a:t>
            </a:r>
            <a:r>
              <a:rPr lang="en-US" dirty="0" err="1" smtClean="0"/>
              <a:t>mb</a:t>
            </a:r>
            <a:endParaRPr lang="en-US" dirty="0" smtClean="0"/>
          </a:p>
          <a:p>
            <a:r>
              <a:rPr lang="en-US" dirty="0" smtClean="0"/>
              <a:t>Averaged Along Western Edges of NA and EU Domains</a:t>
            </a:r>
            <a:endParaRPr lang="en-US" dirty="0"/>
          </a:p>
          <a:p>
            <a:endParaRPr lang="en-US" dirty="0"/>
          </a:p>
        </p:txBody>
      </p:sp>
      <p:sp>
        <p:nvSpPr>
          <p:cNvPr id="13" name="TextBox 12"/>
          <p:cNvSpPr txBox="1"/>
          <p:nvPr/>
        </p:nvSpPr>
        <p:spPr>
          <a:xfrm>
            <a:off x="172721" y="1365956"/>
            <a:ext cx="5445759" cy="461665"/>
          </a:xfrm>
          <a:prstGeom prst="rect">
            <a:avLst/>
          </a:prstGeom>
          <a:noFill/>
        </p:spPr>
        <p:txBody>
          <a:bodyPr wrap="square" rtlCol="0">
            <a:spAutoFit/>
          </a:bodyPr>
          <a:lstStyle/>
          <a:p>
            <a:pPr algn="ctr"/>
            <a:r>
              <a:rPr lang="en-US" sz="2400" dirty="0" smtClean="0"/>
              <a:t>Western Edge NA Domain</a:t>
            </a:r>
            <a:endParaRPr lang="en-US" sz="2400" dirty="0"/>
          </a:p>
        </p:txBody>
      </p:sp>
      <p:sp>
        <p:nvSpPr>
          <p:cNvPr id="14" name="TextBox 13"/>
          <p:cNvSpPr txBox="1"/>
          <p:nvPr/>
        </p:nvSpPr>
        <p:spPr>
          <a:xfrm>
            <a:off x="6299201" y="1275387"/>
            <a:ext cx="5445759" cy="461665"/>
          </a:xfrm>
          <a:prstGeom prst="rect">
            <a:avLst/>
          </a:prstGeom>
          <a:noFill/>
        </p:spPr>
        <p:txBody>
          <a:bodyPr wrap="square" rtlCol="0">
            <a:spAutoFit/>
          </a:bodyPr>
          <a:lstStyle/>
          <a:p>
            <a:pPr algn="ctr"/>
            <a:r>
              <a:rPr lang="en-US" sz="2400" dirty="0" smtClean="0"/>
              <a:t>Western Edge EU Domain</a:t>
            </a:r>
            <a:endParaRPr lang="en-US" sz="2400" dirty="0"/>
          </a:p>
        </p:txBody>
      </p:sp>
      <p:sp>
        <p:nvSpPr>
          <p:cNvPr id="17" name="TextBox 16"/>
          <p:cNvSpPr txBox="1"/>
          <p:nvPr/>
        </p:nvSpPr>
        <p:spPr>
          <a:xfrm>
            <a:off x="533667" y="5451098"/>
            <a:ext cx="11338560" cy="1310640"/>
          </a:xfrm>
          <a:prstGeom prst="rect">
            <a:avLst/>
          </a:prstGeom>
          <a:noFill/>
          <a:ln>
            <a:solidFill>
              <a:schemeClr val="tx1"/>
            </a:solidFill>
          </a:ln>
        </p:spPr>
        <p:txBody>
          <a:bodyPr wrap="square" rtlCol="0">
            <a:normAutofit/>
          </a:bodyPr>
          <a:lstStyle/>
          <a:p>
            <a:pPr marL="342900" indent="-342900">
              <a:buFont typeface="Arial" panose="020B0604020202020204" pitchFamily="34" charset="0"/>
              <a:buChar char="•"/>
            </a:pPr>
            <a:r>
              <a:rPr lang="en-US" sz="2400" dirty="0"/>
              <a:t>M</a:t>
            </a:r>
            <a:r>
              <a:rPr lang="en-US" sz="2400" dirty="0" smtClean="0"/>
              <a:t>odel-to-model variations in mid-tropospheric SO</a:t>
            </a:r>
            <a:r>
              <a:rPr lang="en-US" sz="2400" baseline="-25000" dirty="0" smtClean="0"/>
              <a:t>4</a:t>
            </a:r>
            <a:r>
              <a:rPr lang="en-US" sz="2400" dirty="0" smtClean="0"/>
              <a:t> concentrations over NA and EU inflow regions</a:t>
            </a:r>
          </a:p>
          <a:p>
            <a:pPr marL="342900" indent="-342900">
              <a:buFont typeface="Arial" panose="020B0604020202020204" pitchFamily="34" charset="0"/>
              <a:buChar char="•"/>
            </a:pPr>
            <a:r>
              <a:rPr lang="en-US" sz="2400" dirty="0" smtClean="0"/>
              <a:t>Seasonal fluctuations also differ between models</a:t>
            </a:r>
          </a:p>
        </p:txBody>
      </p:sp>
      <p:pic>
        <p:nvPicPr>
          <p:cNvPr id="5" name="Picture 4"/>
          <p:cNvPicPr>
            <a:picLocks noChangeAspect="1"/>
          </p:cNvPicPr>
          <p:nvPr/>
        </p:nvPicPr>
        <p:blipFill>
          <a:blip r:embed="rId3"/>
          <a:stretch>
            <a:fillRect/>
          </a:stretch>
        </p:blipFill>
        <p:spPr>
          <a:xfrm>
            <a:off x="154622" y="1827621"/>
            <a:ext cx="5481955" cy="3342948"/>
          </a:xfrm>
          <a:prstGeom prst="rect">
            <a:avLst/>
          </a:prstGeom>
        </p:spPr>
      </p:pic>
      <p:pic>
        <p:nvPicPr>
          <p:cNvPr id="6" name="Picture 5"/>
          <p:cNvPicPr>
            <a:picLocks noChangeAspect="1"/>
          </p:cNvPicPr>
          <p:nvPr/>
        </p:nvPicPr>
        <p:blipFill>
          <a:blip r:embed="rId4"/>
          <a:stretch>
            <a:fillRect/>
          </a:stretch>
        </p:blipFill>
        <p:spPr>
          <a:xfrm>
            <a:off x="6146800" y="1737052"/>
            <a:ext cx="5811520" cy="3342948"/>
          </a:xfrm>
          <a:prstGeom prst="rect">
            <a:avLst/>
          </a:prstGeom>
        </p:spPr>
      </p:pic>
    </p:spTree>
    <p:extLst>
      <p:ext uri="{BB962C8B-B14F-4D97-AF65-F5344CB8AC3E}">
        <p14:creationId xmlns:p14="http://schemas.microsoft.com/office/powerpoint/2010/main" val="257640772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196080" y="497840"/>
            <a:ext cx="7721600" cy="685800"/>
          </a:xfrm>
        </p:spPr>
        <p:txBody>
          <a:bodyPr/>
          <a:lstStyle/>
          <a:p>
            <a:r>
              <a:rPr lang="en-US" dirty="0" smtClean="0"/>
              <a:t>Summary and Future Work</a:t>
            </a:r>
            <a:endParaRPr lang="en-US" dirty="0"/>
          </a:p>
        </p:txBody>
      </p:sp>
      <p:sp>
        <p:nvSpPr>
          <p:cNvPr id="3" name="Text Placeholder 2"/>
          <p:cNvSpPr>
            <a:spLocks noGrp="1"/>
          </p:cNvSpPr>
          <p:nvPr>
            <p:ph type="body" sz="quarter" idx="11"/>
          </p:nvPr>
        </p:nvSpPr>
        <p:spPr>
          <a:xfrm>
            <a:off x="152400" y="1681480"/>
            <a:ext cx="11846560" cy="4831080"/>
          </a:xfrm>
        </p:spPr>
        <p:txBody>
          <a:bodyPr>
            <a:normAutofit/>
          </a:bodyPr>
          <a:lstStyle/>
          <a:p>
            <a:r>
              <a:rPr lang="en-US" sz="2000" dirty="0" smtClean="0"/>
              <a:t>Performance of hemispheric CMAQ for O</a:t>
            </a:r>
            <a:r>
              <a:rPr lang="en-US" sz="2000" baseline="-25000" dirty="0" smtClean="0"/>
              <a:t>3</a:t>
            </a:r>
            <a:r>
              <a:rPr lang="en-US" sz="2000" dirty="0" smtClean="0"/>
              <a:t> and PM</a:t>
            </a:r>
            <a:r>
              <a:rPr lang="en-US" sz="2000" baseline="-25000" dirty="0" smtClean="0"/>
              <a:t>2.5</a:t>
            </a:r>
            <a:r>
              <a:rPr lang="en-US" sz="2000" dirty="0" smtClean="0"/>
              <a:t> is comparable to other global models participating in HTAP over North America and Europe based on a comparison against both ground-based and upper air observations</a:t>
            </a:r>
          </a:p>
          <a:p>
            <a:r>
              <a:rPr lang="en-US" sz="2000" dirty="0" smtClean="0"/>
              <a:t>There is substantial model-to-model variability in free tropospheric ozone mixing ratios which can have a significant impact on regional model performance</a:t>
            </a:r>
          </a:p>
          <a:p>
            <a:r>
              <a:rPr lang="en-US" sz="2000" dirty="0" smtClean="0"/>
              <a:t>There is a need for diagnostic analyses to identify and constrain the processes causing the model-to-model variability, especially the representation of stratospheric chemistry and stratosphere/troposphere exchange</a:t>
            </a:r>
          </a:p>
          <a:p>
            <a:r>
              <a:rPr lang="en-US" sz="2000" dirty="0" smtClean="0"/>
              <a:t>Future work:</a:t>
            </a:r>
          </a:p>
          <a:p>
            <a:pPr lvl="1"/>
            <a:r>
              <a:rPr lang="en-US" sz="2000" dirty="0"/>
              <a:t>E</a:t>
            </a:r>
            <a:r>
              <a:rPr lang="en-US" sz="2000" dirty="0" smtClean="0"/>
              <a:t>xpand the analysis to perform regional CMAQ simulations with boundary conditions derived from all of these global model simulations performed as part of HTAP</a:t>
            </a:r>
          </a:p>
          <a:p>
            <a:pPr lvl="1"/>
            <a:r>
              <a:rPr lang="en-US" sz="2000" dirty="0" smtClean="0"/>
              <a:t>Continue to develop, apply, and evaluate hemispheric CMAQ</a:t>
            </a:r>
            <a:endParaRPr lang="en-US" sz="2000" dirty="0"/>
          </a:p>
        </p:txBody>
      </p:sp>
    </p:spTree>
    <p:extLst>
      <p:ext uri="{BB962C8B-B14F-4D97-AF65-F5344CB8AC3E}">
        <p14:creationId xmlns:p14="http://schemas.microsoft.com/office/powerpoint/2010/main" val="329636372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Acknowledgments and Disclaimer</a:t>
            </a:r>
            <a:endParaRPr lang="en-US" dirty="0"/>
          </a:p>
        </p:txBody>
      </p:sp>
      <p:sp>
        <p:nvSpPr>
          <p:cNvPr id="3" name="Text Placeholder 2"/>
          <p:cNvSpPr>
            <a:spLocks noGrp="1"/>
          </p:cNvSpPr>
          <p:nvPr>
            <p:ph type="body" sz="quarter" idx="11"/>
          </p:nvPr>
        </p:nvSpPr>
        <p:spPr/>
        <p:txBody>
          <a:bodyPr>
            <a:normAutofit/>
          </a:bodyPr>
          <a:lstStyle/>
          <a:p>
            <a:r>
              <a:rPr lang="en-US" dirty="0"/>
              <a:t>We gratefully acknowledge the contribution of various </a:t>
            </a:r>
            <a:r>
              <a:rPr lang="en-US" dirty="0" smtClean="0"/>
              <a:t>groups: the </a:t>
            </a:r>
            <a:r>
              <a:rPr lang="en-US" dirty="0"/>
              <a:t>WMO World Ozone and Ultraviolet Data Centre (WOUDC) and its data-contributing agencies provided North American and European </a:t>
            </a:r>
            <a:r>
              <a:rPr lang="en-US" dirty="0" err="1"/>
              <a:t>ozonesonde</a:t>
            </a:r>
            <a:r>
              <a:rPr lang="en-US" dirty="0"/>
              <a:t> profiles; </a:t>
            </a:r>
            <a:r>
              <a:rPr lang="en-US" dirty="0" smtClean="0"/>
              <a:t>the </a:t>
            </a:r>
            <a:r>
              <a:rPr lang="en-US" dirty="0"/>
              <a:t>MOZAIC Data Centre and its contributing airlines provided North American and European aircraft takeoff and landing vertical profiles; for European air quality data the </a:t>
            </a:r>
            <a:r>
              <a:rPr lang="en-US" dirty="0" smtClean="0"/>
              <a:t>following </a:t>
            </a:r>
            <a:r>
              <a:rPr lang="en-US" dirty="0"/>
              <a:t>data centers were used: EMEP European Environment Agency/European Topic Center on Air and Climate Change/</a:t>
            </a:r>
            <a:r>
              <a:rPr lang="en-US" dirty="0" err="1"/>
              <a:t>AirBase</a:t>
            </a:r>
            <a:r>
              <a:rPr lang="en-US" dirty="0"/>
              <a:t> provided European </a:t>
            </a:r>
            <a:r>
              <a:rPr lang="en-US" dirty="0" smtClean="0"/>
              <a:t>air chemistry </a:t>
            </a:r>
            <a:r>
              <a:rPr lang="en-US" dirty="0"/>
              <a:t>data. </a:t>
            </a:r>
            <a:r>
              <a:rPr lang="en-US" dirty="0" smtClean="0"/>
              <a:t>Joint </a:t>
            </a:r>
            <a:r>
              <a:rPr lang="en-US" dirty="0"/>
              <a:t>Research Center </a:t>
            </a:r>
            <a:r>
              <a:rPr lang="en-US" dirty="0" err="1"/>
              <a:t>Ispra</a:t>
            </a:r>
            <a:r>
              <a:rPr lang="en-US" dirty="0"/>
              <a:t>/Institute for Environment and Sustainability provided its ENSEMBLE system for model output harmonization and analyses and evaluation</a:t>
            </a:r>
            <a:r>
              <a:rPr lang="en-US" dirty="0" smtClean="0"/>
              <a:t>.</a:t>
            </a:r>
          </a:p>
          <a:p>
            <a:r>
              <a:rPr lang="en-US" dirty="0"/>
              <a:t>Although this work has been reviewed and approved for </a:t>
            </a:r>
            <a:r>
              <a:rPr lang="en-US" dirty="0" smtClean="0"/>
              <a:t>presentation </a:t>
            </a:r>
            <a:r>
              <a:rPr lang="en-US" dirty="0"/>
              <a:t>by the U.S. Environmental Protection Agency (EPA), it does not necessarily reflect the views and policies of the agency.</a:t>
            </a:r>
          </a:p>
        </p:txBody>
      </p:sp>
    </p:spTree>
    <p:extLst>
      <p:ext uri="{BB962C8B-B14F-4D97-AF65-F5344CB8AC3E}">
        <p14:creationId xmlns:p14="http://schemas.microsoft.com/office/powerpoint/2010/main" val="21827495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094480" y="497840"/>
            <a:ext cx="7721600" cy="685800"/>
          </a:xfrm>
        </p:spPr>
        <p:txBody>
          <a:bodyPr>
            <a:normAutofit/>
          </a:bodyPr>
          <a:lstStyle/>
          <a:p>
            <a:r>
              <a:rPr lang="en-US" dirty="0" smtClean="0"/>
              <a:t>Emissions Overview</a:t>
            </a:r>
            <a:endParaRPr lang="en-US" dirty="0"/>
          </a:p>
        </p:txBody>
      </p:sp>
      <p:sp>
        <p:nvSpPr>
          <p:cNvPr id="5" name="TextBox 4"/>
          <p:cNvSpPr txBox="1"/>
          <p:nvPr/>
        </p:nvSpPr>
        <p:spPr>
          <a:xfrm>
            <a:off x="142240" y="1406038"/>
            <a:ext cx="7620000" cy="5116682"/>
          </a:xfrm>
          <a:prstGeom prst="rect">
            <a:avLst/>
          </a:prstGeom>
          <a:noFill/>
        </p:spPr>
        <p:txBody>
          <a:bodyPr wrap="square" rtlCol="0">
            <a:normAutofit lnSpcReduction="10000"/>
          </a:bodyPr>
          <a:lstStyle/>
          <a:p>
            <a:pPr marL="342900" indent="-342900">
              <a:buFont typeface="Arial" panose="020B0604020202020204" pitchFamily="34" charset="0"/>
              <a:buChar char="•"/>
            </a:pPr>
            <a:r>
              <a:rPr lang="en-US" sz="2400" dirty="0" smtClean="0"/>
              <a:t>The 2010 global emissions used by all models in this study are described in </a:t>
            </a:r>
            <a:r>
              <a:rPr lang="en-US" sz="2400" dirty="0" err="1" smtClean="0"/>
              <a:t>Janssens</a:t>
            </a:r>
            <a:r>
              <a:rPr lang="en-US" sz="2400" dirty="0" smtClean="0"/>
              <a:t>-Maenhout et al., 2015, ACPD</a:t>
            </a:r>
          </a:p>
          <a:p>
            <a:pPr marL="342900" indent="-342900">
              <a:buFont typeface="Arial" panose="020B0604020202020204" pitchFamily="34" charset="0"/>
              <a:buChar char="•"/>
            </a:pPr>
            <a:r>
              <a:rPr lang="en-US" sz="2400" dirty="0" smtClean="0"/>
              <a:t>Compiled from  </a:t>
            </a:r>
          </a:p>
          <a:p>
            <a:pPr marL="800100" lvl="1" indent="-342900">
              <a:buFont typeface="Arial" panose="020B0604020202020204" pitchFamily="34" charset="0"/>
              <a:buChar char="•"/>
            </a:pPr>
            <a:r>
              <a:rPr lang="en-US" sz="2400" dirty="0" smtClean="0"/>
              <a:t>AQMEII 2010 (Europe</a:t>
            </a:r>
            <a:r>
              <a:rPr lang="en-US" sz="2400" dirty="0"/>
              <a:t>/</a:t>
            </a:r>
            <a:r>
              <a:rPr lang="en-US" sz="2400" dirty="0" smtClean="0"/>
              <a:t>North America)</a:t>
            </a:r>
          </a:p>
          <a:p>
            <a:pPr marL="800100" lvl="1" indent="-342900">
              <a:buFont typeface="Arial" panose="020B0604020202020204" pitchFamily="34" charset="0"/>
              <a:buChar char="•"/>
            </a:pPr>
            <a:r>
              <a:rPr lang="en-US" sz="2400" dirty="0" smtClean="0"/>
              <a:t>MICS-Asia (Asia)</a:t>
            </a:r>
          </a:p>
          <a:p>
            <a:pPr marL="800100" lvl="1" indent="-342900">
              <a:buFont typeface="Arial" panose="020B0604020202020204" pitchFamily="34" charset="0"/>
              <a:buChar char="•"/>
            </a:pPr>
            <a:r>
              <a:rPr lang="en-US" sz="2400" dirty="0" smtClean="0"/>
              <a:t>EDGARv4.3 (Rest of World)</a:t>
            </a:r>
          </a:p>
          <a:p>
            <a:pPr marL="342900" indent="-342900">
              <a:buFont typeface="Arial" panose="020B0604020202020204" pitchFamily="34" charset="0"/>
              <a:buChar char="•"/>
            </a:pPr>
            <a:r>
              <a:rPr lang="en-US" sz="2400" dirty="0" smtClean="0"/>
              <a:t>Sectors</a:t>
            </a:r>
            <a:endParaRPr lang="en-US" sz="2400" dirty="0"/>
          </a:p>
          <a:p>
            <a:pPr marL="800100" lvl="1" indent="-342900">
              <a:buFont typeface="Arial" panose="020B0604020202020204" pitchFamily="34" charset="0"/>
              <a:buChar char="•"/>
            </a:pPr>
            <a:r>
              <a:rPr lang="en-US" sz="2400" dirty="0" smtClean="0"/>
              <a:t>Energy, industry, residential, transport, shipping, agriculture, aviation (landing/take-off, climb and descent, cruise)</a:t>
            </a:r>
          </a:p>
          <a:p>
            <a:pPr marL="342900" indent="-342900">
              <a:buFont typeface="Arial" panose="020B0604020202020204" pitchFamily="34" charset="0"/>
              <a:buChar char="•"/>
            </a:pPr>
            <a:r>
              <a:rPr lang="en-US" sz="2400" dirty="0" smtClean="0"/>
              <a:t>Temporal / spatial resolution</a:t>
            </a:r>
            <a:endParaRPr lang="en-US" sz="2400" dirty="0"/>
          </a:p>
          <a:p>
            <a:pPr marL="800100" lvl="1" indent="-342900">
              <a:buFont typeface="Arial" panose="020B0604020202020204" pitchFamily="34" charset="0"/>
              <a:buChar char="•"/>
            </a:pPr>
            <a:r>
              <a:rPr lang="en-US" sz="2400" dirty="0" smtClean="0"/>
              <a:t>Monthly except shipping, agriculture and aircraft which are annual</a:t>
            </a:r>
          </a:p>
          <a:p>
            <a:pPr marL="800100" lvl="1" indent="-342900">
              <a:buFont typeface="Arial" panose="020B0604020202020204" pitchFamily="34" charset="0"/>
              <a:buChar char="•"/>
            </a:pPr>
            <a:r>
              <a:rPr lang="en-US" sz="2400" dirty="0" smtClean="0"/>
              <a:t>0.1 x 0.1 degree global coverage grid maps</a:t>
            </a:r>
            <a:endParaRPr lang="en-US" sz="2400" dirty="0"/>
          </a:p>
        </p:txBody>
      </p:sp>
      <p:pic>
        <p:nvPicPr>
          <p:cNvPr id="3" name="Picture 2"/>
          <p:cNvPicPr>
            <a:picLocks noChangeAspect="1"/>
          </p:cNvPicPr>
          <p:nvPr/>
        </p:nvPicPr>
        <p:blipFill>
          <a:blip r:embed="rId3"/>
          <a:stretch>
            <a:fillRect/>
          </a:stretch>
        </p:blipFill>
        <p:spPr>
          <a:xfrm>
            <a:off x="7762240" y="1264384"/>
            <a:ext cx="4243098" cy="5166896"/>
          </a:xfrm>
          <a:prstGeom prst="rect">
            <a:avLst/>
          </a:prstGeom>
        </p:spPr>
      </p:pic>
      <p:sp>
        <p:nvSpPr>
          <p:cNvPr id="6" name="TextBox 5"/>
          <p:cNvSpPr txBox="1"/>
          <p:nvPr/>
        </p:nvSpPr>
        <p:spPr>
          <a:xfrm>
            <a:off x="7353949" y="6471920"/>
            <a:ext cx="4838051" cy="426720"/>
          </a:xfrm>
          <a:prstGeom prst="rect">
            <a:avLst/>
          </a:prstGeom>
          <a:noFill/>
        </p:spPr>
        <p:txBody>
          <a:bodyPr wrap="square" rtlCol="0">
            <a:normAutofit fontScale="85000" lnSpcReduction="10000"/>
          </a:bodyPr>
          <a:lstStyle/>
          <a:p>
            <a:r>
              <a:rPr lang="en-US" dirty="0" smtClean="0"/>
              <a:t>Fig. 1, </a:t>
            </a:r>
            <a:r>
              <a:rPr lang="en-US" dirty="0" err="1" smtClean="0"/>
              <a:t>Janssens</a:t>
            </a:r>
            <a:r>
              <a:rPr lang="en-US" dirty="0" smtClean="0"/>
              <a:t>-Maenhout et al., ACPD, 15, 12867-12909</a:t>
            </a:r>
            <a:endParaRPr lang="en-US" dirty="0"/>
          </a:p>
        </p:txBody>
      </p:sp>
    </p:spTree>
    <p:extLst>
      <p:ext uri="{BB962C8B-B14F-4D97-AF65-F5344CB8AC3E}">
        <p14:creationId xmlns:p14="http://schemas.microsoft.com/office/powerpoint/2010/main" val="229599471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094480" y="497840"/>
            <a:ext cx="7721600" cy="685800"/>
          </a:xfrm>
        </p:spPr>
        <p:txBody>
          <a:bodyPr>
            <a:normAutofit/>
          </a:bodyPr>
          <a:lstStyle/>
          <a:p>
            <a:r>
              <a:rPr lang="en-US" dirty="0" smtClean="0"/>
              <a:t>Global/Hemispheric Model Overview</a:t>
            </a:r>
            <a:endParaRPr lang="en-US" dirty="0"/>
          </a:p>
        </p:txBody>
      </p:sp>
      <p:sp>
        <p:nvSpPr>
          <p:cNvPr id="5" name="TextBox 4"/>
          <p:cNvSpPr txBox="1"/>
          <p:nvPr/>
        </p:nvSpPr>
        <p:spPr>
          <a:xfrm>
            <a:off x="375920" y="1670664"/>
            <a:ext cx="11440160" cy="5055256"/>
          </a:xfrm>
          <a:prstGeom prst="rect">
            <a:avLst/>
          </a:prstGeom>
          <a:noFill/>
        </p:spPr>
        <p:txBody>
          <a:bodyPr wrap="square" rtlCol="0">
            <a:normAutofit fontScale="92500" lnSpcReduction="10000"/>
          </a:bodyPr>
          <a:lstStyle/>
          <a:p>
            <a:pPr marL="342900" indent="-342900">
              <a:buFont typeface="Arial" panose="020B0604020202020204" pitchFamily="34" charset="0"/>
              <a:buChar char="•"/>
            </a:pPr>
            <a:r>
              <a:rPr lang="en-US" sz="2400" dirty="0">
                <a:solidFill>
                  <a:schemeClr val="accent1"/>
                </a:solidFill>
              </a:rPr>
              <a:t>H-CMAQ</a:t>
            </a:r>
            <a:r>
              <a:rPr lang="en-US" sz="2400" dirty="0"/>
              <a:t> (U.S. EPA, Atmospheric Modeling and Analysis Division)</a:t>
            </a:r>
          </a:p>
          <a:p>
            <a:pPr marL="800100" lvl="1" indent="-342900">
              <a:buFont typeface="Arial" panose="020B0604020202020204" pitchFamily="34" charset="0"/>
              <a:buChar char="•"/>
            </a:pPr>
            <a:r>
              <a:rPr lang="en-US" sz="2400" dirty="0"/>
              <a:t>WRF3.5/CMAQv5.0.2 with CB05-TU gas phase chemistry, AERO6 aerosol scheme; stratospheric ozone scaled to potential vorticity (Xing et al., 2014), </a:t>
            </a:r>
            <a:r>
              <a:rPr lang="en-US" sz="2400" dirty="0" smtClean="0"/>
              <a:t>modified </a:t>
            </a:r>
            <a:r>
              <a:rPr lang="en-US" sz="2400" dirty="0"/>
              <a:t>organic nitrate deposition and </a:t>
            </a:r>
            <a:r>
              <a:rPr lang="en-US" sz="2400" dirty="0" smtClean="0"/>
              <a:t>scavenging</a:t>
            </a:r>
          </a:p>
          <a:p>
            <a:pPr marL="800100" lvl="1" indent="-342900">
              <a:buFont typeface="Arial" panose="020B0604020202020204" pitchFamily="34" charset="0"/>
              <a:buChar char="•"/>
            </a:pPr>
            <a:r>
              <a:rPr lang="en-US" sz="2400" dirty="0" smtClean="0"/>
              <a:t>1990-2010 H-CMAQ application evaluated for trends in air quality and direct radiative forcing in Xing et </a:t>
            </a:r>
            <a:r>
              <a:rPr lang="en-US" sz="2400" dirty="0" smtClean="0"/>
              <a:t>al. </a:t>
            </a:r>
            <a:r>
              <a:rPr lang="en-US" sz="2400" dirty="0"/>
              <a:t>(</a:t>
            </a:r>
            <a:r>
              <a:rPr lang="en-US" sz="2400" dirty="0" smtClean="0"/>
              <a:t>2015a,b ACP)</a:t>
            </a:r>
            <a:endParaRPr lang="en-US" sz="2400" dirty="0"/>
          </a:p>
          <a:p>
            <a:pPr marL="342900" lvl="1" indent="-342900">
              <a:buFont typeface="Arial" panose="020B0604020202020204" pitchFamily="34" charset="0"/>
              <a:buChar char="•"/>
            </a:pPr>
            <a:r>
              <a:rPr lang="en-US" sz="2400" dirty="0" smtClean="0">
                <a:solidFill>
                  <a:schemeClr val="accent1"/>
                </a:solidFill>
              </a:rPr>
              <a:t>C-IFS </a:t>
            </a:r>
            <a:r>
              <a:rPr lang="en-US" sz="2400" dirty="0"/>
              <a:t>(“Composition – Integrated Forecasting </a:t>
            </a:r>
            <a:r>
              <a:rPr lang="en-US" sz="2400" dirty="0" smtClean="0"/>
              <a:t>System”, European </a:t>
            </a:r>
            <a:r>
              <a:rPr lang="en-US" sz="2400" dirty="0"/>
              <a:t>Centre for Medium Range Weather </a:t>
            </a:r>
            <a:r>
              <a:rPr lang="en-US" sz="2400" dirty="0" smtClean="0"/>
              <a:t>Forecasts)</a:t>
            </a:r>
          </a:p>
          <a:p>
            <a:pPr marL="800100" lvl="1" indent="-342900">
              <a:buFont typeface="Arial" panose="020B0604020202020204" pitchFamily="34" charset="0"/>
              <a:buChar char="•"/>
            </a:pPr>
            <a:r>
              <a:rPr lang="en-US" sz="2400" dirty="0" smtClean="0"/>
              <a:t>CB05/TM5 gas phase chemistry for troposphere (Flemming et al., 2015); MACC aerosol scheme; stratospheric ozone relaxed towards MACC reanalysis</a:t>
            </a:r>
          </a:p>
          <a:p>
            <a:pPr marL="342900" indent="-342900">
              <a:buFont typeface="Arial" panose="020B0604020202020204" pitchFamily="34" charset="0"/>
              <a:buChar char="•"/>
            </a:pPr>
            <a:r>
              <a:rPr lang="en-US" sz="2400" dirty="0" smtClean="0">
                <a:solidFill>
                  <a:schemeClr val="accent1"/>
                </a:solidFill>
              </a:rPr>
              <a:t>AM3</a:t>
            </a:r>
            <a:r>
              <a:rPr lang="en-US" sz="2400" dirty="0" smtClean="0"/>
              <a:t> (NOAA GFDL)</a:t>
            </a:r>
            <a:endParaRPr lang="en-US" sz="2400" dirty="0"/>
          </a:p>
          <a:p>
            <a:pPr marL="800100" lvl="1" indent="-342900">
              <a:buFont typeface="Arial" panose="020B0604020202020204" pitchFamily="34" charset="0"/>
              <a:buChar char="•"/>
            </a:pPr>
            <a:r>
              <a:rPr lang="en-US" sz="2400" dirty="0"/>
              <a:t>Coupled stratosphere-troposphere chemistry (Donner et al., 2011), with pressure-dependent nudging to reanalysis winds (Lin et al., 2012; 2014-Nature </a:t>
            </a:r>
            <a:r>
              <a:rPr lang="en-US" sz="2400" dirty="0" smtClean="0"/>
              <a:t>Geoscience)</a:t>
            </a:r>
          </a:p>
          <a:p>
            <a:pPr marL="342900" indent="-342900">
              <a:buFont typeface="Arial" panose="020B0604020202020204" pitchFamily="34" charset="0"/>
              <a:buChar char="•"/>
            </a:pPr>
            <a:r>
              <a:rPr lang="en-US" sz="2400" dirty="0" smtClean="0">
                <a:solidFill>
                  <a:schemeClr val="accent1"/>
                </a:solidFill>
              </a:rPr>
              <a:t>GEOS-CHEM</a:t>
            </a:r>
            <a:r>
              <a:rPr lang="en-US" sz="2400" dirty="0" smtClean="0"/>
              <a:t> (Seoul National University)</a:t>
            </a:r>
            <a:endParaRPr lang="en-US" sz="2400" dirty="0"/>
          </a:p>
          <a:p>
            <a:pPr marL="800100" lvl="1" indent="-342900">
              <a:buFont typeface="Arial" panose="020B0604020202020204" pitchFamily="34" charset="0"/>
              <a:buChar char="•"/>
            </a:pPr>
            <a:r>
              <a:rPr lang="en-US" sz="2400" dirty="0" smtClean="0"/>
              <a:t>GEOS-Chem v9-01-03, full tropospheric chemistry, climatological representation of stratospheric sources/sinks (Murray et al., 2012)</a:t>
            </a:r>
          </a:p>
        </p:txBody>
      </p:sp>
    </p:spTree>
    <p:extLst>
      <p:ext uri="{BB962C8B-B14F-4D97-AF65-F5344CB8AC3E}">
        <p14:creationId xmlns:p14="http://schemas.microsoft.com/office/powerpoint/2010/main" val="213558096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094480" y="497840"/>
            <a:ext cx="7721600" cy="685800"/>
          </a:xfrm>
        </p:spPr>
        <p:txBody>
          <a:bodyPr>
            <a:normAutofit fontScale="92500"/>
          </a:bodyPr>
          <a:lstStyle/>
          <a:p>
            <a:r>
              <a:rPr lang="en-US" dirty="0" smtClean="0"/>
              <a:t>Horizontal and Vertical Model Structure</a:t>
            </a:r>
            <a:endParaRPr lang="en-US" dirty="0"/>
          </a:p>
          <a:p>
            <a:endParaRPr lang="en-US" dirty="0"/>
          </a:p>
        </p:txBody>
      </p:sp>
      <p:sp>
        <p:nvSpPr>
          <p:cNvPr id="5" name="TextBox 4"/>
          <p:cNvSpPr txBox="1"/>
          <p:nvPr/>
        </p:nvSpPr>
        <p:spPr>
          <a:xfrm>
            <a:off x="213360" y="1272510"/>
            <a:ext cx="8107680" cy="5632311"/>
          </a:xfrm>
          <a:prstGeom prst="rect">
            <a:avLst/>
          </a:prstGeom>
          <a:noFill/>
        </p:spPr>
        <p:txBody>
          <a:bodyPr wrap="square" rtlCol="0">
            <a:spAutoFit/>
          </a:bodyPr>
          <a:lstStyle/>
          <a:p>
            <a:pPr marL="342900" indent="-342900">
              <a:spcBef>
                <a:spcPts val="600"/>
              </a:spcBef>
              <a:buFont typeface="Arial" panose="020B0604020202020204" pitchFamily="34" charset="0"/>
              <a:buChar char="•"/>
            </a:pPr>
            <a:r>
              <a:rPr lang="en-US" sz="2400" dirty="0">
                <a:solidFill>
                  <a:schemeClr val="tx2">
                    <a:lumMod val="60000"/>
                    <a:lumOff val="40000"/>
                  </a:schemeClr>
                </a:solidFill>
              </a:rPr>
              <a:t>H-CMAQ:</a:t>
            </a:r>
          </a:p>
          <a:p>
            <a:pPr marL="800100" lvl="1" indent="-342900">
              <a:buFont typeface="Arial" panose="020B0604020202020204" pitchFamily="34" charset="0"/>
              <a:buChar char="•"/>
            </a:pPr>
            <a:r>
              <a:rPr lang="en-US" sz="2400" dirty="0"/>
              <a:t>Northern hemisphere at 108 km x 108 km, 44 layers surface to 50 </a:t>
            </a:r>
            <a:r>
              <a:rPr lang="en-US" sz="2400" dirty="0" err="1"/>
              <a:t>mb</a:t>
            </a:r>
            <a:endParaRPr lang="en-US" sz="2400" dirty="0"/>
          </a:p>
          <a:p>
            <a:pPr marL="342900" indent="-342900">
              <a:buFont typeface="Arial" panose="020B0604020202020204" pitchFamily="34" charset="0"/>
              <a:buChar char="•"/>
            </a:pPr>
            <a:r>
              <a:rPr lang="en-US" sz="2400" dirty="0" smtClean="0">
                <a:solidFill>
                  <a:schemeClr val="tx2">
                    <a:lumMod val="60000"/>
                    <a:lumOff val="40000"/>
                  </a:schemeClr>
                </a:solidFill>
              </a:rPr>
              <a:t>C-IFS: </a:t>
            </a:r>
          </a:p>
          <a:p>
            <a:pPr marL="800100" lvl="1" indent="-342900">
              <a:buFont typeface="Arial" panose="020B0604020202020204" pitchFamily="34" charset="0"/>
              <a:buChar char="•"/>
            </a:pPr>
            <a:r>
              <a:rPr lang="en-US" sz="2400" dirty="0" smtClean="0"/>
              <a:t>Original run: 60 layers to 0.1 </a:t>
            </a:r>
            <a:r>
              <a:rPr lang="en-US" sz="2400" dirty="0" err="1" smtClean="0"/>
              <a:t>mb</a:t>
            </a:r>
            <a:r>
              <a:rPr lang="en-US" sz="2400" dirty="0" smtClean="0"/>
              <a:t>, T255 grid (~80 km); Provided to AQMEII3 for boundary conditions: 54 layers, top pressure 2 </a:t>
            </a:r>
            <a:r>
              <a:rPr lang="en-US" sz="2400" dirty="0" err="1" smtClean="0"/>
              <a:t>mb</a:t>
            </a:r>
            <a:r>
              <a:rPr lang="en-US" sz="2400" dirty="0" smtClean="0"/>
              <a:t>, 1.125 x 1.125 </a:t>
            </a:r>
            <a:r>
              <a:rPr lang="en-US" sz="2400" dirty="0" err="1" smtClean="0"/>
              <a:t>lat</a:t>
            </a:r>
            <a:r>
              <a:rPr lang="en-US" sz="2400" dirty="0" smtClean="0"/>
              <a:t>/</a:t>
            </a:r>
            <a:r>
              <a:rPr lang="en-US" sz="2400" dirty="0" err="1" smtClean="0"/>
              <a:t>lon</a:t>
            </a:r>
            <a:r>
              <a:rPr lang="en-US" sz="2400" dirty="0" smtClean="0"/>
              <a:t> grid, results provided for North America and Europe</a:t>
            </a:r>
          </a:p>
          <a:p>
            <a:pPr marL="342900" indent="-342900">
              <a:buFont typeface="Arial" panose="020B0604020202020204" pitchFamily="34" charset="0"/>
              <a:buChar char="•"/>
            </a:pPr>
            <a:r>
              <a:rPr lang="en-US" sz="2400" dirty="0" smtClean="0">
                <a:solidFill>
                  <a:schemeClr val="tx2">
                    <a:lumMod val="60000"/>
                    <a:lumOff val="40000"/>
                  </a:schemeClr>
                </a:solidFill>
              </a:rPr>
              <a:t>AM3:</a:t>
            </a:r>
          </a:p>
          <a:p>
            <a:pPr marL="800100" lvl="1" indent="-342900">
              <a:buFont typeface="Arial" panose="020B0604020202020204" pitchFamily="34" charset="0"/>
              <a:buChar char="•"/>
            </a:pPr>
            <a:r>
              <a:rPr lang="en-US" sz="2400" dirty="0" smtClean="0"/>
              <a:t>48 layers surface to 0.01 </a:t>
            </a:r>
            <a:r>
              <a:rPr lang="en-US" sz="2400" dirty="0" err="1" smtClean="0"/>
              <a:t>mb</a:t>
            </a:r>
            <a:r>
              <a:rPr lang="en-US" sz="2400" dirty="0" smtClean="0"/>
              <a:t>, original run on C90 cubed-sphere grid (~100km), interpolated to horizontal grid 1.25 x 1 </a:t>
            </a:r>
            <a:r>
              <a:rPr lang="en-US" sz="2400" dirty="0" err="1" smtClean="0"/>
              <a:t>lat</a:t>
            </a:r>
            <a:r>
              <a:rPr lang="en-US" sz="2400" dirty="0" smtClean="0"/>
              <a:t>/</a:t>
            </a:r>
            <a:r>
              <a:rPr lang="en-US" sz="2400" dirty="0" err="1" smtClean="0"/>
              <a:t>lon</a:t>
            </a:r>
            <a:r>
              <a:rPr lang="en-US" sz="2400" dirty="0" smtClean="0"/>
              <a:t>, results provided for entire globe</a:t>
            </a:r>
          </a:p>
          <a:p>
            <a:pPr marL="342900" indent="-342900">
              <a:buFont typeface="Arial" panose="020B0604020202020204" pitchFamily="34" charset="0"/>
              <a:buChar char="•"/>
            </a:pPr>
            <a:r>
              <a:rPr lang="en-US" sz="2400" dirty="0" smtClean="0">
                <a:solidFill>
                  <a:schemeClr val="tx2">
                    <a:lumMod val="60000"/>
                    <a:lumOff val="40000"/>
                  </a:schemeClr>
                </a:solidFill>
              </a:rPr>
              <a:t>GEOS-CHEM:</a:t>
            </a:r>
          </a:p>
          <a:p>
            <a:pPr marL="800100" lvl="1" indent="-342900">
              <a:buFont typeface="Arial" panose="020B0604020202020204" pitchFamily="34" charset="0"/>
              <a:buChar char="•"/>
            </a:pPr>
            <a:r>
              <a:rPr lang="en-US" sz="2400" dirty="0" smtClean="0"/>
              <a:t>47 layers surface to 0.04 </a:t>
            </a:r>
            <a:r>
              <a:rPr lang="en-US" sz="2400" dirty="0" err="1" smtClean="0"/>
              <a:t>mb</a:t>
            </a:r>
            <a:r>
              <a:rPr lang="en-US" sz="2400" dirty="0" smtClean="0"/>
              <a:t>, horizontal grid 2.5 x 2 </a:t>
            </a:r>
            <a:r>
              <a:rPr lang="en-US" sz="2400" dirty="0" err="1" smtClean="0"/>
              <a:t>lat</a:t>
            </a:r>
            <a:r>
              <a:rPr lang="en-US" sz="2400" dirty="0" smtClean="0"/>
              <a:t>/</a:t>
            </a:r>
            <a:r>
              <a:rPr lang="en-US" sz="2400" dirty="0" err="1" smtClean="0"/>
              <a:t>lon</a:t>
            </a:r>
            <a:r>
              <a:rPr lang="en-US" sz="2400" dirty="0" smtClean="0"/>
              <a:t>, results provided for North America only</a:t>
            </a:r>
          </a:p>
        </p:txBody>
      </p:sp>
      <p:sp>
        <p:nvSpPr>
          <p:cNvPr id="6" name="TextBox 5"/>
          <p:cNvSpPr txBox="1"/>
          <p:nvPr/>
        </p:nvSpPr>
        <p:spPr>
          <a:xfrm>
            <a:off x="8940800" y="1479490"/>
            <a:ext cx="2946400" cy="400110"/>
          </a:xfrm>
          <a:prstGeom prst="rect">
            <a:avLst/>
          </a:prstGeom>
          <a:noFill/>
        </p:spPr>
        <p:txBody>
          <a:bodyPr wrap="square" rtlCol="0">
            <a:spAutoFit/>
          </a:bodyPr>
          <a:lstStyle/>
          <a:p>
            <a:pPr algn="ctr"/>
            <a:r>
              <a:rPr lang="en-US" sz="2000" b="1" dirty="0" smtClean="0"/>
              <a:t>Vertical Structure</a:t>
            </a:r>
            <a:endParaRPr lang="en-US" sz="2000" b="1" dirty="0"/>
          </a:p>
        </p:txBody>
      </p:sp>
      <p:pic>
        <p:nvPicPr>
          <p:cNvPr id="7" name="Picture 6"/>
          <p:cNvPicPr>
            <a:picLocks noChangeAspect="1"/>
          </p:cNvPicPr>
          <p:nvPr/>
        </p:nvPicPr>
        <p:blipFill>
          <a:blip r:embed="rId3"/>
          <a:stretch>
            <a:fillRect/>
          </a:stretch>
        </p:blipFill>
        <p:spPr>
          <a:xfrm>
            <a:off x="8321040" y="1879600"/>
            <a:ext cx="3870960" cy="4416342"/>
          </a:xfrm>
          <a:prstGeom prst="rect">
            <a:avLst/>
          </a:prstGeom>
        </p:spPr>
      </p:pic>
    </p:spTree>
    <p:extLst>
      <p:ext uri="{BB962C8B-B14F-4D97-AF65-F5344CB8AC3E}">
        <p14:creationId xmlns:p14="http://schemas.microsoft.com/office/powerpoint/2010/main" val="349959105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185920" y="497840"/>
            <a:ext cx="7721600" cy="685800"/>
          </a:xfrm>
        </p:spPr>
        <p:txBody>
          <a:bodyPr>
            <a:normAutofit fontScale="85000" lnSpcReduction="10000"/>
          </a:bodyPr>
          <a:lstStyle/>
          <a:p>
            <a:r>
              <a:rPr lang="en-US" dirty="0" smtClean="0"/>
              <a:t>July Average Surface Ozone</a:t>
            </a:r>
            <a:r>
              <a:rPr lang="en-US" dirty="0"/>
              <a:t>, North America</a:t>
            </a:r>
          </a:p>
          <a:p>
            <a:endParaRPr lang="en-US" dirty="0"/>
          </a:p>
        </p:txBody>
      </p:sp>
      <p:sp>
        <p:nvSpPr>
          <p:cNvPr id="12" name="TextBox 11"/>
          <p:cNvSpPr txBox="1"/>
          <p:nvPr/>
        </p:nvSpPr>
        <p:spPr>
          <a:xfrm>
            <a:off x="990044" y="1365956"/>
            <a:ext cx="2479040" cy="461665"/>
          </a:xfrm>
          <a:prstGeom prst="rect">
            <a:avLst/>
          </a:prstGeom>
          <a:noFill/>
        </p:spPr>
        <p:txBody>
          <a:bodyPr wrap="square" rtlCol="0">
            <a:spAutoFit/>
          </a:bodyPr>
          <a:lstStyle/>
          <a:p>
            <a:pPr algn="ctr"/>
            <a:r>
              <a:rPr lang="en-US" sz="2400" dirty="0" smtClean="0"/>
              <a:t>H-CMAQ</a:t>
            </a:r>
            <a:endParaRPr lang="en-US" sz="2400" dirty="0"/>
          </a:p>
        </p:txBody>
      </p:sp>
      <p:sp>
        <p:nvSpPr>
          <p:cNvPr id="15" name="TextBox 14"/>
          <p:cNvSpPr txBox="1"/>
          <p:nvPr/>
        </p:nvSpPr>
        <p:spPr>
          <a:xfrm>
            <a:off x="914400" y="4269788"/>
            <a:ext cx="2479040" cy="461665"/>
          </a:xfrm>
          <a:prstGeom prst="rect">
            <a:avLst/>
          </a:prstGeom>
          <a:noFill/>
        </p:spPr>
        <p:txBody>
          <a:bodyPr wrap="square" rtlCol="0">
            <a:spAutoFit/>
          </a:bodyPr>
          <a:lstStyle/>
          <a:p>
            <a:pPr algn="ctr"/>
            <a:r>
              <a:rPr lang="en-US" sz="2400" dirty="0" smtClean="0"/>
              <a:t>AM3</a:t>
            </a:r>
            <a:endParaRPr lang="en-US" sz="2400" dirty="0"/>
          </a:p>
        </p:txBody>
      </p:sp>
      <p:sp>
        <p:nvSpPr>
          <p:cNvPr id="16" name="TextBox 15"/>
          <p:cNvSpPr txBox="1"/>
          <p:nvPr/>
        </p:nvSpPr>
        <p:spPr>
          <a:xfrm>
            <a:off x="4683760" y="1377215"/>
            <a:ext cx="2479040" cy="461665"/>
          </a:xfrm>
          <a:prstGeom prst="rect">
            <a:avLst/>
          </a:prstGeom>
          <a:noFill/>
        </p:spPr>
        <p:txBody>
          <a:bodyPr wrap="square" rtlCol="0">
            <a:spAutoFit/>
          </a:bodyPr>
          <a:lstStyle/>
          <a:p>
            <a:pPr algn="ctr"/>
            <a:r>
              <a:rPr lang="en-US" sz="2400" dirty="0" smtClean="0"/>
              <a:t>C-IFS</a:t>
            </a:r>
            <a:endParaRPr lang="en-US" sz="2400" dirty="0"/>
          </a:p>
        </p:txBody>
      </p:sp>
      <p:sp>
        <p:nvSpPr>
          <p:cNvPr id="21" name="TextBox 20"/>
          <p:cNvSpPr txBox="1"/>
          <p:nvPr/>
        </p:nvSpPr>
        <p:spPr>
          <a:xfrm>
            <a:off x="4827112" y="4269788"/>
            <a:ext cx="2479040" cy="461665"/>
          </a:xfrm>
          <a:prstGeom prst="rect">
            <a:avLst/>
          </a:prstGeom>
          <a:noFill/>
        </p:spPr>
        <p:txBody>
          <a:bodyPr wrap="square" rtlCol="0">
            <a:spAutoFit/>
          </a:bodyPr>
          <a:lstStyle/>
          <a:p>
            <a:pPr algn="ctr"/>
            <a:r>
              <a:rPr lang="en-US" sz="2400" dirty="0" smtClean="0"/>
              <a:t>GEOS-CHEM</a:t>
            </a:r>
            <a:endParaRPr lang="en-US" sz="2400" dirty="0"/>
          </a:p>
        </p:txBody>
      </p:sp>
      <p:pic>
        <p:nvPicPr>
          <p:cNvPr id="3" name="Picture 2"/>
          <p:cNvPicPr>
            <a:picLocks noChangeAspect="1"/>
          </p:cNvPicPr>
          <p:nvPr/>
        </p:nvPicPr>
        <p:blipFill>
          <a:blip r:embed="rId3"/>
          <a:stretch>
            <a:fillRect/>
          </a:stretch>
        </p:blipFill>
        <p:spPr>
          <a:xfrm>
            <a:off x="189944" y="1941411"/>
            <a:ext cx="4079240" cy="2214587"/>
          </a:xfrm>
          <a:prstGeom prst="rect">
            <a:avLst/>
          </a:prstGeom>
        </p:spPr>
      </p:pic>
      <p:pic>
        <p:nvPicPr>
          <p:cNvPr id="4" name="Picture 3"/>
          <p:cNvPicPr>
            <a:picLocks noChangeAspect="1"/>
          </p:cNvPicPr>
          <p:nvPr/>
        </p:nvPicPr>
        <p:blipFill>
          <a:blip r:embed="rId4"/>
          <a:stretch>
            <a:fillRect/>
          </a:stretch>
        </p:blipFill>
        <p:spPr>
          <a:xfrm>
            <a:off x="4269184" y="1983810"/>
            <a:ext cx="4099236" cy="2214587"/>
          </a:xfrm>
          <a:prstGeom prst="rect">
            <a:avLst/>
          </a:prstGeom>
        </p:spPr>
      </p:pic>
      <p:pic>
        <p:nvPicPr>
          <p:cNvPr id="5" name="Picture 4"/>
          <p:cNvPicPr>
            <a:picLocks noChangeAspect="1"/>
          </p:cNvPicPr>
          <p:nvPr/>
        </p:nvPicPr>
        <p:blipFill>
          <a:blip r:embed="rId5"/>
          <a:stretch>
            <a:fillRect/>
          </a:stretch>
        </p:blipFill>
        <p:spPr>
          <a:xfrm>
            <a:off x="139007" y="4630146"/>
            <a:ext cx="4130177" cy="2227854"/>
          </a:xfrm>
          <a:prstGeom prst="rect">
            <a:avLst/>
          </a:prstGeom>
        </p:spPr>
      </p:pic>
      <p:pic>
        <p:nvPicPr>
          <p:cNvPr id="6" name="Picture 5"/>
          <p:cNvPicPr>
            <a:picLocks noChangeAspect="1"/>
          </p:cNvPicPr>
          <p:nvPr/>
        </p:nvPicPr>
        <p:blipFill>
          <a:blip r:embed="rId6"/>
          <a:stretch>
            <a:fillRect/>
          </a:stretch>
        </p:blipFill>
        <p:spPr>
          <a:xfrm>
            <a:off x="4247471" y="4672545"/>
            <a:ext cx="4142661" cy="2232995"/>
          </a:xfrm>
          <a:prstGeom prst="rect">
            <a:avLst/>
          </a:prstGeom>
        </p:spPr>
      </p:pic>
      <p:sp>
        <p:nvSpPr>
          <p:cNvPr id="13" name="TextBox 12"/>
          <p:cNvSpPr txBox="1"/>
          <p:nvPr/>
        </p:nvSpPr>
        <p:spPr>
          <a:xfrm>
            <a:off x="8591870" y="4500620"/>
            <a:ext cx="3457890" cy="1981198"/>
          </a:xfrm>
          <a:prstGeom prst="rect">
            <a:avLst/>
          </a:prstGeom>
          <a:noFill/>
          <a:ln>
            <a:solidFill>
              <a:schemeClr val="tx1"/>
            </a:solidFill>
          </a:ln>
        </p:spPr>
        <p:txBody>
          <a:bodyPr wrap="square" rtlCol="0">
            <a:normAutofit/>
          </a:bodyPr>
          <a:lstStyle/>
          <a:p>
            <a:pPr marL="342900" indent="-342900">
              <a:buFont typeface="Arial" panose="020B0604020202020204" pitchFamily="34" charset="0"/>
              <a:buChar char="•"/>
            </a:pPr>
            <a:r>
              <a:rPr lang="en-US" sz="2400" dirty="0" smtClean="0"/>
              <a:t>Large model-to-model differences in July surface ozone, exceeding 20 ppb in portions of the domain</a:t>
            </a:r>
          </a:p>
        </p:txBody>
      </p:sp>
      <p:sp>
        <p:nvSpPr>
          <p:cNvPr id="17" name="TextBox 16"/>
          <p:cNvSpPr txBox="1"/>
          <p:nvPr/>
        </p:nvSpPr>
        <p:spPr>
          <a:xfrm>
            <a:off x="8895911" y="1183640"/>
            <a:ext cx="2849808" cy="830997"/>
          </a:xfrm>
          <a:prstGeom prst="rect">
            <a:avLst/>
          </a:prstGeom>
          <a:noFill/>
        </p:spPr>
        <p:txBody>
          <a:bodyPr wrap="square" rtlCol="0">
            <a:spAutoFit/>
          </a:bodyPr>
          <a:lstStyle/>
          <a:p>
            <a:pPr algn="ctr"/>
            <a:r>
              <a:rPr lang="en-US" sz="2400" dirty="0" smtClean="0"/>
              <a:t>4-Model Standard Deviation</a:t>
            </a:r>
            <a:endParaRPr lang="en-US" sz="2400" dirty="0"/>
          </a:p>
        </p:txBody>
      </p:sp>
      <p:pic>
        <p:nvPicPr>
          <p:cNvPr id="18" name="Picture 17"/>
          <p:cNvPicPr>
            <a:picLocks noChangeAspect="1"/>
          </p:cNvPicPr>
          <p:nvPr/>
        </p:nvPicPr>
        <p:blipFill>
          <a:blip r:embed="rId7"/>
          <a:stretch>
            <a:fillRect/>
          </a:stretch>
        </p:blipFill>
        <p:spPr>
          <a:xfrm>
            <a:off x="8390132" y="2031111"/>
            <a:ext cx="3801868" cy="2167286"/>
          </a:xfrm>
          <a:prstGeom prst="rect">
            <a:avLst/>
          </a:prstGeom>
        </p:spPr>
      </p:pic>
    </p:spTree>
    <p:extLst>
      <p:ext uri="{BB962C8B-B14F-4D97-AF65-F5344CB8AC3E}">
        <p14:creationId xmlns:p14="http://schemas.microsoft.com/office/powerpoint/2010/main" val="38576189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1232" t="54815" r="7986" b="6667"/>
          <a:stretch/>
        </p:blipFill>
        <p:spPr>
          <a:xfrm>
            <a:off x="203199" y="4332624"/>
            <a:ext cx="5913121" cy="2494896"/>
          </a:xfrm>
          <a:prstGeom prst="rect">
            <a:avLst/>
          </a:prstGeom>
        </p:spPr>
      </p:pic>
      <p:sp>
        <p:nvSpPr>
          <p:cNvPr id="2" name="Text Placeholder 1"/>
          <p:cNvSpPr>
            <a:spLocks noGrp="1"/>
          </p:cNvSpPr>
          <p:nvPr>
            <p:ph type="body" sz="quarter" idx="10"/>
          </p:nvPr>
        </p:nvSpPr>
        <p:spPr>
          <a:xfrm>
            <a:off x="4185920" y="497840"/>
            <a:ext cx="7721600" cy="685800"/>
          </a:xfrm>
        </p:spPr>
        <p:txBody>
          <a:bodyPr>
            <a:normAutofit fontScale="77500" lnSpcReduction="20000"/>
          </a:bodyPr>
          <a:lstStyle/>
          <a:p>
            <a:r>
              <a:rPr lang="en-US" dirty="0" smtClean="0"/>
              <a:t>Monthly Average Ozone at CASTNet Sites, U.S.</a:t>
            </a:r>
            <a:endParaRPr lang="en-US" dirty="0"/>
          </a:p>
        </p:txBody>
      </p:sp>
      <p:sp>
        <p:nvSpPr>
          <p:cNvPr id="9" name="TextBox 8"/>
          <p:cNvSpPr txBox="1"/>
          <p:nvPr/>
        </p:nvSpPr>
        <p:spPr>
          <a:xfrm>
            <a:off x="731520" y="4491950"/>
            <a:ext cx="1676400" cy="844232"/>
          </a:xfrm>
          <a:prstGeom prst="rect">
            <a:avLst/>
          </a:prstGeom>
          <a:solidFill>
            <a:schemeClr val="bg1"/>
          </a:solidFill>
        </p:spPr>
        <p:txBody>
          <a:bodyPr wrap="square" rtlCol="0">
            <a:normAutofit fontScale="85000" lnSpcReduction="20000"/>
          </a:bodyPr>
          <a:lstStyle/>
          <a:p>
            <a:r>
              <a:rPr lang="en-US" dirty="0" smtClean="0">
                <a:solidFill>
                  <a:srgbClr val="FF0000"/>
                </a:solidFill>
              </a:rPr>
              <a:t>H-CMAQ</a:t>
            </a:r>
          </a:p>
          <a:p>
            <a:r>
              <a:rPr lang="en-US" dirty="0" smtClean="0">
                <a:solidFill>
                  <a:srgbClr val="0070C0"/>
                </a:solidFill>
              </a:rPr>
              <a:t>C-IFS</a:t>
            </a:r>
          </a:p>
          <a:p>
            <a:r>
              <a:rPr lang="en-US" dirty="0" smtClean="0">
                <a:solidFill>
                  <a:srgbClr val="00B050"/>
                </a:solidFill>
              </a:rPr>
              <a:t>AM3</a:t>
            </a:r>
          </a:p>
          <a:p>
            <a:r>
              <a:rPr lang="en-US" dirty="0" smtClean="0">
                <a:solidFill>
                  <a:srgbClr val="FFC000"/>
                </a:solidFill>
              </a:rPr>
              <a:t>GEOS-CHEM</a:t>
            </a:r>
            <a:endParaRPr lang="en-US" dirty="0">
              <a:solidFill>
                <a:srgbClr val="FFC000"/>
              </a:solidFill>
            </a:endParaRPr>
          </a:p>
        </p:txBody>
      </p:sp>
      <p:sp>
        <p:nvSpPr>
          <p:cNvPr id="12" name="TextBox 11"/>
          <p:cNvSpPr txBox="1"/>
          <p:nvPr/>
        </p:nvSpPr>
        <p:spPr>
          <a:xfrm>
            <a:off x="675640" y="1227862"/>
            <a:ext cx="5191760" cy="461665"/>
          </a:xfrm>
          <a:prstGeom prst="rect">
            <a:avLst/>
          </a:prstGeom>
          <a:noFill/>
        </p:spPr>
        <p:txBody>
          <a:bodyPr wrap="square" rtlCol="0">
            <a:spAutoFit/>
          </a:bodyPr>
          <a:lstStyle/>
          <a:p>
            <a:pPr algn="ctr"/>
            <a:r>
              <a:rPr lang="en-US" sz="2400" dirty="0" smtClean="0"/>
              <a:t>Observed and Modeled Concentrations</a:t>
            </a:r>
            <a:endParaRPr lang="en-US" sz="2400" dirty="0"/>
          </a:p>
        </p:txBody>
      </p:sp>
      <p:sp>
        <p:nvSpPr>
          <p:cNvPr id="13" name="TextBox 12"/>
          <p:cNvSpPr txBox="1"/>
          <p:nvPr/>
        </p:nvSpPr>
        <p:spPr>
          <a:xfrm>
            <a:off x="1198880" y="3906517"/>
            <a:ext cx="4866640" cy="461665"/>
          </a:xfrm>
          <a:prstGeom prst="rect">
            <a:avLst/>
          </a:prstGeom>
          <a:noFill/>
        </p:spPr>
        <p:txBody>
          <a:bodyPr wrap="square" rtlCol="0">
            <a:spAutoFit/>
          </a:bodyPr>
          <a:lstStyle/>
          <a:p>
            <a:pPr algn="ctr"/>
            <a:r>
              <a:rPr lang="en-US" sz="2400" dirty="0" smtClean="0"/>
              <a:t>Model – Observation Differences</a:t>
            </a:r>
            <a:endParaRPr lang="en-US" sz="2400" dirty="0"/>
          </a:p>
        </p:txBody>
      </p:sp>
      <p:grpSp>
        <p:nvGrpSpPr>
          <p:cNvPr id="4" name="Group 3"/>
          <p:cNvGrpSpPr/>
          <p:nvPr/>
        </p:nvGrpSpPr>
        <p:grpSpPr>
          <a:xfrm>
            <a:off x="203199" y="1609747"/>
            <a:ext cx="5913122" cy="2339033"/>
            <a:chOff x="924558" y="1605302"/>
            <a:chExt cx="5913122" cy="2339033"/>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690" t="4889" r="7987" b="56889"/>
            <a:stretch/>
          </p:blipFill>
          <p:spPr>
            <a:xfrm>
              <a:off x="924558" y="1605302"/>
              <a:ext cx="5913122" cy="2339033"/>
            </a:xfrm>
            <a:prstGeom prst="rect">
              <a:avLst/>
            </a:prstGeom>
          </p:spPr>
        </p:pic>
        <p:sp>
          <p:nvSpPr>
            <p:cNvPr id="8" name="TextBox 7"/>
            <p:cNvSpPr txBox="1"/>
            <p:nvPr/>
          </p:nvSpPr>
          <p:spPr>
            <a:xfrm>
              <a:off x="1422400" y="1727200"/>
              <a:ext cx="1330960" cy="761999"/>
            </a:xfrm>
            <a:prstGeom prst="rect">
              <a:avLst/>
            </a:prstGeom>
            <a:solidFill>
              <a:schemeClr val="bg1"/>
            </a:solidFill>
          </p:spPr>
          <p:txBody>
            <a:bodyPr wrap="square" rtlCol="0">
              <a:normAutofit fontScale="85000" lnSpcReduction="10000"/>
            </a:bodyPr>
            <a:lstStyle/>
            <a:p>
              <a:r>
                <a:rPr lang="en-US" dirty="0" smtClean="0"/>
                <a:t>Observations</a:t>
              </a:r>
            </a:p>
            <a:p>
              <a:r>
                <a:rPr lang="en-US" dirty="0" smtClean="0">
                  <a:solidFill>
                    <a:srgbClr val="FF0000"/>
                  </a:solidFill>
                </a:rPr>
                <a:t>H-CMAQ</a:t>
              </a:r>
            </a:p>
            <a:p>
              <a:r>
                <a:rPr lang="en-US" dirty="0" smtClean="0">
                  <a:solidFill>
                    <a:srgbClr val="0070C0"/>
                  </a:solidFill>
                </a:rPr>
                <a:t>C-IFS</a:t>
              </a:r>
            </a:p>
          </p:txBody>
        </p:sp>
        <p:sp>
          <p:nvSpPr>
            <p:cNvPr id="15" name="TextBox 14"/>
            <p:cNvSpPr txBox="1"/>
            <p:nvPr/>
          </p:nvSpPr>
          <p:spPr>
            <a:xfrm>
              <a:off x="2753360" y="1721527"/>
              <a:ext cx="1402080" cy="502062"/>
            </a:xfrm>
            <a:prstGeom prst="rect">
              <a:avLst/>
            </a:prstGeom>
            <a:solidFill>
              <a:schemeClr val="bg1"/>
            </a:solidFill>
          </p:spPr>
          <p:txBody>
            <a:bodyPr wrap="square" rtlCol="0">
              <a:normAutofit fontScale="85000" lnSpcReduction="20000"/>
            </a:bodyPr>
            <a:lstStyle/>
            <a:p>
              <a:r>
                <a:rPr lang="en-US" dirty="0" smtClean="0">
                  <a:solidFill>
                    <a:srgbClr val="00B050"/>
                  </a:solidFill>
                </a:rPr>
                <a:t>AM3</a:t>
              </a:r>
            </a:p>
            <a:p>
              <a:r>
                <a:rPr lang="en-US" dirty="0" smtClean="0">
                  <a:solidFill>
                    <a:srgbClr val="FFC000"/>
                  </a:solidFill>
                </a:rPr>
                <a:t>GEOS-CHEM</a:t>
              </a:r>
              <a:endParaRPr lang="en-US" dirty="0">
                <a:solidFill>
                  <a:srgbClr val="FFC000"/>
                </a:solidFill>
              </a:endParaRPr>
            </a:p>
          </p:txBody>
        </p:sp>
      </p:grpSp>
      <p:sp>
        <p:nvSpPr>
          <p:cNvPr id="17" name="TextBox 16"/>
          <p:cNvSpPr txBox="1"/>
          <p:nvPr/>
        </p:nvSpPr>
        <p:spPr>
          <a:xfrm>
            <a:off x="7020560" y="3928629"/>
            <a:ext cx="4866640" cy="461665"/>
          </a:xfrm>
          <a:prstGeom prst="rect">
            <a:avLst/>
          </a:prstGeom>
          <a:noFill/>
        </p:spPr>
        <p:txBody>
          <a:bodyPr wrap="square" rtlCol="0">
            <a:spAutoFit/>
          </a:bodyPr>
          <a:lstStyle/>
          <a:p>
            <a:pPr algn="ctr"/>
            <a:r>
              <a:rPr lang="en-US" sz="2400" dirty="0" smtClean="0"/>
              <a:t>Model – Observation Correlations</a:t>
            </a:r>
            <a:endParaRPr lang="en-US" sz="2400" dirty="0"/>
          </a:p>
        </p:txBody>
      </p:sp>
      <p:grpSp>
        <p:nvGrpSpPr>
          <p:cNvPr id="19" name="Group 18"/>
          <p:cNvGrpSpPr/>
          <p:nvPr/>
        </p:nvGrpSpPr>
        <p:grpSpPr>
          <a:xfrm>
            <a:off x="6268718" y="4370877"/>
            <a:ext cx="5923282" cy="2418389"/>
            <a:chOff x="6268718" y="4370877"/>
            <a:chExt cx="5923282" cy="2418389"/>
          </a:xfrm>
        </p:grpSpPr>
        <p:pic>
          <p:nvPicPr>
            <p:cNvPr id="16" name="Picture 15"/>
            <p:cNvPicPr>
              <a:picLocks noChangeAspect="1"/>
            </p:cNvPicPr>
            <p:nvPr/>
          </p:nvPicPr>
          <p:blipFill rotWithShape="1">
            <a:blip r:embed="rId4">
              <a:extLst>
                <a:ext uri="{28A0092B-C50C-407E-A947-70E740481C1C}">
                  <a14:useLocalDpi xmlns:a14="http://schemas.microsoft.com/office/drawing/2010/main" val="0"/>
                </a:ext>
              </a:extLst>
            </a:blip>
            <a:srcRect l="1232" t="55407" r="8330" b="6667"/>
            <a:stretch/>
          </p:blipFill>
          <p:spPr>
            <a:xfrm>
              <a:off x="6268718" y="4370877"/>
              <a:ext cx="5923282" cy="2418389"/>
            </a:xfrm>
            <a:prstGeom prst="rect">
              <a:avLst/>
            </a:prstGeom>
          </p:spPr>
        </p:pic>
        <p:sp>
          <p:nvSpPr>
            <p:cNvPr id="18" name="TextBox 17"/>
            <p:cNvSpPr txBox="1"/>
            <p:nvPr/>
          </p:nvSpPr>
          <p:spPr>
            <a:xfrm>
              <a:off x="6817360" y="4410426"/>
              <a:ext cx="1676400" cy="844232"/>
            </a:xfrm>
            <a:prstGeom prst="rect">
              <a:avLst/>
            </a:prstGeom>
            <a:solidFill>
              <a:schemeClr val="bg1"/>
            </a:solidFill>
          </p:spPr>
          <p:txBody>
            <a:bodyPr wrap="square" rtlCol="0">
              <a:normAutofit fontScale="85000" lnSpcReduction="20000"/>
            </a:bodyPr>
            <a:lstStyle/>
            <a:p>
              <a:r>
                <a:rPr lang="en-US" dirty="0" smtClean="0">
                  <a:solidFill>
                    <a:srgbClr val="FF0000"/>
                  </a:solidFill>
                </a:rPr>
                <a:t>H-CMAQ</a:t>
              </a:r>
            </a:p>
            <a:p>
              <a:r>
                <a:rPr lang="en-US" dirty="0" smtClean="0">
                  <a:solidFill>
                    <a:srgbClr val="0070C0"/>
                  </a:solidFill>
                </a:rPr>
                <a:t>C-IFS</a:t>
              </a:r>
            </a:p>
            <a:p>
              <a:r>
                <a:rPr lang="en-US" dirty="0" smtClean="0">
                  <a:solidFill>
                    <a:srgbClr val="00B050"/>
                  </a:solidFill>
                </a:rPr>
                <a:t>AM3</a:t>
              </a:r>
            </a:p>
            <a:p>
              <a:r>
                <a:rPr lang="en-US" dirty="0" smtClean="0">
                  <a:solidFill>
                    <a:srgbClr val="FFC000"/>
                  </a:solidFill>
                </a:rPr>
                <a:t>GEOS-CHEM</a:t>
              </a:r>
              <a:endParaRPr lang="en-US" dirty="0">
                <a:solidFill>
                  <a:srgbClr val="FFC000"/>
                </a:solidFill>
              </a:endParaRPr>
            </a:p>
          </p:txBody>
        </p:sp>
      </p:grpSp>
      <p:sp>
        <p:nvSpPr>
          <p:cNvPr id="20" name="TextBox 19"/>
          <p:cNvSpPr txBox="1"/>
          <p:nvPr/>
        </p:nvSpPr>
        <p:spPr>
          <a:xfrm>
            <a:off x="6365242" y="1529657"/>
            <a:ext cx="5755638" cy="2245938"/>
          </a:xfrm>
          <a:prstGeom prst="rect">
            <a:avLst/>
          </a:prstGeom>
          <a:noFill/>
          <a:ln>
            <a:solidFill>
              <a:schemeClr val="tx1"/>
            </a:solidFill>
          </a:ln>
        </p:spPr>
        <p:txBody>
          <a:bodyPr wrap="square" rtlCol="0">
            <a:normAutofit fontScale="77500" lnSpcReduction="20000"/>
          </a:bodyPr>
          <a:lstStyle/>
          <a:p>
            <a:pPr marL="342900" indent="-342900">
              <a:buFont typeface="Arial" panose="020B0604020202020204" pitchFamily="34" charset="0"/>
              <a:buChar char="•"/>
            </a:pPr>
            <a:r>
              <a:rPr lang="en-US" sz="2400" dirty="0" smtClean="0"/>
              <a:t>All models except H-CMAQ exhibit high ozone biases during summer</a:t>
            </a:r>
          </a:p>
          <a:p>
            <a:pPr marL="342900" indent="-342900">
              <a:buFont typeface="Arial" panose="020B0604020202020204" pitchFamily="34" charset="0"/>
              <a:buChar char="•"/>
            </a:pPr>
            <a:r>
              <a:rPr lang="en-US" sz="2400" dirty="0" smtClean="0"/>
              <a:t>From a regional model perspective, surface ozone biases of global models may not be directly relevant, but performing such surface comparisons can nevertheless be useful in investigating process representations in global models with the goal of moving towards more consistency between global and regional models</a:t>
            </a:r>
          </a:p>
        </p:txBody>
      </p:sp>
    </p:spTree>
    <p:extLst>
      <p:ext uri="{BB962C8B-B14F-4D97-AF65-F5344CB8AC3E}">
        <p14:creationId xmlns:p14="http://schemas.microsoft.com/office/powerpoint/2010/main" val="306821833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185920" y="497840"/>
            <a:ext cx="7721600" cy="685800"/>
          </a:xfrm>
        </p:spPr>
        <p:txBody>
          <a:bodyPr>
            <a:normAutofit fontScale="70000" lnSpcReduction="20000"/>
          </a:bodyPr>
          <a:lstStyle/>
          <a:p>
            <a:r>
              <a:rPr lang="en-US" dirty="0" smtClean="0"/>
              <a:t>Modeled Minus Observed Ozone at CASTNet Sites, U.S.</a:t>
            </a:r>
          </a:p>
          <a:p>
            <a:r>
              <a:rPr lang="en-US" dirty="0" smtClean="0"/>
              <a:t>March - May</a:t>
            </a:r>
            <a:endParaRPr lang="en-US" dirty="0"/>
          </a:p>
        </p:txBody>
      </p:sp>
      <p:sp>
        <p:nvSpPr>
          <p:cNvPr id="20" name="TextBox 19"/>
          <p:cNvSpPr txBox="1"/>
          <p:nvPr/>
        </p:nvSpPr>
        <p:spPr>
          <a:xfrm>
            <a:off x="9105198" y="1529657"/>
            <a:ext cx="2895237" cy="5083414"/>
          </a:xfrm>
          <a:prstGeom prst="rect">
            <a:avLst/>
          </a:prstGeom>
          <a:noFill/>
          <a:ln>
            <a:solidFill>
              <a:schemeClr val="tx1"/>
            </a:solidFill>
          </a:ln>
        </p:spPr>
        <p:txBody>
          <a:bodyPr wrap="square" rtlCol="0">
            <a:normAutofit lnSpcReduction="10000"/>
          </a:bodyPr>
          <a:lstStyle/>
          <a:p>
            <a:pPr marL="342900" indent="-342900">
              <a:buFont typeface="Arial" panose="020B0604020202020204" pitchFamily="34" charset="0"/>
              <a:buChar char="•"/>
            </a:pPr>
            <a:r>
              <a:rPr lang="en-US" sz="2400" dirty="0" smtClean="0"/>
              <a:t>Springtime ozone in the intermountain west tends to be underestimated by H-CMAQ and C-IFS while AM3 and GEOS-CHEM are close to observations</a:t>
            </a:r>
          </a:p>
          <a:p>
            <a:pPr marL="342900" indent="-342900">
              <a:buFont typeface="Arial" panose="020B0604020202020204" pitchFamily="34" charset="0"/>
              <a:buChar char="•"/>
            </a:pPr>
            <a:r>
              <a:rPr lang="en-US" sz="2400" dirty="0" smtClean="0"/>
              <a:t>AM3 and GEOS-CHEM tend to have positive biases in the eastern U.S.</a:t>
            </a:r>
          </a:p>
        </p:txBody>
      </p:sp>
      <p:sp>
        <p:nvSpPr>
          <p:cNvPr id="21" name="TextBox 20"/>
          <p:cNvSpPr txBox="1"/>
          <p:nvPr/>
        </p:nvSpPr>
        <p:spPr>
          <a:xfrm>
            <a:off x="706277" y="1208355"/>
            <a:ext cx="2479040" cy="461665"/>
          </a:xfrm>
          <a:prstGeom prst="rect">
            <a:avLst/>
          </a:prstGeom>
          <a:noFill/>
        </p:spPr>
        <p:txBody>
          <a:bodyPr wrap="square" rtlCol="0">
            <a:spAutoFit/>
          </a:bodyPr>
          <a:lstStyle/>
          <a:p>
            <a:pPr algn="ctr"/>
            <a:r>
              <a:rPr lang="en-US" sz="2400" dirty="0" smtClean="0"/>
              <a:t>H-CMAQ</a:t>
            </a:r>
            <a:endParaRPr lang="en-US" sz="2400" dirty="0"/>
          </a:p>
        </p:txBody>
      </p:sp>
      <p:sp>
        <p:nvSpPr>
          <p:cNvPr id="22" name="TextBox 21"/>
          <p:cNvSpPr txBox="1"/>
          <p:nvPr/>
        </p:nvSpPr>
        <p:spPr>
          <a:xfrm>
            <a:off x="706277" y="4035417"/>
            <a:ext cx="2479040" cy="461665"/>
          </a:xfrm>
          <a:prstGeom prst="rect">
            <a:avLst/>
          </a:prstGeom>
          <a:noFill/>
        </p:spPr>
        <p:txBody>
          <a:bodyPr wrap="square" rtlCol="0">
            <a:spAutoFit/>
          </a:bodyPr>
          <a:lstStyle/>
          <a:p>
            <a:pPr algn="ctr"/>
            <a:r>
              <a:rPr lang="en-US" sz="2400" dirty="0" smtClean="0"/>
              <a:t>AM3</a:t>
            </a:r>
            <a:endParaRPr lang="en-US" sz="2400" dirty="0"/>
          </a:p>
        </p:txBody>
      </p:sp>
      <p:sp>
        <p:nvSpPr>
          <p:cNvPr id="23" name="TextBox 22"/>
          <p:cNvSpPr txBox="1"/>
          <p:nvPr/>
        </p:nvSpPr>
        <p:spPr>
          <a:xfrm>
            <a:off x="4827112" y="1190890"/>
            <a:ext cx="2479040" cy="461665"/>
          </a:xfrm>
          <a:prstGeom prst="rect">
            <a:avLst/>
          </a:prstGeom>
          <a:noFill/>
        </p:spPr>
        <p:txBody>
          <a:bodyPr wrap="square" rtlCol="0">
            <a:spAutoFit/>
          </a:bodyPr>
          <a:lstStyle/>
          <a:p>
            <a:pPr algn="ctr"/>
            <a:r>
              <a:rPr lang="en-US" sz="2400" dirty="0" smtClean="0"/>
              <a:t>C-IFS</a:t>
            </a:r>
            <a:endParaRPr lang="en-US" sz="2400" dirty="0"/>
          </a:p>
        </p:txBody>
      </p:sp>
      <p:sp>
        <p:nvSpPr>
          <p:cNvPr id="24" name="TextBox 23"/>
          <p:cNvSpPr txBox="1"/>
          <p:nvPr/>
        </p:nvSpPr>
        <p:spPr>
          <a:xfrm>
            <a:off x="4957740" y="4033171"/>
            <a:ext cx="2479040" cy="461665"/>
          </a:xfrm>
          <a:prstGeom prst="rect">
            <a:avLst/>
          </a:prstGeom>
          <a:noFill/>
        </p:spPr>
        <p:txBody>
          <a:bodyPr wrap="square" rtlCol="0">
            <a:spAutoFit/>
          </a:bodyPr>
          <a:lstStyle/>
          <a:p>
            <a:pPr algn="ctr"/>
            <a:r>
              <a:rPr lang="en-US" sz="2400" dirty="0" smtClean="0"/>
              <a:t>GEOS-CHEM</a:t>
            </a:r>
            <a:endParaRPr lang="en-US" sz="2400" dirty="0"/>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3925" t="25000" r="9018" b="24285"/>
          <a:stretch/>
        </p:blipFill>
        <p:spPr>
          <a:xfrm>
            <a:off x="1" y="4477384"/>
            <a:ext cx="4457699" cy="2380616"/>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4478" t="25238" r="9018" b="24524"/>
          <a:stretch/>
        </p:blipFill>
        <p:spPr>
          <a:xfrm>
            <a:off x="87357" y="1619912"/>
            <a:ext cx="4370343" cy="2413259"/>
          </a:xfrm>
          <a:prstGeom prst="rect">
            <a:avLst/>
          </a:prstGeom>
        </p:spPr>
      </p:pic>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l="3926" t="24762" r="8834" b="24286"/>
          <a:stretch/>
        </p:blipFill>
        <p:spPr>
          <a:xfrm>
            <a:off x="4748100" y="4502086"/>
            <a:ext cx="4180998" cy="2355901"/>
          </a:xfrm>
          <a:prstGeom prst="rect">
            <a:avLst/>
          </a:prstGeom>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4110" t="25000" r="9202" b="24524"/>
          <a:stretch/>
        </p:blipFill>
        <p:spPr>
          <a:xfrm>
            <a:off x="4542247" y="1670020"/>
            <a:ext cx="4386852" cy="2363151"/>
          </a:xfrm>
          <a:prstGeom prst="rect">
            <a:avLst/>
          </a:prstGeom>
        </p:spPr>
      </p:pic>
    </p:spTree>
    <p:extLst>
      <p:ext uri="{BB962C8B-B14F-4D97-AF65-F5344CB8AC3E}">
        <p14:creationId xmlns:p14="http://schemas.microsoft.com/office/powerpoint/2010/main" val="35361270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185920" y="497840"/>
            <a:ext cx="7721600" cy="685800"/>
          </a:xfrm>
        </p:spPr>
        <p:txBody>
          <a:bodyPr>
            <a:normAutofit fontScale="70000" lnSpcReduction="20000"/>
          </a:bodyPr>
          <a:lstStyle/>
          <a:p>
            <a:r>
              <a:rPr lang="en-US" dirty="0" smtClean="0"/>
              <a:t>Modeled Minus Observed Ozone at CASTNet Sites, U.S.</a:t>
            </a:r>
          </a:p>
          <a:p>
            <a:r>
              <a:rPr lang="en-US" dirty="0" smtClean="0"/>
              <a:t>June - August</a:t>
            </a:r>
            <a:endParaRPr lang="en-US" dirty="0"/>
          </a:p>
        </p:txBody>
      </p:sp>
      <p:sp>
        <p:nvSpPr>
          <p:cNvPr id="20" name="TextBox 19"/>
          <p:cNvSpPr txBox="1"/>
          <p:nvPr/>
        </p:nvSpPr>
        <p:spPr>
          <a:xfrm>
            <a:off x="9012283" y="2111949"/>
            <a:ext cx="2895237" cy="3842443"/>
          </a:xfrm>
          <a:prstGeom prst="rect">
            <a:avLst/>
          </a:prstGeom>
          <a:noFill/>
          <a:ln>
            <a:solidFill>
              <a:schemeClr val="tx1"/>
            </a:solidFill>
          </a:ln>
        </p:spPr>
        <p:txBody>
          <a:bodyPr wrap="square" rtlCol="0">
            <a:normAutofit lnSpcReduction="10000"/>
          </a:bodyPr>
          <a:lstStyle/>
          <a:p>
            <a:pPr marL="342900" indent="-342900">
              <a:buFont typeface="Arial" panose="020B0604020202020204" pitchFamily="34" charset="0"/>
              <a:buChar char="•"/>
            </a:pPr>
            <a:r>
              <a:rPr lang="en-US" sz="2400" dirty="0" smtClean="0"/>
              <a:t>Model-to-model differences and model biases tend to be largest over the eastern U.S., potentially due to differences in biogenic emissions and chemistry (Fiore et al., 2009; 2014)</a:t>
            </a:r>
          </a:p>
        </p:txBody>
      </p:sp>
      <p:sp>
        <p:nvSpPr>
          <p:cNvPr id="21" name="TextBox 20"/>
          <p:cNvSpPr txBox="1"/>
          <p:nvPr/>
        </p:nvSpPr>
        <p:spPr>
          <a:xfrm>
            <a:off x="706277" y="1208355"/>
            <a:ext cx="2479040" cy="461665"/>
          </a:xfrm>
          <a:prstGeom prst="rect">
            <a:avLst/>
          </a:prstGeom>
          <a:noFill/>
        </p:spPr>
        <p:txBody>
          <a:bodyPr wrap="square" rtlCol="0">
            <a:spAutoFit/>
          </a:bodyPr>
          <a:lstStyle/>
          <a:p>
            <a:pPr algn="ctr"/>
            <a:r>
              <a:rPr lang="en-US" sz="2400" dirty="0" smtClean="0"/>
              <a:t>H-CMAQ</a:t>
            </a:r>
            <a:endParaRPr lang="en-US" sz="2400" dirty="0"/>
          </a:p>
        </p:txBody>
      </p:sp>
      <p:sp>
        <p:nvSpPr>
          <p:cNvPr id="22" name="TextBox 21"/>
          <p:cNvSpPr txBox="1"/>
          <p:nvPr/>
        </p:nvSpPr>
        <p:spPr>
          <a:xfrm>
            <a:off x="706277" y="4035417"/>
            <a:ext cx="2479040" cy="461665"/>
          </a:xfrm>
          <a:prstGeom prst="rect">
            <a:avLst/>
          </a:prstGeom>
          <a:noFill/>
        </p:spPr>
        <p:txBody>
          <a:bodyPr wrap="square" rtlCol="0">
            <a:spAutoFit/>
          </a:bodyPr>
          <a:lstStyle/>
          <a:p>
            <a:pPr algn="ctr"/>
            <a:r>
              <a:rPr lang="en-US" sz="2400" dirty="0" smtClean="0"/>
              <a:t>AM3</a:t>
            </a:r>
            <a:endParaRPr lang="en-US" sz="2400" dirty="0"/>
          </a:p>
        </p:txBody>
      </p:sp>
      <p:sp>
        <p:nvSpPr>
          <p:cNvPr id="23" name="TextBox 22"/>
          <p:cNvSpPr txBox="1"/>
          <p:nvPr/>
        </p:nvSpPr>
        <p:spPr>
          <a:xfrm>
            <a:off x="4827112" y="1190890"/>
            <a:ext cx="2479040" cy="461665"/>
          </a:xfrm>
          <a:prstGeom prst="rect">
            <a:avLst/>
          </a:prstGeom>
          <a:noFill/>
        </p:spPr>
        <p:txBody>
          <a:bodyPr wrap="square" rtlCol="0">
            <a:spAutoFit/>
          </a:bodyPr>
          <a:lstStyle/>
          <a:p>
            <a:pPr algn="ctr"/>
            <a:r>
              <a:rPr lang="en-US" sz="2400" dirty="0" smtClean="0"/>
              <a:t>C-IFS</a:t>
            </a:r>
            <a:endParaRPr lang="en-US" sz="2400" dirty="0"/>
          </a:p>
        </p:txBody>
      </p:sp>
      <p:sp>
        <p:nvSpPr>
          <p:cNvPr id="24" name="TextBox 23"/>
          <p:cNvSpPr txBox="1"/>
          <p:nvPr/>
        </p:nvSpPr>
        <p:spPr>
          <a:xfrm>
            <a:off x="4957740" y="4033171"/>
            <a:ext cx="2479040" cy="461665"/>
          </a:xfrm>
          <a:prstGeom prst="rect">
            <a:avLst/>
          </a:prstGeom>
          <a:noFill/>
        </p:spPr>
        <p:txBody>
          <a:bodyPr wrap="square" rtlCol="0">
            <a:spAutoFit/>
          </a:bodyPr>
          <a:lstStyle/>
          <a:p>
            <a:pPr algn="ctr"/>
            <a:r>
              <a:rPr lang="en-US" sz="2400" dirty="0" smtClean="0"/>
              <a:t>GEOS-CHEM</a:t>
            </a:r>
            <a:endParaRPr lang="en-US" sz="2400"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4294" t="24762" r="9018" b="24524"/>
          <a:stretch/>
        </p:blipFill>
        <p:spPr>
          <a:xfrm>
            <a:off x="1" y="4519551"/>
            <a:ext cx="4392385" cy="2381025"/>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4294" t="24762" r="9018" b="24524"/>
          <a:stretch/>
        </p:blipFill>
        <p:spPr>
          <a:xfrm>
            <a:off x="1" y="1692489"/>
            <a:ext cx="4392386" cy="2381025"/>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4110" t="25000" r="9018" b="24047"/>
          <a:stretch/>
        </p:blipFill>
        <p:spPr>
          <a:xfrm>
            <a:off x="4827112" y="4519551"/>
            <a:ext cx="3876017" cy="2355901"/>
          </a:xfrm>
          <a:prstGeom prst="rect">
            <a:avLst/>
          </a:prstGeom>
        </p:spPr>
      </p:pic>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l="4110" t="25238" r="8834" b="24286"/>
          <a:stretch/>
        </p:blipFill>
        <p:spPr>
          <a:xfrm>
            <a:off x="4832167" y="1731589"/>
            <a:ext cx="3870962" cy="2341925"/>
          </a:xfrm>
          <a:prstGeom prst="rect">
            <a:avLst/>
          </a:prstGeom>
        </p:spPr>
      </p:pic>
    </p:spTree>
    <p:extLst>
      <p:ext uri="{BB962C8B-B14F-4D97-AF65-F5344CB8AC3E}">
        <p14:creationId xmlns:p14="http://schemas.microsoft.com/office/powerpoint/2010/main" val="3569546811"/>
      </p:ext>
    </p:extLst>
  </p:cSld>
  <p:clrMapOvr>
    <a:masterClrMapping/>
  </p:clrMapOvr>
  <p:timing>
    <p:tnLst>
      <p:par>
        <p:cTn id="1" dur="indefinite" restart="never" nodeType="tmRoot"/>
      </p:par>
    </p:tnLst>
  </p:timing>
</p:sld>
</file>

<file path=ppt/theme/theme1.xml><?xml version="1.0" encoding="utf-8"?>
<a:theme xmlns:a="http://schemas.openxmlformats.org/drawingml/2006/main" name="Completely Blan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RD_ppt_template.pptx" id="{1C3D6186-BC9E-4C93-9234-726073C89C11}" vid="{A1D93175-3F92-43AC-BB65-24D621E94CC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00.xml.rels><?xml version="1.0" encoding="UTF-8" standalone="yes"?>
<Relationships xmlns="http://schemas.openxmlformats.org/package/2006/relationships"><Relationship Id="rId1" Type="http://schemas.openxmlformats.org/officeDocument/2006/relationships/customXmlProps" Target="itemProps100.xml"/></Relationships>
</file>

<file path=customXml/_rels/item101.xml.rels><?xml version="1.0" encoding="UTF-8" standalone="yes"?>
<Relationships xmlns="http://schemas.openxmlformats.org/package/2006/relationships"><Relationship Id="rId1" Type="http://schemas.openxmlformats.org/officeDocument/2006/relationships/customXmlProps" Target="itemProps101.xml"/></Relationships>
</file>

<file path=customXml/_rels/item102.xml.rels><?xml version="1.0" encoding="UTF-8" standalone="yes"?>
<Relationships xmlns="http://schemas.openxmlformats.org/package/2006/relationships"><Relationship Id="rId1" Type="http://schemas.openxmlformats.org/officeDocument/2006/relationships/customXmlProps" Target="itemProps102.xml"/></Relationships>
</file>

<file path=customXml/_rels/item103.xml.rels><?xml version="1.0" encoding="UTF-8" standalone="yes"?>
<Relationships xmlns="http://schemas.openxmlformats.org/package/2006/relationships"><Relationship Id="rId1" Type="http://schemas.openxmlformats.org/officeDocument/2006/relationships/customXmlProps" Target="itemProps103.xml"/></Relationships>
</file>

<file path=customXml/_rels/item104.xml.rels><?xml version="1.0" encoding="UTF-8" standalone="yes"?>
<Relationships xmlns="http://schemas.openxmlformats.org/package/2006/relationships"><Relationship Id="rId1" Type="http://schemas.openxmlformats.org/officeDocument/2006/relationships/customXmlProps" Target="itemProps104.xml"/></Relationships>
</file>

<file path=customXml/_rels/item105.xml.rels><?xml version="1.0" encoding="UTF-8" standalone="yes"?>
<Relationships xmlns="http://schemas.openxmlformats.org/package/2006/relationships"><Relationship Id="rId1" Type="http://schemas.openxmlformats.org/officeDocument/2006/relationships/customXmlProps" Target="itemProps105.xml"/></Relationships>
</file>

<file path=customXml/_rels/item106.xml.rels><?xml version="1.0" encoding="UTF-8" standalone="yes"?>
<Relationships xmlns="http://schemas.openxmlformats.org/package/2006/relationships"><Relationship Id="rId1" Type="http://schemas.openxmlformats.org/officeDocument/2006/relationships/customXmlProps" Target="itemProps106.xml"/></Relationships>
</file>

<file path=customXml/_rels/item107.xml.rels><?xml version="1.0" encoding="UTF-8" standalone="yes"?>
<Relationships xmlns="http://schemas.openxmlformats.org/package/2006/relationships"><Relationship Id="rId1" Type="http://schemas.openxmlformats.org/officeDocument/2006/relationships/customXmlProps" Target="itemProps107.xml"/></Relationships>
</file>

<file path=customXml/_rels/item108.xml.rels><?xml version="1.0" encoding="UTF-8" standalone="yes"?>
<Relationships xmlns="http://schemas.openxmlformats.org/package/2006/relationships"><Relationship Id="rId1" Type="http://schemas.openxmlformats.org/officeDocument/2006/relationships/customXmlProps" Target="itemProps108.xml"/></Relationships>
</file>

<file path=customXml/_rels/item109.xml.rels><?xml version="1.0" encoding="UTF-8" standalone="yes"?>
<Relationships xmlns="http://schemas.openxmlformats.org/package/2006/relationships"><Relationship Id="rId1" Type="http://schemas.openxmlformats.org/officeDocument/2006/relationships/customXmlProps" Target="itemProps109.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10.xml.rels><?xml version="1.0" encoding="UTF-8" standalone="yes"?>
<Relationships xmlns="http://schemas.openxmlformats.org/package/2006/relationships"><Relationship Id="rId1" Type="http://schemas.openxmlformats.org/officeDocument/2006/relationships/customXmlProps" Target="itemProps110.xml"/></Relationships>
</file>

<file path=customXml/_rels/item111.xml.rels><?xml version="1.0" encoding="UTF-8" standalone="yes"?>
<Relationships xmlns="http://schemas.openxmlformats.org/package/2006/relationships"><Relationship Id="rId1" Type="http://schemas.openxmlformats.org/officeDocument/2006/relationships/customXmlProps" Target="itemProps111.xml"/></Relationships>
</file>

<file path=customXml/_rels/item112.xml.rels><?xml version="1.0" encoding="UTF-8" standalone="yes"?>
<Relationships xmlns="http://schemas.openxmlformats.org/package/2006/relationships"><Relationship Id="rId1" Type="http://schemas.openxmlformats.org/officeDocument/2006/relationships/customXmlProps" Target="itemProps112.xml"/></Relationships>
</file>

<file path=customXml/_rels/item113.xml.rels><?xml version="1.0" encoding="UTF-8" standalone="yes"?>
<Relationships xmlns="http://schemas.openxmlformats.org/package/2006/relationships"><Relationship Id="rId1" Type="http://schemas.openxmlformats.org/officeDocument/2006/relationships/customXmlProps" Target="itemProps113.xml"/></Relationships>
</file>

<file path=customXml/_rels/item114.xml.rels><?xml version="1.0" encoding="UTF-8" standalone="yes"?>
<Relationships xmlns="http://schemas.openxmlformats.org/package/2006/relationships"><Relationship Id="rId1" Type="http://schemas.openxmlformats.org/officeDocument/2006/relationships/customXmlProps" Target="itemProps114.xml"/></Relationships>
</file>

<file path=customXml/_rels/item115.xml.rels><?xml version="1.0" encoding="UTF-8" standalone="yes"?>
<Relationships xmlns="http://schemas.openxmlformats.org/package/2006/relationships"><Relationship Id="rId1" Type="http://schemas.openxmlformats.org/officeDocument/2006/relationships/customXmlProps" Target="itemProps115.xml"/></Relationships>
</file>

<file path=customXml/_rels/item116.xml.rels><?xml version="1.0" encoding="UTF-8" standalone="yes"?>
<Relationships xmlns="http://schemas.openxmlformats.org/package/2006/relationships"><Relationship Id="rId1" Type="http://schemas.openxmlformats.org/officeDocument/2006/relationships/customXmlProps" Target="itemProps116.xml"/></Relationships>
</file>

<file path=customXml/_rels/item117.xml.rels><?xml version="1.0" encoding="UTF-8" standalone="yes"?>
<Relationships xmlns="http://schemas.openxmlformats.org/package/2006/relationships"><Relationship Id="rId1" Type="http://schemas.openxmlformats.org/officeDocument/2006/relationships/customXmlProps" Target="itemProps117.xml"/></Relationships>
</file>

<file path=customXml/_rels/item118.xml.rels><?xml version="1.0" encoding="UTF-8" standalone="yes"?>
<Relationships xmlns="http://schemas.openxmlformats.org/package/2006/relationships"><Relationship Id="rId1" Type="http://schemas.openxmlformats.org/officeDocument/2006/relationships/customXmlProps" Target="itemProps118.xml"/></Relationships>
</file>

<file path=customXml/_rels/item119.xml.rels><?xml version="1.0" encoding="UTF-8" standalone="yes"?>
<Relationships xmlns="http://schemas.openxmlformats.org/package/2006/relationships"><Relationship Id="rId1" Type="http://schemas.openxmlformats.org/officeDocument/2006/relationships/customXmlProps" Target="itemProps119.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20.xml.rels><?xml version="1.0" encoding="UTF-8" standalone="yes"?>
<Relationships xmlns="http://schemas.openxmlformats.org/package/2006/relationships"><Relationship Id="rId1" Type="http://schemas.openxmlformats.org/officeDocument/2006/relationships/customXmlProps" Target="itemProps120.xml"/></Relationships>
</file>

<file path=customXml/_rels/item121.xml.rels><?xml version="1.0" encoding="UTF-8" standalone="yes"?>
<Relationships xmlns="http://schemas.openxmlformats.org/package/2006/relationships"><Relationship Id="rId1" Type="http://schemas.openxmlformats.org/officeDocument/2006/relationships/customXmlProps" Target="itemProps121.xml"/></Relationships>
</file>

<file path=customXml/_rels/item122.xml.rels><?xml version="1.0" encoding="UTF-8" standalone="yes"?>
<Relationships xmlns="http://schemas.openxmlformats.org/package/2006/relationships"><Relationship Id="rId1" Type="http://schemas.openxmlformats.org/officeDocument/2006/relationships/customXmlProps" Target="itemProps122.xml"/></Relationships>
</file>

<file path=customXml/_rels/item123.xml.rels><?xml version="1.0" encoding="UTF-8" standalone="yes"?>
<Relationships xmlns="http://schemas.openxmlformats.org/package/2006/relationships"><Relationship Id="rId1" Type="http://schemas.openxmlformats.org/officeDocument/2006/relationships/customXmlProps" Target="itemProps123.xml"/></Relationships>
</file>

<file path=customXml/_rels/item124.xml.rels><?xml version="1.0" encoding="UTF-8" standalone="yes"?>
<Relationships xmlns="http://schemas.openxmlformats.org/package/2006/relationships"><Relationship Id="rId1" Type="http://schemas.openxmlformats.org/officeDocument/2006/relationships/customXmlProps" Target="itemProps124.xml"/></Relationships>
</file>

<file path=customXml/_rels/item125.xml.rels><?xml version="1.0" encoding="UTF-8" standalone="yes"?>
<Relationships xmlns="http://schemas.openxmlformats.org/package/2006/relationships"><Relationship Id="rId1" Type="http://schemas.openxmlformats.org/officeDocument/2006/relationships/customXmlProps" Target="itemProps125.xml"/></Relationships>
</file>

<file path=customXml/_rels/item126.xml.rels><?xml version="1.0" encoding="UTF-8" standalone="yes"?>
<Relationships xmlns="http://schemas.openxmlformats.org/package/2006/relationships"><Relationship Id="rId1" Type="http://schemas.openxmlformats.org/officeDocument/2006/relationships/customXmlProps" Target="itemProps126.xml"/></Relationships>
</file>

<file path=customXml/_rels/item127.xml.rels><?xml version="1.0" encoding="UTF-8" standalone="yes"?>
<Relationships xmlns="http://schemas.openxmlformats.org/package/2006/relationships"><Relationship Id="rId1" Type="http://schemas.openxmlformats.org/officeDocument/2006/relationships/customXmlProps" Target="itemProps127.xml"/></Relationships>
</file>

<file path=customXml/_rels/item128.xml.rels><?xml version="1.0" encoding="UTF-8" standalone="yes"?>
<Relationships xmlns="http://schemas.openxmlformats.org/package/2006/relationships"><Relationship Id="rId1" Type="http://schemas.openxmlformats.org/officeDocument/2006/relationships/customXmlProps" Target="itemProps128.xml"/></Relationships>
</file>

<file path=customXml/_rels/item129.xml.rels><?xml version="1.0" encoding="UTF-8" standalone="yes"?>
<Relationships xmlns="http://schemas.openxmlformats.org/package/2006/relationships"><Relationship Id="rId1" Type="http://schemas.openxmlformats.org/officeDocument/2006/relationships/customXmlProps" Target="itemProps129.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30.xml.rels><?xml version="1.0" encoding="UTF-8" standalone="yes"?>
<Relationships xmlns="http://schemas.openxmlformats.org/package/2006/relationships"><Relationship Id="rId1" Type="http://schemas.openxmlformats.org/officeDocument/2006/relationships/customXmlProps" Target="itemProps130.xml"/></Relationships>
</file>

<file path=customXml/_rels/item131.xml.rels><?xml version="1.0" encoding="UTF-8" standalone="yes"?>
<Relationships xmlns="http://schemas.openxmlformats.org/package/2006/relationships"><Relationship Id="rId1" Type="http://schemas.openxmlformats.org/officeDocument/2006/relationships/customXmlProps" Target="itemProps131.xml"/></Relationships>
</file>

<file path=customXml/_rels/item132.xml.rels><?xml version="1.0" encoding="UTF-8" standalone="yes"?>
<Relationships xmlns="http://schemas.openxmlformats.org/package/2006/relationships"><Relationship Id="rId1" Type="http://schemas.openxmlformats.org/officeDocument/2006/relationships/customXmlProps" Target="itemProps132.xml"/></Relationships>
</file>

<file path=customXml/_rels/item133.xml.rels><?xml version="1.0" encoding="UTF-8" standalone="yes"?>
<Relationships xmlns="http://schemas.openxmlformats.org/package/2006/relationships"><Relationship Id="rId1" Type="http://schemas.openxmlformats.org/officeDocument/2006/relationships/customXmlProps" Target="itemProps133.xml"/></Relationships>
</file>

<file path=customXml/_rels/item134.xml.rels><?xml version="1.0" encoding="UTF-8" standalone="yes"?>
<Relationships xmlns="http://schemas.openxmlformats.org/package/2006/relationships"><Relationship Id="rId1" Type="http://schemas.openxmlformats.org/officeDocument/2006/relationships/customXmlProps" Target="itemProps134.xml"/></Relationships>
</file>

<file path=customXml/_rels/item135.xml.rels><?xml version="1.0" encoding="UTF-8" standalone="yes"?>
<Relationships xmlns="http://schemas.openxmlformats.org/package/2006/relationships"><Relationship Id="rId1" Type="http://schemas.openxmlformats.org/officeDocument/2006/relationships/customXmlProps" Target="itemProps135.xml"/></Relationships>
</file>

<file path=customXml/_rels/item136.xml.rels><?xml version="1.0" encoding="UTF-8" standalone="yes"?>
<Relationships xmlns="http://schemas.openxmlformats.org/package/2006/relationships"><Relationship Id="rId1" Type="http://schemas.openxmlformats.org/officeDocument/2006/relationships/customXmlProps" Target="itemProps136.xml"/></Relationships>
</file>

<file path=customXml/_rels/item137.xml.rels><?xml version="1.0" encoding="UTF-8" standalone="yes"?>
<Relationships xmlns="http://schemas.openxmlformats.org/package/2006/relationships"><Relationship Id="rId1" Type="http://schemas.openxmlformats.org/officeDocument/2006/relationships/customXmlProps" Target="itemProps137.xml"/></Relationships>
</file>

<file path=customXml/_rels/item138.xml.rels><?xml version="1.0" encoding="UTF-8" standalone="yes"?>
<Relationships xmlns="http://schemas.openxmlformats.org/package/2006/relationships"><Relationship Id="rId1" Type="http://schemas.openxmlformats.org/officeDocument/2006/relationships/customXmlProps" Target="itemProps138.xml"/></Relationships>
</file>

<file path=customXml/_rels/item139.xml.rels><?xml version="1.0" encoding="UTF-8" standalone="yes"?>
<Relationships xmlns="http://schemas.openxmlformats.org/package/2006/relationships"><Relationship Id="rId1" Type="http://schemas.openxmlformats.org/officeDocument/2006/relationships/customXmlProps" Target="itemProps139.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40.xml.rels><?xml version="1.0" encoding="UTF-8" standalone="yes"?>
<Relationships xmlns="http://schemas.openxmlformats.org/package/2006/relationships"><Relationship Id="rId1" Type="http://schemas.openxmlformats.org/officeDocument/2006/relationships/customXmlProps" Target="itemProps140.xml"/></Relationships>
</file>

<file path=customXml/_rels/item141.xml.rels><?xml version="1.0" encoding="UTF-8" standalone="yes"?>
<Relationships xmlns="http://schemas.openxmlformats.org/package/2006/relationships"><Relationship Id="rId1" Type="http://schemas.openxmlformats.org/officeDocument/2006/relationships/customXmlProps" Target="itemProps141.xml"/></Relationships>
</file>

<file path=customXml/_rels/item142.xml.rels><?xml version="1.0" encoding="UTF-8" standalone="yes"?>
<Relationships xmlns="http://schemas.openxmlformats.org/package/2006/relationships"><Relationship Id="rId1" Type="http://schemas.openxmlformats.org/officeDocument/2006/relationships/customXmlProps" Target="itemProps142.xml"/></Relationships>
</file>

<file path=customXml/_rels/item143.xml.rels><?xml version="1.0" encoding="UTF-8" standalone="yes"?>
<Relationships xmlns="http://schemas.openxmlformats.org/package/2006/relationships"><Relationship Id="rId1" Type="http://schemas.openxmlformats.org/officeDocument/2006/relationships/customXmlProps" Target="itemProps143.xml"/></Relationships>
</file>

<file path=customXml/_rels/item144.xml.rels><?xml version="1.0" encoding="UTF-8" standalone="yes"?>
<Relationships xmlns="http://schemas.openxmlformats.org/package/2006/relationships"><Relationship Id="rId1" Type="http://schemas.openxmlformats.org/officeDocument/2006/relationships/customXmlProps" Target="itemProps144.xml"/></Relationships>
</file>

<file path=customXml/_rels/item145.xml.rels><?xml version="1.0" encoding="UTF-8" standalone="yes"?>
<Relationships xmlns="http://schemas.openxmlformats.org/package/2006/relationships"><Relationship Id="rId1" Type="http://schemas.openxmlformats.org/officeDocument/2006/relationships/customXmlProps" Target="itemProps145.xml"/></Relationships>
</file>

<file path=customXml/_rels/item146.xml.rels><?xml version="1.0" encoding="UTF-8" standalone="yes"?>
<Relationships xmlns="http://schemas.openxmlformats.org/package/2006/relationships"><Relationship Id="rId1" Type="http://schemas.openxmlformats.org/officeDocument/2006/relationships/customXmlProps" Target="itemProps146.xml"/></Relationships>
</file>

<file path=customXml/_rels/item147.xml.rels><?xml version="1.0" encoding="UTF-8" standalone="yes"?>
<Relationships xmlns="http://schemas.openxmlformats.org/package/2006/relationships"><Relationship Id="rId1" Type="http://schemas.openxmlformats.org/officeDocument/2006/relationships/customXmlProps" Target="itemProps147.xml"/></Relationships>
</file>

<file path=customXml/_rels/item148.xml.rels><?xml version="1.0" encoding="UTF-8" standalone="yes"?>
<Relationships xmlns="http://schemas.openxmlformats.org/package/2006/relationships"><Relationship Id="rId1" Type="http://schemas.openxmlformats.org/officeDocument/2006/relationships/customXmlProps" Target="itemProps148.xml"/></Relationships>
</file>

<file path=customXml/_rels/item149.xml.rels><?xml version="1.0" encoding="UTF-8" standalone="yes"?>
<Relationships xmlns="http://schemas.openxmlformats.org/package/2006/relationships"><Relationship Id="rId1" Type="http://schemas.openxmlformats.org/officeDocument/2006/relationships/customXmlProps" Target="itemProps149.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50.xml.rels><?xml version="1.0" encoding="UTF-8" standalone="yes"?>
<Relationships xmlns="http://schemas.openxmlformats.org/package/2006/relationships"><Relationship Id="rId1" Type="http://schemas.openxmlformats.org/officeDocument/2006/relationships/customXmlProps" Target="itemProps150.xml"/></Relationships>
</file>

<file path=customXml/_rels/item151.xml.rels><?xml version="1.0" encoding="UTF-8" standalone="yes"?>
<Relationships xmlns="http://schemas.openxmlformats.org/package/2006/relationships"><Relationship Id="rId1" Type="http://schemas.openxmlformats.org/officeDocument/2006/relationships/customXmlProps" Target="itemProps151.xml"/></Relationships>
</file>

<file path=customXml/_rels/item152.xml.rels><?xml version="1.0" encoding="UTF-8" standalone="yes"?>
<Relationships xmlns="http://schemas.openxmlformats.org/package/2006/relationships"><Relationship Id="rId1" Type="http://schemas.openxmlformats.org/officeDocument/2006/relationships/customXmlProps" Target="itemProps152.xml"/></Relationships>
</file>

<file path=customXml/_rels/item153.xml.rels><?xml version="1.0" encoding="UTF-8" standalone="yes"?>
<Relationships xmlns="http://schemas.openxmlformats.org/package/2006/relationships"><Relationship Id="rId1" Type="http://schemas.openxmlformats.org/officeDocument/2006/relationships/customXmlProps" Target="itemProps153.xml"/></Relationships>
</file>

<file path=customXml/_rels/item154.xml.rels><?xml version="1.0" encoding="UTF-8" standalone="yes"?>
<Relationships xmlns="http://schemas.openxmlformats.org/package/2006/relationships"><Relationship Id="rId1" Type="http://schemas.openxmlformats.org/officeDocument/2006/relationships/customXmlProps" Target="itemProps154.xml"/></Relationships>
</file>

<file path=customXml/_rels/item155.xml.rels><?xml version="1.0" encoding="UTF-8" standalone="yes"?>
<Relationships xmlns="http://schemas.openxmlformats.org/package/2006/relationships"><Relationship Id="rId1" Type="http://schemas.openxmlformats.org/officeDocument/2006/relationships/customXmlProps" Target="itemProps155.xml"/></Relationships>
</file>

<file path=customXml/_rels/item156.xml.rels><?xml version="1.0" encoding="UTF-8" standalone="yes"?>
<Relationships xmlns="http://schemas.openxmlformats.org/package/2006/relationships"><Relationship Id="rId1" Type="http://schemas.openxmlformats.org/officeDocument/2006/relationships/customXmlProps" Target="itemProps156.xml"/></Relationships>
</file>

<file path=customXml/_rels/item157.xml.rels><?xml version="1.0" encoding="UTF-8" standalone="yes"?>
<Relationships xmlns="http://schemas.openxmlformats.org/package/2006/relationships"><Relationship Id="rId1" Type="http://schemas.openxmlformats.org/officeDocument/2006/relationships/customXmlProps" Target="itemProps157.xml"/></Relationships>
</file>

<file path=customXml/_rels/item158.xml.rels><?xml version="1.0" encoding="UTF-8" standalone="yes"?>
<Relationships xmlns="http://schemas.openxmlformats.org/package/2006/relationships"><Relationship Id="rId1" Type="http://schemas.openxmlformats.org/officeDocument/2006/relationships/customXmlProps" Target="itemProps158.xml"/></Relationships>
</file>

<file path=customXml/_rels/item159.xml.rels><?xml version="1.0" encoding="UTF-8" standalone="yes"?>
<Relationships xmlns="http://schemas.openxmlformats.org/package/2006/relationships"><Relationship Id="rId1" Type="http://schemas.openxmlformats.org/officeDocument/2006/relationships/customXmlProps" Target="itemProps159.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60.xml.rels><?xml version="1.0" encoding="UTF-8" standalone="yes"?>
<Relationships xmlns="http://schemas.openxmlformats.org/package/2006/relationships"><Relationship Id="rId1" Type="http://schemas.openxmlformats.org/officeDocument/2006/relationships/customXmlProps" Target="itemProps160.xml"/></Relationships>
</file>

<file path=customXml/_rels/item161.xml.rels><?xml version="1.0" encoding="UTF-8" standalone="yes"?>
<Relationships xmlns="http://schemas.openxmlformats.org/package/2006/relationships"><Relationship Id="rId1" Type="http://schemas.openxmlformats.org/officeDocument/2006/relationships/customXmlProps" Target="itemProps161.xml"/></Relationships>
</file>

<file path=customXml/_rels/item162.xml.rels><?xml version="1.0" encoding="UTF-8" standalone="yes"?>
<Relationships xmlns="http://schemas.openxmlformats.org/package/2006/relationships"><Relationship Id="rId1" Type="http://schemas.openxmlformats.org/officeDocument/2006/relationships/customXmlProps" Target="itemProps162.xml"/></Relationships>
</file>

<file path=customXml/_rels/item163.xml.rels><?xml version="1.0" encoding="UTF-8" standalone="yes"?>
<Relationships xmlns="http://schemas.openxmlformats.org/package/2006/relationships"><Relationship Id="rId1" Type="http://schemas.openxmlformats.org/officeDocument/2006/relationships/customXmlProps" Target="itemProps163.xml"/></Relationships>
</file>

<file path=customXml/_rels/item164.xml.rels><?xml version="1.0" encoding="UTF-8" standalone="yes"?>
<Relationships xmlns="http://schemas.openxmlformats.org/package/2006/relationships"><Relationship Id="rId1" Type="http://schemas.openxmlformats.org/officeDocument/2006/relationships/customXmlProps" Target="itemProps164.xml"/></Relationships>
</file>

<file path=customXml/_rels/item165.xml.rels><?xml version="1.0" encoding="UTF-8" standalone="yes"?>
<Relationships xmlns="http://schemas.openxmlformats.org/package/2006/relationships"><Relationship Id="rId1" Type="http://schemas.openxmlformats.org/officeDocument/2006/relationships/customXmlProps" Target="itemProps165.xml"/></Relationships>
</file>

<file path=customXml/_rels/item166.xml.rels><?xml version="1.0" encoding="UTF-8" standalone="yes"?>
<Relationships xmlns="http://schemas.openxmlformats.org/package/2006/relationships"><Relationship Id="rId1" Type="http://schemas.openxmlformats.org/officeDocument/2006/relationships/customXmlProps" Target="itemProps166.xml"/></Relationships>
</file>

<file path=customXml/_rels/item167.xml.rels><?xml version="1.0" encoding="UTF-8" standalone="yes"?>
<Relationships xmlns="http://schemas.openxmlformats.org/package/2006/relationships"><Relationship Id="rId1" Type="http://schemas.openxmlformats.org/officeDocument/2006/relationships/customXmlProps" Target="itemProps167.xml"/></Relationships>
</file>

<file path=customXml/_rels/item168.xml.rels><?xml version="1.0" encoding="UTF-8" standalone="yes"?>
<Relationships xmlns="http://schemas.openxmlformats.org/package/2006/relationships"><Relationship Id="rId1" Type="http://schemas.openxmlformats.org/officeDocument/2006/relationships/customXmlProps" Target="itemProps168.xml"/></Relationships>
</file>

<file path=customXml/_rels/item169.xml.rels><?xml version="1.0" encoding="UTF-8" standalone="yes"?>
<Relationships xmlns="http://schemas.openxmlformats.org/package/2006/relationships"><Relationship Id="rId1" Type="http://schemas.openxmlformats.org/officeDocument/2006/relationships/customXmlProps" Target="itemProps169.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70.xml.rels><?xml version="1.0" encoding="UTF-8" standalone="yes"?>
<Relationships xmlns="http://schemas.openxmlformats.org/package/2006/relationships"><Relationship Id="rId1" Type="http://schemas.openxmlformats.org/officeDocument/2006/relationships/customXmlProps" Target="itemProps170.xml"/></Relationships>
</file>

<file path=customXml/_rels/item171.xml.rels><?xml version="1.0" encoding="UTF-8" standalone="yes"?>
<Relationships xmlns="http://schemas.openxmlformats.org/package/2006/relationships"><Relationship Id="rId1" Type="http://schemas.openxmlformats.org/officeDocument/2006/relationships/customXmlProps" Target="itemProps171.xml"/></Relationships>
</file>

<file path=customXml/_rels/item172.xml.rels><?xml version="1.0" encoding="UTF-8" standalone="yes"?>
<Relationships xmlns="http://schemas.openxmlformats.org/package/2006/relationships"><Relationship Id="rId1" Type="http://schemas.openxmlformats.org/officeDocument/2006/relationships/customXmlProps" Target="itemProps172.xml"/></Relationships>
</file>

<file path=customXml/_rels/item173.xml.rels><?xml version="1.0" encoding="UTF-8" standalone="yes"?>
<Relationships xmlns="http://schemas.openxmlformats.org/package/2006/relationships"><Relationship Id="rId1" Type="http://schemas.openxmlformats.org/officeDocument/2006/relationships/customXmlProps" Target="itemProps173.xml"/></Relationships>
</file>

<file path=customXml/_rels/item174.xml.rels><?xml version="1.0" encoding="UTF-8" standalone="yes"?>
<Relationships xmlns="http://schemas.openxmlformats.org/package/2006/relationships"><Relationship Id="rId1" Type="http://schemas.openxmlformats.org/officeDocument/2006/relationships/customXmlProps" Target="itemProps174.xml"/></Relationships>
</file>

<file path=customXml/_rels/item175.xml.rels><?xml version="1.0" encoding="UTF-8" standalone="yes"?>
<Relationships xmlns="http://schemas.openxmlformats.org/package/2006/relationships"><Relationship Id="rId1" Type="http://schemas.openxmlformats.org/officeDocument/2006/relationships/customXmlProps" Target="itemProps175.xml"/></Relationships>
</file>

<file path=customXml/_rels/item176.xml.rels><?xml version="1.0" encoding="UTF-8" standalone="yes"?>
<Relationships xmlns="http://schemas.openxmlformats.org/package/2006/relationships"><Relationship Id="rId1" Type="http://schemas.openxmlformats.org/officeDocument/2006/relationships/customXmlProps" Target="itemProps176.xml"/></Relationships>
</file>

<file path=customXml/_rels/item177.xml.rels><?xml version="1.0" encoding="UTF-8" standalone="yes"?>
<Relationships xmlns="http://schemas.openxmlformats.org/package/2006/relationships"><Relationship Id="rId1" Type="http://schemas.openxmlformats.org/officeDocument/2006/relationships/customXmlProps" Target="itemProps177.xml"/></Relationships>
</file>

<file path=customXml/_rels/item178.xml.rels><?xml version="1.0" encoding="UTF-8" standalone="yes"?>
<Relationships xmlns="http://schemas.openxmlformats.org/package/2006/relationships"><Relationship Id="rId1" Type="http://schemas.openxmlformats.org/officeDocument/2006/relationships/customXmlProps" Target="itemProps178.xml"/></Relationships>
</file>

<file path=customXml/_rels/item179.xml.rels><?xml version="1.0" encoding="UTF-8" standalone="yes"?>
<Relationships xmlns="http://schemas.openxmlformats.org/package/2006/relationships"><Relationship Id="rId1" Type="http://schemas.openxmlformats.org/officeDocument/2006/relationships/customXmlProps" Target="itemProps179.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80.xml.rels><?xml version="1.0" encoding="UTF-8" standalone="yes"?>
<Relationships xmlns="http://schemas.openxmlformats.org/package/2006/relationships"><Relationship Id="rId1" Type="http://schemas.openxmlformats.org/officeDocument/2006/relationships/customXmlProps" Target="itemProps180.xml"/></Relationships>
</file>

<file path=customXml/_rels/item181.xml.rels><?xml version="1.0" encoding="UTF-8" standalone="yes"?>
<Relationships xmlns="http://schemas.openxmlformats.org/package/2006/relationships"><Relationship Id="rId1" Type="http://schemas.openxmlformats.org/officeDocument/2006/relationships/customXmlProps" Target="itemProps181.xml"/></Relationships>
</file>

<file path=customXml/_rels/item182.xml.rels><?xml version="1.0" encoding="UTF-8" standalone="yes"?>
<Relationships xmlns="http://schemas.openxmlformats.org/package/2006/relationships"><Relationship Id="rId1" Type="http://schemas.openxmlformats.org/officeDocument/2006/relationships/customXmlProps" Target="itemProps182.xml"/></Relationships>
</file>

<file path=customXml/_rels/item183.xml.rels><?xml version="1.0" encoding="UTF-8" standalone="yes"?>
<Relationships xmlns="http://schemas.openxmlformats.org/package/2006/relationships"><Relationship Id="rId1" Type="http://schemas.openxmlformats.org/officeDocument/2006/relationships/customXmlProps" Target="itemProps183.xml"/></Relationships>
</file>

<file path=customXml/_rels/item184.xml.rels><?xml version="1.0" encoding="UTF-8" standalone="yes"?>
<Relationships xmlns="http://schemas.openxmlformats.org/package/2006/relationships"><Relationship Id="rId1" Type="http://schemas.openxmlformats.org/officeDocument/2006/relationships/customXmlProps" Target="itemProps184.xml"/></Relationships>
</file>

<file path=customXml/_rels/item185.xml.rels><?xml version="1.0" encoding="UTF-8" standalone="yes"?>
<Relationships xmlns="http://schemas.openxmlformats.org/package/2006/relationships"><Relationship Id="rId1" Type="http://schemas.openxmlformats.org/officeDocument/2006/relationships/customXmlProps" Target="itemProps185.xml"/></Relationships>
</file>

<file path=customXml/_rels/item186.xml.rels><?xml version="1.0" encoding="UTF-8" standalone="yes"?>
<Relationships xmlns="http://schemas.openxmlformats.org/package/2006/relationships"><Relationship Id="rId1" Type="http://schemas.openxmlformats.org/officeDocument/2006/relationships/customXmlProps" Target="itemProps186.xml"/></Relationships>
</file>

<file path=customXml/_rels/item187.xml.rels><?xml version="1.0" encoding="UTF-8" standalone="yes"?>
<Relationships xmlns="http://schemas.openxmlformats.org/package/2006/relationships"><Relationship Id="rId1" Type="http://schemas.openxmlformats.org/officeDocument/2006/relationships/customXmlProps" Target="itemProps187.xml"/></Relationships>
</file>

<file path=customXml/_rels/item188.xml.rels><?xml version="1.0" encoding="UTF-8" standalone="yes"?>
<Relationships xmlns="http://schemas.openxmlformats.org/package/2006/relationships"><Relationship Id="rId1" Type="http://schemas.openxmlformats.org/officeDocument/2006/relationships/customXmlProps" Target="itemProps188.xml"/></Relationships>
</file>

<file path=customXml/_rels/item189.xml.rels><?xml version="1.0" encoding="UTF-8" standalone="yes"?>
<Relationships xmlns="http://schemas.openxmlformats.org/package/2006/relationships"><Relationship Id="rId1" Type="http://schemas.openxmlformats.org/officeDocument/2006/relationships/customXmlProps" Target="itemProps189.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190.xml.rels><?xml version="1.0" encoding="UTF-8" standalone="yes"?>
<Relationships xmlns="http://schemas.openxmlformats.org/package/2006/relationships"><Relationship Id="rId1" Type="http://schemas.openxmlformats.org/officeDocument/2006/relationships/customXmlProps" Target="itemProps190.xml"/></Relationships>
</file>

<file path=customXml/_rels/item191.xml.rels><?xml version="1.0" encoding="UTF-8" standalone="yes"?>
<Relationships xmlns="http://schemas.openxmlformats.org/package/2006/relationships"><Relationship Id="rId1" Type="http://schemas.openxmlformats.org/officeDocument/2006/relationships/customXmlProps" Target="itemProps191.xml"/></Relationships>
</file>

<file path=customXml/_rels/item192.xml.rels><?xml version="1.0" encoding="UTF-8" standalone="yes"?>
<Relationships xmlns="http://schemas.openxmlformats.org/package/2006/relationships"><Relationship Id="rId1" Type="http://schemas.openxmlformats.org/officeDocument/2006/relationships/customXmlProps" Target="itemProps192.xml"/></Relationships>
</file>

<file path=customXml/_rels/item193.xml.rels><?xml version="1.0" encoding="UTF-8" standalone="yes"?>
<Relationships xmlns="http://schemas.openxmlformats.org/package/2006/relationships"><Relationship Id="rId1" Type="http://schemas.openxmlformats.org/officeDocument/2006/relationships/customXmlProps" Target="itemProps193.xml"/></Relationships>
</file>

<file path=customXml/_rels/item194.xml.rels><?xml version="1.0" encoding="UTF-8" standalone="yes"?>
<Relationships xmlns="http://schemas.openxmlformats.org/package/2006/relationships"><Relationship Id="rId1" Type="http://schemas.openxmlformats.org/officeDocument/2006/relationships/customXmlProps" Target="itemProps194.xml"/></Relationships>
</file>

<file path=customXml/_rels/item195.xml.rels><?xml version="1.0" encoding="UTF-8" standalone="yes"?>
<Relationships xmlns="http://schemas.openxmlformats.org/package/2006/relationships"><Relationship Id="rId1" Type="http://schemas.openxmlformats.org/officeDocument/2006/relationships/customXmlProps" Target="itemProps195.xml"/></Relationships>
</file>

<file path=customXml/_rels/item196.xml.rels><?xml version="1.0" encoding="UTF-8" standalone="yes"?>
<Relationships xmlns="http://schemas.openxmlformats.org/package/2006/relationships"><Relationship Id="rId1" Type="http://schemas.openxmlformats.org/officeDocument/2006/relationships/customXmlProps" Target="itemProps196.xml"/></Relationships>
</file>

<file path=customXml/_rels/item197.xml.rels><?xml version="1.0" encoding="UTF-8" standalone="yes"?>
<Relationships xmlns="http://schemas.openxmlformats.org/package/2006/relationships"><Relationship Id="rId1" Type="http://schemas.openxmlformats.org/officeDocument/2006/relationships/customXmlProps" Target="itemProps197.xml"/></Relationships>
</file>

<file path=customXml/_rels/item198.xml.rels><?xml version="1.0" encoding="UTF-8" standalone="yes"?>
<Relationships xmlns="http://schemas.openxmlformats.org/package/2006/relationships"><Relationship Id="rId1" Type="http://schemas.openxmlformats.org/officeDocument/2006/relationships/customXmlProps" Target="itemProps198.xml"/></Relationships>
</file>

<file path=customXml/_rels/item199.xml.rels><?xml version="1.0" encoding="UTF-8" standalone="yes"?>
<Relationships xmlns="http://schemas.openxmlformats.org/package/2006/relationships"><Relationship Id="rId1" Type="http://schemas.openxmlformats.org/officeDocument/2006/relationships/customXmlProps" Target="itemProps19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00.xml.rels><?xml version="1.0" encoding="UTF-8" standalone="yes"?>
<Relationships xmlns="http://schemas.openxmlformats.org/package/2006/relationships"><Relationship Id="rId1" Type="http://schemas.openxmlformats.org/officeDocument/2006/relationships/customXmlProps" Target="itemProps200.xml"/></Relationships>
</file>

<file path=customXml/_rels/item201.xml.rels><?xml version="1.0" encoding="UTF-8" standalone="yes"?>
<Relationships xmlns="http://schemas.openxmlformats.org/package/2006/relationships"><Relationship Id="rId1" Type="http://schemas.openxmlformats.org/officeDocument/2006/relationships/customXmlProps" Target="itemProps201.xml"/></Relationships>
</file>

<file path=customXml/_rels/item202.xml.rels><?xml version="1.0" encoding="UTF-8" standalone="yes"?>
<Relationships xmlns="http://schemas.openxmlformats.org/package/2006/relationships"><Relationship Id="rId1" Type="http://schemas.openxmlformats.org/officeDocument/2006/relationships/customXmlProps" Target="itemProps202.xml"/></Relationships>
</file>

<file path=customXml/_rels/item203.xml.rels><?xml version="1.0" encoding="UTF-8" standalone="yes"?>
<Relationships xmlns="http://schemas.openxmlformats.org/package/2006/relationships"><Relationship Id="rId1" Type="http://schemas.openxmlformats.org/officeDocument/2006/relationships/customXmlProps" Target="itemProps203.xml"/></Relationships>
</file>

<file path=customXml/_rels/item204.xml.rels><?xml version="1.0" encoding="UTF-8" standalone="yes"?>
<Relationships xmlns="http://schemas.openxmlformats.org/package/2006/relationships"><Relationship Id="rId1" Type="http://schemas.openxmlformats.org/officeDocument/2006/relationships/customXmlProps" Target="itemProps204.xml"/></Relationships>
</file>

<file path=customXml/_rels/item205.xml.rels><?xml version="1.0" encoding="UTF-8" standalone="yes"?>
<Relationships xmlns="http://schemas.openxmlformats.org/package/2006/relationships"><Relationship Id="rId1" Type="http://schemas.openxmlformats.org/officeDocument/2006/relationships/customXmlProps" Target="itemProps205.xml"/></Relationships>
</file>

<file path=customXml/_rels/item206.xml.rels><?xml version="1.0" encoding="UTF-8" standalone="yes"?>
<Relationships xmlns="http://schemas.openxmlformats.org/package/2006/relationships"><Relationship Id="rId1" Type="http://schemas.openxmlformats.org/officeDocument/2006/relationships/customXmlProps" Target="itemProps206.xml"/></Relationships>
</file>

<file path=customXml/_rels/item207.xml.rels><?xml version="1.0" encoding="UTF-8" standalone="yes"?>
<Relationships xmlns="http://schemas.openxmlformats.org/package/2006/relationships"><Relationship Id="rId1" Type="http://schemas.openxmlformats.org/officeDocument/2006/relationships/customXmlProps" Target="itemProps207.xml"/></Relationships>
</file>

<file path=customXml/_rels/item208.xml.rels><?xml version="1.0" encoding="UTF-8" standalone="yes"?>
<Relationships xmlns="http://schemas.openxmlformats.org/package/2006/relationships"><Relationship Id="rId1" Type="http://schemas.openxmlformats.org/officeDocument/2006/relationships/customXmlProps" Target="itemProps208.xml"/></Relationships>
</file>

<file path=customXml/_rels/item209.xml.rels><?xml version="1.0" encoding="UTF-8" standalone="yes"?>
<Relationships xmlns="http://schemas.openxmlformats.org/package/2006/relationships"><Relationship Id="rId1" Type="http://schemas.openxmlformats.org/officeDocument/2006/relationships/customXmlProps" Target="itemProps209.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10.xml.rels><?xml version="1.0" encoding="UTF-8" standalone="yes"?>
<Relationships xmlns="http://schemas.openxmlformats.org/package/2006/relationships"><Relationship Id="rId1" Type="http://schemas.openxmlformats.org/officeDocument/2006/relationships/customXmlProps" Target="itemProps210.xml"/></Relationships>
</file>

<file path=customXml/_rels/item211.xml.rels><?xml version="1.0" encoding="UTF-8" standalone="yes"?>
<Relationships xmlns="http://schemas.openxmlformats.org/package/2006/relationships"><Relationship Id="rId1" Type="http://schemas.openxmlformats.org/officeDocument/2006/relationships/customXmlProps" Target="itemProps211.xml"/></Relationships>
</file>

<file path=customXml/_rels/item212.xml.rels><?xml version="1.0" encoding="UTF-8" standalone="yes"?>
<Relationships xmlns="http://schemas.openxmlformats.org/package/2006/relationships"><Relationship Id="rId1" Type="http://schemas.openxmlformats.org/officeDocument/2006/relationships/customXmlProps" Target="itemProps212.xml"/></Relationships>
</file>

<file path=customXml/_rels/item213.xml.rels><?xml version="1.0" encoding="UTF-8" standalone="yes"?>
<Relationships xmlns="http://schemas.openxmlformats.org/package/2006/relationships"><Relationship Id="rId1" Type="http://schemas.openxmlformats.org/officeDocument/2006/relationships/customXmlProps" Target="itemProps213.xml"/></Relationships>
</file>

<file path=customXml/_rels/item214.xml.rels><?xml version="1.0" encoding="UTF-8" standalone="yes"?>
<Relationships xmlns="http://schemas.openxmlformats.org/package/2006/relationships"><Relationship Id="rId1" Type="http://schemas.openxmlformats.org/officeDocument/2006/relationships/customXmlProps" Target="itemProps214.xml"/></Relationships>
</file>

<file path=customXml/_rels/item215.xml.rels><?xml version="1.0" encoding="UTF-8" standalone="yes"?>
<Relationships xmlns="http://schemas.openxmlformats.org/package/2006/relationships"><Relationship Id="rId1" Type="http://schemas.openxmlformats.org/officeDocument/2006/relationships/customXmlProps" Target="itemProps215.xml"/></Relationships>
</file>

<file path=customXml/_rels/item216.xml.rels><?xml version="1.0" encoding="UTF-8" standalone="yes"?>
<Relationships xmlns="http://schemas.openxmlformats.org/package/2006/relationships"><Relationship Id="rId1" Type="http://schemas.openxmlformats.org/officeDocument/2006/relationships/customXmlProps" Target="itemProps216.xml"/></Relationships>
</file>

<file path=customXml/_rels/item217.xml.rels><?xml version="1.0" encoding="UTF-8" standalone="yes"?>
<Relationships xmlns="http://schemas.openxmlformats.org/package/2006/relationships"><Relationship Id="rId1" Type="http://schemas.openxmlformats.org/officeDocument/2006/relationships/customXmlProps" Target="itemProps217.xml"/></Relationships>
</file>

<file path=customXml/_rels/item218.xml.rels><?xml version="1.0" encoding="UTF-8" standalone="yes"?>
<Relationships xmlns="http://schemas.openxmlformats.org/package/2006/relationships"><Relationship Id="rId1" Type="http://schemas.openxmlformats.org/officeDocument/2006/relationships/customXmlProps" Target="itemProps218.xml"/></Relationships>
</file>

<file path=customXml/_rels/item219.xml.rels><?xml version="1.0" encoding="UTF-8" standalone="yes"?>
<Relationships xmlns="http://schemas.openxmlformats.org/package/2006/relationships"><Relationship Id="rId1" Type="http://schemas.openxmlformats.org/officeDocument/2006/relationships/customXmlProps" Target="itemProps219.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20.xml.rels><?xml version="1.0" encoding="UTF-8" standalone="yes"?>
<Relationships xmlns="http://schemas.openxmlformats.org/package/2006/relationships"><Relationship Id="rId1" Type="http://schemas.openxmlformats.org/officeDocument/2006/relationships/customXmlProps" Target="itemProps220.xml"/></Relationships>
</file>

<file path=customXml/_rels/item221.xml.rels><?xml version="1.0" encoding="UTF-8" standalone="yes"?>
<Relationships xmlns="http://schemas.openxmlformats.org/package/2006/relationships"><Relationship Id="rId1" Type="http://schemas.openxmlformats.org/officeDocument/2006/relationships/customXmlProps" Target="itemProps221.xml"/></Relationships>
</file>

<file path=customXml/_rels/item222.xml.rels><?xml version="1.0" encoding="UTF-8" standalone="yes"?>
<Relationships xmlns="http://schemas.openxmlformats.org/package/2006/relationships"><Relationship Id="rId1" Type="http://schemas.openxmlformats.org/officeDocument/2006/relationships/customXmlProps" Target="itemProps222.xml"/></Relationships>
</file>

<file path=customXml/_rels/item223.xml.rels><?xml version="1.0" encoding="UTF-8" standalone="yes"?>
<Relationships xmlns="http://schemas.openxmlformats.org/package/2006/relationships"><Relationship Id="rId1" Type="http://schemas.openxmlformats.org/officeDocument/2006/relationships/customXmlProps" Target="itemProps223.xml"/></Relationships>
</file>

<file path=customXml/_rels/item224.xml.rels><?xml version="1.0" encoding="UTF-8" standalone="yes"?>
<Relationships xmlns="http://schemas.openxmlformats.org/package/2006/relationships"><Relationship Id="rId1" Type="http://schemas.openxmlformats.org/officeDocument/2006/relationships/customXmlProps" Target="itemProps224.xml"/></Relationships>
</file>

<file path=customXml/_rels/item225.xml.rels><?xml version="1.0" encoding="UTF-8" standalone="yes"?>
<Relationships xmlns="http://schemas.openxmlformats.org/package/2006/relationships"><Relationship Id="rId1" Type="http://schemas.openxmlformats.org/officeDocument/2006/relationships/customXmlProps" Target="itemProps225.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29.xml.rels><?xml version="1.0" encoding="UTF-8" standalone="yes"?>
<Relationships xmlns="http://schemas.openxmlformats.org/package/2006/relationships"><Relationship Id="rId1" Type="http://schemas.openxmlformats.org/officeDocument/2006/relationships/customXmlProps" Target="itemProps29.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30.xml.rels><?xml version="1.0" encoding="UTF-8" standalone="yes"?>
<Relationships xmlns="http://schemas.openxmlformats.org/package/2006/relationships"><Relationship Id="rId1" Type="http://schemas.openxmlformats.org/officeDocument/2006/relationships/customXmlProps" Target="itemProps30.xml"/></Relationships>
</file>

<file path=customXml/_rels/item31.xml.rels><?xml version="1.0" encoding="UTF-8" standalone="yes"?>
<Relationships xmlns="http://schemas.openxmlformats.org/package/2006/relationships"><Relationship Id="rId1" Type="http://schemas.openxmlformats.org/officeDocument/2006/relationships/customXmlProps" Target="itemProps31.xml"/></Relationships>
</file>

<file path=customXml/_rels/item32.xml.rels><?xml version="1.0" encoding="UTF-8" standalone="yes"?>
<Relationships xmlns="http://schemas.openxmlformats.org/package/2006/relationships"><Relationship Id="rId1" Type="http://schemas.openxmlformats.org/officeDocument/2006/relationships/customXmlProps" Target="itemProps32.xml"/></Relationships>
</file>

<file path=customXml/_rels/item33.xml.rels><?xml version="1.0" encoding="UTF-8" standalone="yes"?>
<Relationships xmlns="http://schemas.openxmlformats.org/package/2006/relationships"><Relationship Id="rId1" Type="http://schemas.openxmlformats.org/officeDocument/2006/relationships/customXmlProps" Target="itemProps33.xml"/></Relationships>
</file>

<file path=customXml/_rels/item34.xml.rels><?xml version="1.0" encoding="UTF-8" standalone="yes"?>
<Relationships xmlns="http://schemas.openxmlformats.org/package/2006/relationships"><Relationship Id="rId1" Type="http://schemas.openxmlformats.org/officeDocument/2006/relationships/customXmlProps" Target="itemProps34.xml"/></Relationships>
</file>

<file path=customXml/_rels/item35.xml.rels><?xml version="1.0" encoding="UTF-8" standalone="yes"?>
<Relationships xmlns="http://schemas.openxmlformats.org/package/2006/relationships"><Relationship Id="rId1" Type="http://schemas.openxmlformats.org/officeDocument/2006/relationships/customXmlProps" Target="itemProps35.xml"/></Relationships>
</file>

<file path=customXml/_rels/item36.xml.rels><?xml version="1.0" encoding="UTF-8" standalone="yes"?>
<Relationships xmlns="http://schemas.openxmlformats.org/package/2006/relationships"><Relationship Id="rId1" Type="http://schemas.openxmlformats.org/officeDocument/2006/relationships/customXmlProps" Target="itemProps36.xml"/></Relationships>
</file>

<file path=customXml/_rels/item37.xml.rels><?xml version="1.0" encoding="UTF-8" standalone="yes"?>
<Relationships xmlns="http://schemas.openxmlformats.org/package/2006/relationships"><Relationship Id="rId1" Type="http://schemas.openxmlformats.org/officeDocument/2006/relationships/customXmlProps" Target="itemProps37.xml"/></Relationships>
</file>

<file path=customXml/_rels/item38.xml.rels><?xml version="1.0" encoding="UTF-8" standalone="yes"?>
<Relationships xmlns="http://schemas.openxmlformats.org/package/2006/relationships"><Relationship Id="rId1" Type="http://schemas.openxmlformats.org/officeDocument/2006/relationships/customXmlProps" Target="itemProps38.xml"/></Relationships>
</file>

<file path=customXml/_rels/item39.xml.rels><?xml version="1.0" encoding="UTF-8" standalone="yes"?>
<Relationships xmlns="http://schemas.openxmlformats.org/package/2006/relationships"><Relationship Id="rId1" Type="http://schemas.openxmlformats.org/officeDocument/2006/relationships/customXmlProps" Target="itemProps39.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40.xml.rels><?xml version="1.0" encoding="UTF-8" standalone="yes"?>
<Relationships xmlns="http://schemas.openxmlformats.org/package/2006/relationships"><Relationship Id="rId1" Type="http://schemas.openxmlformats.org/officeDocument/2006/relationships/customXmlProps" Target="itemProps40.xml"/></Relationships>
</file>

<file path=customXml/_rels/item41.xml.rels><?xml version="1.0" encoding="UTF-8" standalone="yes"?>
<Relationships xmlns="http://schemas.openxmlformats.org/package/2006/relationships"><Relationship Id="rId1" Type="http://schemas.openxmlformats.org/officeDocument/2006/relationships/customXmlProps" Target="itemProps41.xml"/></Relationships>
</file>

<file path=customXml/_rels/item42.xml.rels><?xml version="1.0" encoding="UTF-8" standalone="yes"?>
<Relationships xmlns="http://schemas.openxmlformats.org/package/2006/relationships"><Relationship Id="rId1" Type="http://schemas.openxmlformats.org/officeDocument/2006/relationships/customXmlProps" Target="itemProps42.xml"/></Relationships>
</file>

<file path=customXml/_rels/item43.xml.rels><?xml version="1.0" encoding="UTF-8" standalone="yes"?>
<Relationships xmlns="http://schemas.openxmlformats.org/package/2006/relationships"><Relationship Id="rId1" Type="http://schemas.openxmlformats.org/officeDocument/2006/relationships/customXmlProps" Target="itemProps43.xml"/></Relationships>
</file>

<file path=customXml/_rels/item44.xml.rels><?xml version="1.0" encoding="UTF-8" standalone="yes"?>
<Relationships xmlns="http://schemas.openxmlformats.org/package/2006/relationships"><Relationship Id="rId1" Type="http://schemas.openxmlformats.org/officeDocument/2006/relationships/customXmlProps" Target="itemProps44.xml"/></Relationships>
</file>

<file path=customXml/_rels/item45.xml.rels><?xml version="1.0" encoding="UTF-8" standalone="yes"?>
<Relationships xmlns="http://schemas.openxmlformats.org/package/2006/relationships"><Relationship Id="rId1" Type="http://schemas.openxmlformats.org/officeDocument/2006/relationships/customXmlProps" Target="itemProps45.xml"/></Relationships>
</file>

<file path=customXml/_rels/item46.xml.rels><?xml version="1.0" encoding="UTF-8" standalone="yes"?>
<Relationships xmlns="http://schemas.openxmlformats.org/package/2006/relationships"><Relationship Id="rId1" Type="http://schemas.openxmlformats.org/officeDocument/2006/relationships/customXmlProps" Target="itemProps46.xml"/></Relationships>
</file>

<file path=customXml/_rels/item47.xml.rels><?xml version="1.0" encoding="UTF-8" standalone="yes"?>
<Relationships xmlns="http://schemas.openxmlformats.org/package/2006/relationships"><Relationship Id="rId1" Type="http://schemas.openxmlformats.org/officeDocument/2006/relationships/customXmlProps" Target="itemProps47.xml"/></Relationships>
</file>

<file path=customXml/_rels/item48.xml.rels><?xml version="1.0" encoding="UTF-8" standalone="yes"?>
<Relationships xmlns="http://schemas.openxmlformats.org/package/2006/relationships"><Relationship Id="rId1" Type="http://schemas.openxmlformats.org/officeDocument/2006/relationships/customXmlProps" Target="itemProps48.xml"/></Relationships>
</file>

<file path=customXml/_rels/item49.xml.rels><?xml version="1.0" encoding="UTF-8" standalone="yes"?>
<Relationships xmlns="http://schemas.openxmlformats.org/package/2006/relationships"><Relationship Id="rId1" Type="http://schemas.openxmlformats.org/officeDocument/2006/relationships/customXmlProps" Target="itemProps49.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50.xml.rels><?xml version="1.0" encoding="UTF-8" standalone="yes"?>
<Relationships xmlns="http://schemas.openxmlformats.org/package/2006/relationships"><Relationship Id="rId1" Type="http://schemas.openxmlformats.org/officeDocument/2006/relationships/customXmlProps" Target="itemProps50.xml"/></Relationships>
</file>

<file path=customXml/_rels/item51.xml.rels><?xml version="1.0" encoding="UTF-8" standalone="yes"?>
<Relationships xmlns="http://schemas.openxmlformats.org/package/2006/relationships"><Relationship Id="rId1" Type="http://schemas.openxmlformats.org/officeDocument/2006/relationships/customXmlProps" Target="itemProps51.xml"/></Relationships>
</file>

<file path=customXml/_rels/item52.xml.rels><?xml version="1.0" encoding="UTF-8" standalone="yes"?>
<Relationships xmlns="http://schemas.openxmlformats.org/package/2006/relationships"><Relationship Id="rId1" Type="http://schemas.openxmlformats.org/officeDocument/2006/relationships/customXmlProps" Target="itemProps52.xml"/></Relationships>
</file>

<file path=customXml/_rels/item53.xml.rels><?xml version="1.0" encoding="UTF-8" standalone="yes"?>
<Relationships xmlns="http://schemas.openxmlformats.org/package/2006/relationships"><Relationship Id="rId1" Type="http://schemas.openxmlformats.org/officeDocument/2006/relationships/customXmlProps" Target="itemProps53.xml"/></Relationships>
</file>

<file path=customXml/_rels/item54.xml.rels><?xml version="1.0" encoding="UTF-8" standalone="yes"?>
<Relationships xmlns="http://schemas.openxmlformats.org/package/2006/relationships"><Relationship Id="rId1" Type="http://schemas.openxmlformats.org/officeDocument/2006/relationships/customXmlProps" Target="itemProps54.xml"/></Relationships>
</file>

<file path=customXml/_rels/item55.xml.rels><?xml version="1.0" encoding="UTF-8" standalone="yes"?>
<Relationships xmlns="http://schemas.openxmlformats.org/package/2006/relationships"><Relationship Id="rId1" Type="http://schemas.openxmlformats.org/officeDocument/2006/relationships/customXmlProps" Target="itemProps55.xml"/></Relationships>
</file>

<file path=customXml/_rels/item56.xml.rels><?xml version="1.0" encoding="UTF-8" standalone="yes"?>
<Relationships xmlns="http://schemas.openxmlformats.org/package/2006/relationships"><Relationship Id="rId1" Type="http://schemas.openxmlformats.org/officeDocument/2006/relationships/customXmlProps" Target="itemProps56.xml"/></Relationships>
</file>

<file path=customXml/_rels/item57.xml.rels><?xml version="1.0" encoding="UTF-8" standalone="yes"?>
<Relationships xmlns="http://schemas.openxmlformats.org/package/2006/relationships"><Relationship Id="rId1" Type="http://schemas.openxmlformats.org/officeDocument/2006/relationships/customXmlProps" Target="itemProps57.xml"/></Relationships>
</file>

<file path=customXml/_rels/item58.xml.rels><?xml version="1.0" encoding="UTF-8" standalone="yes"?>
<Relationships xmlns="http://schemas.openxmlformats.org/package/2006/relationships"><Relationship Id="rId1" Type="http://schemas.openxmlformats.org/officeDocument/2006/relationships/customXmlProps" Target="itemProps58.xml"/></Relationships>
</file>

<file path=customXml/_rels/item59.xml.rels><?xml version="1.0" encoding="UTF-8" standalone="yes"?>
<Relationships xmlns="http://schemas.openxmlformats.org/package/2006/relationships"><Relationship Id="rId1" Type="http://schemas.openxmlformats.org/officeDocument/2006/relationships/customXmlProps" Target="itemProps59.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60.xml.rels><?xml version="1.0" encoding="UTF-8" standalone="yes"?>
<Relationships xmlns="http://schemas.openxmlformats.org/package/2006/relationships"><Relationship Id="rId1" Type="http://schemas.openxmlformats.org/officeDocument/2006/relationships/customXmlProps" Target="itemProps60.xml"/></Relationships>
</file>

<file path=customXml/_rels/item61.xml.rels><?xml version="1.0" encoding="UTF-8" standalone="yes"?>
<Relationships xmlns="http://schemas.openxmlformats.org/package/2006/relationships"><Relationship Id="rId1" Type="http://schemas.openxmlformats.org/officeDocument/2006/relationships/customXmlProps" Target="itemProps61.xml"/></Relationships>
</file>

<file path=customXml/_rels/item62.xml.rels><?xml version="1.0" encoding="UTF-8" standalone="yes"?>
<Relationships xmlns="http://schemas.openxmlformats.org/package/2006/relationships"><Relationship Id="rId1" Type="http://schemas.openxmlformats.org/officeDocument/2006/relationships/customXmlProps" Target="itemProps62.xml"/></Relationships>
</file>

<file path=customXml/_rels/item63.xml.rels><?xml version="1.0" encoding="UTF-8" standalone="yes"?>
<Relationships xmlns="http://schemas.openxmlformats.org/package/2006/relationships"><Relationship Id="rId1" Type="http://schemas.openxmlformats.org/officeDocument/2006/relationships/customXmlProps" Target="itemProps63.xml"/></Relationships>
</file>

<file path=customXml/_rels/item64.xml.rels><?xml version="1.0" encoding="UTF-8" standalone="yes"?>
<Relationships xmlns="http://schemas.openxmlformats.org/package/2006/relationships"><Relationship Id="rId1" Type="http://schemas.openxmlformats.org/officeDocument/2006/relationships/customXmlProps" Target="itemProps64.xml"/></Relationships>
</file>

<file path=customXml/_rels/item65.xml.rels><?xml version="1.0" encoding="UTF-8" standalone="yes"?>
<Relationships xmlns="http://schemas.openxmlformats.org/package/2006/relationships"><Relationship Id="rId1" Type="http://schemas.openxmlformats.org/officeDocument/2006/relationships/customXmlProps" Target="itemProps65.xml"/></Relationships>
</file>

<file path=customXml/_rels/item66.xml.rels><?xml version="1.0" encoding="UTF-8" standalone="yes"?>
<Relationships xmlns="http://schemas.openxmlformats.org/package/2006/relationships"><Relationship Id="rId1" Type="http://schemas.openxmlformats.org/officeDocument/2006/relationships/customXmlProps" Target="itemProps66.xml"/></Relationships>
</file>

<file path=customXml/_rels/item67.xml.rels><?xml version="1.0" encoding="UTF-8" standalone="yes"?>
<Relationships xmlns="http://schemas.openxmlformats.org/package/2006/relationships"><Relationship Id="rId1" Type="http://schemas.openxmlformats.org/officeDocument/2006/relationships/customXmlProps" Target="itemProps67.xml"/></Relationships>
</file>

<file path=customXml/_rels/item68.xml.rels><?xml version="1.0" encoding="UTF-8" standalone="yes"?>
<Relationships xmlns="http://schemas.openxmlformats.org/package/2006/relationships"><Relationship Id="rId1" Type="http://schemas.openxmlformats.org/officeDocument/2006/relationships/customXmlProps" Target="itemProps68.xml"/></Relationships>
</file>

<file path=customXml/_rels/item69.xml.rels><?xml version="1.0" encoding="UTF-8" standalone="yes"?>
<Relationships xmlns="http://schemas.openxmlformats.org/package/2006/relationships"><Relationship Id="rId1" Type="http://schemas.openxmlformats.org/officeDocument/2006/relationships/customXmlProps" Target="itemProps69.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70.xml.rels><?xml version="1.0" encoding="UTF-8" standalone="yes"?>
<Relationships xmlns="http://schemas.openxmlformats.org/package/2006/relationships"><Relationship Id="rId1" Type="http://schemas.openxmlformats.org/officeDocument/2006/relationships/customXmlProps" Target="itemProps70.xml"/></Relationships>
</file>

<file path=customXml/_rels/item71.xml.rels><?xml version="1.0" encoding="UTF-8" standalone="yes"?>
<Relationships xmlns="http://schemas.openxmlformats.org/package/2006/relationships"><Relationship Id="rId1" Type="http://schemas.openxmlformats.org/officeDocument/2006/relationships/customXmlProps" Target="itemProps71.xml"/></Relationships>
</file>

<file path=customXml/_rels/item72.xml.rels><?xml version="1.0" encoding="UTF-8" standalone="yes"?>
<Relationships xmlns="http://schemas.openxmlformats.org/package/2006/relationships"><Relationship Id="rId1" Type="http://schemas.openxmlformats.org/officeDocument/2006/relationships/customXmlProps" Target="itemProps72.xml"/></Relationships>
</file>

<file path=customXml/_rels/item73.xml.rels><?xml version="1.0" encoding="UTF-8" standalone="yes"?>
<Relationships xmlns="http://schemas.openxmlformats.org/package/2006/relationships"><Relationship Id="rId1" Type="http://schemas.openxmlformats.org/officeDocument/2006/relationships/customXmlProps" Target="itemProps73.xml"/></Relationships>
</file>

<file path=customXml/_rels/item74.xml.rels><?xml version="1.0" encoding="UTF-8" standalone="yes"?>
<Relationships xmlns="http://schemas.openxmlformats.org/package/2006/relationships"><Relationship Id="rId1" Type="http://schemas.openxmlformats.org/officeDocument/2006/relationships/customXmlProps" Target="itemProps74.xml"/></Relationships>
</file>

<file path=customXml/_rels/item75.xml.rels><?xml version="1.0" encoding="UTF-8" standalone="yes"?>
<Relationships xmlns="http://schemas.openxmlformats.org/package/2006/relationships"><Relationship Id="rId1" Type="http://schemas.openxmlformats.org/officeDocument/2006/relationships/customXmlProps" Target="itemProps75.xml"/></Relationships>
</file>

<file path=customXml/_rels/item76.xml.rels><?xml version="1.0" encoding="UTF-8" standalone="yes"?>
<Relationships xmlns="http://schemas.openxmlformats.org/package/2006/relationships"><Relationship Id="rId1" Type="http://schemas.openxmlformats.org/officeDocument/2006/relationships/customXmlProps" Target="itemProps76.xml"/></Relationships>
</file>

<file path=customXml/_rels/item77.xml.rels><?xml version="1.0" encoding="UTF-8" standalone="yes"?>
<Relationships xmlns="http://schemas.openxmlformats.org/package/2006/relationships"><Relationship Id="rId1" Type="http://schemas.openxmlformats.org/officeDocument/2006/relationships/customXmlProps" Target="itemProps77.xml"/></Relationships>
</file>

<file path=customXml/_rels/item78.xml.rels><?xml version="1.0" encoding="UTF-8" standalone="yes"?>
<Relationships xmlns="http://schemas.openxmlformats.org/package/2006/relationships"><Relationship Id="rId1" Type="http://schemas.openxmlformats.org/officeDocument/2006/relationships/customXmlProps" Target="itemProps78.xml"/></Relationships>
</file>

<file path=customXml/_rels/item79.xml.rels><?xml version="1.0" encoding="UTF-8" standalone="yes"?>
<Relationships xmlns="http://schemas.openxmlformats.org/package/2006/relationships"><Relationship Id="rId1" Type="http://schemas.openxmlformats.org/officeDocument/2006/relationships/customXmlProps" Target="itemProps79.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80.xml.rels><?xml version="1.0" encoding="UTF-8" standalone="yes"?>
<Relationships xmlns="http://schemas.openxmlformats.org/package/2006/relationships"><Relationship Id="rId1" Type="http://schemas.openxmlformats.org/officeDocument/2006/relationships/customXmlProps" Target="itemProps80.xml"/></Relationships>
</file>

<file path=customXml/_rels/item81.xml.rels><?xml version="1.0" encoding="UTF-8" standalone="yes"?>
<Relationships xmlns="http://schemas.openxmlformats.org/package/2006/relationships"><Relationship Id="rId1" Type="http://schemas.openxmlformats.org/officeDocument/2006/relationships/customXmlProps" Target="itemProps81.xml"/></Relationships>
</file>

<file path=customXml/_rels/item82.xml.rels><?xml version="1.0" encoding="UTF-8" standalone="yes"?>
<Relationships xmlns="http://schemas.openxmlformats.org/package/2006/relationships"><Relationship Id="rId1" Type="http://schemas.openxmlformats.org/officeDocument/2006/relationships/customXmlProps" Target="itemProps82.xml"/></Relationships>
</file>

<file path=customXml/_rels/item83.xml.rels><?xml version="1.0" encoding="UTF-8" standalone="yes"?>
<Relationships xmlns="http://schemas.openxmlformats.org/package/2006/relationships"><Relationship Id="rId1" Type="http://schemas.openxmlformats.org/officeDocument/2006/relationships/customXmlProps" Target="itemProps83.xml"/></Relationships>
</file>

<file path=customXml/_rels/item84.xml.rels><?xml version="1.0" encoding="UTF-8" standalone="yes"?>
<Relationships xmlns="http://schemas.openxmlformats.org/package/2006/relationships"><Relationship Id="rId1" Type="http://schemas.openxmlformats.org/officeDocument/2006/relationships/customXmlProps" Target="itemProps84.xml"/></Relationships>
</file>

<file path=customXml/_rels/item85.xml.rels><?xml version="1.0" encoding="UTF-8" standalone="yes"?>
<Relationships xmlns="http://schemas.openxmlformats.org/package/2006/relationships"><Relationship Id="rId1" Type="http://schemas.openxmlformats.org/officeDocument/2006/relationships/customXmlProps" Target="itemProps85.xml"/></Relationships>
</file>

<file path=customXml/_rels/item86.xml.rels><?xml version="1.0" encoding="UTF-8" standalone="yes"?>
<Relationships xmlns="http://schemas.openxmlformats.org/package/2006/relationships"><Relationship Id="rId1" Type="http://schemas.openxmlformats.org/officeDocument/2006/relationships/customXmlProps" Target="itemProps86.xml"/></Relationships>
</file>

<file path=customXml/_rels/item87.xml.rels><?xml version="1.0" encoding="UTF-8" standalone="yes"?>
<Relationships xmlns="http://schemas.openxmlformats.org/package/2006/relationships"><Relationship Id="rId1" Type="http://schemas.openxmlformats.org/officeDocument/2006/relationships/customXmlProps" Target="itemProps87.xml"/></Relationships>
</file>

<file path=customXml/_rels/item88.xml.rels><?xml version="1.0" encoding="UTF-8" standalone="yes"?>
<Relationships xmlns="http://schemas.openxmlformats.org/package/2006/relationships"><Relationship Id="rId1" Type="http://schemas.openxmlformats.org/officeDocument/2006/relationships/customXmlProps" Target="itemProps88.xml"/></Relationships>
</file>

<file path=customXml/_rels/item89.xml.rels><?xml version="1.0" encoding="UTF-8" standalone="yes"?>
<Relationships xmlns="http://schemas.openxmlformats.org/package/2006/relationships"><Relationship Id="rId1" Type="http://schemas.openxmlformats.org/officeDocument/2006/relationships/customXmlProps" Target="itemProps89.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_rels/item90.xml.rels><?xml version="1.0" encoding="UTF-8" standalone="yes"?>
<Relationships xmlns="http://schemas.openxmlformats.org/package/2006/relationships"><Relationship Id="rId1" Type="http://schemas.openxmlformats.org/officeDocument/2006/relationships/customXmlProps" Target="itemProps90.xml"/></Relationships>
</file>

<file path=customXml/_rels/item91.xml.rels><?xml version="1.0" encoding="UTF-8" standalone="yes"?>
<Relationships xmlns="http://schemas.openxmlformats.org/package/2006/relationships"><Relationship Id="rId1" Type="http://schemas.openxmlformats.org/officeDocument/2006/relationships/customXmlProps" Target="itemProps91.xml"/></Relationships>
</file>

<file path=customXml/_rels/item92.xml.rels><?xml version="1.0" encoding="UTF-8" standalone="yes"?>
<Relationships xmlns="http://schemas.openxmlformats.org/package/2006/relationships"><Relationship Id="rId1" Type="http://schemas.openxmlformats.org/officeDocument/2006/relationships/customXmlProps" Target="itemProps92.xml"/></Relationships>
</file>

<file path=customXml/_rels/item93.xml.rels><?xml version="1.0" encoding="UTF-8" standalone="yes"?>
<Relationships xmlns="http://schemas.openxmlformats.org/package/2006/relationships"><Relationship Id="rId1" Type="http://schemas.openxmlformats.org/officeDocument/2006/relationships/customXmlProps" Target="itemProps93.xml"/></Relationships>
</file>

<file path=customXml/_rels/item94.xml.rels><?xml version="1.0" encoding="UTF-8" standalone="yes"?>
<Relationships xmlns="http://schemas.openxmlformats.org/package/2006/relationships"><Relationship Id="rId1" Type="http://schemas.openxmlformats.org/officeDocument/2006/relationships/customXmlProps" Target="itemProps94.xml"/></Relationships>
</file>

<file path=customXml/_rels/item95.xml.rels><?xml version="1.0" encoding="UTF-8" standalone="yes"?>
<Relationships xmlns="http://schemas.openxmlformats.org/package/2006/relationships"><Relationship Id="rId1" Type="http://schemas.openxmlformats.org/officeDocument/2006/relationships/customXmlProps" Target="itemProps95.xml"/></Relationships>
</file>

<file path=customXml/_rels/item96.xml.rels><?xml version="1.0" encoding="UTF-8" standalone="yes"?>
<Relationships xmlns="http://schemas.openxmlformats.org/package/2006/relationships"><Relationship Id="rId1" Type="http://schemas.openxmlformats.org/officeDocument/2006/relationships/customXmlProps" Target="itemProps96.xml"/></Relationships>
</file>

<file path=customXml/_rels/item97.xml.rels><?xml version="1.0" encoding="UTF-8" standalone="yes"?>
<Relationships xmlns="http://schemas.openxmlformats.org/package/2006/relationships"><Relationship Id="rId1" Type="http://schemas.openxmlformats.org/officeDocument/2006/relationships/customXmlProps" Target="itemProps97.xml"/></Relationships>
</file>

<file path=customXml/_rels/item98.xml.rels><?xml version="1.0" encoding="UTF-8" standalone="yes"?>
<Relationships xmlns="http://schemas.openxmlformats.org/package/2006/relationships"><Relationship Id="rId1" Type="http://schemas.openxmlformats.org/officeDocument/2006/relationships/customXmlProps" Target="itemProps98.xml"/></Relationships>
</file>

<file path=customXml/_rels/item99.xml.rels><?xml version="1.0" encoding="UTF-8" standalone="yes"?>
<Relationships xmlns="http://schemas.openxmlformats.org/package/2006/relationships"><Relationship Id="rId1" Type="http://schemas.openxmlformats.org/officeDocument/2006/relationships/customXmlProps" Target="itemProps99.xml"/></Relationships>
</file>

<file path=customXml/item1.xml><?xml version="1.0" encoding="utf-8"?>
<EsriMapsInfo xmlns="ESRI.ArcGIS.Mapping.OfficeIntegration.PowerPointInfo">
  <Version>Version1</Version>
  <RequiresSignIn>False</RequiresSignIn>
</EsriMapsInfo>
</file>

<file path=customXml/item10.xml><?xml version="1.0" encoding="utf-8"?>
<EsriMapsInfo xmlns="ESRI.ArcGIS.Mapping.OfficeIntegration.PowerPointInfo">
  <Version>Version1</Version>
  <RequiresSignIn>False</RequiresSignIn>
</EsriMapsInfo>
</file>

<file path=customXml/item100.xml><?xml version="1.0" encoding="utf-8"?>
<EsriMapsInfo xmlns="ESRI.ArcGIS.Mapping.OfficeIntegration.PowerPointInfo">
  <Version>Version1</Version>
  <RequiresSignIn>False</RequiresSignIn>
</EsriMapsInfo>
</file>

<file path=customXml/item101.xml><?xml version="1.0" encoding="utf-8"?>
<EsriMapsInfo xmlns="ESRI.ArcGIS.Mapping.OfficeIntegration.PowerPointInfo">
  <Version>Version1</Version>
  <RequiresSignIn>False</RequiresSignIn>
</EsriMapsInfo>
</file>

<file path=customXml/item102.xml><?xml version="1.0" encoding="utf-8"?>
<EsriMapsInfo xmlns="ESRI.ArcGIS.Mapping.OfficeIntegration.PowerPointInfo">
  <Version>Version1</Version>
  <RequiresSignIn>False</RequiresSignIn>
</EsriMapsInfo>
</file>

<file path=customXml/item103.xml><?xml version="1.0" encoding="utf-8"?>
<EsriMapsInfo xmlns="ESRI.ArcGIS.Mapping.OfficeIntegration.PowerPointInfo">
  <Version>Version1</Version>
  <RequiresSignIn>False</RequiresSignIn>
</EsriMapsInfo>
</file>

<file path=customXml/item104.xml><?xml version="1.0" encoding="utf-8"?>
<EsriMapsInfo xmlns="ESRI.ArcGIS.Mapping.OfficeIntegration.PowerPointInfo">
  <Version>Version1</Version>
  <RequiresSignIn>False</RequiresSignIn>
</EsriMapsInfo>
</file>

<file path=customXml/item105.xml><?xml version="1.0" encoding="utf-8"?>
<EsriMapsInfo xmlns="ESRI.ArcGIS.Mapping.OfficeIntegration.PowerPointInfo">
  <Version>Version1</Version>
  <RequiresSignIn>False</RequiresSignIn>
</EsriMapsInfo>
</file>

<file path=customXml/item106.xml><?xml version="1.0" encoding="utf-8"?>
<EsriMapsInfo xmlns="ESRI.ArcGIS.Mapping.OfficeIntegration.PowerPointInfo">
  <Version>Version1</Version>
  <RequiresSignIn>False</RequiresSignIn>
</EsriMapsInfo>
</file>

<file path=customXml/item107.xml><?xml version="1.0" encoding="utf-8"?>
<EsriMapsInfo xmlns="ESRI.ArcGIS.Mapping.OfficeIntegration.PowerPointInfo">
  <Version>Version1</Version>
  <RequiresSignIn>False</RequiresSignIn>
</EsriMapsInfo>
</file>

<file path=customXml/item108.xml><?xml version="1.0" encoding="utf-8"?>
<EsriMapsInfo xmlns="ESRI.ArcGIS.Mapping.OfficeIntegration.PowerPointInfo">
  <Version>Version1</Version>
  <RequiresSignIn>False</RequiresSignIn>
</EsriMapsInfo>
</file>

<file path=customXml/item109.xml><?xml version="1.0" encoding="utf-8"?>
<EsriMapsInfo xmlns="ESRI.ArcGIS.Mapping.OfficeIntegration.PowerPointInfo">
  <Version>Version1</Version>
  <RequiresSignIn>False</RequiresSignIn>
</EsriMapsInfo>
</file>

<file path=customXml/item11.xml><?xml version="1.0" encoding="utf-8"?>
<EsriMapsInfo xmlns="ESRI.ArcGIS.Mapping.OfficeIntegration.PowerPointInfo">
  <Version>Version1</Version>
  <RequiresSignIn>False</RequiresSignIn>
</EsriMapsInfo>
</file>

<file path=customXml/item110.xml><?xml version="1.0" encoding="utf-8"?>
<EsriMapsInfo xmlns="ESRI.ArcGIS.Mapping.OfficeIntegration.PowerPointInfo">
  <Version>Version1</Version>
  <RequiresSignIn>False</RequiresSignIn>
</EsriMapsInfo>
</file>

<file path=customXml/item111.xml><?xml version="1.0" encoding="utf-8"?>
<EsriMapsInfo xmlns="ESRI.ArcGIS.Mapping.OfficeIntegration.PowerPointInfo">
  <Version>Version1</Version>
  <RequiresSignIn>False</RequiresSignIn>
</EsriMapsInfo>
</file>

<file path=customXml/item112.xml><?xml version="1.0" encoding="utf-8"?>
<EsriMapsInfo xmlns="ESRI.ArcGIS.Mapping.OfficeIntegration.PowerPointInfo">
  <Version>Version1</Version>
  <RequiresSignIn>False</RequiresSignIn>
</EsriMapsInfo>
</file>

<file path=customXml/item113.xml><?xml version="1.0" encoding="utf-8"?>
<EsriMapsInfo xmlns="ESRI.ArcGIS.Mapping.OfficeIntegration.PowerPointInfo">
  <Version>Version1</Version>
  <RequiresSignIn>False</RequiresSignIn>
</EsriMapsInfo>
</file>

<file path=customXml/item114.xml><?xml version="1.0" encoding="utf-8"?>
<EsriMapsInfo xmlns="ESRI.ArcGIS.Mapping.OfficeIntegration.PowerPointInfo">
  <Version>Version1</Version>
  <RequiresSignIn>False</RequiresSignIn>
</EsriMapsInfo>
</file>

<file path=customXml/item115.xml><?xml version="1.0" encoding="utf-8"?>
<EsriMapsInfo xmlns="ESRI.ArcGIS.Mapping.OfficeIntegration.PowerPointInfo">
  <Version>Version1</Version>
  <RequiresSignIn>False</RequiresSignIn>
</EsriMapsInfo>
</file>

<file path=customXml/item116.xml><?xml version="1.0" encoding="utf-8"?>
<EsriMapsInfo xmlns="ESRI.ArcGIS.Mapping.OfficeIntegration.PowerPointInfo">
  <Version>Version1</Version>
  <RequiresSignIn>False</RequiresSignIn>
</EsriMapsInfo>
</file>

<file path=customXml/item117.xml><?xml version="1.0" encoding="utf-8"?>
<EsriMapsInfo xmlns="ESRI.ArcGIS.Mapping.OfficeIntegration.PowerPointInfo">
  <Version>Version1</Version>
  <RequiresSignIn>False</RequiresSignIn>
</EsriMapsInfo>
</file>

<file path=customXml/item118.xml><?xml version="1.0" encoding="utf-8"?>
<EsriMapsInfo xmlns="ESRI.ArcGIS.Mapping.OfficeIntegration.PowerPointInfo">
  <Version>Version1</Version>
  <RequiresSignIn>False</RequiresSignIn>
</EsriMapsInfo>
</file>

<file path=customXml/item119.xml><?xml version="1.0" encoding="utf-8"?>
<EsriMapsInfo xmlns="ESRI.ArcGIS.Mapping.OfficeIntegration.PowerPointInfo">
  <Version>Version1</Version>
  <RequiresSignIn>False</RequiresSignIn>
</EsriMapsInfo>
</file>

<file path=customXml/item12.xml><?xml version="1.0" encoding="utf-8"?>
<EsriMapsInfo xmlns="ESRI.ArcGIS.Mapping.OfficeIntegration.PowerPointInfo">
  <Version>Version1</Version>
  <RequiresSignIn>False</RequiresSignIn>
</EsriMapsInfo>
</file>

<file path=customXml/item120.xml><?xml version="1.0" encoding="utf-8"?>
<EsriMapsInfo xmlns="ESRI.ArcGIS.Mapping.OfficeIntegration.PowerPointInfo">
  <Version>Version1</Version>
  <RequiresSignIn>False</RequiresSignIn>
</EsriMapsInfo>
</file>

<file path=customXml/item121.xml><?xml version="1.0" encoding="utf-8"?>
<EsriMapsInfo xmlns="ESRI.ArcGIS.Mapping.OfficeIntegration.PowerPointInfo">
  <Version>Version1</Version>
  <RequiresSignIn>False</RequiresSignIn>
</EsriMapsInfo>
</file>

<file path=customXml/item122.xml><?xml version="1.0" encoding="utf-8"?>
<EsriMapsInfo xmlns="ESRI.ArcGIS.Mapping.OfficeIntegration.PowerPointInfo">
  <Version>Version1</Version>
  <RequiresSignIn>False</RequiresSignIn>
</EsriMapsInfo>
</file>

<file path=customXml/item123.xml><?xml version="1.0" encoding="utf-8"?>
<EsriMapsInfo xmlns="ESRI.ArcGIS.Mapping.OfficeIntegration.PowerPointInfo">
  <Version>Version1</Version>
  <RequiresSignIn>False</RequiresSignIn>
</EsriMapsInfo>
</file>

<file path=customXml/item124.xml><?xml version="1.0" encoding="utf-8"?>
<EsriMapsInfo xmlns="ESRI.ArcGIS.Mapping.OfficeIntegration.PowerPointInfo">
  <Version>Version1</Version>
  <RequiresSignIn>False</RequiresSignIn>
</EsriMapsInfo>
</file>

<file path=customXml/item125.xml><?xml version="1.0" encoding="utf-8"?>
<EsriMapsInfo xmlns="ESRI.ArcGIS.Mapping.OfficeIntegration.PowerPointInfo">
  <Version>Version1</Version>
  <RequiresSignIn>False</RequiresSignIn>
</EsriMapsInfo>
</file>

<file path=customXml/item126.xml><?xml version="1.0" encoding="utf-8"?>
<EsriMapsInfo xmlns="ESRI.ArcGIS.Mapping.OfficeIntegration.PowerPointInfo">
  <Version>Version1</Version>
  <RequiresSignIn>False</RequiresSignIn>
</EsriMapsInfo>
</file>

<file path=customXml/item127.xml><?xml version="1.0" encoding="utf-8"?>
<EsriMapsInfo xmlns="ESRI.ArcGIS.Mapping.OfficeIntegration.PowerPointInfo">
  <Version>Version1</Version>
  <RequiresSignIn>False</RequiresSignIn>
</EsriMapsInfo>
</file>

<file path=customXml/item128.xml><?xml version="1.0" encoding="utf-8"?>
<EsriMapsInfo xmlns="ESRI.ArcGIS.Mapping.OfficeIntegration.PowerPointInfo">
  <Version>Version1</Version>
  <RequiresSignIn>False</RequiresSignIn>
</EsriMapsInfo>
</file>

<file path=customXml/item129.xml><?xml version="1.0" encoding="utf-8"?>
<EsriMapsInfo xmlns="ESRI.ArcGIS.Mapping.OfficeIntegration.PowerPointInfo">
  <Version>Version1</Version>
  <RequiresSignIn>False</RequiresSignIn>
</EsriMapsInfo>
</file>

<file path=customXml/item13.xml><?xml version="1.0" encoding="utf-8"?>
<EsriMapsInfo xmlns="ESRI.ArcGIS.Mapping.OfficeIntegration.PowerPointInfo">
  <Version>Version1</Version>
  <RequiresSignIn>False</RequiresSignIn>
</EsriMapsInfo>
</file>

<file path=customXml/item130.xml><?xml version="1.0" encoding="utf-8"?>
<EsriMapsInfo xmlns="ESRI.ArcGIS.Mapping.OfficeIntegration.PowerPointInfo">
  <Version>Version1</Version>
  <RequiresSignIn>False</RequiresSignIn>
</EsriMapsInfo>
</file>

<file path=customXml/item131.xml><?xml version="1.0" encoding="utf-8"?>
<EsriMapsInfo xmlns="ESRI.ArcGIS.Mapping.OfficeIntegration.PowerPointInfo">
  <Version>Version1</Version>
  <RequiresSignIn>False</RequiresSignIn>
</EsriMapsInfo>
</file>

<file path=customXml/item132.xml><?xml version="1.0" encoding="utf-8"?>
<EsriMapsInfo xmlns="ESRI.ArcGIS.Mapping.OfficeIntegration.PowerPointInfo">
  <Version>Version1</Version>
  <RequiresSignIn>False</RequiresSignIn>
</EsriMapsInfo>
</file>

<file path=customXml/item133.xml><?xml version="1.0" encoding="utf-8"?>
<EsriMapsInfo xmlns="ESRI.ArcGIS.Mapping.OfficeIntegration.PowerPointInfo">
  <Version>Version1</Version>
  <RequiresSignIn>False</RequiresSignIn>
</EsriMapsInfo>
</file>

<file path=customXml/item134.xml><?xml version="1.0" encoding="utf-8"?>
<EsriMapsInfo xmlns="ESRI.ArcGIS.Mapping.OfficeIntegration.PowerPointInfo">
  <Version>Version1</Version>
  <RequiresSignIn>False</RequiresSignIn>
</EsriMapsInfo>
</file>

<file path=customXml/item135.xml><?xml version="1.0" encoding="utf-8"?>
<EsriMapsInfo xmlns="ESRI.ArcGIS.Mapping.OfficeIntegration.PowerPointInfo">
  <Version>Version1</Version>
  <RequiresSignIn>False</RequiresSignIn>
</EsriMapsInfo>
</file>

<file path=customXml/item136.xml><?xml version="1.0" encoding="utf-8"?>
<EsriMapsInfo xmlns="ESRI.ArcGIS.Mapping.OfficeIntegration.PowerPointInfo">
  <Version>Version1</Version>
  <RequiresSignIn>False</RequiresSignIn>
</EsriMapsInfo>
</file>

<file path=customXml/item137.xml><?xml version="1.0" encoding="utf-8"?>
<EsriMapsInfo xmlns="ESRI.ArcGIS.Mapping.OfficeIntegration.PowerPointInfo">
  <Version>Version1</Version>
  <RequiresSignIn>False</RequiresSignIn>
</EsriMapsInfo>
</file>

<file path=customXml/item138.xml><?xml version="1.0" encoding="utf-8"?>
<EsriMapsInfo xmlns="ESRI.ArcGIS.Mapping.OfficeIntegration.PowerPointInfo">
  <Version>Version1</Version>
  <RequiresSignIn>False</RequiresSignIn>
</EsriMapsInfo>
</file>

<file path=customXml/item139.xml><?xml version="1.0" encoding="utf-8"?>
<EsriMapsInfo xmlns="ESRI.ArcGIS.Mapping.OfficeIntegration.PowerPointInfo">
  <Version>Version1</Version>
  <RequiresSignIn>False</RequiresSignIn>
</EsriMapsInfo>
</file>

<file path=customXml/item14.xml><?xml version="1.0" encoding="utf-8"?>
<EsriMapsInfo xmlns="ESRI.ArcGIS.Mapping.OfficeIntegration.PowerPointInfo">
  <Version>Version1</Version>
  <RequiresSignIn>False</RequiresSignIn>
</EsriMapsInfo>
</file>

<file path=customXml/item140.xml><?xml version="1.0" encoding="utf-8"?>
<EsriMapsInfo xmlns="ESRI.ArcGIS.Mapping.OfficeIntegration.PowerPointInfo">
  <Version>Version1</Version>
  <RequiresSignIn>False</RequiresSignIn>
</EsriMapsInfo>
</file>

<file path=customXml/item141.xml><?xml version="1.0" encoding="utf-8"?>
<EsriMapsInfo xmlns="ESRI.ArcGIS.Mapping.OfficeIntegration.PowerPointInfo">
  <Version>Version1</Version>
  <RequiresSignIn>False</RequiresSignIn>
</EsriMapsInfo>
</file>

<file path=customXml/item142.xml><?xml version="1.0" encoding="utf-8"?>
<EsriMapsInfo xmlns="ESRI.ArcGIS.Mapping.OfficeIntegration.PowerPointInfo">
  <Version>Version1</Version>
  <RequiresSignIn>False</RequiresSignIn>
</EsriMapsInfo>
</file>

<file path=customXml/item143.xml><?xml version="1.0" encoding="utf-8"?>
<EsriMapsInfo xmlns="ESRI.ArcGIS.Mapping.OfficeIntegration.PowerPointInfo">
  <Version>Version1</Version>
  <RequiresSignIn>False</RequiresSignIn>
</EsriMapsInfo>
</file>

<file path=customXml/item144.xml><?xml version="1.0" encoding="utf-8"?>
<EsriMapsInfo xmlns="ESRI.ArcGIS.Mapping.OfficeIntegration.PowerPointInfo">
  <Version>Version1</Version>
  <RequiresSignIn>False</RequiresSignIn>
</EsriMapsInfo>
</file>

<file path=customXml/item145.xml><?xml version="1.0" encoding="utf-8"?>
<EsriMapsInfo xmlns="ESRI.ArcGIS.Mapping.OfficeIntegration.PowerPointInfo">
  <Version>Version1</Version>
  <RequiresSignIn>False</RequiresSignIn>
</EsriMapsInfo>
</file>

<file path=customXml/item146.xml><?xml version="1.0" encoding="utf-8"?>
<EsriMapsInfo xmlns="ESRI.ArcGIS.Mapping.OfficeIntegration.PowerPointInfo">
  <Version>Version1</Version>
  <RequiresSignIn>False</RequiresSignIn>
</EsriMapsInfo>
</file>

<file path=customXml/item147.xml><?xml version="1.0" encoding="utf-8"?>
<EsriMapsInfo xmlns="ESRI.ArcGIS.Mapping.OfficeIntegration.PowerPointInfo">
  <Version>Version1</Version>
  <RequiresSignIn>False</RequiresSignIn>
</EsriMapsInfo>
</file>

<file path=customXml/item148.xml><?xml version="1.0" encoding="utf-8"?>
<EsriMapsInfo xmlns="ESRI.ArcGIS.Mapping.OfficeIntegration.PowerPointInfo">
  <Version>Version1</Version>
  <RequiresSignIn>False</RequiresSignIn>
</EsriMapsInfo>
</file>

<file path=customXml/item149.xml><?xml version="1.0" encoding="utf-8"?>
<EsriMapsInfo xmlns="ESRI.ArcGIS.Mapping.OfficeIntegration.PowerPointInfo">
  <Version>Version1</Version>
  <RequiresSignIn>False</RequiresSignIn>
</EsriMapsInfo>
</file>

<file path=customXml/item15.xml><?xml version="1.0" encoding="utf-8"?>
<EsriMapsInfo xmlns="ESRI.ArcGIS.Mapping.OfficeIntegration.PowerPointInfo">
  <Version>Version1</Version>
  <RequiresSignIn>False</RequiresSignIn>
</EsriMapsInfo>
</file>

<file path=customXml/item150.xml><?xml version="1.0" encoding="utf-8"?>
<EsriMapsInfo xmlns="ESRI.ArcGIS.Mapping.OfficeIntegration.PowerPointInfo">
  <Version>Version1</Version>
  <RequiresSignIn>False</RequiresSignIn>
</EsriMapsInfo>
</file>

<file path=customXml/item151.xml><?xml version="1.0" encoding="utf-8"?>
<EsriMapsInfo xmlns="ESRI.ArcGIS.Mapping.OfficeIntegration.PowerPointInfo">
  <Version>Version1</Version>
  <RequiresSignIn>False</RequiresSignIn>
</EsriMapsInfo>
</file>

<file path=customXml/item152.xml><?xml version="1.0" encoding="utf-8"?>
<EsriMapsInfo xmlns="ESRI.ArcGIS.Mapping.OfficeIntegration.PowerPointInfo">
  <Version>Version1</Version>
  <RequiresSignIn>False</RequiresSignIn>
</EsriMapsInfo>
</file>

<file path=customXml/item153.xml><?xml version="1.0" encoding="utf-8"?>
<EsriMapsInfo xmlns="ESRI.ArcGIS.Mapping.OfficeIntegration.PowerPointInfo">
  <Version>Version1</Version>
  <RequiresSignIn>False</RequiresSignIn>
</EsriMapsInfo>
</file>

<file path=customXml/item154.xml><?xml version="1.0" encoding="utf-8"?>
<EsriMapsInfo xmlns="ESRI.ArcGIS.Mapping.OfficeIntegration.PowerPointInfo">
  <Version>Version1</Version>
  <RequiresSignIn>False</RequiresSignIn>
</EsriMapsInfo>
</file>

<file path=customXml/item155.xml><?xml version="1.0" encoding="utf-8"?>
<EsriMapsInfo xmlns="ESRI.ArcGIS.Mapping.OfficeIntegration.PowerPointInfo">
  <Version>Version1</Version>
  <RequiresSignIn>False</RequiresSignIn>
</EsriMapsInfo>
</file>

<file path=customXml/item156.xml><?xml version="1.0" encoding="utf-8"?>
<EsriMapsInfo xmlns="ESRI.ArcGIS.Mapping.OfficeIntegration.PowerPointInfo">
  <Version>Version1</Version>
  <RequiresSignIn>False</RequiresSignIn>
</EsriMapsInfo>
</file>

<file path=customXml/item157.xml><?xml version="1.0" encoding="utf-8"?>
<EsriMapsInfo xmlns="ESRI.ArcGIS.Mapping.OfficeIntegration.PowerPointInfo">
  <Version>Version1</Version>
  <RequiresSignIn>False</RequiresSignIn>
</EsriMapsInfo>
</file>

<file path=customXml/item158.xml><?xml version="1.0" encoding="utf-8"?>
<EsriMapsInfo xmlns="ESRI.ArcGIS.Mapping.OfficeIntegration.PowerPointInfo">
  <Version>Version1</Version>
  <RequiresSignIn>False</RequiresSignIn>
</EsriMapsInfo>
</file>

<file path=customXml/item159.xml><?xml version="1.0" encoding="utf-8"?>
<EsriMapsInfo xmlns="ESRI.ArcGIS.Mapping.OfficeIntegration.PowerPointInfo">
  <Version>Version1</Version>
  <RequiresSignIn>False</RequiresSignIn>
</EsriMapsInfo>
</file>

<file path=customXml/item16.xml><?xml version="1.0" encoding="utf-8"?>
<EsriMapsInfo xmlns="ESRI.ArcGIS.Mapping.OfficeIntegration.PowerPointInfo">
  <Version>Version1</Version>
  <RequiresSignIn>False</RequiresSignIn>
</EsriMapsInfo>
</file>

<file path=customXml/item160.xml><?xml version="1.0" encoding="utf-8"?>
<EsriMapsInfo xmlns="ESRI.ArcGIS.Mapping.OfficeIntegration.PowerPointInfo">
  <Version>Version1</Version>
  <RequiresSignIn>False</RequiresSignIn>
</EsriMapsInfo>
</file>

<file path=customXml/item161.xml><?xml version="1.0" encoding="utf-8"?>
<EsriMapsInfo xmlns="ESRI.ArcGIS.Mapping.OfficeIntegration.PowerPointInfo">
  <Version>Version1</Version>
  <RequiresSignIn>False</RequiresSignIn>
</EsriMapsInfo>
</file>

<file path=customXml/item162.xml><?xml version="1.0" encoding="utf-8"?>
<EsriMapsInfo xmlns="ESRI.ArcGIS.Mapping.OfficeIntegration.PowerPointInfo">
  <Version>Version1</Version>
  <RequiresSignIn>False</RequiresSignIn>
</EsriMapsInfo>
</file>

<file path=customXml/item163.xml><?xml version="1.0" encoding="utf-8"?>
<EsriMapsInfo xmlns="ESRI.ArcGIS.Mapping.OfficeIntegration.PowerPointInfo">
  <Version>Version1</Version>
  <RequiresSignIn>False</RequiresSignIn>
</EsriMapsInfo>
</file>

<file path=customXml/item164.xml><?xml version="1.0" encoding="utf-8"?>
<EsriMapsInfo xmlns="ESRI.ArcGIS.Mapping.OfficeIntegration.PowerPointInfo">
  <Version>Version1</Version>
  <RequiresSignIn>False</RequiresSignIn>
</EsriMapsInfo>
</file>

<file path=customXml/item165.xml><?xml version="1.0" encoding="utf-8"?>
<EsriMapsInfo xmlns="ESRI.ArcGIS.Mapping.OfficeIntegration.PowerPointInfo">
  <Version>Version1</Version>
  <RequiresSignIn>False</RequiresSignIn>
</EsriMapsInfo>
</file>

<file path=customXml/item166.xml><?xml version="1.0" encoding="utf-8"?>
<EsriMapsInfo xmlns="ESRI.ArcGIS.Mapping.OfficeIntegration.PowerPointInfo">
  <Version>Version1</Version>
  <RequiresSignIn>False</RequiresSignIn>
</EsriMapsInfo>
</file>

<file path=customXml/item167.xml><?xml version="1.0" encoding="utf-8"?>
<EsriMapsInfo xmlns="ESRI.ArcGIS.Mapping.OfficeIntegration.PowerPointInfo">
  <Version>Version1</Version>
  <RequiresSignIn>False</RequiresSignIn>
</EsriMapsInfo>
</file>

<file path=customXml/item168.xml><?xml version="1.0" encoding="utf-8"?>
<EsriMapsInfo xmlns="ESRI.ArcGIS.Mapping.OfficeIntegration.PowerPointInfo">
  <Version>Version1</Version>
  <RequiresSignIn>False</RequiresSignIn>
</EsriMapsInfo>
</file>

<file path=customXml/item169.xml><?xml version="1.0" encoding="utf-8"?>
<EsriMapsInfo xmlns="ESRI.ArcGIS.Mapping.OfficeIntegration.PowerPointInfo">
  <Version>Version1</Version>
  <RequiresSignIn>False</RequiresSignIn>
</EsriMapsInfo>
</file>

<file path=customXml/item17.xml><?xml version="1.0" encoding="utf-8"?>
<EsriMapsInfo xmlns="ESRI.ArcGIS.Mapping.OfficeIntegration.PowerPointInfo">
  <Version>Version1</Version>
  <RequiresSignIn>False</RequiresSignIn>
</EsriMapsInfo>
</file>

<file path=customXml/item170.xml><?xml version="1.0" encoding="utf-8"?>
<EsriMapsInfo xmlns="ESRI.ArcGIS.Mapping.OfficeIntegration.PowerPointInfo">
  <Version>Version1</Version>
  <RequiresSignIn>False</RequiresSignIn>
</EsriMapsInfo>
</file>

<file path=customXml/item171.xml><?xml version="1.0" encoding="utf-8"?>
<EsriMapsInfo xmlns="ESRI.ArcGIS.Mapping.OfficeIntegration.PowerPointInfo">
  <Version>Version1</Version>
  <RequiresSignIn>False</RequiresSignIn>
</EsriMapsInfo>
</file>

<file path=customXml/item172.xml><?xml version="1.0" encoding="utf-8"?>
<EsriMapsInfo xmlns="ESRI.ArcGIS.Mapping.OfficeIntegration.PowerPointInfo">
  <Version>Version1</Version>
  <RequiresSignIn>False</RequiresSignIn>
</EsriMapsInfo>
</file>

<file path=customXml/item173.xml><?xml version="1.0" encoding="utf-8"?>
<EsriMapsInfo xmlns="ESRI.ArcGIS.Mapping.OfficeIntegration.PowerPointInfo">
  <Version>Version1</Version>
  <RequiresSignIn>False</RequiresSignIn>
</EsriMapsInfo>
</file>

<file path=customXml/item174.xml><?xml version="1.0" encoding="utf-8"?>
<EsriMapsInfo xmlns="ESRI.ArcGIS.Mapping.OfficeIntegration.PowerPointInfo">
  <Version>Version1</Version>
  <RequiresSignIn>False</RequiresSignIn>
</EsriMapsInfo>
</file>

<file path=customXml/item175.xml><?xml version="1.0" encoding="utf-8"?>
<EsriMapsInfo xmlns="ESRI.ArcGIS.Mapping.OfficeIntegration.PowerPointInfo">
  <Version>Version1</Version>
  <RequiresSignIn>False</RequiresSignIn>
</EsriMapsInfo>
</file>

<file path=customXml/item176.xml><?xml version="1.0" encoding="utf-8"?>
<EsriMapsInfo xmlns="ESRI.ArcGIS.Mapping.OfficeIntegration.PowerPointInfo">
  <Version>Version1</Version>
  <RequiresSignIn>False</RequiresSignIn>
</EsriMapsInfo>
</file>

<file path=customXml/item177.xml><?xml version="1.0" encoding="utf-8"?>
<EsriMapsInfo xmlns="ESRI.ArcGIS.Mapping.OfficeIntegration.PowerPointInfo">
  <Version>Version1</Version>
  <RequiresSignIn>False</RequiresSignIn>
</EsriMapsInfo>
</file>

<file path=customXml/item178.xml><?xml version="1.0" encoding="utf-8"?>
<EsriMapsInfo xmlns="ESRI.ArcGIS.Mapping.OfficeIntegration.PowerPointInfo">
  <Version>Version1</Version>
  <RequiresSignIn>False</RequiresSignIn>
</EsriMapsInfo>
</file>

<file path=customXml/item179.xml><?xml version="1.0" encoding="utf-8"?>
<EsriMapsInfo xmlns="ESRI.ArcGIS.Mapping.OfficeIntegration.PowerPointInfo">
  <Version>Version1</Version>
  <RequiresSignIn>False</RequiresSignIn>
</EsriMapsInfo>
</file>

<file path=customXml/item18.xml><?xml version="1.0" encoding="utf-8"?>
<EsriMapsInfo xmlns="ESRI.ArcGIS.Mapping.OfficeIntegration.PowerPointInfo">
  <Version>Version1</Version>
  <RequiresSignIn>False</RequiresSignIn>
</EsriMapsInfo>
</file>

<file path=customXml/item180.xml><?xml version="1.0" encoding="utf-8"?>
<EsriMapsInfo xmlns="ESRI.ArcGIS.Mapping.OfficeIntegration.PowerPointInfo">
  <Version>Version1</Version>
  <RequiresSignIn>False</RequiresSignIn>
</EsriMapsInfo>
</file>

<file path=customXml/item181.xml><?xml version="1.0" encoding="utf-8"?>
<EsriMapsInfo xmlns="ESRI.ArcGIS.Mapping.OfficeIntegration.PowerPointInfo">
  <Version>Version1</Version>
  <RequiresSignIn>False</RequiresSignIn>
</EsriMapsInfo>
</file>

<file path=customXml/item182.xml><?xml version="1.0" encoding="utf-8"?>
<EsriMapsInfo xmlns="ESRI.ArcGIS.Mapping.OfficeIntegration.PowerPointInfo">
  <Version>Version1</Version>
  <RequiresSignIn>False</RequiresSignIn>
</EsriMapsInfo>
</file>

<file path=customXml/item183.xml><?xml version="1.0" encoding="utf-8"?>
<EsriMapsInfo xmlns="ESRI.ArcGIS.Mapping.OfficeIntegration.PowerPointInfo">
  <Version>Version1</Version>
  <RequiresSignIn>False</RequiresSignIn>
</EsriMapsInfo>
</file>

<file path=customXml/item184.xml><?xml version="1.0" encoding="utf-8"?>
<EsriMapsInfo xmlns="ESRI.ArcGIS.Mapping.OfficeIntegration.PowerPointInfo">
  <Version>Version1</Version>
  <RequiresSignIn>False</RequiresSignIn>
</EsriMapsInfo>
</file>

<file path=customXml/item185.xml><?xml version="1.0" encoding="utf-8"?>
<EsriMapsInfo xmlns="ESRI.ArcGIS.Mapping.OfficeIntegration.PowerPointInfo">
  <Version>Version1</Version>
  <RequiresSignIn>False</RequiresSignIn>
</EsriMapsInfo>
</file>

<file path=customXml/item186.xml><?xml version="1.0" encoding="utf-8"?>
<EsriMapsInfo xmlns="ESRI.ArcGIS.Mapping.OfficeIntegration.PowerPointInfo">
  <Version>Version1</Version>
  <RequiresSignIn>False</RequiresSignIn>
</EsriMapsInfo>
</file>

<file path=customXml/item187.xml><?xml version="1.0" encoding="utf-8"?>
<EsriMapsInfo xmlns="ESRI.ArcGIS.Mapping.OfficeIntegration.PowerPointInfo">
  <Version>Version1</Version>
  <RequiresSignIn>False</RequiresSignIn>
</EsriMapsInfo>
</file>

<file path=customXml/item188.xml><?xml version="1.0" encoding="utf-8"?>
<EsriMapsInfo xmlns="ESRI.ArcGIS.Mapping.OfficeIntegration.PowerPointInfo">
  <Version>Version1</Version>
  <RequiresSignIn>False</RequiresSignIn>
</EsriMapsInfo>
</file>

<file path=customXml/item189.xml><?xml version="1.0" encoding="utf-8"?>
<EsriMapsInfo xmlns="ESRI.ArcGIS.Mapping.OfficeIntegration.PowerPointInfo">
  <Version>Version1</Version>
  <RequiresSignIn>False</RequiresSignIn>
</EsriMapsInfo>
</file>

<file path=customXml/item19.xml><?xml version="1.0" encoding="utf-8"?>
<EsriMapsInfo xmlns="ESRI.ArcGIS.Mapping.OfficeIntegration.PowerPointInfo">
  <Version>Version1</Version>
  <RequiresSignIn>False</RequiresSignIn>
</EsriMapsInfo>
</file>

<file path=customXml/item190.xml><?xml version="1.0" encoding="utf-8"?>
<EsriMapsInfo xmlns="ESRI.ArcGIS.Mapping.OfficeIntegration.PowerPointInfo">
  <Version>Version1</Version>
  <RequiresSignIn>False</RequiresSignIn>
</EsriMapsInfo>
</file>

<file path=customXml/item191.xml><?xml version="1.0" encoding="utf-8"?>
<EsriMapsInfo xmlns="ESRI.ArcGIS.Mapping.OfficeIntegration.PowerPointInfo">
  <Version>Version1</Version>
  <RequiresSignIn>False</RequiresSignIn>
</EsriMapsInfo>
</file>

<file path=customXml/item192.xml><?xml version="1.0" encoding="utf-8"?>
<EsriMapsInfo xmlns="ESRI.ArcGIS.Mapping.OfficeIntegration.PowerPointInfo">
  <Version>Version1</Version>
  <RequiresSignIn>False</RequiresSignIn>
</EsriMapsInfo>
</file>

<file path=customXml/item193.xml><?xml version="1.0" encoding="utf-8"?>
<EsriMapsInfo xmlns="ESRI.ArcGIS.Mapping.OfficeIntegration.PowerPointInfo">
  <Version>Version1</Version>
  <RequiresSignIn>False</RequiresSignIn>
</EsriMapsInfo>
</file>

<file path=customXml/item194.xml><?xml version="1.0" encoding="utf-8"?>
<EsriMapsInfo xmlns="ESRI.ArcGIS.Mapping.OfficeIntegration.PowerPointInfo">
  <Version>Version1</Version>
  <RequiresSignIn>False</RequiresSignIn>
</EsriMapsInfo>
</file>

<file path=customXml/item195.xml><?xml version="1.0" encoding="utf-8"?>
<EsriMapsInfo xmlns="ESRI.ArcGIS.Mapping.OfficeIntegration.PowerPointInfo">
  <Version>Version1</Version>
  <RequiresSignIn>False</RequiresSignIn>
</EsriMapsInfo>
</file>

<file path=customXml/item196.xml><?xml version="1.0" encoding="utf-8"?>
<EsriMapsInfo xmlns="ESRI.ArcGIS.Mapping.OfficeIntegration.PowerPointInfo">
  <Version>Version1</Version>
  <RequiresSignIn>False</RequiresSignIn>
</EsriMapsInfo>
</file>

<file path=customXml/item197.xml><?xml version="1.0" encoding="utf-8"?>
<EsriMapsInfo xmlns="ESRI.ArcGIS.Mapping.OfficeIntegration.PowerPointInfo">
  <Version>Version1</Version>
  <RequiresSignIn>False</RequiresSignIn>
</EsriMapsInfo>
</file>

<file path=customXml/item198.xml><?xml version="1.0" encoding="utf-8"?>
<EsriMapsInfo xmlns="ESRI.ArcGIS.Mapping.OfficeIntegration.PowerPointInfo">
  <Version>Version1</Version>
  <RequiresSignIn>False</RequiresSignIn>
</EsriMapsInfo>
</file>

<file path=customXml/item199.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20.xml><?xml version="1.0" encoding="utf-8"?>
<EsriMapsInfo xmlns="ESRI.ArcGIS.Mapping.OfficeIntegration.PowerPointInfo">
  <Version>Version1</Version>
  <RequiresSignIn>False</RequiresSignIn>
</EsriMapsInfo>
</file>

<file path=customXml/item200.xml><?xml version="1.0" encoding="utf-8"?>
<EsriMapsInfo xmlns="ESRI.ArcGIS.Mapping.OfficeIntegration.PowerPointInfo">
  <Version>Version1</Version>
  <RequiresSignIn>False</RequiresSignIn>
</EsriMapsInfo>
</file>

<file path=customXml/item201.xml><?xml version="1.0" encoding="utf-8"?>
<EsriMapsInfo xmlns="ESRI.ArcGIS.Mapping.OfficeIntegration.PowerPointInfo">
  <Version>Version1</Version>
  <RequiresSignIn>False</RequiresSignIn>
</EsriMapsInfo>
</file>

<file path=customXml/item202.xml><?xml version="1.0" encoding="utf-8"?>
<EsriMapsInfo xmlns="ESRI.ArcGIS.Mapping.OfficeIntegration.PowerPointInfo">
  <Version>Version1</Version>
  <RequiresSignIn>False</RequiresSignIn>
</EsriMapsInfo>
</file>

<file path=customXml/item203.xml><?xml version="1.0" encoding="utf-8"?>
<EsriMapsInfo xmlns="ESRI.ArcGIS.Mapping.OfficeIntegration.PowerPointInfo">
  <Version>Version1</Version>
  <RequiresSignIn>False</RequiresSignIn>
</EsriMapsInfo>
</file>

<file path=customXml/item204.xml><?xml version="1.0" encoding="utf-8"?>
<EsriMapsInfo xmlns="ESRI.ArcGIS.Mapping.OfficeIntegration.PowerPointInfo">
  <Version>Version1</Version>
  <RequiresSignIn>False</RequiresSignIn>
</EsriMapsInfo>
</file>

<file path=customXml/item205.xml><?xml version="1.0" encoding="utf-8"?>
<EsriMapsInfo xmlns="ESRI.ArcGIS.Mapping.OfficeIntegration.PowerPointInfo">
  <Version>Version1</Version>
  <RequiresSignIn>False</RequiresSignIn>
</EsriMapsInfo>
</file>

<file path=customXml/item206.xml><?xml version="1.0" encoding="utf-8"?>
<EsriMapsInfo xmlns="ESRI.ArcGIS.Mapping.OfficeIntegration.PowerPointInfo">
  <Version>Version1</Version>
  <RequiresSignIn>False</RequiresSignIn>
</EsriMapsInfo>
</file>

<file path=customXml/item207.xml><?xml version="1.0" encoding="utf-8"?>
<EsriMapsInfo xmlns="ESRI.ArcGIS.Mapping.OfficeIntegration.PowerPointInfo">
  <Version>Version1</Version>
  <RequiresSignIn>False</RequiresSignIn>
</EsriMapsInfo>
</file>

<file path=customXml/item208.xml><?xml version="1.0" encoding="utf-8"?>
<EsriMapsInfo xmlns="ESRI.ArcGIS.Mapping.OfficeIntegration.PowerPointInfo">
  <Version>Version1</Version>
  <RequiresSignIn>False</RequiresSignIn>
</EsriMapsInfo>
</file>

<file path=customXml/item209.xml><?xml version="1.0" encoding="utf-8"?>
<EsriMapsInfo xmlns="ESRI.ArcGIS.Mapping.OfficeIntegration.PowerPointInfo">
  <Version>Version1</Version>
  <RequiresSignIn>False</RequiresSignIn>
</EsriMapsInfo>
</file>

<file path=customXml/item21.xml><?xml version="1.0" encoding="utf-8"?>
<EsriMapsInfo xmlns="ESRI.ArcGIS.Mapping.OfficeIntegration.PowerPointInfo">
  <Version>Version1</Version>
  <RequiresSignIn>False</RequiresSignIn>
</EsriMapsInfo>
</file>

<file path=customXml/item210.xml><?xml version="1.0" encoding="utf-8"?>
<EsriMapsInfo xmlns="ESRI.ArcGIS.Mapping.OfficeIntegration.PowerPointInfo">
  <Version>Version1</Version>
  <RequiresSignIn>False</RequiresSignIn>
</EsriMapsInfo>
</file>

<file path=customXml/item211.xml><?xml version="1.0" encoding="utf-8"?>
<EsriMapsInfo xmlns="ESRI.ArcGIS.Mapping.OfficeIntegration.PowerPointInfo">
  <Version>Version1</Version>
  <RequiresSignIn>False</RequiresSignIn>
</EsriMapsInfo>
</file>

<file path=customXml/item212.xml><?xml version="1.0" encoding="utf-8"?>
<EsriMapsInfo xmlns="ESRI.ArcGIS.Mapping.OfficeIntegration.PowerPointInfo">
  <Version>Version1</Version>
  <RequiresSignIn>False</RequiresSignIn>
</EsriMapsInfo>
</file>

<file path=customXml/item213.xml><?xml version="1.0" encoding="utf-8"?>
<EsriMapsInfo xmlns="ESRI.ArcGIS.Mapping.OfficeIntegration.PowerPointInfo">
  <Version>Version1</Version>
  <RequiresSignIn>False</RequiresSignIn>
</EsriMapsInfo>
</file>

<file path=customXml/item214.xml><?xml version="1.0" encoding="utf-8"?>
<EsriMapsInfo xmlns="ESRI.ArcGIS.Mapping.OfficeIntegration.PowerPointInfo">
  <Version>Version1</Version>
  <RequiresSignIn>False</RequiresSignIn>
</EsriMapsInfo>
</file>

<file path=customXml/item215.xml><?xml version="1.0" encoding="utf-8"?>
<EsriMapsInfo xmlns="ESRI.ArcGIS.Mapping.OfficeIntegration.PowerPointInfo">
  <Version>Version1</Version>
  <RequiresSignIn>False</RequiresSignIn>
</EsriMapsInfo>
</file>

<file path=customXml/item216.xml><?xml version="1.0" encoding="utf-8"?>
<EsriMapsInfo xmlns="ESRI.ArcGIS.Mapping.OfficeIntegration.PowerPointInfo">
  <Version>Version1</Version>
  <RequiresSignIn>False</RequiresSignIn>
</EsriMapsInfo>
</file>

<file path=customXml/item217.xml><?xml version="1.0" encoding="utf-8"?>
<EsriMapsInfo xmlns="ESRI.ArcGIS.Mapping.OfficeIntegration.PowerPointInfo">
  <Version>Version1</Version>
  <RequiresSignIn>False</RequiresSignIn>
</EsriMapsInfo>
</file>

<file path=customXml/item218.xml><?xml version="1.0" encoding="utf-8"?>
<EsriMapsInfo xmlns="ESRI.ArcGIS.Mapping.OfficeIntegration.PowerPointInfo">
  <Version>Version1</Version>
  <RequiresSignIn>False</RequiresSignIn>
</EsriMapsInfo>
</file>

<file path=customXml/item219.xml><?xml version="1.0" encoding="utf-8"?>
<EsriMapsInfo xmlns="ESRI.ArcGIS.Mapping.OfficeIntegration.PowerPointInfo">
  <Version>Version1</Version>
  <RequiresSignIn>False</RequiresSignIn>
</EsriMapsInfo>
</file>

<file path=customXml/item22.xml><?xml version="1.0" encoding="utf-8"?>
<EsriMapsInfo xmlns="ESRI.ArcGIS.Mapping.OfficeIntegration.PowerPointInfo">
  <Version>Version1</Version>
  <RequiresSignIn>False</RequiresSignIn>
</EsriMapsInfo>
</file>

<file path=customXml/item220.xml><?xml version="1.0" encoding="utf-8"?>
<EsriMapsInfo xmlns="ESRI.ArcGIS.Mapping.OfficeIntegration.PowerPointInfo">
  <Version>Version1</Version>
  <RequiresSignIn>False</RequiresSignIn>
</EsriMapsInfo>
</file>

<file path=customXml/item221.xml><?xml version="1.0" encoding="utf-8"?>
<EsriMapsInfo xmlns="ESRI.ArcGIS.Mapping.OfficeIntegration.PowerPointInfo">
  <Version>Version1</Version>
  <RequiresSignIn>False</RequiresSignIn>
</EsriMapsInfo>
</file>

<file path=customXml/item222.xml><?xml version="1.0" encoding="utf-8"?>
<EsriMapsInfo xmlns="ESRI.ArcGIS.Mapping.OfficeIntegration.PowerPointInfo">
  <Version>Version1</Version>
  <RequiresSignIn>False</RequiresSignIn>
</EsriMapsInfo>
</file>

<file path=customXml/item223.xml><?xml version="1.0" encoding="utf-8"?>
<EsriMapsInfo xmlns="ESRI.ArcGIS.Mapping.OfficeIntegration.PowerPointInfo">
  <Version>Version1</Version>
  <RequiresSignIn>False</RequiresSignIn>
</EsriMapsInfo>
</file>

<file path=customXml/item224.xml><?xml version="1.0" encoding="utf-8"?>
<EsriMapsInfo xmlns="ESRI.ArcGIS.Mapping.OfficeIntegration.PowerPointInfo">
  <Version>Version1</Version>
  <RequiresSignIn>False</RequiresSignIn>
</EsriMapsInfo>
</file>

<file path=customXml/item225.xml><?xml version="1.0" encoding="utf-8"?>
<EsriMapsInfo xmlns="ESRI.ArcGIS.Mapping.OfficeIntegration.PowerPointInfo">
  <Version>Version1</Version>
  <RequiresSignIn>False</RequiresSignIn>
</EsriMapsInfo>
</file>

<file path=customXml/item23.xml><?xml version="1.0" encoding="utf-8"?>
<EsriMapsInfo xmlns="ESRI.ArcGIS.Mapping.OfficeIntegration.PowerPointInfo">
  <Version>Version1</Version>
  <RequiresSignIn>False</RequiresSignIn>
</EsriMapsInfo>
</file>

<file path=customXml/item24.xml><?xml version="1.0" encoding="utf-8"?>
<EsriMapsInfo xmlns="ESRI.ArcGIS.Mapping.OfficeIntegration.PowerPointInfo">
  <Version>Version1</Version>
  <RequiresSignIn>False</RequiresSignIn>
</EsriMapsInfo>
</file>

<file path=customXml/item25.xml><?xml version="1.0" encoding="utf-8"?>
<EsriMapsInfo xmlns="ESRI.ArcGIS.Mapping.OfficeIntegration.PowerPointInfo">
  <Version>Version1</Version>
  <RequiresSignIn>False</RequiresSignIn>
</EsriMapsInfo>
</file>

<file path=customXml/item26.xml><?xml version="1.0" encoding="utf-8"?>
<EsriMapsInfo xmlns="ESRI.ArcGIS.Mapping.OfficeIntegration.PowerPointInfo">
  <Version>Version1</Version>
  <RequiresSignIn>False</RequiresSignIn>
</EsriMapsInfo>
</file>

<file path=customXml/item27.xml><?xml version="1.0" encoding="utf-8"?>
<EsriMapsInfo xmlns="ESRI.ArcGIS.Mapping.OfficeIntegration.PowerPointInfo">
  <Version>Version1</Version>
  <RequiresSignIn>False</RequiresSignIn>
</EsriMapsInfo>
</file>

<file path=customXml/item28.xml><?xml version="1.0" encoding="utf-8"?>
<EsriMapsInfo xmlns="ESRI.ArcGIS.Mapping.OfficeIntegration.PowerPointInfo">
  <Version>Version1</Version>
  <RequiresSignIn>False</RequiresSignIn>
</EsriMapsInfo>
</file>

<file path=customXml/item29.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30.xml><?xml version="1.0" encoding="utf-8"?>
<EsriMapsInfo xmlns="ESRI.ArcGIS.Mapping.OfficeIntegration.PowerPointInfo">
  <Version>Version1</Version>
  <RequiresSignIn>False</RequiresSignIn>
</EsriMapsInfo>
</file>

<file path=customXml/item31.xml><?xml version="1.0" encoding="utf-8"?>
<EsriMapsInfo xmlns="ESRI.ArcGIS.Mapping.OfficeIntegration.PowerPointInfo">
  <Version>Version1</Version>
  <RequiresSignIn>False</RequiresSignIn>
</EsriMapsInfo>
</file>

<file path=customXml/item32.xml><?xml version="1.0" encoding="utf-8"?>
<EsriMapsInfo xmlns="ESRI.ArcGIS.Mapping.OfficeIntegration.PowerPointInfo">
  <Version>Version1</Version>
  <RequiresSignIn>False</RequiresSignIn>
</EsriMapsInfo>
</file>

<file path=customXml/item33.xml><?xml version="1.0" encoding="utf-8"?>
<EsriMapsInfo xmlns="ESRI.ArcGIS.Mapping.OfficeIntegration.PowerPointInfo">
  <Version>Version1</Version>
  <RequiresSignIn>False</RequiresSignIn>
</EsriMapsInfo>
</file>

<file path=customXml/item34.xml><?xml version="1.0" encoding="utf-8"?>
<EsriMapsInfo xmlns="ESRI.ArcGIS.Mapping.OfficeIntegration.PowerPointInfo">
  <Version>Version1</Version>
  <RequiresSignIn>False</RequiresSignIn>
</EsriMapsInfo>
</file>

<file path=customXml/item35.xml><?xml version="1.0" encoding="utf-8"?>
<EsriMapsInfo xmlns="ESRI.ArcGIS.Mapping.OfficeIntegration.PowerPointInfo">
  <Version>Version1</Version>
  <RequiresSignIn>False</RequiresSignIn>
</EsriMapsInfo>
</file>

<file path=customXml/item36.xml><?xml version="1.0" encoding="utf-8"?>
<EsriMapsInfo xmlns="ESRI.ArcGIS.Mapping.OfficeIntegration.PowerPointInfo">
  <Version>Version1</Version>
  <RequiresSignIn>False</RequiresSignIn>
</EsriMapsInfo>
</file>

<file path=customXml/item37.xml><?xml version="1.0" encoding="utf-8"?>
<EsriMapsInfo xmlns="ESRI.ArcGIS.Mapping.OfficeIntegration.PowerPointInfo">
  <Version>Version1</Version>
  <RequiresSignIn>False</RequiresSignIn>
</EsriMapsInfo>
</file>

<file path=customXml/item38.xml><?xml version="1.0" encoding="utf-8"?>
<EsriMapsInfo xmlns="ESRI.ArcGIS.Mapping.OfficeIntegration.PowerPointInfo">
  <Version>Version1</Version>
  <RequiresSignIn>False</RequiresSignIn>
</EsriMapsInfo>
</file>

<file path=customXml/item39.xml><?xml version="1.0" encoding="utf-8"?>
<EsriMapsInfo xmlns="ESRI.ArcGIS.Mapping.OfficeIntegration.PowerPointInfo">
  <Version>Version1</Version>
  <RequiresSignIn>False</RequiresSignIn>
</EsriMapsInfo>
</file>

<file path=customXml/item4.xml><?xml version="1.0" encoding="utf-8"?>
<EsriMapsInfo xmlns="ESRI.ArcGIS.Mapping.OfficeIntegration.PowerPointInfo">
  <Version>Version1</Version>
  <RequiresSignIn>False</RequiresSignIn>
</EsriMapsInfo>
</file>

<file path=customXml/item40.xml><?xml version="1.0" encoding="utf-8"?>
<EsriMapsInfo xmlns="ESRI.ArcGIS.Mapping.OfficeIntegration.PowerPointInfo">
  <Version>Version1</Version>
  <RequiresSignIn>False</RequiresSignIn>
</EsriMapsInfo>
</file>

<file path=customXml/item41.xml><?xml version="1.0" encoding="utf-8"?>
<EsriMapsInfo xmlns="ESRI.ArcGIS.Mapping.OfficeIntegration.PowerPointInfo">
  <Version>Version1</Version>
  <RequiresSignIn>False</RequiresSignIn>
</EsriMapsInfo>
</file>

<file path=customXml/item42.xml><?xml version="1.0" encoding="utf-8"?>
<EsriMapsInfo xmlns="ESRI.ArcGIS.Mapping.OfficeIntegration.PowerPointInfo">
  <Version>Version1</Version>
  <RequiresSignIn>False</RequiresSignIn>
</EsriMapsInfo>
</file>

<file path=customXml/item43.xml><?xml version="1.0" encoding="utf-8"?>
<EsriMapsInfo xmlns="ESRI.ArcGIS.Mapping.OfficeIntegration.PowerPointInfo">
  <Version>Version1</Version>
  <RequiresSignIn>False</RequiresSignIn>
</EsriMapsInfo>
</file>

<file path=customXml/item44.xml><?xml version="1.0" encoding="utf-8"?>
<EsriMapsInfo xmlns="ESRI.ArcGIS.Mapping.OfficeIntegration.PowerPointInfo">
  <Version>Version1</Version>
  <RequiresSignIn>False</RequiresSignIn>
</EsriMapsInfo>
</file>

<file path=customXml/item45.xml><?xml version="1.0" encoding="utf-8"?>
<EsriMapsInfo xmlns="ESRI.ArcGIS.Mapping.OfficeIntegration.PowerPointInfo">
  <Version>Version1</Version>
  <RequiresSignIn>False</RequiresSignIn>
</EsriMapsInfo>
</file>

<file path=customXml/item46.xml><?xml version="1.0" encoding="utf-8"?>
<EsriMapsInfo xmlns="ESRI.ArcGIS.Mapping.OfficeIntegration.PowerPointInfo">
  <Version>Version1</Version>
  <RequiresSignIn>False</RequiresSignIn>
</EsriMapsInfo>
</file>

<file path=customXml/item47.xml><?xml version="1.0" encoding="utf-8"?>
<EsriMapsInfo xmlns="ESRI.ArcGIS.Mapping.OfficeIntegration.PowerPointInfo">
  <Version>Version1</Version>
  <RequiresSignIn>False</RequiresSignIn>
</EsriMapsInfo>
</file>

<file path=customXml/item48.xml><?xml version="1.0" encoding="utf-8"?>
<EsriMapsInfo xmlns="ESRI.ArcGIS.Mapping.OfficeIntegration.PowerPointInfo">
  <Version>Version1</Version>
  <RequiresSignIn>False</RequiresSignIn>
</EsriMapsInfo>
</file>

<file path=customXml/item49.xml><?xml version="1.0" encoding="utf-8"?>
<EsriMapsInfo xmlns="ESRI.ArcGIS.Mapping.OfficeIntegration.PowerPointInfo">
  <Version>Version1</Version>
  <RequiresSignIn>False</RequiresSignIn>
</EsriMapsInfo>
</file>

<file path=customXml/item5.xml><?xml version="1.0" encoding="utf-8"?>
<EsriMapsInfo xmlns="ESRI.ArcGIS.Mapping.OfficeIntegration.PowerPointInfo">
  <Version>Version1</Version>
  <RequiresSignIn>False</RequiresSignIn>
</EsriMapsInfo>
</file>

<file path=customXml/item50.xml><?xml version="1.0" encoding="utf-8"?>
<EsriMapsInfo xmlns="ESRI.ArcGIS.Mapping.OfficeIntegration.PowerPointInfo">
  <Version>Version1</Version>
  <RequiresSignIn>False</RequiresSignIn>
</EsriMapsInfo>
</file>

<file path=customXml/item51.xml><?xml version="1.0" encoding="utf-8"?>
<EsriMapsInfo xmlns="ESRI.ArcGIS.Mapping.OfficeIntegration.PowerPointInfo">
  <Version>Version1</Version>
  <RequiresSignIn>False</RequiresSignIn>
</EsriMapsInfo>
</file>

<file path=customXml/item52.xml><?xml version="1.0" encoding="utf-8"?>
<EsriMapsInfo xmlns="ESRI.ArcGIS.Mapping.OfficeIntegration.PowerPointInfo">
  <Version>Version1</Version>
  <RequiresSignIn>False</RequiresSignIn>
</EsriMapsInfo>
</file>

<file path=customXml/item53.xml><?xml version="1.0" encoding="utf-8"?>
<EsriMapsInfo xmlns="ESRI.ArcGIS.Mapping.OfficeIntegration.PowerPointInfo">
  <Version>Version1</Version>
  <RequiresSignIn>False</RequiresSignIn>
</EsriMapsInfo>
</file>

<file path=customXml/item54.xml><?xml version="1.0" encoding="utf-8"?>
<EsriMapsInfo xmlns="ESRI.ArcGIS.Mapping.OfficeIntegration.PowerPointInfo">
  <Version>Version1</Version>
  <RequiresSignIn>False</RequiresSignIn>
</EsriMapsInfo>
</file>

<file path=customXml/item55.xml><?xml version="1.0" encoding="utf-8"?>
<EsriMapsInfo xmlns="ESRI.ArcGIS.Mapping.OfficeIntegration.PowerPointInfo">
  <Version>Version1</Version>
  <RequiresSignIn>False</RequiresSignIn>
</EsriMapsInfo>
</file>

<file path=customXml/item56.xml><?xml version="1.0" encoding="utf-8"?>
<EsriMapsInfo xmlns="ESRI.ArcGIS.Mapping.OfficeIntegration.PowerPointInfo">
  <Version>Version1</Version>
  <RequiresSignIn>False</RequiresSignIn>
</EsriMapsInfo>
</file>

<file path=customXml/item57.xml><?xml version="1.0" encoding="utf-8"?>
<EsriMapsInfo xmlns="ESRI.ArcGIS.Mapping.OfficeIntegration.PowerPointInfo">
  <Version>Version1</Version>
  <RequiresSignIn>False</RequiresSignIn>
</EsriMapsInfo>
</file>

<file path=customXml/item58.xml><?xml version="1.0" encoding="utf-8"?>
<EsriMapsInfo xmlns="ESRI.ArcGIS.Mapping.OfficeIntegration.PowerPointInfo">
  <Version>Version1</Version>
  <RequiresSignIn>False</RequiresSignIn>
</EsriMapsInfo>
</file>

<file path=customXml/item59.xml><?xml version="1.0" encoding="utf-8"?>
<EsriMapsInfo xmlns="ESRI.ArcGIS.Mapping.OfficeIntegration.PowerPointInfo">
  <Version>Version1</Version>
  <RequiresSignIn>False</RequiresSignIn>
</EsriMapsInfo>
</file>

<file path=customXml/item6.xml><?xml version="1.0" encoding="utf-8"?>
<EsriMapsInfo xmlns="ESRI.ArcGIS.Mapping.OfficeIntegration.PowerPointInfo">
  <Version>Version1</Version>
  <RequiresSignIn>False</RequiresSignIn>
</EsriMapsInfo>
</file>

<file path=customXml/item60.xml><?xml version="1.0" encoding="utf-8"?>
<EsriMapsInfo xmlns="ESRI.ArcGIS.Mapping.OfficeIntegration.PowerPointInfo">
  <Version>Version1</Version>
  <RequiresSignIn>False</RequiresSignIn>
</EsriMapsInfo>
</file>

<file path=customXml/item61.xml><?xml version="1.0" encoding="utf-8"?>
<EsriMapsInfo xmlns="ESRI.ArcGIS.Mapping.OfficeIntegration.PowerPointInfo">
  <Version>Version1</Version>
  <RequiresSignIn>False</RequiresSignIn>
</EsriMapsInfo>
</file>

<file path=customXml/item62.xml><?xml version="1.0" encoding="utf-8"?>
<EsriMapsInfo xmlns="ESRI.ArcGIS.Mapping.OfficeIntegration.PowerPointInfo">
  <Version>Version1</Version>
  <RequiresSignIn>False</RequiresSignIn>
</EsriMapsInfo>
</file>

<file path=customXml/item63.xml><?xml version="1.0" encoding="utf-8"?>
<EsriMapsInfo xmlns="ESRI.ArcGIS.Mapping.OfficeIntegration.PowerPointInfo">
  <Version>Version1</Version>
  <RequiresSignIn>False</RequiresSignIn>
</EsriMapsInfo>
</file>

<file path=customXml/item64.xml><?xml version="1.0" encoding="utf-8"?>
<EsriMapsInfo xmlns="ESRI.ArcGIS.Mapping.OfficeIntegration.PowerPointInfo">
  <Version>Version1</Version>
  <RequiresSignIn>False</RequiresSignIn>
</EsriMapsInfo>
</file>

<file path=customXml/item65.xml><?xml version="1.0" encoding="utf-8"?>
<EsriMapsInfo xmlns="ESRI.ArcGIS.Mapping.OfficeIntegration.PowerPointInfo">
  <Version>Version1</Version>
  <RequiresSignIn>False</RequiresSignIn>
</EsriMapsInfo>
</file>

<file path=customXml/item66.xml><?xml version="1.0" encoding="utf-8"?>
<EsriMapsInfo xmlns="ESRI.ArcGIS.Mapping.OfficeIntegration.PowerPointInfo">
  <Version>Version1</Version>
  <RequiresSignIn>False</RequiresSignIn>
</EsriMapsInfo>
</file>

<file path=customXml/item67.xml><?xml version="1.0" encoding="utf-8"?>
<EsriMapsInfo xmlns="ESRI.ArcGIS.Mapping.OfficeIntegration.PowerPointInfo">
  <Version>Version1</Version>
  <RequiresSignIn>False</RequiresSignIn>
</EsriMapsInfo>
</file>

<file path=customXml/item68.xml><?xml version="1.0" encoding="utf-8"?>
<EsriMapsInfo xmlns="ESRI.ArcGIS.Mapping.OfficeIntegration.PowerPointInfo">
  <Version>Version1</Version>
  <RequiresSignIn>False</RequiresSignIn>
</EsriMapsInfo>
</file>

<file path=customXml/item69.xml><?xml version="1.0" encoding="utf-8"?>
<EsriMapsInfo xmlns="ESRI.ArcGIS.Mapping.OfficeIntegration.PowerPointInfo">
  <Version>Version1</Version>
  <RequiresSignIn>False</RequiresSignIn>
</EsriMapsInfo>
</file>

<file path=customXml/item7.xml><?xml version="1.0" encoding="utf-8"?>
<EsriMapsInfo xmlns="ESRI.ArcGIS.Mapping.OfficeIntegration.PowerPointInfo">
  <Version>Version1</Version>
  <RequiresSignIn>False</RequiresSignIn>
</EsriMapsInfo>
</file>

<file path=customXml/item70.xml><?xml version="1.0" encoding="utf-8"?>
<EsriMapsInfo xmlns="ESRI.ArcGIS.Mapping.OfficeIntegration.PowerPointInfo">
  <Version>Version1</Version>
  <RequiresSignIn>False</RequiresSignIn>
</EsriMapsInfo>
</file>

<file path=customXml/item71.xml><?xml version="1.0" encoding="utf-8"?>
<EsriMapsInfo xmlns="ESRI.ArcGIS.Mapping.OfficeIntegration.PowerPointInfo">
  <Version>Version1</Version>
  <RequiresSignIn>False</RequiresSignIn>
</EsriMapsInfo>
</file>

<file path=customXml/item72.xml><?xml version="1.0" encoding="utf-8"?>
<EsriMapsInfo xmlns="ESRI.ArcGIS.Mapping.OfficeIntegration.PowerPointInfo">
  <Version>Version1</Version>
  <RequiresSignIn>False</RequiresSignIn>
</EsriMapsInfo>
</file>

<file path=customXml/item73.xml><?xml version="1.0" encoding="utf-8"?>
<EsriMapsInfo xmlns="ESRI.ArcGIS.Mapping.OfficeIntegration.PowerPointInfo">
  <Version>Version1</Version>
  <RequiresSignIn>False</RequiresSignIn>
</EsriMapsInfo>
</file>

<file path=customXml/item74.xml><?xml version="1.0" encoding="utf-8"?>
<EsriMapsInfo xmlns="ESRI.ArcGIS.Mapping.OfficeIntegration.PowerPointInfo">
  <Version>Version1</Version>
  <RequiresSignIn>False</RequiresSignIn>
</EsriMapsInfo>
</file>

<file path=customXml/item75.xml><?xml version="1.0" encoding="utf-8"?>
<EsriMapsInfo xmlns="ESRI.ArcGIS.Mapping.OfficeIntegration.PowerPointInfo">
  <Version>Version1</Version>
  <RequiresSignIn>False</RequiresSignIn>
</EsriMapsInfo>
</file>

<file path=customXml/item76.xml><?xml version="1.0" encoding="utf-8"?>
<EsriMapsInfo xmlns="ESRI.ArcGIS.Mapping.OfficeIntegration.PowerPointInfo">
  <Version>Version1</Version>
  <RequiresSignIn>False</RequiresSignIn>
</EsriMapsInfo>
</file>

<file path=customXml/item77.xml><?xml version="1.0" encoding="utf-8"?>
<EsriMapsInfo xmlns="ESRI.ArcGIS.Mapping.OfficeIntegration.PowerPointInfo">
  <Version>Version1</Version>
  <RequiresSignIn>False</RequiresSignIn>
</EsriMapsInfo>
</file>

<file path=customXml/item78.xml><?xml version="1.0" encoding="utf-8"?>
<EsriMapsInfo xmlns="ESRI.ArcGIS.Mapping.OfficeIntegration.PowerPointInfo">
  <Version>Version1</Version>
  <RequiresSignIn>False</RequiresSignIn>
</EsriMapsInfo>
</file>

<file path=customXml/item79.xml><?xml version="1.0" encoding="utf-8"?>
<EsriMapsInfo xmlns="ESRI.ArcGIS.Mapping.OfficeIntegration.PowerPointInfo">
  <Version>Version1</Version>
  <RequiresSignIn>False</RequiresSignIn>
</EsriMapsInfo>
</file>

<file path=customXml/item8.xml><?xml version="1.0" encoding="utf-8"?>
<EsriMapsInfo xmlns="ESRI.ArcGIS.Mapping.OfficeIntegration.PowerPointInfo">
  <Version>Version1</Version>
  <RequiresSignIn>False</RequiresSignIn>
</EsriMapsInfo>
</file>

<file path=customXml/item80.xml><?xml version="1.0" encoding="utf-8"?>
<EsriMapsInfo xmlns="ESRI.ArcGIS.Mapping.OfficeIntegration.PowerPointInfo">
  <Version>Version1</Version>
  <RequiresSignIn>False</RequiresSignIn>
</EsriMapsInfo>
</file>

<file path=customXml/item81.xml><?xml version="1.0" encoding="utf-8"?>
<EsriMapsInfo xmlns="ESRI.ArcGIS.Mapping.OfficeIntegration.PowerPointInfo">
  <Version>Version1</Version>
  <RequiresSignIn>False</RequiresSignIn>
</EsriMapsInfo>
</file>

<file path=customXml/item82.xml><?xml version="1.0" encoding="utf-8"?>
<EsriMapsInfo xmlns="ESRI.ArcGIS.Mapping.OfficeIntegration.PowerPointInfo">
  <Version>Version1</Version>
  <RequiresSignIn>False</RequiresSignIn>
</EsriMapsInfo>
</file>

<file path=customXml/item83.xml><?xml version="1.0" encoding="utf-8"?>
<EsriMapsInfo xmlns="ESRI.ArcGIS.Mapping.OfficeIntegration.PowerPointInfo">
  <Version>Version1</Version>
  <RequiresSignIn>False</RequiresSignIn>
</EsriMapsInfo>
</file>

<file path=customXml/item84.xml><?xml version="1.0" encoding="utf-8"?>
<EsriMapsInfo xmlns="ESRI.ArcGIS.Mapping.OfficeIntegration.PowerPointInfo">
  <Version>Version1</Version>
  <RequiresSignIn>False</RequiresSignIn>
</EsriMapsInfo>
</file>

<file path=customXml/item85.xml><?xml version="1.0" encoding="utf-8"?>
<EsriMapsInfo xmlns="ESRI.ArcGIS.Mapping.OfficeIntegration.PowerPointInfo">
  <Version>Version1</Version>
  <RequiresSignIn>False</RequiresSignIn>
</EsriMapsInfo>
</file>

<file path=customXml/item86.xml><?xml version="1.0" encoding="utf-8"?>
<EsriMapsInfo xmlns="ESRI.ArcGIS.Mapping.OfficeIntegration.PowerPointInfo">
  <Version>Version1</Version>
  <RequiresSignIn>False</RequiresSignIn>
</EsriMapsInfo>
</file>

<file path=customXml/item87.xml><?xml version="1.0" encoding="utf-8"?>
<EsriMapsInfo xmlns="ESRI.ArcGIS.Mapping.OfficeIntegration.PowerPointInfo">
  <Version>Version1</Version>
  <RequiresSignIn>False</RequiresSignIn>
</EsriMapsInfo>
</file>

<file path=customXml/item88.xml><?xml version="1.0" encoding="utf-8"?>
<EsriMapsInfo xmlns="ESRI.ArcGIS.Mapping.OfficeIntegration.PowerPointInfo">
  <Version>Version1</Version>
  <RequiresSignIn>False</RequiresSignIn>
</EsriMapsInfo>
</file>

<file path=customXml/item89.xml><?xml version="1.0" encoding="utf-8"?>
<EsriMapsInfo xmlns="ESRI.ArcGIS.Mapping.OfficeIntegration.PowerPointInfo">
  <Version>Version1</Version>
  <RequiresSignIn>False</RequiresSignIn>
</EsriMapsInfo>
</file>

<file path=customXml/item9.xml><?xml version="1.0" encoding="utf-8"?>
<EsriMapsInfo xmlns="ESRI.ArcGIS.Mapping.OfficeIntegration.PowerPointInfo">
  <Version>Version1</Version>
  <RequiresSignIn>False</RequiresSignIn>
</EsriMapsInfo>
</file>

<file path=customXml/item90.xml><?xml version="1.0" encoding="utf-8"?>
<EsriMapsInfo xmlns="ESRI.ArcGIS.Mapping.OfficeIntegration.PowerPointInfo">
  <Version>Version1</Version>
  <RequiresSignIn>False</RequiresSignIn>
</EsriMapsInfo>
</file>

<file path=customXml/item91.xml><?xml version="1.0" encoding="utf-8"?>
<EsriMapsInfo xmlns="ESRI.ArcGIS.Mapping.OfficeIntegration.PowerPointInfo">
  <Version>Version1</Version>
  <RequiresSignIn>False</RequiresSignIn>
</EsriMapsInfo>
</file>

<file path=customXml/item92.xml><?xml version="1.0" encoding="utf-8"?>
<EsriMapsInfo xmlns="ESRI.ArcGIS.Mapping.OfficeIntegration.PowerPointInfo">
  <Version>Version1</Version>
  <RequiresSignIn>False</RequiresSignIn>
</EsriMapsInfo>
</file>

<file path=customXml/item93.xml><?xml version="1.0" encoding="utf-8"?>
<EsriMapsInfo xmlns="ESRI.ArcGIS.Mapping.OfficeIntegration.PowerPointInfo">
  <Version>Version1</Version>
  <RequiresSignIn>False</RequiresSignIn>
</EsriMapsInfo>
</file>

<file path=customXml/item94.xml><?xml version="1.0" encoding="utf-8"?>
<EsriMapsInfo xmlns="ESRI.ArcGIS.Mapping.OfficeIntegration.PowerPointInfo">
  <Version>Version1</Version>
  <RequiresSignIn>False</RequiresSignIn>
</EsriMapsInfo>
</file>

<file path=customXml/item95.xml><?xml version="1.0" encoding="utf-8"?>
<EsriMapsInfo xmlns="ESRI.ArcGIS.Mapping.OfficeIntegration.PowerPointInfo">
  <Version>Version1</Version>
  <RequiresSignIn>False</RequiresSignIn>
</EsriMapsInfo>
</file>

<file path=customXml/item96.xml><?xml version="1.0" encoding="utf-8"?>
<EsriMapsInfo xmlns="ESRI.ArcGIS.Mapping.OfficeIntegration.PowerPointInfo">
  <Version>Version1</Version>
  <RequiresSignIn>False</RequiresSignIn>
</EsriMapsInfo>
</file>

<file path=customXml/item97.xml><?xml version="1.0" encoding="utf-8"?>
<EsriMapsInfo xmlns="ESRI.ArcGIS.Mapping.OfficeIntegration.PowerPointInfo">
  <Version>Version1</Version>
  <RequiresSignIn>False</RequiresSignIn>
</EsriMapsInfo>
</file>

<file path=customXml/item98.xml><?xml version="1.0" encoding="utf-8"?>
<EsriMapsInfo xmlns="ESRI.ArcGIS.Mapping.OfficeIntegration.PowerPointInfo">
  <Version>Version1</Version>
  <RequiresSignIn>False</RequiresSignIn>
</EsriMapsInfo>
</file>

<file path=customXml/item99.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C6B00678-E322-4705-AE31-2DAAB9D8ADB8}">
  <ds:schemaRefs>
    <ds:schemaRef ds:uri="ESRI.ArcGIS.Mapping.OfficeIntegration.PowerPointInfo"/>
  </ds:schemaRefs>
</ds:datastoreItem>
</file>

<file path=customXml/itemProps10.xml><?xml version="1.0" encoding="utf-8"?>
<ds:datastoreItem xmlns:ds="http://schemas.openxmlformats.org/officeDocument/2006/customXml" ds:itemID="{5368E3F3-BA35-4763-BEB7-C19044E47904}">
  <ds:schemaRefs>
    <ds:schemaRef ds:uri="ESRI.ArcGIS.Mapping.OfficeIntegration.PowerPointInfo"/>
  </ds:schemaRefs>
</ds:datastoreItem>
</file>

<file path=customXml/itemProps100.xml><?xml version="1.0" encoding="utf-8"?>
<ds:datastoreItem xmlns:ds="http://schemas.openxmlformats.org/officeDocument/2006/customXml" ds:itemID="{87A9E2CD-2E69-4425-BA92-3A7286C16278}">
  <ds:schemaRefs>
    <ds:schemaRef ds:uri="ESRI.ArcGIS.Mapping.OfficeIntegration.PowerPointInfo"/>
  </ds:schemaRefs>
</ds:datastoreItem>
</file>

<file path=customXml/itemProps101.xml><?xml version="1.0" encoding="utf-8"?>
<ds:datastoreItem xmlns:ds="http://schemas.openxmlformats.org/officeDocument/2006/customXml" ds:itemID="{18FDD696-BF3D-4D69-8E75-0E29832E42BC}">
  <ds:schemaRefs>
    <ds:schemaRef ds:uri="ESRI.ArcGIS.Mapping.OfficeIntegration.PowerPointInfo"/>
  </ds:schemaRefs>
</ds:datastoreItem>
</file>

<file path=customXml/itemProps102.xml><?xml version="1.0" encoding="utf-8"?>
<ds:datastoreItem xmlns:ds="http://schemas.openxmlformats.org/officeDocument/2006/customXml" ds:itemID="{C011321E-892C-4A73-995B-7CCD708CC5CC}">
  <ds:schemaRefs>
    <ds:schemaRef ds:uri="ESRI.ArcGIS.Mapping.OfficeIntegration.PowerPointInfo"/>
  </ds:schemaRefs>
</ds:datastoreItem>
</file>

<file path=customXml/itemProps103.xml><?xml version="1.0" encoding="utf-8"?>
<ds:datastoreItem xmlns:ds="http://schemas.openxmlformats.org/officeDocument/2006/customXml" ds:itemID="{1B069737-DB61-4BE6-83C6-D7CAC6B117C4}">
  <ds:schemaRefs>
    <ds:schemaRef ds:uri="ESRI.ArcGIS.Mapping.OfficeIntegration.PowerPointInfo"/>
  </ds:schemaRefs>
</ds:datastoreItem>
</file>

<file path=customXml/itemProps104.xml><?xml version="1.0" encoding="utf-8"?>
<ds:datastoreItem xmlns:ds="http://schemas.openxmlformats.org/officeDocument/2006/customXml" ds:itemID="{387C9E56-9F92-4718-9109-337B07A9F9DC}">
  <ds:schemaRefs>
    <ds:schemaRef ds:uri="ESRI.ArcGIS.Mapping.OfficeIntegration.PowerPointInfo"/>
  </ds:schemaRefs>
</ds:datastoreItem>
</file>

<file path=customXml/itemProps105.xml><?xml version="1.0" encoding="utf-8"?>
<ds:datastoreItem xmlns:ds="http://schemas.openxmlformats.org/officeDocument/2006/customXml" ds:itemID="{79363B8E-4C8E-4404-B892-ADC7CBC249BB}">
  <ds:schemaRefs>
    <ds:schemaRef ds:uri="ESRI.ArcGIS.Mapping.OfficeIntegration.PowerPointInfo"/>
  </ds:schemaRefs>
</ds:datastoreItem>
</file>

<file path=customXml/itemProps106.xml><?xml version="1.0" encoding="utf-8"?>
<ds:datastoreItem xmlns:ds="http://schemas.openxmlformats.org/officeDocument/2006/customXml" ds:itemID="{117FE147-4DFF-45C6-974F-547871BC5A79}">
  <ds:schemaRefs>
    <ds:schemaRef ds:uri="ESRI.ArcGIS.Mapping.OfficeIntegration.PowerPointInfo"/>
  </ds:schemaRefs>
</ds:datastoreItem>
</file>

<file path=customXml/itemProps107.xml><?xml version="1.0" encoding="utf-8"?>
<ds:datastoreItem xmlns:ds="http://schemas.openxmlformats.org/officeDocument/2006/customXml" ds:itemID="{CD897A8B-0626-42BD-A5B7-827BDCFE4289}">
  <ds:schemaRefs>
    <ds:schemaRef ds:uri="ESRI.ArcGIS.Mapping.OfficeIntegration.PowerPointInfo"/>
  </ds:schemaRefs>
</ds:datastoreItem>
</file>

<file path=customXml/itemProps108.xml><?xml version="1.0" encoding="utf-8"?>
<ds:datastoreItem xmlns:ds="http://schemas.openxmlformats.org/officeDocument/2006/customXml" ds:itemID="{9DF53E55-237C-4FC0-9A7C-D19ADB44EADB}">
  <ds:schemaRefs>
    <ds:schemaRef ds:uri="ESRI.ArcGIS.Mapping.OfficeIntegration.PowerPointInfo"/>
  </ds:schemaRefs>
</ds:datastoreItem>
</file>

<file path=customXml/itemProps109.xml><?xml version="1.0" encoding="utf-8"?>
<ds:datastoreItem xmlns:ds="http://schemas.openxmlformats.org/officeDocument/2006/customXml" ds:itemID="{8B7ADA22-A997-47FF-AF5D-61C158EF96A0}">
  <ds:schemaRefs>
    <ds:schemaRef ds:uri="ESRI.ArcGIS.Mapping.OfficeIntegration.PowerPointInfo"/>
  </ds:schemaRefs>
</ds:datastoreItem>
</file>

<file path=customXml/itemProps11.xml><?xml version="1.0" encoding="utf-8"?>
<ds:datastoreItem xmlns:ds="http://schemas.openxmlformats.org/officeDocument/2006/customXml" ds:itemID="{C6585029-F762-4D09-BAA3-107B40665FAD}">
  <ds:schemaRefs>
    <ds:schemaRef ds:uri="ESRI.ArcGIS.Mapping.OfficeIntegration.PowerPointInfo"/>
  </ds:schemaRefs>
</ds:datastoreItem>
</file>

<file path=customXml/itemProps110.xml><?xml version="1.0" encoding="utf-8"?>
<ds:datastoreItem xmlns:ds="http://schemas.openxmlformats.org/officeDocument/2006/customXml" ds:itemID="{4FD91338-9855-4792-A888-4C6E6627AF65}">
  <ds:schemaRefs>
    <ds:schemaRef ds:uri="ESRI.ArcGIS.Mapping.OfficeIntegration.PowerPointInfo"/>
  </ds:schemaRefs>
</ds:datastoreItem>
</file>

<file path=customXml/itemProps111.xml><?xml version="1.0" encoding="utf-8"?>
<ds:datastoreItem xmlns:ds="http://schemas.openxmlformats.org/officeDocument/2006/customXml" ds:itemID="{C618CC5C-F2AE-4F51-82B1-2A119055FD86}">
  <ds:schemaRefs>
    <ds:schemaRef ds:uri="ESRI.ArcGIS.Mapping.OfficeIntegration.PowerPointInfo"/>
  </ds:schemaRefs>
</ds:datastoreItem>
</file>

<file path=customXml/itemProps112.xml><?xml version="1.0" encoding="utf-8"?>
<ds:datastoreItem xmlns:ds="http://schemas.openxmlformats.org/officeDocument/2006/customXml" ds:itemID="{8E19F43E-2AF1-41A3-9F30-A4629EE66965}">
  <ds:schemaRefs>
    <ds:schemaRef ds:uri="ESRI.ArcGIS.Mapping.OfficeIntegration.PowerPointInfo"/>
  </ds:schemaRefs>
</ds:datastoreItem>
</file>

<file path=customXml/itemProps113.xml><?xml version="1.0" encoding="utf-8"?>
<ds:datastoreItem xmlns:ds="http://schemas.openxmlformats.org/officeDocument/2006/customXml" ds:itemID="{BE74635F-DA6E-4688-8F6C-480394DE0F77}">
  <ds:schemaRefs>
    <ds:schemaRef ds:uri="ESRI.ArcGIS.Mapping.OfficeIntegration.PowerPointInfo"/>
  </ds:schemaRefs>
</ds:datastoreItem>
</file>

<file path=customXml/itemProps114.xml><?xml version="1.0" encoding="utf-8"?>
<ds:datastoreItem xmlns:ds="http://schemas.openxmlformats.org/officeDocument/2006/customXml" ds:itemID="{E590EF54-E32A-498C-BE4E-719B6DB00378}">
  <ds:schemaRefs>
    <ds:schemaRef ds:uri="ESRI.ArcGIS.Mapping.OfficeIntegration.PowerPointInfo"/>
  </ds:schemaRefs>
</ds:datastoreItem>
</file>

<file path=customXml/itemProps115.xml><?xml version="1.0" encoding="utf-8"?>
<ds:datastoreItem xmlns:ds="http://schemas.openxmlformats.org/officeDocument/2006/customXml" ds:itemID="{0429A695-D739-49C5-B4D0-473F735D6B4B}">
  <ds:schemaRefs>
    <ds:schemaRef ds:uri="ESRI.ArcGIS.Mapping.OfficeIntegration.PowerPointInfo"/>
  </ds:schemaRefs>
</ds:datastoreItem>
</file>

<file path=customXml/itemProps116.xml><?xml version="1.0" encoding="utf-8"?>
<ds:datastoreItem xmlns:ds="http://schemas.openxmlformats.org/officeDocument/2006/customXml" ds:itemID="{96903E37-7146-4580-8B63-C114B12CEEF9}">
  <ds:schemaRefs>
    <ds:schemaRef ds:uri="ESRI.ArcGIS.Mapping.OfficeIntegration.PowerPointInfo"/>
  </ds:schemaRefs>
</ds:datastoreItem>
</file>

<file path=customXml/itemProps117.xml><?xml version="1.0" encoding="utf-8"?>
<ds:datastoreItem xmlns:ds="http://schemas.openxmlformats.org/officeDocument/2006/customXml" ds:itemID="{A92E7AB1-E0B6-4DF8-B211-7F254864724F}">
  <ds:schemaRefs>
    <ds:schemaRef ds:uri="ESRI.ArcGIS.Mapping.OfficeIntegration.PowerPointInfo"/>
  </ds:schemaRefs>
</ds:datastoreItem>
</file>

<file path=customXml/itemProps118.xml><?xml version="1.0" encoding="utf-8"?>
<ds:datastoreItem xmlns:ds="http://schemas.openxmlformats.org/officeDocument/2006/customXml" ds:itemID="{9370444B-F5C3-46A2-81D9-BA99A39C23B6}">
  <ds:schemaRefs>
    <ds:schemaRef ds:uri="ESRI.ArcGIS.Mapping.OfficeIntegration.PowerPointInfo"/>
  </ds:schemaRefs>
</ds:datastoreItem>
</file>

<file path=customXml/itemProps119.xml><?xml version="1.0" encoding="utf-8"?>
<ds:datastoreItem xmlns:ds="http://schemas.openxmlformats.org/officeDocument/2006/customXml" ds:itemID="{C07A8237-DEDD-41DE-BB67-EF4B083F16B6}">
  <ds:schemaRefs>
    <ds:schemaRef ds:uri="ESRI.ArcGIS.Mapping.OfficeIntegration.PowerPointInfo"/>
  </ds:schemaRefs>
</ds:datastoreItem>
</file>

<file path=customXml/itemProps12.xml><?xml version="1.0" encoding="utf-8"?>
<ds:datastoreItem xmlns:ds="http://schemas.openxmlformats.org/officeDocument/2006/customXml" ds:itemID="{C8FC4508-C6D7-4D57-8E11-634BF14AFAD5}">
  <ds:schemaRefs>
    <ds:schemaRef ds:uri="ESRI.ArcGIS.Mapping.OfficeIntegration.PowerPointInfo"/>
  </ds:schemaRefs>
</ds:datastoreItem>
</file>

<file path=customXml/itemProps120.xml><?xml version="1.0" encoding="utf-8"?>
<ds:datastoreItem xmlns:ds="http://schemas.openxmlformats.org/officeDocument/2006/customXml" ds:itemID="{2715B0DA-2F7B-4FF7-9E74-E3F7C65EACC2}">
  <ds:schemaRefs>
    <ds:schemaRef ds:uri="ESRI.ArcGIS.Mapping.OfficeIntegration.PowerPointInfo"/>
  </ds:schemaRefs>
</ds:datastoreItem>
</file>

<file path=customXml/itemProps121.xml><?xml version="1.0" encoding="utf-8"?>
<ds:datastoreItem xmlns:ds="http://schemas.openxmlformats.org/officeDocument/2006/customXml" ds:itemID="{F7289A6D-DA6D-43D6-BE84-E7FB55B68478}">
  <ds:schemaRefs>
    <ds:schemaRef ds:uri="ESRI.ArcGIS.Mapping.OfficeIntegration.PowerPointInfo"/>
  </ds:schemaRefs>
</ds:datastoreItem>
</file>

<file path=customXml/itemProps122.xml><?xml version="1.0" encoding="utf-8"?>
<ds:datastoreItem xmlns:ds="http://schemas.openxmlformats.org/officeDocument/2006/customXml" ds:itemID="{6556E59F-11B2-4B9D-9C9F-78A464A0FAA3}">
  <ds:schemaRefs>
    <ds:schemaRef ds:uri="ESRI.ArcGIS.Mapping.OfficeIntegration.PowerPointInfo"/>
  </ds:schemaRefs>
</ds:datastoreItem>
</file>

<file path=customXml/itemProps123.xml><?xml version="1.0" encoding="utf-8"?>
<ds:datastoreItem xmlns:ds="http://schemas.openxmlformats.org/officeDocument/2006/customXml" ds:itemID="{F7003038-69BA-4E78-9144-35AE6E57431B}">
  <ds:schemaRefs>
    <ds:schemaRef ds:uri="ESRI.ArcGIS.Mapping.OfficeIntegration.PowerPointInfo"/>
  </ds:schemaRefs>
</ds:datastoreItem>
</file>

<file path=customXml/itemProps124.xml><?xml version="1.0" encoding="utf-8"?>
<ds:datastoreItem xmlns:ds="http://schemas.openxmlformats.org/officeDocument/2006/customXml" ds:itemID="{21C6A753-0D4E-4A21-A948-BF67FECDB369}">
  <ds:schemaRefs>
    <ds:schemaRef ds:uri="ESRI.ArcGIS.Mapping.OfficeIntegration.PowerPointInfo"/>
  </ds:schemaRefs>
</ds:datastoreItem>
</file>

<file path=customXml/itemProps125.xml><?xml version="1.0" encoding="utf-8"?>
<ds:datastoreItem xmlns:ds="http://schemas.openxmlformats.org/officeDocument/2006/customXml" ds:itemID="{5EC2B68A-BFCD-436B-9DB3-F654F43E6140}">
  <ds:schemaRefs>
    <ds:schemaRef ds:uri="ESRI.ArcGIS.Mapping.OfficeIntegration.PowerPointInfo"/>
  </ds:schemaRefs>
</ds:datastoreItem>
</file>

<file path=customXml/itemProps126.xml><?xml version="1.0" encoding="utf-8"?>
<ds:datastoreItem xmlns:ds="http://schemas.openxmlformats.org/officeDocument/2006/customXml" ds:itemID="{C11A436B-4549-44C3-89AE-11318BB86175}">
  <ds:schemaRefs>
    <ds:schemaRef ds:uri="ESRI.ArcGIS.Mapping.OfficeIntegration.PowerPointInfo"/>
  </ds:schemaRefs>
</ds:datastoreItem>
</file>

<file path=customXml/itemProps127.xml><?xml version="1.0" encoding="utf-8"?>
<ds:datastoreItem xmlns:ds="http://schemas.openxmlformats.org/officeDocument/2006/customXml" ds:itemID="{185359A9-31C6-4AD1-B3E5-3C054653BDCD}">
  <ds:schemaRefs>
    <ds:schemaRef ds:uri="ESRI.ArcGIS.Mapping.OfficeIntegration.PowerPointInfo"/>
  </ds:schemaRefs>
</ds:datastoreItem>
</file>

<file path=customXml/itemProps128.xml><?xml version="1.0" encoding="utf-8"?>
<ds:datastoreItem xmlns:ds="http://schemas.openxmlformats.org/officeDocument/2006/customXml" ds:itemID="{25DDABFD-EC9C-4A85-A8B3-06D2F9D76F35}">
  <ds:schemaRefs>
    <ds:schemaRef ds:uri="ESRI.ArcGIS.Mapping.OfficeIntegration.PowerPointInfo"/>
  </ds:schemaRefs>
</ds:datastoreItem>
</file>

<file path=customXml/itemProps129.xml><?xml version="1.0" encoding="utf-8"?>
<ds:datastoreItem xmlns:ds="http://schemas.openxmlformats.org/officeDocument/2006/customXml" ds:itemID="{8EE417B9-C5A2-40FB-833E-36BE701365FA}">
  <ds:schemaRefs>
    <ds:schemaRef ds:uri="ESRI.ArcGIS.Mapping.OfficeIntegration.PowerPointInfo"/>
  </ds:schemaRefs>
</ds:datastoreItem>
</file>

<file path=customXml/itemProps13.xml><?xml version="1.0" encoding="utf-8"?>
<ds:datastoreItem xmlns:ds="http://schemas.openxmlformats.org/officeDocument/2006/customXml" ds:itemID="{C938025C-C031-4C46-A902-4959428061F0}">
  <ds:schemaRefs>
    <ds:schemaRef ds:uri="ESRI.ArcGIS.Mapping.OfficeIntegration.PowerPointInfo"/>
  </ds:schemaRefs>
</ds:datastoreItem>
</file>

<file path=customXml/itemProps130.xml><?xml version="1.0" encoding="utf-8"?>
<ds:datastoreItem xmlns:ds="http://schemas.openxmlformats.org/officeDocument/2006/customXml" ds:itemID="{D8162B27-5681-4F06-B4D9-F6FB446F1EB7}">
  <ds:schemaRefs>
    <ds:schemaRef ds:uri="ESRI.ArcGIS.Mapping.OfficeIntegration.PowerPointInfo"/>
  </ds:schemaRefs>
</ds:datastoreItem>
</file>

<file path=customXml/itemProps131.xml><?xml version="1.0" encoding="utf-8"?>
<ds:datastoreItem xmlns:ds="http://schemas.openxmlformats.org/officeDocument/2006/customXml" ds:itemID="{04A310CD-3FE5-430B-9E47-33B54B7B78D5}">
  <ds:schemaRefs>
    <ds:schemaRef ds:uri="ESRI.ArcGIS.Mapping.OfficeIntegration.PowerPointInfo"/>
  </ds:schemaRefs>
</ds:datastoreItem>
</file>

<file path=customXml/itemProps132.xml><?xml version="1.0" encoding="utf-8"?>
<ds:datastoreItem xmlns:ds="http://schemas.openxmlformats.org/officeDocument/2006/customXml" ds:itemID="{A670B244-BA1C-4A3D-B6F6-31EE31C8A9E1}">
  <ds:schemaRefs>
    <ds:schemaRef ds:uri="ESRI.ArcGIS.Mapping.OfficeIntegration.PowerPointInfo"/>
  </ds:schemaRefs>
</ds:datastoreItem>
</file>

<file path=customXml/itemProps133.xml><?xml version="1.0" encoding="utf-8"?>
<ds:datastoreItem xmlns:ds="http://schemas.openxmlformats.org/officeDocument/2006/customXml" ds:itemID="{3D217232-C0CC-4741-B9B9-4C7114C1BD60}">
  <ds:schemaRefs>
    <ds:schemaRef ds:uri="ESRI.ArcGIS.Mapping.OfficeIntegration.PowerPointInfo"/>
  </ds:schemaRefs>
</ds:datastoreItem>
</file>

<file path=customXml/itemProps134.xml><?xml version="1.0" encoding="utf-8"?>
<ds:datastoreItem xmlns:ds="http://schemas.openxmlformats.org/officeDocument/2006/customXml" ds:itemID="{8CB6810E-4CDE-406B-8DDD-98C5B699C446}">
  <ds:schemaRefs>
    <ds:schemaRef ds:uri="ESRI.ArcGIS.Mapping.OfficeIntegration.PowerPointInfo"/>
  </ds:schemaRefs>
</ds:datastoreItem>
</file>

<file path=customXml/itemProps135.xml><?xml version="1.0" encoding="utf-8"?>
<ds:datastoreItem xmlns:ds="http://schemas.openxmlformats.org/officeDocument/2006/customXml" ds:itemID="{F124418C-F386-4161-AFE6-8B36EC36D1EC}">
  <ds:schemaRefs>
    <ds:schemaRef ds:uri="ESRI.ArcGIS.Mapping.OfficeIntegration.PowerPointInfo"/>
  </ds:schemaRefs>
</ds:datastoreItem>
</file>

<file path=customXml/itemProps136.xml><?xml version="1.0" encoding="utf-8"?>
<ds:datastoreItem xmlns:ds="http://schemas.openxmlformats.org/officeDocument/2006/customXml" ds:itemID="{56532528-C767-4232-A7CE-A99F02B506F0}">
  <ds:schemaRefs>
    <ds:schemaRef ds:uri="ESRI.ArcGIS.Mapping.OfficeIntegration.PowerPointInfo"/>
  </ds:schemaRefs>
</ds:datastoreItem>
</file>

<file path=customXml/itemProps137.xml><?xml version="1.0" encoding="utf-8"?>
<ds:datastoreItem xmlns:ds="http://schemas.openxmlformats.org/officeDocument/2006/customXml" ds:itemID="{25C61D44-D2EB-466D-A737-89EF1844EBBA}">
  <ds:schemaRefs>
    <ds:schemaRef ds:uri="ESRI.ArcGIS.Mapping.OfficeIntegration.PowerPointInfo"/>
  </ds:schemaRefs>
</ds:datastoreItem>
</file>

<file path=customXml/itemProps138.xml><?xml version="1.0" encoding="utf-8"?>
<ds:datastoreItem xmlns:ds="http://schemas.openxmlformats.org/officeDocument/2006/customXml" ds:itemID="{085A7459-9927-4CDD-A8A7-91ACC150F973}">
  <ds:schemaRefs>
    <ds:schemaRef ds:uri="ESRI.ArcGIS.Mapping.OfficeIntegration.PowerPointInfo"/>
  </ds:schemaRefs>
</ds:datastoreItem>
</file>

<file path=customXml/itemProps139.xml><?xml version="1.0" encoding="utf-8"?>
<ds:datastoreItem xmlns:ds="http://schemas.openxmlformats.org/officeDocument/2006/customXml" ds:itemID="{B4362E57-74BE-4C3E-87BF-BB1245B80382}">
  <ds:schemaRefs>
    <ds:schemaRef ds:uri="ESRI.ArcGIS.Mapping.OfficeIntegration.PowerPointInfo"/>
  </ds:schemaRefs>
</ds:datastoreItem>
</file>

<file path=customXml/itemProps14.xml><?xml version="1.0" encoding="utf-8"?>
<ds:datastoreItem xmlns:ds="http://schemas.openxmlformats.org/officeDocument/2006/customXml" ds:itemID="{EDF89EBF-61D0-441B-B936-048CC91D7BAF}">
  <ds:schemaRefs>
    <ds:schemaRef ds:uri="ESRI.ArcGIS.Mapping.OfficeIntegration.PowerPointInfo"/>
  </ds:schemaRefs>
</ds:datastoreItem>
</file>

<file path=customXml/itemProps140.xml><?xml version="1.0" encoding="utf-8"?>
<ds:datastoreItem xmlns:ds="http://schemas.openxmlformats.org/officeDocument/2006/customXml" ds:itemID="{E90B40E3-D9B4-4126-B0C5-9A0A68D5274A}">
  <ds:schemaRefs>
    <ds:schemaRef ds:uri="ESRI.ArcGIS.Mapping.OfficeIntegration.PowerPointInfo"/>
  </ds:schemaRefs>
</ds:datastoreItem>
</file>

<file path=customXml/itemProps141.xml><?xml version="1.0" encoding="utf-8"?>
<ds:datastoreItem xmlns:ds="http://schemas.openxmlformats.org/officeDocument/2006/customXml" ds:itemID="{41498127-1BE1-4D48-9253-6867CFBD9C17}">
  <ds:schemaRefs>
    <ds:schemaRef ds:uri="ESRI.ArcGIS.Mapping.OfficeIntegration.PowerPointInfo"/>
  </ds:schemaRefs>
</ds:datastoreItem>
</file>

<file path=customXml/itemProps142.xml><?xml version="1.0" encoding="utf-8"?>
<ds:datastoreItem xmlns:ds="http://schemas.openxmlformats.org/officeDocument/2006/customXml" ds:itemID="{C2C0863D-FFC5-4359-953B-3915CD4A1EE3}">
  <ds:schemaRefs>
    <ds:schemaRef ds:uri="ESRI.ArcGIS.Mapping.OfficeIntegration.PowerPointInfo"/>
  </ds:schemaRefs>
</ds:datastoreItem>
</file>

<file path=customXml/itemProps143.xml><?xml version="1.0" encoding="utf-8"?>
<ds:datastoreItem xmlns:ds="http://schemas.openxmlformats.org/officeDocument/2006/customXml" ds:itemID="{E08FD0B4-6CAE-4215-921D-EFDF3B7A8916}">
  <ds:schemaRefs>
    <ds:schemaRef ds:uri="ESRI.ArcGIS.Mapping.OfficeIntegration.PowerPointInfo"/>
  </ds:schemaRefs>
</ds:datastoreItem>
</file>

<file path=customXml/itemProps144.xml><?xml version="1.0" encoding="utf-8"?>
<ds:datastoreItem xmlns:ds="http://schemas.openxmlformats.org/officeDocument/2006/customXml" ds:itemID="{E159D8AC-ABB8-41E6-AE63-508F3E2127A2}">
  <ds:schemaRefs>
    <ds:schemaRef ds:uri="ESRI.ArcGIS.Mapping.OfficeIntegration.PowerPointInfo"/>
  </ds:schemaRefs>
</ds:datastoreItem>
</file>

<file path=customXml/itemProps145.xml><?xml version="1.0" encoding="utf-8"?>
<ds:datastoreItem xmlns:ds="http://schemas.openxmlformats.org/officeDocument/2006/customXml" ds:itemID="{F162CDDF-2A2E-4CC6-8FB3-74B2BE0977E5}">
  <ds:schemaRefs>
    <ds:schemaRef ds:uri="ESRI.ArcGIS.Mapping.OfficeIntegration.PowerPointInfo"/>
  </ds:schemaRefs>
</ds:datastoreItem>
</file>

<file path=customXml/itemProps146.xml><?xml version="1.0" encoding="utf-8"?>
<ds:datastoreItem xmlns:ds="http://schemas.openxmlformats.org/officeDocument/2006/customXml" ds:itemID="{6A3BD0FE-1978-4ED9-843E-D1A50F8B126D}">
  <ds:schemaRefs>
    <ds:schemaRef ds:uri="ESRI.ArcGIS.Mapping.OfficeIntegration.PowerPointInfo"/>
  </ds:schemaRefs>
</ds:datastoreItem>
</file>

<file path=customXml/itemProps147.xml><?xml version="1.0" encoding="utf-8"?>
<ds:datastoreItem xmlns:ds="http://schemas.openxmlformats.org/officeDocument/2006/customXml" ds:itemID="{A2DA2D2A-4E4D-4E5A-8B6D-70EFD80CDD32}">
  <ds:schemaRefs>
    <ds:schemaRef ds:uri="ESRI.ArcGIS.Mapping.OfficeIntegration.PowerPointInfo"/>
  </ds:schemaRefs>
</ds:datastoreItem>
</file>

<file path=customXml/itemProps148.xml><?xml version="1.0" encoding="utf-8"?>
<ds:datastoreItem xmlns:ds="http://schemas.openxmlformats.org/officeDocument/2006/customXml" ds:itemID="{EE31E9CA-CF9F-46EC-A8B6-354C69881CFE}">
  <ds:schemaRefs>
    <ds:schemaRef ds:uri="ESRI.ArcGIS.Mapping.OfficeIntegration.PowerPointInfo"/>
  </ds:schemaRefs>
</ds:datastoreItem>
</file>

<file path=customXml/itemProps149.xml><?xml version="1.0" encoding="utf-8"?>
<ds:datastoreItem xmlns:ds="http://schemas.openxmlformats.org/officeDocument/2006/customXml" ds:itemID="{C3C2DD9D-83BA-4AD2-BEEA-4F37A3E67320}">
  <ds:schemaRefs>
    <ds:schemaRef ds:uri="ESRI.ArcGIS.Mapping.OfficeIntegration.PowerPointInfo"/>
  </ds:schemaRefs>
</ds:datastoreItem>
</file>

<file path=customXml/itemProps15.xml><?xml version="1.0" encoding="utf-8"?>
<ds:datastoreItem xmlns:ds="http://schemas.openxmlformats.org/officeDocument/2006/customXml" ds:itemID="{DBC68ABF-AAAC-404B-8A39-B4E24A67559B}">
  <ds:schemaRefs>
    <ds:schemaRef ds:uri="ESRI.ArcGIS.Mapping.OfficeIntegration.PowerPointInfo"/>
  </ds:schemaRefs>
</ds:datastoreItem>
</file>

<file path=customXml/itemProps150.xml><?xml version="1.0" encoding="utf-8"?>
<ds:datastoreItem xmlns:ds="http://schemas.openxmlformats.org/officeDocument/2006/customXml" ds:itemID="{18FB0B64-8861-4717-9EE1-0E18B4ED679B}">
  <ds:schemaRefs>
    <ds:schemaRef ds:uri="ESRI.ArcGIS.Mapping.OfficeIntegration.PowerPointInfo"/>
  </ds:schemaRefs>
</ds:datastoreItem>
</file>

<file path=customXml/itemProps151.xml><?xml version="1.0" encoding="utf-8"?>
<ds:datastoreItem xmlns:ds="http://schemas.openxmlformats.org/officeDocument/2006/customXml" ds:itemID="{A1316097-807F-40FF-8EA0-58657BE2E633}">
  <ds:schemaRefs>
    <ds:schemaRef ds:uri="ESRI.ArcGIS.Mapping.OfficeIntegration.PowerPointInfo"/>
  </ds:schemaRefs>
</ds:datastoreItem>
</file>

<file path=customXml/itemProps152.xml><?xml version="1.0" encoding="utf-8"?>
<ds:datastoreItem xmlns:ds="http://schemas.openxmlformats.org/officeDocument/2006/customXml" ds:itemID="{4FF4684E-C22E-44FE-8FF3-9D2FA12BD31F}">
  <ds:schemaRefs>
    <ds:schemaRef ds:uri="ESRI.ArcGIS.Mapping.OfficeIntegration.PowerPointInfo"/>
  </ds:schemaRefs>
</ds:datastoreItem>
</file>

<file path=customXml/itemProps153.xml><?xml version="1.0" encoding="utf-8"?>
<ds:datastoreItem xmlns:ds="http://schemas.openxmlformats.org/officeDocument/2006/customXml" ds:itemID="{05633C43-BB37-4AA6-A69F-553CC5A9B74D}">
  <ds:schemaRefs>
    <ds:schemaRef ds:uri="ESRI.ArcGIS.Mapping.OfficeIntegration.PowerPointInfo"/>
  </ds:schemaRefs>
</ds:datastoreItem>
</file>

<file path=customXml/itemProps154.xml><?xml version="1.0" encoding="utf-8"?>
<ds:datastoreItem xmlns:ds="http://schemas.openxmlformats.org/officeDocument/2006/customXml" ds:itemID="{ED9615B8-AF43-4B2B-8103-59225F138D1A}">
  <ds:schemaRefs>
    <ds:schemaRef ds:uri="ESRI.ArcGIS.Mapping.OfficeIntegration.PowerPointInfo"/>
  </ds:schemaRefs>
</ds:datastoreItem>
</file>

<file path=customXml/itemProps155.xml><?xml version="1.0" encoding="utf-8"?>
<ds:datastoreItem xmlns:ds="http://schemas.openxmlformats.org/officeDocument/2006/customXml" ds:itemID="{F965142A-0472-43F4-A35D-6549CA31FF56}">
  <ds:schemaRefs>
    <ds:schemaRef ds:uri="ESRI.ArcGIS.Mapping.OfficeIntegration.PowerPointInfo"/>
  </ds:schemaRefs>
</ds:datastoreItem>
</file>

<file path=customXml/itemProps156.xml><?xml version="1.0" encoding="utf-8"?>
<ds:datastoreItem xmlns:ds="http://schemas.openxmlformats.org/officeDocument/2006/customXml" ds:itemID="{A9FA9412-1A01-40E5-96C9-0F11D5456E0E}">
  <ds:schemaRefs>
    <ds:schemaRef ds:uri="ESRI.ArcGIS.Mapping.OfficeIntegration.PowerPointInfo"/>
  </ds:schemaRefs>
</ds:datastoreItem>
</file>

<file path=customXml/itemProps157.xml><?xml version="1.0" encoding="utf-8"?>
<ds:datastoreItem xmlns:ds="http://schemas.openxmlformats.org/officeDocument/2006/customXml" ds:itemID="{282A43BC-B075-436F-A2D0-28932DD58C22}">
  <ds:schemaRefs>
    <ds:schemaRef ds:uri="ESRI.ArcGIS.Mapping.OfficeIntegration.PowerPointInfo"/>
  </ds:schemaRefs>
</ds:datastoreItem>
</file>

<file path=customXml/itemProps158.xml><?xml version="1.0" encoding="utf-8"?>
<ds:datastoreItem xmlns:ds="http://schemas.openxmlformats.org/officeDocument/2006/customXml" ds:itemID="{8B6F46D8-C054-421F-8C5F-0E54B7C98825}">
  <ds:schemaRefs>
    <ds:schemaRef ds:uri="ESRI.ArcGIS.Mapping.OfficeIntegration.PowerPointInfo"/>
  </ds:schemaRefs>
</ds:datastoreItem>
</file>

<file path=customXml/itemProps159.xml><?xml version="1.0" encoding="utf-8"?>
<ds:datastoreItem xmlns:ds="http://schemas.openxmlformats.org/officeDocument/2006/customXml" ds:itemID="{12CB10CA-A8F6-48CF-A51C-DEA168BF71D2}">
  <ds:schemaRefs>
    <ds:schemaRef ds:uri="ESRI.ArcGIS.Mapping.OfficeIntegration.PowerPointInfo"/>
  </ds:schemaRefs>
</ds:datastoreItem>
</file>

<file path=customXml/itemProps16.xml><?xml version="1.0" encoding="utf-8"?>
<ds:datastoreItem xmlns:ds="http://schemas.openxmlformats.org/officeDocument/2006/customXml" ds:itemID="{9B38D01B-B01C-4772-8D6F-03C5B186D7AF}">
  <ds:schemaRefs>
    <ds:schemaRef ds:uri="ESRI.ArcGIS.Mapping.OfficeIntegration.PowerPointInfo"/>
  </ds:schemaRefs>
</ds:datastoreItem>
</file>

<file path=customXml/itemProps160.xml><?xml version="1.0" encoding="utf-8"?>
<ds:datastoreItem xmlns:ds="http://schemas.openxmlformats.org/officeDocument/2006/customXml" ds:itemID="{4BA7F2F9-3942-429C-AC81-18C34D28D207}">
  <ds:schemaRefs>
    <ds:schemaRef ds:uri="ESRI.ArcGIS.Mapping.OfficeIntegration.PowerPointInfo"/>
  </ds:schemaRefs>
</ds:datastoreItem>
</file>

<file path=customXml/itemProps161.xml><?xml version="1.0" encoding="utf-8"?>
<ds:datastoreItem xmlns:ds="http://schemas.openxmlformats.org/officeDocument/2006/customXml" ds:itemID="{A79FDCA0-B705-41DF-AF39-7819B42FF44A}">
  <ds:schemaRefs>
    <ds:schemaRef ds:uri="ESRI.ArcGIS.Mapping.OfficeIntegration.PowerPointInfo"/>
  </ds:schemaRefs>
</ds:datastoreItem>
</file>

<file path=customXml/itemProps162.xml><?xml version="1.0" encoding="utf-8"?>
<ds:datastoreItem xmlns:ds="http://schemas.openxmlformats.org/officeDocument/2006/customXml" ds:itemID="{543BC53A-7D34-49C7-992C-D1084204212C}">
  <ds:schemaRefs>
    <ds:schemaRef ds:uri="ESRI.ArcGIS.Mapping.OfficeIntegration.PowerPointInfo"/>
  </ds:schemaRefs>
</ds:datastoreItem>
</file>

<file path=customXml/itemProps163.xml><?xml version="1.0" encoding="utf-8"?>
<ds:datastoreItem xmlns:ds="http://schemas.openxmlformats.org/officeDocument/2006/customXml" ds:itemID="{9A5C7D8D-7E1C-4BE9-8B8D-4BE815CF2FDC}">
  <ds:schemaRefs>
    <ds:schemaRef ds:uri="ESRI.ArcGIS.Mapping.OfficeIntegration.PowerPointInfo"/>
  </ds:schemaRefs>
</ds:datastoreItem>
</file>

<file path=customXml/itemProps164.xml><?xml version="1.0" encoding="utf-8"?>
<ds:datastoreItem xmlns:ds="http://schemas.openxmlformats.org/officeDocument/2006/customXml" ds:itemID="{3670CCBD-F1C3-44A9-82BE-60768409F1C8}">
  <ds:schemaRefs>
    <ds:schemaRef ds:uri="ESRI.ArcGIS.Mapping.OfficeIntegration.PowerPointInfo"/>
  </ds:schemaRefs>
</ds:datastoreItem>
</file>

<file path=customXml/itemProps165.xml><?xml version="1.0" encoding="utf-8"?>
<ds:datastoreItem xmlns:ds="http://schemas.openxmlformats.org/officeDocument/2006/customXml" ds:itemID="{62016741-731A-4CE1-9309-219C13653C01}">
  <ds:schemaRefs>
    <ds:schemaRef ds:uri="ESRI.ArcGIS.Mapping.OfficeIntegration.PowerPointInfo"/>
  </ds:schemaRefs>
</ds:datastoreItem>
</file>

<file path=customXml/itemProps166.xml><?xml version="1.0" encoding="utf-8"?>
<ds:datastoreItem xmlns:ds="http://schemas.openxmlformats.org/officeDocument/2006/customXml" ds:itemID="{B668662E-0A14-40FC-8D98-C151A73D7C48}">
  <ds:schemaRefs>
    <ds:schemaRef ds:uri="ESRI.ArcGIS.Mapping.OfficeIntegration.PowerPointInfo"/>
  </ds:schemaRefs>
</ds:datastoreItem>
</file>

<file path=customXml/itemProps167.xml><?xml version="1.0" encoding="utf-8"?>
<ds:datastoreItem xmlns:ds="http://schemas.openxmlformats.org/officeDocument/2006/customXml" ds:itemID="{4FB35A1D-DBF5-44CC-9581-0DECC6405080}">
  <ds:schemaRefs>
    <ds:schemaRef ds:uri="ESRI.ArcGIS.Mapping.OfficeIntegration.PowerPointInfo"/>
  </ds:schemaRefs>
</ds:datastoreItem>
</file>

<file path=customXml/itemProps168.xml><?xml version="1.0" encoding="utf-8"?>
<ds:datastoreItem xmlns:ds="http://schemas.openxmlformats.org/officeDocument/2006/customXml" ds:itemID="{98F0DA7E-186D-48AF-ADCF-21F51CA34408}">
  <ds:schemaRefs>
    <ds:schemaRef ds:uri="ESRI.ArcGIS.Mapping.OfficeIntegration.PowerPointInfo"/>
  </ds:schemaRefs>
</ds:datastoreItem>
</file>

<file path=customXml/itemProps169.xml><?xml version="1.0" encoding="utf-8"?>
<ds:datastoreItem xmlns:ds="http://schemas.openxmlformats.org/officeDocument/2006/customXml" ds:itemID="{D32D7AFA-AF6B-4E4A-B9B4-969C016BFE82}">
  <ds:schemaRefs>
    <ds:schemaRef ds:uri="ESRI.ArcGIS.Mapping.OfficeIntegration.PowerPointInfo"/>
  </ds:schemaRefs>
</ds:datastoreItem>
</file>

<file path=customXml/itemProps17.xml><?xml version="1.0" encoding="utf-8"?>
<ds:datastoreItem xmlns:ds="http://schemas.openxmlformats.org/officeDocument/2006/customXml" ds:itemID="{34691ADA-9E03-46E3-A676-49E38C392682}">
  <ds:schemaRefs>
    <ds:schemaRef ds:uri="ESRI.ArcGIS.Mapping.OfficeIntegration.PowerPointInfo"/>
  </ds:schemaRefs>
</ds:datastoreItem>
</file>

<file path=customXml/itemProps170.xml><?xml version="1.0" encoding="utf-8"?>
<ds:datastoreItem xmlns:ds="http://schemas.openxmlformats.org/officeDocument/2006/customXml" ds:itemID="{E9DA99BE-68BB-4EE7-9CAE-FDD2720AB2B1}">
  <ds:schemaRefs>
    <ds:schemaRef ds:uri="ESRI.ArcGIS.Mapping.OfficeIntegration.PowerPointInfo"/>
  </ds:schemaRefs>
</ds:datastoreItem>
</file>

<file path=customXml/itemProps171.xml><?xml version="1.0" encoding="utf-8"?>
<ds:datastoreItem xmlns:ds="http://schemas.openxmlformats.org/officeDocument/2006/customXml" ds:itemID="{AFF4702F-1ACA-4BCA-A6EB-15020F8D9EA2}">
  <ds:schemaRefs>
    <ds:schemaRef ds:uri="ESRI.ArcGIS.Mapping.OfficeIntegration.PowerPointInfo"/>
  </ds:schemaRefs>
</ds:datastoreItem>
</file>

<file path=customXml/itemProps172.xml><?xml version="1.0" encoding="utf-8"?>
<ds:datastoreItem xmlns:ds="http://schemas.openxmlformats.org/officeDocument/2006/customXml" ds:itemID="{32B43E1D-FC56-422D-B006-EF46D0F46172}">
  <ds:schemaRefs>
    <ds:schemaRef ds:uri="ESRI.ArcGIS.Mapping.OfficeIntegration.PowerPointInfo"/>
  </ds:schemaRefs>
</ds:datastoreItem>
</file>

<file path=customXml/itemProps173.xml><?xml version="1.0" encoding="utf-8"?>
<ds:datastoreItem xmlns:ds="http://schemas.openxmlformats.org/officeDocument/2006/customXml" ds:itemID="{A1370CBC-A781-4C55-8B73-9CB9EB69BB14}">
  <ds:schemaRefs>
    <ds:schemaRef ds:uri="ESRI.ArcGIS.Mapping.OfficeIntegration.PowerPointInfo"/>
  </ds:schemaRefs>
</ds:datastoreItem>
</file>

<file path=customXml/itemProps174.xml><?xml version="1.0" encoding="utf-8"?>
<ds:datastoreItem xmlns:ds="http://schemas.openxmlformats.org/officeDocument/2006/customXml" ds:itemID="{B1C5CF17-2099-4647-A94D-932CA3242BDB}">
  <ds:schemaRefs>
    <ds:schemaRef ds:uri="ESRI.ArcGIS.Mapping.OfficeIntegration.PowerPointInfo"/>
  </ds:schemaRefs>
</ds:datastoreItem>
</file>

<file path=customXml/itemProps175.xml><?xml version="1.0" encoding="utf-8"?>
<ds:datastoreItem xmlns:ds="http://schemas.openxmlformats.org/officeDocument/2006/customXml" ds:itemID="{95E78A3C-D512-4A82-B7F0-8B80E3ADC138}">
  <ds:schemaRefs>
    <ds:schemaRef ds:uri="ESRI.ArcGIS.Mapping.OfficeIntegration.PowerPointInfo"/>
  </ds:schemaRefs>
</ds:datastoreItem>
</file>

<file path=customXml/itemProps176.xml><?xml version="1.0" encoding="utf-8"?>
<ds:datastoreItem xmlns:ds="http://schemas.openxmlformats.org/officeDocument/2006/customXml" ds:itemID="{B0731F6B-BD5F-4BF8-B367-F7FD8CE82E1B}">
  <ds:schemaRefs>
    <ds:schemaRef ds:uri="ESRI.ArcGIS.Mapping.OfficeIntegration.PowerPointInfo"/>
  </ds:schemaRefs>
</ds:datastoreItem>
</file>

<file path=customXml/itemProps177.xml><?xml version="1.0" encoding="utf-8"?>
<ds:datastoreItem xmlns:ds="http://schemas.openxmlformats.org/officeDocument/2006/customXml" ds:itemID="{68F38DD1-C747-468C-A2F4-87699E1D7CEB}">
  <ds:schemaRefs>
    <ds:schemaRef ds:uri="ESRI.ArcGIS.Mapping.OfficeIntegration.PowerPointInfo"/>
  </ds:schemaRefs>
</ds:datastoreItem>
</file>

<file path=customXml/itemProps178.xml><?xml version="1.0" encoding="utf-8"?>
<ds:datastoreItem xmlns:ds="http://schemas.openxmlformats.org/officeDocument/2006/customXml" ds:itemID="{DC09225C-7BF3-4885-B243-6031E97D70D1}">
  <ds:schemaRefs>
    <ds:schemaRef ds:uri="ESRI.ArcGIS.Mapping.OfficeIntegration.PowerPointInfo"/>
  </ds:schemaRefs>
</ds:datastoreItem>
</file>

<file path=customXml/itemProps179.xml><?xml version="1.0" encoding="utf-8"?>
<ds:datastoreItem xmlns:ds="http://schemas.openxmlformats.org/officeDocument/2006/customXml" ds:itemID="{76639F1B-3341-40BB-8A58-105B959745BC}">
  <ds:schemaRefs>
    <ds:schemaRef ds:uri="ESRI.ArcGIS.Mapping.OfficeIntegration.PowerPointInfo"/>
  </ds:schemaRefs>
</ds:datastoreItem>
</file>

<file path=customXml/itemProps18.xml><?xml version="1.0" encoding="utf-8"?>
<ds:datastoreItem xmlns:ds="http://schemas.openxmlformats.org/officeDocument/2006/customXml" ds:itemID="{0E1774AF-25EC-4551-8943-AEAF7538E6B8}">
  <ds:schemaRefs>
    <ds:schemaRef ds:uri="ESRI.ArcGIS.Mapping.OfficeIntegration.PowerPointInfo"/>
  </ds:schemaRefs>
</ds:datastoreItem>
</file>

<file path=customXml/itemProps180.xml><?xml version="1.0" encoding="utf-8"?>
<ds:datastoreItem xmlns:ds="http://schemas.openxmlformats.org/officeDocument/2006/customXml" ds:itemID="{A797EC7D-F422-4EC8-A405-03F7D7E6A73A}">
  <ds:schemaRefs>
    <ds:schemaRef ds:uri="ESRI.ArcGIS.Mapping.OfficeIntegration.PowerPointInfo"/>
  </ds:schemaRefs>
</ds:datastoreItem>
</file>

<file path=customXml/itemProps181.xml><?xml version="1.0" encoding="utf-8"?>
<ds:datastoreItem xmlns:ds="http://schemas.openxmlformats.org/officeDocument/2006/customXml" ds:itemID="{1972F939-39DE-4B37-A2B5-9390F384F454}">
  <ds:schemaRefs>
    <ds:schemaRef ds:uri="ESRI.ArcGIS.Mapping.OfficeIntegration.PowerPointInfo"/>
  </ds:schemaRefs>
</ds:datastoreItem>
</file>

<file path=customXml/itemProps182.xml><?xml version="1.0" encoding="utf-8"?>
<ds:datastoreItem xmlns:ds="http://schemas.openxmlformats.org/officeDocument/2006/customXml" ds:itemID="{6DFE5A3B-A8A3-401A-B6FF-508A690A670D}">
  <ds:schemaRefs>
    <ds:schemaRef ds:uri="ESRI.ArcGIS.Mapping.OfficeIntegration.PowerPointInfo"/>
  </ds:schemaRefs>
</ds:datastoreItem>
</file>

<file path=customXml/itemProps183.xml><?xml version="1.0" encoding="utf-8"?>
<ds:datastoreItem xmlns:ds="http://schemas.openxmlformats.org/officeDocument/2006/customXml" ds:itemID="{D7F2FE3F-B899-4302-8453-513E0C475DC5}">
  <ds:schemaRefs>
    <ds:schemaRef ds:uri="ESRI.ArcGIS.Mapping.OfficeIntegration.PowerPointInfo"/>
  </ds:schemaRefs>
</ds:datastoreItem>
</file>

<file path=customXml/itemProps184.xml><?xml version="1.0" encoding="utf-8"?>
<ds:datastoreItem xmlns:ds="http://schemas.openxmlformats.org/officeDocument/2006/customXml" ds:itemID="{15E11CD5-DF34-47DA-AB7B-62EAFF31A52D}">
  <ds:schemaRefs>
    <ds:schemaRef ds:uri="ESRI.ArcGIS.Mapping.OfficeIntegration.PowerPointInfo"/>
  </ds:schemaRefs>
</ds:datastoreItem>
</file>

<file path=customXml/itemProps185.xml><?xml version="1.0" encoding="utf-8"?>
<ds:datastoreItem xmlns:ds="http://schemas.openxmlformats.org/officeDocument/2006/customXml" ds:itemID="{8AD1D8C7-1E5A-47AD-AD13-8B1FD5A3040D}">
  <ds:schemaRefs>
    <ds:schemaRef ds:uri="ESRI.ArcGIS.Mapping.OfficeIntegration.PowerPointInfo"/>
  </ds:schemaRefs>
</ds:datastoreItem>
</file>

<file path=customXml/itemProps186.xml><?xml version="1.0" encoding="utf-8"?>
<ds:datastoreItem xmlns:ds="http://schemas.openxmlformats.org/officeDocument/2006/customXml" ds:itemID="{F7CD2517-2068-43FE-A0F5-4F0AD34C3233}">
  <ds:schemaRefs>
    <ds:schemaRef ds:uri="ESRI.ArcGIS.Mapping.OfficeIntegration.PowerPointInfo"/>
  </ds:schemaRefs>
</ds:datastoreItem>
</file>

<file path=customXml/itemProps187.xml><?xml version="1.0" encoding="utf-8"?>
<ds:datastoreItem xmlns:ds="http://schemas.openxmlformats.org/officeDocument/2006/customXml" ds:itemID="{FD01AABF-7FAC-4429-B296-E7238751A2C8}">
  <ds:schemaRefs>
    <ds:schemaRef ds:uri="ESRI.ArcGIS.Mapping.OfficeIntegration.PowerPointInfo"/>
  </ds:schemaRefs>
</ds:datastoreItem>
</file>

<file path=customXml/itemProps188.xml><?xml version="1.0" encoding="utf-8"?>
<ds:datastoreItem xmlns:ds="http://schemas.openxmlformats.org/officeDocument/2006/customXml" ds:itemID="{2C6941AE-28DA-4C27-AF6F-BBAAD09F2894}">
  <ds:schemaRefs>
    <ds:schemaRef ds:uri="ESRI.ArcGIS.Mapping.OfficeIntegration.PowerPointInfo"/>
  </ds:schemaRefs>
</ds:datastoreItem>
</file>

<file path=customXml/itemProps189.xml><?xml version="1.0" encoding="utf-8"?>
<ds:datastoreItem xmlns:ds="http://schemas.openxmlformats.org/officeDocument/2006/customXml" ds:itemID="{7E8207E0-312F-4814-8EB5-2FFEE092C7C8}">
  <ds:schemaRefs>
    <ds:schemaRef ds:uri="ESRI.ArcGIS.Mapping.OfficeIntegration.PowerPointInfo"/>
  </ds:schemaRefs>
</ds:datastoreItem>
</file>

<file path=customXml/itemProps19.xml><?xml version="1.0" encoding="utf-8"?>
<ds:datastoreItem xmlns:ds="http://schemas.openxmlformats.org/officeDocument/2006/customXml" ds:itemID="{57384E6B-6A86-4A9A-A246-5D2C41A0C2A0}">
  <ds:schemaRefs>
    <ds:schemaRef ds:uri="ESRI.ArcGIS.Mapping.OfficeIntegration.PowerPointInfo"/>
  </ds:schemaRefs>
</ds:datastoreItem>
</file>

<file path=customXml/itemProps190.xml><?xml version="1.0" encoding="utf-8"?>
<ds:datastoreItem xmlns:ds="http://schemas.openxmlformats.org/officeDocument/2006/customXml" ds:itemID="{4762809F-60EA-4246-9E23-E768DC0A3F45}">
  <ds:schemaRefs>
    <ds:schemaRef ds:uri="ESRI.ArcGIS.Mapping.OfficeIntegration.PowerPointInfo"/>
  </ds:schemaRefs>
</ds:datastoreItem>
</file>

<file path=customXml/itemProps191.xml><?xml version="1.0" encoding="utf-8"?>
<ds:datastoreItem xmlns:ds="http://schemas.openxmlformats.org/officeDocument/2006/customXml" ds:itemID="{D295230A-FB9C-41EB-9C77-F31DA60B86E2}">
  <ds:schemaRefs>
    <ds:schemaRef ds:uri="ESRI.ArcGIS.Mapping.OfficeIntegration.PowerPointInfo"/>
  </ds:schemaRefs>
</ds:datastoreItem>
</file>

<file path=customXml/itemProps192.xml><?xml version="1.0" encoding="utf-8"?>
<ds:datastoreItem xmlns:ds="http://schemas.openxmlformats.org/officeDocument/2006/customXml" ds:itemID="{DA558715-57FF-49E2-8562-D26560C87550}">
  <ds:schemaRefs>
    <ds:schemaRef ds:uri="ESRI.ArcGIS.Mapping.OfficeIntegration.PowerPointInfo"/>
  </ds:schemaRefs>
</ds:datastoreItem>
</file>

<file path=customXml/itemProps193.xml><?xml version="1.0" encoding="utf-8"?>
<ds:datastoreItem xmlns:ds="http://schemas.openxmlformats.org/officeDocument/2006/customXml" ds:itemID="{87FE473E-EEDB-4058-B05B-ABA6F1FEC9C7}">
  <ds:schemaRefs>
    <ds:schemaRef ds:uri="ESRI.ArcGIS.Mapping.OfficeIntegration.PowerPointInfo"/>
  </ds:schemaRefs>
</ds:datastoreItem>
</file>

<file path=customXml/itemProps194.xml><?xml version="1.0" encoding="utf-8"?>
<ds:datastoreItem xmlns:ds="http://schemas.openxmlformats.org/officeDocument/2006/customXml" ds:itemID="{131B4CCD-2CB0-4AB0-8516-6CA2DE4A1200}">
  <ds:schemaRefs>
    <ds:schemaRef ds:uri="ESRI.ArcGIS.Mapping.OfficeIntegration.PowerPointInfo"/>
  </ds:schemaRefs>
</ds:datastoreItem>
</file>

<file path=customXml/itemProps195.xml><?xml version="1.0" encoding="utf-8"?>
<ds:datastoreItem xmlns:ds="http://schemas.openxmlformats.org/officeDocument/2006/customXml" ds:itemID="{CAF1DE09-3CE7-4050-AD33-C5E2BE678658}">
  <ds:schemaRefs>
    <ds:schemaRef ds:uri="ESRI.ArcGIS.Mapping.OfficeIntegration.PowerPointInfo"/>
  </ds:schemaRefs>
</ds:datastoreItem>
</file>

<file path=customXml/itemProps196.xml><?xml version="1.0" encoding="utf-8"?>
<ds:datastoreItem xmlns:ds="http://schemas.openxmlformats.org/officeDocument/2006/customXml" ds:itemID="{154559FA-DC05-406E-B674-7127B3B622D2}">
  <ds:schemaRefs>
    <ds:schemaRef ds:uri="ESRI.ArcGIS.Mapping.OfficeIntegration.PowerPointInfo"/>
  </ds:schemaRefs>
</ds:datastoreItem>
</file>

<file path=customXml/itemProps197.xml><?xml version="1.0" encoding="utf-8"?>
<ds:datastoreItem xmlns:ds="http://schemas.openxmlformats.org/officeDocument/2006/customXml" ds:itemID="{F72609E6-0817-48A3-B465-8EA84714DA4E}">
  <ds:schemaRefs>
    <ds:schemaRef ds:uri="ESRI.ArcGIS.Mapping.OfficeIntegration.PowerPointInfo"/>
  </ds:schemaRefs>
</ds:datastoreItem>
</file>

<file path=customXml/itemProps198.xml><?xml version="1.0" encoding="utf-8"?>
<ds:datastoreItem xmlns:ds="http://schemas.openxmlformats.org/officeDocument/2006/customXml" ds:itemID="{B2CE864B-55C8-458F-AE70-FDC5F7902E4A}">
  <ds:schemaRefs>
    <ds:schemaRef ds:uri="ESRI.ArcGIS.Mapping.OfficeIntegration.PowerPointInfo"/>
  </ds:schemaRefs>
</ds:datastoreItem>
</file>

<file path=customXml/itemProps199.xml><?xml version="1.0" encoding="utf-8"?>
<ds:datastoreItem xmlns:ds="http://schemas.openxmlformats.org/officeDocument/2006/customXml" ds:itemID="{81A9C228-C454-463C-93C3-0171432FCE91}">
  <ds:schemaRefs>
    <ds:schemaRef ds:uri="ESRI.ArcGIS.Mapping.OfficeIntegration.PowerPointInfo"/>
  </ds:schemaRefs>
</ds:datastoreItem>
</file>

<file path=customXml/itemProps2.xml><?xml version="1.0" encoding="utf-8"?>
<ds:datastoreItem xmlns:ds="http://schemas.openxmlformats.org/officeDocument/2006/customXml" ds:itemID="{FF144AC3-F9A9-40B8-9A9C-196FCE69FF2D}">
  <ds:schemaRefs>
    <ds:schemaRef ds:uri="ESRI.ArcGIS.Mapping.OfficeIntegration.PowerPointInfo"/>
  </ds:schemaRefs>
</ds:datastoreItem>
</file>

<file path=customXml/itemProps20.xml><?xml version="1.0" encoding="utf-8"?>
<ds:datastoreItem xmlns:ds="http://schemas.openxmlformats.org/officeDocument/2006/customXml" ds:itemID="{076693B0-6371-4B24-ACDC-3DE2AAE2C1B9}">
  <ds:schemaRefs>
    <ds:schemaRef ds:uri="ESRI.ArcGIS.Mapping.OfficeIntegration.PowerPointInfo"/>
  </ds:schemaRefs>
</ds:datastoreItem>
</file>

<file path=customXml/itemProps200.xml><?xml version="1.0" encoding="utf-8"?>
<ds:datastoreItem xmlns:ds="http://schemas.openxmlformats.org/officeDocument/2006/customXml" ds:itemID="{DD5B875A-F0D3-4CB1-B068-5049AE97E6F1}">
  <ds:schemaRefs>
    <ds:schemaRef ds:uri="ESRI.ArcGIS.Mapping.OfficeIntegration.PowerPointInfo"/>
  </ds:schemaRefs>
</ds:datastoreItem>
</file>

<file path=customXml/itemProps201.xml><?xml version="1.0" encoding="utf-8"?>
<ds:datastoreItem xmlns:ds="http://schemas.openxmlformats.org/officeDocument/2006/customXml" ds:itemID="{C7E735E2-4734-436C-9B40-5D96F23F0355}">
  <ds:schemaRefs>
    <ds:schemaRef ds:uri="ESRI.ArcGIS.Mapping.OfficeIntegration.PowerPointInfo"/>
  </ds:schemaRefs>
</ds:datastoreItem>
</file>

<file path=customXml/itemProps202.xml><?xml version="1.0" encoding="utf-8"?>
<ds:datastoreItem xmlns:ds="http://schemas.openxmlformats.org/officeDocument/2006/customXml" ds:itemID="{A851121F-6D33-4373-B5B5-A22044C17E79}">
  <ds:schemaRefs>
    <ds:schemaRef ds:uri="ESRI.ArcGIS.Mapping.OfficeIntegration.PowerPointInfo"/>
  </ds:schemaRefs>
</ds:datastoreItem>
</file>

<file path=customXml/itemProps203.xml><?xml version="1.0" encoding="utf-8"?>
<ds:datastoreItem xmlns:ds="http://schemas.openxmlformats.org/officeDocument/2006/customXml" ds:itemID="{B30ED1E0-D2B0-4CAD-B0E3-797A6031E1B0}">
  <ds:schemaRefs>
    <ds:schemaRef ds:uri="ESRI.ArcGIS.Mapping.OfficeIntegration.PowerPointInfo"/>
  </ds:schemaRefs>
</ds:datastoreItem>
</file>

<file path=customXml/itemProps204.xml><?xml version="1.0" encoding="utf-8"?>
<ds:datastoreItem xmlns:ds="http://schemas.openxmlformats.org/officeDocument/2006/customXml" ds:itemID="{ED1C51D5-16C6-495C-A000-B5365C2110BE}">
  <ds:schemaRefs>
    <ds:schemaRef ds:uri="ESRI.ArcGIS.Mapping.OfficeIntegration.PowerPointInfo"/>
  </ds:schemaRefs>
</ds:datastoreItem>
</file>

<file path=customXml/itemProps205.xml><?xml version="1.0" encoding="utf-8"?>
<ds:datastoreItem xmlns:ds="http://schemas.openxmlformats.org/officeDocument/2006/customXml" ds:itemID="{7012E2B5-8B37-4091-8792-8B1EE8507FA2}">
  <ds:schemaRefs>
    <ds:schemaRef ds:uri="ESRI.ArcGIS.Mapping.OfficeIntegration.PowerPointInfo"/>
  </ds:schemaRefs>
</ds:datastoreItem>
</file>

<file path=customXml/itemProps206.xml><?xml version="1.0" encoding="utf-8"?>
<ds:datastoreItem xmlns:ds="http://schemas.openxmlformats.org/officeDocument/2006/customXml" ds:itemID="{F162C3FD-0167-4749-AFF6-3DCE6739E86E}">
  <ds:schemaRefs>
    <ds:schemaRef ds:uri="ESRI.ArcGIS.Mapping.OfficeIntegration.PowerPointInfo"/>
  </ds:schemaRefs>
</ds:datastoreItem>
</file>

<file path=customXml/itemProps207.xml><?xml version="1.0" encoding="utf-8"?>
<ds:datastoreItem xmlns:ds="http://schemas.openxmlformats.org/officeDocument/2006/customXml" ds:itemID="{D67ADFAB-F608-4375-9725-59F951979668}">
  <ds:schemaRefs>
    <ds:schemaRef ds:uri="ESRI.ArcGIS.Mapping.OfficeIntegration.PowerPointInfo"/>
  </ds:schemaRefs>
</ds:datastoreItem>
</file>

<file path=customXml/itemProps208.xml><?xml version="1.0" encoding="utf-8"?>
<ds:datastoreItem xmlns:ds="http://schemas.openxmlformats.org/officeDocument/2006/customXml" ds:itemID="{CCB89635-83CC-45EE-8389-4412016BEA75}">
  <ds:schemaRefs>
    <ds:schemaRef ds:uri="ESRI.ArcGIS.Mapping.OfficeIntegration.PowerPointInfo"/>
  </ds:schemaRefs>
</ds:datastoreItem>
</file>

<file path=customXml/itemProps209.xml><?xml version="1.0" encoding="utf-8"?>
<ds:datastoreItem xmlns:ds="http://schemas.openxmlformats.org/officeDocument/2006/customXml" ds:itemID="{2DA0E9D5-F672-4077-A213-3A38DADB6B70}">
  <ds:schemaRefs>
    <ds:schemaRef ds:uri="ESRI.ArcGIS.Mapping.OfficeIntegration.PowerPointInfo"/>
  </ds:schemaRefs>
</ds:datastoreItem>
</file>

<file path=customXml/itemProps21.xml><?xml version="1.0" encoding="utf-8"?>
<ds:datastoreItem xmlns:ds="http://schemas.openxmlformats.org/officeDocument/2006/customXml" ds:itemID="{D2DAE46F-7C7B-473B-B15C-6A7307EA5351}">
  <ds:schemaRefs>
    <ds:schemaRef ds:uri="ESRI.ArcGIS.Mapping.OfficeIntegration.PowerPointInfo"/>
  </ds:schemaRefs>
</ds:datastoreItem>
</file>

<file path=customXml/itemProps210.xml><?xml version="1.0" encoding="utf-8"?>
<ds:datastoreItem xmlns:ds="http://schemas.openxmlformats.org/officeDocument/2006/customXml" ds:itemID="{A7AAE8AF-5C3E-4C4C-BC79-09166A6568E8}">
  <ds:schemaRefs>
    <ds:schemaRef ds:uri="ESRI.ArcGIS.Mapping.OfficeIntegration.PowerPointInfo"/>
  </ds:schemaRefs>
</ds:datastoreItem>
</file>

<file path=customXml/itemProps211.xml><?xml version="1.0" encoding="utf-8"?>
<ds:datastoreItem xmlns:ds="http://schemas.openxmlformats.org/officeDocument/2006/customXml" ds:itemID="{7AFD7AE6-3941-4501-9463-62027A0DA006}">
  <ds:schemaRefs>
    <ds:schemaRef ds:uri="ESRI.ArcGIS.Mapping.OfficeIntegration.PowerPointInfo"/>
  </ds:schemaRefs>
</ds:datastoreItem>
</file>

<file path=customXml/itemProps212.xml><?xml version="1.0" encoding="utf-8"?>
<ds:datastoreItem xmlns:ds="http://schemas.openxmlformats.org/officeDocument/2006/customXml" ds:itemID="{2F13CA97-B6D2-49DB-8FFC-20571E4085BA}">
  <ds:schemaRefs>
    <ds:schemaRef ds:uri="ESRI.ArcGIS.Mapping.OfficeIntegration.PowerPointInfo"/>
  </ds:schemaRefs>
</ds:datastoreItem>
</file>

<file path=customXml/itemProps213.xml><?xml version="1.0" encoding="utf-8"?>
<ds:datastoreItem xmlns:ds="http://schemas.openxmlformats.org/officeDocument/2006/customXml" ds:itemID="{AA8056D1-156A-4DE6-9C53-2E5A9227CE51}">
  <ds:schemaRefs>
    <ds:schemaRef ds:uri="ESRI.ArcGIS.Mapping.OfficeIntegration.PowerPointInfo"/>
  </ds:schemaRefs>
</ds:datastoreItem>
</file>

<file path=customXml/itemProps214.xml><?xml version="1.0" encoding="utf-8"?>
<ds:datastoreItem xmlns:ds="http://schemas.openxmlformats.org/officeDocument/2006/customXml" ds:itemID="{A14E2462-012F-4250-9F99-416054F647AA}">
  <ds:schemaRefs>
    <ds:schemaRef ds:uri="ESRI.ArcGIS.Mapping.OfficeIntegration.PowerPointInfo"/>
  </ds:schemaRefs>
</ds:datastoreItem>
</file>

<file path=customXml/itemProps215.xml><?xml version="1.0" encoding="utf-8"?>
<ds:datastoreItem xmlns:ds="http://schemas.openxmlformats.org/officeDocument/2006/customXml" ds:itemID="{B46090C5-6469-405B-B3A7-FCB3BCF9EA23}">
  <ds:schemaRefs>
    <ds:schemaRef ds:uri="ESRI.ArcGIS.Mapping.OfficeIntegration.PowerPointInfo"/>
  </ds:schemaRefs>
</ds:datastoreItem>
</file>

<file path=customXml/itemProps216.xml><?xml version="1.0" encoding="utf-8"?>
<ds:datastoreItem xmlns:ds="http://schemas.openxmlformats.org/officeDocument/2006/customXml" ds:itemID="{51CFEB72-2E83-498E-B872-90B3FC8E744D}">
  <ds:schemaRefs>
    <ds:schemaRef ds:uri="ESRI.ArcGIS.Mapping.OfficeIntegration.PowerPointInfo"/>
  </ds:schemaRefs>
</ds:datastoreItem>
</file>

<file path=customXml/itemProps217.xml><?xml version="1.0" encoding="utf-8"?>
<ds:datastoreItem xmlns:ds="http://schemas.openxmlformats.org/officeDocument/2006/customXml" ds:itemID="{3AAA72B6-D003-4172-AEB5-517318126439}">
  <ds:schemaRefs>
    <ds:schemaRef ds:uri="ESRI.ArcGIS.Mapping.OfficeIntegration.PowerPointInfo"/>
  </ds:schemaRefs>
</ds:datastoreItem>
</file>

<file path=customXml/itemProps218.xml><?xml version="1.0" encoding="utf-8"?>
<ds:datastoreItem xmlns:ds="http://schemas.openxmlformats.org/officeDocument/2006/customXml" ds:itemID="{E097DED2-8021-4E25-89CE-993F0A656ED4}">
  <ds:schemaRefs>
    <ds:schemaRef ds:uri="ESRI.ArcGIS.Mapping.OfficeIntegration.PowerPointInfo"/>
  </ds:schemaRefs>
</ds:datastoreItem>
</file>

<file path=customXml/itemProps219.xml><?xml version="1.0" encoding="utf-8"?>
<ds:datastoreItem xmlns:ds="http://schemas.openxmlformats.org/officeDocument/2006/customXml" ds:itemID="{23B7BA0E-F229-4F1B-B48C-921DAB386785}">
  <ds:schemaRefs>
    <ds:schemaRef ds:uri="ESRI.ArcGIS.Mapping.OfficeIntegration.PowerPointInfo"/>
  </ds:schemaRefs>
</ds:datastoreItem>
</file>

<file path=customXml/itemProps22.xml><?xml version="1.0" encoding="utf-8"?>
<ds:datastoreItem xmlns:ds="http://schemas.openxmlformats.org/officeDocument/2006/customXml" ds:itemID="{24D1934E-E851-4692-B6EB-D47A8FF7D3A1}">
  <ds:schemaRefs>
    <ds:schemaRef ds:uri="ESRI.ArcGIS.Mapping.OfficeIntegration.PowerPointInfo"/>
  </ds:schemaRefs>
</ds:datastoreItem>
</file>

<file path=customXml/itemProps220.xml><?xml version="1.0" encoding="utf-8"?>
<ds:datastoreItem xmlns:ds="http://schemas.openxmlformats.org/officeDocument/2006/customXml" ds:itemID="{93BCBB22-D70D-4956-9B83-9F3A4CFBC08C}">
  <ds:schemaRefs>
    <ds:schemaRef ds:uri="ESRI.ArcGIS.Mapping.OfficeIntegration.PowerPointInfo"/>
  </ds:schemaRefs>
</ds:datastoreItem>
</file>

<file path=customXml/itemProps221.xml><?xml version="1.0" encoding="utf-8"?>
<ds:datastoreItem xmlns:ds="http://schemas.openxmlformats.org/officeDocument/2006/customXml" ds:itemID="{DCBFB007-E4ED-47A1-B1D6-C970368BB8AC}">
  <ds:schemaRefs>
    <ds:schemaRef ds:uri="ESRI.ArcGIS.Mapping.OfficeIntegration.PowerPointInfo"/>
  </ds:schemaRefs>
</ds:datastoreItem>
</file>

<file path=customXml/itemProps222.xml><?xml version="1.0" encoding="utf-8"?>
<ds:datastoreItem xmlns:ds="http://schemas.openxmlformats.org/officeDocument/2006/customXml" ds:itemID="{917BD13E-1D5D-4E21-BAAA-8673440D0B0E}">
  <ds:schemaRefs>
    <ds:schemaRef ds:uri="ESRI.ArcGIS.Mapping.OfficeIntegration.PowerPointInfo"/>
  </ds:schemaRefs>
</ds:datastoreItem>
</file>

<file path=customXml/itemProps223.xml><?xml version="1.0" encoding="utf-8"?>
<ds:datastoreItem xmlns:ds="http://schemas.openxmlformats.org/officeDocument/2006/customXml" ds:itemID="{797CE10B-9E6C-4C05-9AA6-C596BD9506F9}">
  <ds:schemaRefs>
    <ds:schemaRef ds:uri="ESRI.ArcGIS.Mapping.OfficeIntegration.PowerPointInfo"/>
  </ds:schemaRefs>
</ds:datastoreItem>
</file>

<file path=customXml/itemProps224.xml><?xml version="1.0" encoding="utf-8"?>
<ds:datastoreItem xmlns:ds="http://schemas.openxmlformats.org/officeDocument/2006/customXml" ds:itemID="{B504E0A7-7998-4EFA-B52E-DF49EA05CC11}">
  <ds:schemaRefs>
    <ds:schemaRef ds:uri="ESRI.ArcGIS.Mapping.OfficeIntegration.PowerPointInfo"/>
  </ds:schemaRefs>
</ds:datastoreItem>
</file>

<file path=customXml/itemProps225.xml><?xml version="1.0" encoding="utf-8"?>
<ds:datastoreItem xmlns:ds="http://schemas.openxmlformats.org/officeDocument/2006/customXml" ds:itemID="{DF0A2F21-D33C-4DC4-8F64-BA1EF8BE5B84}">
  <ds:schemaRefs>
    <ds:schemaRef ds:uri="ESRI.ArcGIS.Mapping.OfficeIntegration.PowerPointInfo"/>
  </ds:schemaRefs>
</ds:datastoreItem>
</file>

<file path=customXml/itemProps23.xml><?xml version="1.0" encoding="utf-8"?>
<ds:datastoreItem xmlns:ds="http://schemas.openxmlformats.org/officeDocument/2006/customXml" ds:itemID="{BEBC96C3-96E9-48C0-939B-3EFDF7E07274}">
  <ds:schemaRefs>
    <ds:schemaRef ds:uri="ESRI.ArcGIS.Mapping.OfficeIntegration.PowerPointInfo"/>
  </ds:schemaRefs>
</ds:datastoreItem>
</file>

<file path=customXml/itemProps24.xml><?xml version="1.0" encoding="utf-8"?>
<ds:datastoreItem xmlns:ds="http://schemas.openxmlformats.org/officeDocument/2006/customXml" ds:itemID="{37F24BBF-37DF-46AB-A7DA-650739D6C0B2}">
  <ds:schemaRefs>
    <ds:schemaRef ds:uri="ESRI.ArcGIS.Mapping.OfficeIntegration.PowerPointInfo"/>
  </ds:schemaRefs>
</ds:datastoreItem>
</file>

<file path=customXml/itemProps25.xml><?xml version="1.0" encoding="utf-8"?>
<ds:datastoreItem xmlns:ds="http://schemas.openxmlformats.org/officeDocument/2006/customXml" ds:itemID="{4F0E70D7-F805-4AD2-9C5B-9E61D81E9AAF}">
  <ds:schemaRefs>
    <ds:schemaRef ds:uri="ESRI.ArcGIS.Mapping.OfficeIntegration.PowerPointInfo"/>
  </ds:schemaRefs>
</ds:datastoreItem>
</file>

<file path=customXml/itemProps26.xml><?xml version="1.0" encoding="utf-8"?>
<ds:datastoreItem xmlns:ds="http://schemas.openxmlformats.org/officeDocument/2006/customXml" ds:itemID="{268E9820-3ED5-47BB-A20C-280BAA5E1812}">
  <ds:schemaRefs>
    <ds:schemaRef ds:uri="ESRI.ArcGIS.Mapping.OfficeIntegration.PowerPointInfo"/>
  </ds:schemaRefs>
</ds:datastoreItem>
</file>

<file path=customXml/itemProps27.xml><?xml version="1.0" encoding="utf-8"?>
<ds:datastoreItem xmlns:ds="http://schemas.openxmlformats.org/officeDocument/2006/customXml" ds:itemID="{A705EF18-358E-4F3E-95CA-8D77F5027442}">
  <ds:schemaRefs>
    <ds:schemaRef ds:uri="ESRI.ArcGIS.Mapping.OfficeIntegration.PowerPointInfo"/>
  </ds:schemaRefs>
</ds:datastoreItem>
</file>

<file path=customXml/itemProps28.xml><?xml version="1.0" encoding="utf-8"?>
<ds:datastoreItem xmlns:ds="http://schemas.openxmlformats.org/officeDocument/2006/customXml" ds:itemID="{9B4B8023-5055-4291-97D7-95A8CCDD082D}">
  <ds:schemaRefs>
    <ds:schemaRef ds:uri="ESRI.ArcGIS.Mapping.OfficeIntegration.PowerPointInfo"/>
  </ds:schemaRefs>
</ds:datastoreItem>
</file>

<file path=customXml/itemProps29.xml><?xml version="1.0" encoding="utf-8"?>
<ds:datastoreItem xmlns:ds="http://schemas.openxmlformats.org/officeDocument/2006/customXml" ds:itemID="{B8DBB292-7F15-4CEF-9346-1ED1588F8BEB}">
  <ds:schemaRefs>
    <ds:schemaRef ds:uri="ESRI.ArcGIS.Mapping.OfficeIntegration.PowerPointInfo"/>
  </ds:schemaRefs>
</ds:datastoreItem>
</file>

<file path=customXml/itemProps3.xml><?xml version="1.0" encoding="utf-8"?>
<ds:datastoreItem xmlns:ds="http://schemas.openxmlformats.org/officeDocument/2006/customXml" ds:itemID="{F5B72240-A383-429C-9901-9B7918D5B24D}">
  <ds:schemaRefs>
    <ds:schemaRef ds:uri="ESRI.ArcGIS.Mapping.OfficeIntegration.PowerPointInfo"/>
  </ds:schemaRefs>
</ds:datastoreItem>
</file>

<file path=customXml/itemProps30.xml><?xml version="1.0" encoding="utf-8"?>
<ds:datastoreItem xmlns:ds="http://schemas.openxmlformats.org/officeDocument/2006/customXml" ds:itemID="{70C2C78E-E87E-4A77-9F43-09782E70318A}">
  <ds:schemaRefs>
    <ds:schemaRef ds:uri="ESRI.ArcGIS.Mapping.OfficeIntegration.PowerPointInfo"/>
  </ds:schemaRefs>
</ds:datastoreItem>
</file>

<file path=customXml/itemProps31.xml><?xml version="1.0" encoding="utf-8"?>
<ds:datastoreItem xmlns:ds="http://schemas.openxmlformats.org/officeDocument/2006/customXml" ds:itemID="{22611BFC-5EE6-48A0-B923-4028771CCD02}">
  <ds:schemaRefs>
    <ds:schemaRef ds:uri="ESRI.ArcGIS.Mapping.OfficeIntegration.PowerPointInfo"/>
  </ds:schemaRefs>
</ds:datastoreItem>
</file>

<file path=customXml/itemProps32.xml><?xml version="1.0" encoding="utf-8"?>
<ds:datastoreItem xmlns:ds="http://schemas.openxmlformats.org/officeDocument/2006/customXml" ds:itemID="{81E40DD0-AF98-4BD1-89EF-FF6C5ED2E042}">
  <ds:schemaRefs>
    <ds:schemaRef ds:uri="ESRI.ArcGIS.Mapping.OfficeIntegration.PowerPointInfo"/>
  </ds:schemaRefs>
</ds:datastoreItem>
</file>

<file path=customXml/itemProps33.xml><?xml version="1.0" encoding="utf-8"?>
<ds:datastoreItem xmlns:ds="http://schemas.openxmlformats.org/officeDocument/2006/customXml" ds:itemID="{67721785-422B-4B88-B1AB-F6AAE4B769B1}">
  <ds:schemaRefs>
    <ds:schemaRef ds:uri="ESRI.ArcGIS.Mapping.OfficeIntegration.PowerPointInfo"/>
  </ds:schemaRefs>
</ds:datastoreItem>
</file>

<file path=customXml/itemProps34.xml><?xml version="1.0" encoding="utf-8"?>
<ds:datastoreItem xmlns:ds="http://schemas.openxmlformats.org/officeDocument/2006/customXml" ds:itemID="{641EEC3A-9FB8-4EC1-941B-656D4EAFD44C}">
  <ds:schemaRefs>
    <ds:schemaRef ds:uri="ESRI.ArcGIS.Mapping.OfficeIntegration.PowerPointInfo"/>
  </ds:schemaRefs>
</ds:datastoreItem>
</file>

<file path=customXml/itemProps35.xml><?xml version="1.0" encoding="utf-8"?>
<ds:datastoreItem xmlns:ds="http://schemas.openxmlformats.org/officeDocument/2006/customXml" ds:itemID="{EB7940CD-FF15-4AAD-A091-7A1C8D51B097}">
  <ds:schemaRefs>
    <ds:schemaRef ds:uri="ESRI.ArcGIS.Mapping.OfficeIntegration.PowerPointInfo"/>
  </ds:schemaRefs>
</ds:datastoreItem>
</file>

<file path=customXml/itemProps36.xml><?xml version="1.0" encoding="utf-8"?>
<ds:datastoreItem xmlns:ds="http://schemas.openxmlformats.org/officeDocument/2006/customXml" ds:itemID="{846C8111-B47B-45F2-ABDE-52AE467D5075}">
  <ds:schemaRefs>
    <ds:schemaRef ds:uri="ESRI.ArcGIS.Mapping.OfficeIntegration.PowerPointInfo"/>
  </ds:schemaRefs>
</ds:datastoreItem>
</file>

<file path=customXml/itemProps37.xml><?xml version="1.0" encoding="utf-8"?>
<ds:datastoreItem xmlns:ds="http://schemas.openxmlformats.org/officeDocument/2006/customXml" ds:itemID="{E0F80EE8-8784-479A-ABC3-CD9A4E8DC01B}">
  <ds:schemaRefs>
    <ds:schemaRef ds:uri="ESRI.ArcGIS.Mapping.OfficeIntegration.PowerPointInfo"/>
  </ds:schemaRefs>
</ds:datastoreItem>
</file>

<file path=customXml/itemProps38.xml><?xml version="1.0" encoding="utf-8"?>
<ds:datastoreItem xmlns:ds="http://schemas.openxmlformats.org/officeDocument/2006/customXml" ds:itemID="{961C0AD0-0DFF-4C36-BAFB-089F32ACF2FA}">
  <ds:schemaRefs>
    <ds:schemaRef ds:uri="ESRI.ArcGIS.Mapping.OfficeIntegration.PowerPointInfo"/>
  </ds:schemaRefs>
</ds:datastoreItem>
</file>

<file path=customXml/itemProps39.xml><?xml version="1.0" encoding="utf-8"?>
<ds:datastoreItem xmlns:ds="http://schemas.openxmlformats.org/officeDocument/2006/customXml" ds:itemID="{09DB661F-7235-4DC7-A38C-BEDA8019F042}">
  <ds:schemaRefs>
    <ds:schemaRef ds:uri="ESRI.ArcGIS.Mapping.OfficeIntegration.PowerPointInfo"/>
  </ds:schemaRefs>
</ds:datastoreItem>
</file>

<file path=customXml/itemProps4.xml><?xml version="1.0" encoding="utf-8"?>
<ds:datastoreItem xmlns:ds="http://schemas.openxmlformats.org/officeDocument/2006/customXml" ds:itemID="{2BD00F63-DAAA-462E-9018-0350329F77EB}">
  <ds:schemaRefs>
    <ds:schemaRef ds:uri="ESRI.ArcGIS.Mapping.OfficeIntegration.PowerPointInfo"/>
  </ds:schemaRefs>
</ds:datastoreItem>
</file>

<file path=customXml/itemProps40.xml><?xml version="1.0" encoding="utf-8"?>
<ds:datastoreItem xmlns:ds="http://schemas.openxmlformats.org/officeDocument/2006/customXml" ds:itemID="{EE7D1818-026E-42F5-A358-8472C6F81E15}">
  <ds:schemaRefs>
    <ds:schemaRef ds:uri="ESRI.ArcGIS.Mapping.OfficeIntegration.PowerPointInfo"/>
  </ds:schemaRefs>
</ds:datastoreItem>
</file>

<file path=customXml/itemProps41.xml><?xml version="1.0" encoding="utf-8"?>
<ds:datastoreItem xmlns:ds="http://schemas.openxmlformats.org/officeDocument/2006/customXml" ds:itemID="{CBE92ACF-C576-4766-9712-4EAD5CBD09BB}">
  <ds:schemaRefs>
    <ds:schemaRef ds:uri="ESRI.ArcGIS.Mapping.OfficeIntegration.PowerPointInfo"/>
  </ds:schemaRefs>
</ds:datastoreItem>
</file>

<file path=customXml/itemProps42.xml><?xml version="1.0" encoding="utf-8"?>
<ds:datastoreItem xmlns:ds="http://schemas.openxmlformats.org/officeDocument/2006/customXml" ds:itemID="{20B86901-DBED-4902-8C52-2E7DDE2ADE96}">
  <ds:schemaRefs>
    <ds:schemaRef ds:uri="ESRI.ArcGIS.Mapping.OfficeIntegration.PowerPointInfo"/>
  </ds:schemaRefs>
</ds:datastoreItem>
</file>

<file path=customXml/itemProps43.xml><?xml version="1.0" encoding="utf-8"?>
<ds:datastoreItem xmlns:ds="http://schemas.openxmlformats.org/officeDocument/2006/customXml" ds:itemID="{2BA4318F-B30D-42CD-A972-7230F9614170}">
  <ds:schemaRefs>
    <ds:schemaRef ds:uri="ESRI.ArcGIS.Mapping.OfficeIntegration.PowerPointInfo"/>
  </ds:schemaRefs>
</ds:datastoreItem>
</file>

<file path=customXml/itemProps44.xml><?xml version="1.0" encoding="utf-8"?>
<ds:datastoreItem xmlns:ds="http://schemas.openxmlformats.org/officeDocument/2006/customXml" ds:itemID="{D14D3C35-EC7C-42A8-8663-F9CA1EA06597}">
  <ds:schemaRefs>
    <ds:schemaRef ds:uri="ESRI.ArcGIS.Mapping.OfficeIntegration.PowerPointInfo"/>
  </ds:schemaRefs>
</ds:datastoreItem>
</file>

<file path=customXml/itemProps45.xml><?xml version="1.0" encoding="utf-8"?>
<ds:datastoreItem xmlns:ds="http://schemas.openxmlformats.org/officeDocument/2006/customXml" ds:itemID="{4CDEAAD8-0F68-4E03-BA09-22F15360CB77}">
  <ds:schemaRefs>
    <ds:schemaRef ds:uri="ESRI.ArcGIS.Mapping.OfficeIntegration.PowerPointInfo"/>
  </ds:schemaRefs>
</ds:datastoreItem>
</file>

<file path=customXml/itemProps46.xml><?xml version="1.0" encoding="utf-8"?>
<ds:datastoreItem xmlns:ds="http://schemas.openxmlformats.org/officeDocument/2006/customXml" ds:itemID="{E48EB3E5-825C-4839-81E5-42740B2ECD56}">
  <ds:schemaRefs>
    <ds:schemaRef ds:uri="ESRI.ArcGIS.Mapping.OfficeIntegration.PowerPointInfo"/>
  </ds:schemaRefs>
</ds:datastoreItem>
</file>

<file path=customXml/itemProps47.xml><?xml version="1.0" encoding="utf-8"?>
<ds:datastoreItem xmlns:ds="http://schemas.openxmlformats.org/officeDocument/2006/customXml" ds:itemID="{28FCF84F-0CE5-4F6E-98F3-A7D488436757}">
  <ds:schemaRefs>
    <ds:schemaRef ds:uri="ESRI.ArcGIS.Mapping.OfficeIntegration.PowerPointInfo"/>
  </ds:schemaRefs>
</ds:datastoreItem>
</file>

<file path=customXml/itemProps48.xml><?xml version="1.0" encoding="utf-8"?>
<ds:datastoreItem xmlns:ds="http://schemas.openxmlformats.org/officeDocument/2006/customXml" ds:itemID="{45E13AFF-FD5A-4F43-BECD-97916BFC2024}">
  <ds:schemaRefs>
    <ds:schemaRef ds:uri="ESRI.ArcGIS.Mapping.OfficeIntegration.PowerPointInfo"/>
  </ds:schemaRefs>
</ds:datastoreItem>
</file>

<file path=customXml/itemProps49.xml><?xml version="1.0" encoding="utf-8"?>
<ds:datastoreItem xmlns:ds="http://schemas.openxmlformats.org/officeDocument/2006/customXml" ds:itemID="{FCE9A2D0-298E-4370-8E30-5C377A9AB539}">
  <ds:schemaRefs>
    <ds:schemaRef ds:uri="ESRI.ArcGIS.Mapping.OfficeIntegration.PowerPointInfo"/>
  </ds:schemaRefs>
</ds:datastoreItem>
</file>

<file path=customXml/itemProps5.xml><?xml version="1.0" encoding="utf-8"?>
<ds:datastoreItem xmlns:ds="http://schemas.openxmlformats.org/officeDocument/2006/customXml" ds:itemID="{F158249E-F2E0-4616-AEE4-FFAB143D071D}">
  <ds:schemaRefs>
    <ds:schemaRef ds:uri="ESRI.ArcGIS.Mapping.OfficeIntegration.PowerPointInfo"/>
  </ds:schemaRefs>
</ds:datastoreItem>
</file>

<file path=customXml/itemProps50.xml><?xml version="1.0" encoding="utf-8"?>
<ds:datastoreItem xmlns:ds="http://schemas.openxmlformats.org/officeDocument/2006/customXml" ds:itemID="{1AFF8E5E-C268-48C4-8433-A53A951E1596}">
  <ds:schemaRefs>
    <ds:schemaRef ds:uri="ESRI.ArcGIS.Mapping.OfficeIntegration.PowerPointInfo"/>
  </ds:schemaRefs>
</ds:datastoreItem>
</file>

<file path=customXml/itemProps51.xml><?xml version="1.0" encoding="utf-8"?>
<ds:datastoreItem xmlns:ds="http://schemas.openxmlformats.org/officeDocument/2006/customXml" ds:itemID="{BEE10F6C-5378-40B5-8421-57775FFDFE13}">
  <ds:schemaRefs>
    <ds:schemaRef ds:uri="ESRI.ArcGIS.Mapping.OfficeIntegration.PowerPointInfo"/>
  </ds:schemaRefs>
</ds:datastoreItem>
</file>

<file path=customXml/itemProps52.xml><?xml version="1.0" encoding="utf-8"?>
<ds:datastoreItem xmlns:ds="http://schemas.openxmlformats.org/officeDocument/2006/customXml" ds:itemID="{9DF63B5A-CCD3-47E8-A586-D97C2C36F8E5}">
  <ds:schemaRefs>
    <ds:schemaRef ds:uri="ESRI.ArcGIS.Mapping.OfficeIntegration.PowerPointInfo"/>
  </ds:schemaRefs>
</ds:datastoreItem>
</file>

<file path=customXml/itemProps53.xml><?xml version="1.0" encoding="utf-8"?>
<ds:datastoreItem xmlns:ds="http://schemas.openxmlformats.org/officeDocument/2006/customXml" ds:itemID="{A1919DA1-98E6-4558-8433-93696F0270A0}">
  <ds:schemaRefs>
    <ds:schemaRef ds:uri="ESRI.ArcGIS.Mapping.OfficeIntegration.PowerPointInfo"/>
  </ds:schemaRefs>
</ds:datastoreItem>
</file>

<file path=customXml/itemProps54.xml><?xml version="1.0" encoding="utf-8"?>
<ds:datastoreItem xmlns:ds="http://schemas.openxmlformats.org/officeDocument/2006/customXml" ds:itemID="{B7E952EC-A824-446D-93AA-858D371F06B1}">
  <ds:schemaRefs>
    <ds:schemaRef ds:uri="ESRI.ArcGIS.Mapping.OfficeIntegration.PowerPointInfo"/>
  </ds:schemaRefs>
</ds:datastoreItem>
</file>

<file path=customXml/itemProps55.xml><?xml version="1.0" encoding="utf-8"?>
<ds:datastoreItem xmlns:ds="http://schemas.openxmlformats.org/officeDocument/2006/customXml" ds:itemID="{7B8A0711-D1B4-4AE0-AF9F-1B7E25F517B2}">
  <ds:schemaRefs>
    <ds:schemaRef ds:uri="ESRI.ArcGIS.Mapping.OfficeIntegration.PowerPointInfo"/>
  </ds:schemaRefs>
</ds:datastoreItem>
</file>

<file path=customXml/itemProps56.xml><?xml version="1.0" encoding="utf-8"?>
<ds:datastoreItem xmlns:ds="http://schemas.openxmlformats.org/officeDocument/2006/customXml" ds:itemID="{BE4197BE-B25D-49D4-8AB3-E1CC565B8FE1}">
  <ds:schemaRefs>
    <ds:schemaRef ds:uri="ESRI.ArcGIS.Mapping.OfficeIntegration.PowerPointInfo"/>
  </ds:schemaRefs>
</ds:datastoreItem>
</file>

<file path=customXml/itemProps57.xml><?xml version="1.0" encoding="utf-8"?>
<ds:datastoreItem xmlns:ds="http://schemas.openxmlformats.org/officeDocument/2006/customXml" ds:itemID="{9EF64EC0-8A2A-4A7B-98E7-5070CE9891BC}">
  <ds:schemaRefs>
    <ds:schemaRef ds:uri="ESRI.ArcGIS.Mapping.OfficeIntegration.PowerPointInfo"/>
  </ds:schemaRefs>
</ds:datastoreItem>
</file>

<file path=customXml/itemProps58.xml><?xml version="1.0" encoding="utf-8"?>
<ds:datastoreItem xmlns:ds="http://schemas.openxmlformats.org/officeDocument/2006/customXml" ds:itemID="{1FAA8B46-673E-4767-8442-0DB580CBD858}">
  <ds:schemaRefs>
    <ds:schemaRef ds:uri="ESRI.ArcGIS.Mapping.OfficeIntegration.PowerPointInfo"/>
  </ds:schemaRefs>
</ds:datastoreItem>
</file>

<file path=customXml/itemProps59.xml><?xml version="1.0" encoding="utf-8"?>
<ds:datastoreItem xmlns:ds="http://schemas.openxmlformats.org/officeDocument/2006/customXml" ds:itemID="{4E23AA1E-195C-40D4-95A6-F8113CB9FC03}">
  <ds:schemaRefs>
    <ds:schemaRef ds:uri="ESRI.ArcGIS.Mapping.OfficeIntegration.PowerPointInfo"/>
  </ds:schemaRefs>
</ds:datastoreItem>
</file>

<file path=customXml/itemProps6.xml><?xml version="1.0" encoding="utf-8"?>
<ds:datastoreItem xmlns:ds="http://schemas.openxmlformats.org/officeDocument/2006/customXml" ds:itemID="{F7A55B48-2BF5-4591-B625-CC859E629C8D}">
  <ds:schemaRefs>
    <ds:schemaRef ds:uri="ESRI.ArcGIS.Mapping.OfficeIntegration.PowerPointInfo"/>
  </ds:schemaRefs>
</ds:datastoreItem>
</file>

<file path=customXml/itemProps60.xml><?xml version="1.0" encoding="utf-8"?>
<ds:datastoreItem xmlns:ds="http://schemas.openxmlformats.org/officeDocument/2006/customXml" ds:itemID="{5F33A33C-B978-40D3-8EFC-5EC391390EAE}">
  <ds:schemaRefs>
    <ds:schemaRef ds:uri="ESRI.ArcGIS.Mapping.OfficeIntegration.PowerPointInfo"/>
  </ds:schemaRefs>
</ds:datastoreItem>
</file>

<file path=customXml/itemProps61.xml><?xml version="1.0" encoding="utf-8"?>
<ds:datastoreItem xmlns:ds="http://schemas.openxmlformats.org/officeDocument/2006/customXml" ds:itemID="{AE781349-9CDB-4D48-8814-B368691BC4D9}">
  <ds:schemaRefs>
    <ds:schemaRef ds:uri="ESRI.ArcGIS.Mapping.OfficeIntegration.PowerPointInfo"/>
  </ds:schemaRefs>
</ds:datastoreItem>
</file>

<file path=customXml/itemProps62.xml><?xml version="1.0" encoding="utf-8"?>
<ds:datastoreItem xmlns:ds="http://schemas.openxmlformats.org/officeDocument/2006/customXml" ds:itemID="{2E321391-1F8E-4128-B3E8-C6072519CF84}">
  <ds:schemaRefs>
    <ds:schemaRef ds:uri="ESRI.ArcGIS.Mapping.OfficeIntegration.PowerPointInfo"/>
  </ds:schemaRefs>
</ds:datastoreItem>
</file>

<file path=customXml/itemProps63.xml><?xml version="1.0" encoding="utf-8"?>
<ds:datastoreItem xmlns:ds="http://schemas.openxmlformats.org/officeDocument/2006/customXml" ds:itemID="{797B1ACC-11BC-425F-9985-BB32FC07B56F}">
  <ds:schemaRefs>
    <ds:schemaRef ds:uri="ESRI.ArcGIS.Mapping.OfficeIntegration.PowerPointInfo"/>
  </ds:schemaRefs>
</ds:datastoreItem>
</file>

<file path=customXml/itemProps64.xml><?xml version="1.0" encoding="utf-8"?>
<ds:datastoreItem xmlns:ds="http://schemas.openxmlformats.org/officeDocument/2006/customXml" ds:itemID="{7C9BD266-3217-49C8-978D-60F5295C2D7D}">
  <ds:schemaRefs>
    <ds:schemaRef ds:uri="ESRI.ArcGIS.Mapping.OfficeIntegration.PowerPointInfo"/>
  </ds:schemaRefs>
</ds:datastoreItem>
</file>

<file path=customXml/itemProps65.xml><?xml version="1.0" encoding="utf-8"?>
<ds:datastoreItem xmlns:ds="http://schemas.openxmlformats.org/officeDocument/2006/customXml" ds:itemID="{D0025DE1-6CF9-40DC-8DE6-EB8267425CB6}">
  <ds:schemaRefs>
    <ds:schemaRef ds:uri="ESRI.ArcGIS.Mapping.OfficeIntegration.PowerPointInfo"/>
  </ds:schemaRefs>
</ds:datastoreItem>
</file>

<file path=customXml/itemProps66.xml><?xml version="1.0" encoding="utf-8"?>
<ds:datastoreItem xmlns:ds="http://schemas.openxmlformats.org/officeDocument/2006/customXml" ds:itemID="{E40C60E2-4D02-4718-A56E-07B7836BB53C}">
  <ds:schemaRefs>
    <ds:schemaRef ds:uri="ESRI.ArcGIS.Mapping.OfficeIntegration.PowerPointInfo"/>
  </ds:schemaRefs>
</ds:datastoreItem>
</file>

<file path=customXml/itemProps67.xml><?xml version="1.0" encoding="utf-8"?>
<ds:datastoreItem xmlns:ds="http://schemas.openxmlformats.org/officeDocument/2006/customXml" ds:itemID="{2EA29AAA-97D7-4F3A-942D-90F40D294127}">
  <ds:schemaRefs>
    <ds:schemaRef ds:uri="ESRI.ArcGIS.Mapping.OfficeIntegration.PowerPointInfo"/>
  </ds:schemaRefs>
</ds:datastoreItem>
</file>

<file path=customXml/itemProps68.xml><?xml version="1.0" encoding="utf-8"?>
<ds:datastoreItem xmlns:ds="http://schemas.openxmlformats.org/officeDocument/2006/customXml" ds:itemID="{5375C891-2787-44F0-883B-F031A1027271}">
  <ds:schemaRefs>
    <ds:schemaRef ds:uri="ESRI.ArcGIS.Mapping.OfficeIntegration.PowerPointInfo"/>
  </ds:schemaRefs>
</ds:datastoreItem>
</file>

<file path=customXml/itemProps69.xml><?xml version="1.0" encoding="utf-8"?>
<ds:datastoreItem xmlns:ds="http://schemas.openxmlformats.org/officeDocument/2006/customXml" ds:itemID="{3FCEC3BA-A32A-4140-8C83-2A6659C42DB3}">
  <ds:schemaRefs>
    <ds:schemaRef ds:uri="ESRI.ArcGIS.Mapping.OfficeIntegration.PowerPointInfo"/>
  </ds:schemaRefs>
</ds:datastoreItem>
</file>

<file path=customXml/itemProps7.xml><?xml version="1.0" encoding="utf-8"?>
<ds:datastoreItem xmlns:ds="http://schemas.openxmlformats.org/officeDocument/2006/customXml" ds:itemID="{B1E9B7E9-770B-421B-A9DE-8FBFB0A2E4DA}">
  <ds:schemaRefs>
    <ds:schemaRef ds:uri="ESRI.ArcGIS.Mapping.OfficeIntegration.PowerPointInfo"/>
  </ds:schemaRefs>
</ds:datastoreItem>
</file>

<file path=customXml/itemProps70.xml><?xml version="1.0" encoding="utf-8"?>
<ds:datastoreItem xmlns:ds="http://schemas.openxmlformats.org/officeDocument/2006/customXml" ds:itemID="{B1AEF33E-D6A0-4A39-8EF7-E0EE28975D73}">
  <ds:schemaRefs>
    <ds:schemaRef ds:uri="ESRI.ArcGIS.Mapping.OfficeIntegration.PowerPointInfo"/>
  </ds:schemaRefs>
</ds:datastoreItem>
</file>

<file path=customXml/itemProps71.xml><?xml version="1.0" encoding="utf-8"?>
<ds:datastoreItem xmlns:ds="http://schemas.openxmlformats.org/officeDocument/2006/customXml" ds:itemID="{0A47FD5D-D3DF-4291-99DA-4F681A68E6F8}">
  <ds:schemaRefs>
    <ds:schemaRef ds:uri="ESRI.ArcGIS.Mapping.OfficeIntegration.PowerPointInfo"/>
  </ds:schemaRefs>
</ds:datastoreItem>
</file>

<file path=customXml/itemProps72.xml><?xml version="1.0" encoding="utf-8"?>
<ds:datastoreItem xmlns:ds="http://schemas.openxmlformats.org/officeDocument/2006/customXml" ds:itemID="{879912C4-6413-4EA7-8011-4AC110FDE25F}">
  <ds:schemaRefs>
    <ds:schemaRef ds:uri="ESRI.ArcGIS.Mapping.OfficeIntegration.PowerPointInfo"/>
  </ds:schemaRefs>
</ds:datastoreItem>
</file>

<file path=customXml/itemProps73.xml><?xml version="1.0" encoding="utf-8"?>
<ds:datastoreItem xmlns:ds="http://schemas.openxmlformats.org/officeDocument/2006/customXml" ds:itemID="{68D151E1-E525-4D39-8688-8D6A33BC438B}">
  <ds:schemaRefs>
    <ds:schemaRef ds:uri="ESRI.ArcGIS.Mapping.OfficeIntegration.PowerPointInfo"/>
  </ds:schemaRefs>
</ds:datastoreItem>
</file>

<file path=customXml/itemProps74.xml><?xml version="1.0" encoding="utf-8"?>
<ds:datastoreItem xmlns:ds="http://schemas.openxmlformats.org/officeDocument/2006/customXml" ds:itemID="{CB03A679-4073-471B-BF1B-2E6AE48712A1}">
  <ds:schemaRefs>
    <ds:schemaRef ds:uri="ESRI.ArcGIS.Mapping.OfficeIntegration.PowerPointInfo"/>
  </ds:schemaRefs>
</ds:datastoreItem>
</file>

<file path=customXml/itemProps75.xml><?xml version="1.0" encoding="utf-8"?>
<ds:datastoreItem xmlns:ds="http://schemas.openxmlformats.org/officeDocument/2006/customXml" ds:itemID="{C587FE8C-B77B-42FE-992B-451355A899EF}">
  <ds:schemaRefs>
    <ds:schemaRef ds:uri="ESRI.ArcGIS.Mapping.OfficeIntegration.PowerPointInfo"/>
  </ds:schemaRefs>
</ds:datastoreItem>
</file>

<file path=customXml/itemProps76.xml><?xml version="1.0" encoding="utf-8"?>
<ds:datastoreItem xmlns:ds="http://schemas.openxmlformats.org/officeDocument/2006/customXml" ds:itemID="{1F7DA428-DBF3-4784-A1CE-8806CF358DE6}">
  <ds:schemaRefs>
    <ds:schemaRef ds:uri="ESRI.ArcGIS.Mapping.OfficeIntegration.PowerPointInfo"/>
  </ds:schemaRefs>
</ds:datastoreItem>
</file>

<file path=customXml/itemProps77.xml><?xml version="1.0" encoding="utf-8"?>
<ds:datastoreItem xmlns:ds="http://schemas.openxmlformats.org/officeDocument/2006/customXml" ds:itemID="{66CB83C0-DE75-4AA3-94D4-5AA2BBFE2E94}">
  <ds:schemaRefs>
    <ds:schemaRef ds:uri="ESRI.ArcGIS.Mapping.OfficeIntegration.PowerPointInfo"/>
  </ds:schemaRefs>
</ds:datastoreItem>
</file>

<file path=customXml/itemProps78.xml><?xml version="1.0" encoding="utf-8"?>
<ds:datastoreItem xmlns:ds="http://schemas.openxmlformats.org/officeDocument/2006/customXml" ds:itemID="{5B7E9D19-B699-4DF5-B500-D129423294F7}">
  <ds:schemaRefs>
    <ds:schemaRef ds:uri="ESRI.ArcGIS.Mapping.OfficeIntegration.PowerPointInfo"/>
  </ds:schemaRefs>
</ds:datastoreItem>
</file>

<file path=customXml/itemProps79.xml><?xml version="1.0" encoding="utf-8"?>
<ds:datastoreItem xmlns:ds="http://schemas.openxmlformats.org/officeDocument/2006/customXml" ds:itemID="{A1197AA2-4F8F-4A7A-B9BA-34A05A34A04E}">
  <ds:schemaRefs>
    <ds:schemaRef ds:uri="ESRI.ArcGIS.Mapping.OfficeIntegration.PowerPointInfo"/>
  </ds:schemaRefs>
</ds:datastoreItem>
</file>

<file path=customXml/itemProps8.xml><?xml version="1.0" encoding="utf-8"?>
<ds:datastoreItem xmlns:ds="http://schemas.openxmlformats.org/officeDocument/2006/customXml" ds:itemID="{38B51015-2D93-4F02-9206-B514411FD392}">
  <ds:schemaRefs>
    <ds:schemaRef ds:uri="ESRI.ArcGIS.Mapping.OfficeIntegration.PowerPointInfo"/>
  </ds:schemaRefs>
</ds:datastoreItem>
</file>

<file path=customXml/itemProps80.xml><?xml version="1.0" encoding="utf-8"?>
<ds:datastoreItem xmlns:ds="http://schemas.openxmlformats.org/officeDocument/2006/customXml" ds:itemID="{5140E4E1-6016-42A1-8CEC-5D141B104F43}">
  <ds:schemaRefs>
    <ds:schemaRef ds:uri="ESRI.ArcGIS.Mapping.OfficeIntegration.PowerPointInfo"/>
  </ds:schemaRefs>
</ds:datastoreItem>
</file>

<file path=customXml/itemProps81.xml><?xml version="1.0" encoding="utf-8"?>
<ds:datastoreItem xmlns:ds="http://schemas.openxmlformats.org/officeDocument/2006/customXml" ds:itemID="{3F26C1FC-3DA7-4836-98B1-A0F65C6B3E86}">
  <ds:schemaRefs>
    <ds:schemaRef ds:uri="ESRI.ArcGIS.Mapping.OfficeIntegration.PowerPointInfo"/>
  </ds:schemaRefs>
</ds:datastoreItem>
</file>

<file path=customXml/itemProps82.xml><?xml version="1.0" encoding="utf-8"?>
<ds:datastoreItem xmlns:ds="http://schemas.openxmlformats.org/officeDocument/2006/customXml" ds:itemID="{3FA9AF36-7BED-4F6F-921D-1EA81D198A5D}">
  <ds:schemaRefs>
    <ds:schemaRef ds:uri="ESRI.ArcGIS.Mapping.OfficeIntegration.PowerPointInfo"/>
  </ds:schemaRefs>
</ds:datastoreItem>
</file>

<file path=customXml/itemProps83.xml><?xml version="1.0" encoding="utf-8"?>
<ds:datastoreItem xmlns:ds="http://schemas.openxmlformats.org/officeDocument/2006/customXml" ds:itemID="{FC65FAF7-077F-452C-A125-BFD9A4ED4361}">
  <ds:schemaRefs>
    <ds:schemaRef ds:uri="ESRI.ArcGIS.Mapping.OfficeIntegration.PowerPointInfo"/>
  </ds:schemaRefs>
</ds:datastoreItem>
</file>

<file path=customXml/itemProps84.xml><?xml version="1.0" encoding="utf-8"?>
<ds:datastoreItem xmlns:ds="http://schemas.openxmlformats.org/officeDocument/2006/customXml" ds:itemID="{CCC3A22E-F8E5-44CC-A2E4-B5AC76C14BBF}">
  <ds:schemaRefs>
    <ds:schemaRef ds:uri="ESRI.ArcGIS.Mapping.OfficeIntegration.PowerPointInfo"/>
  </ds:schemaRefs>
</ds:datastoreItem>
</file>

<file path=customXml/itemProps85.xml><?xml version="1.0" encoding="utf-8"?>
<ds:datastoreItem xmlns:ds="http://schemas.openxmlformats.org/officeDocument/2006/customXml" ds:itemID="{0E254B14-A155-48D4-9A2E-092DE0B10D6C}">
  <ds:schemaRefs>
    <ds:schemaRef ds:uri="ESRI.ArcGIS.Mapping.OfficeIntegration.PowerPointInfo"/>
  </ds:schemaRefs>
</ds:datastoreItem>
</file>

<file path=customXml/itemProps86.xml><?xml version="1.0" encoding="utf-8"?>
<ds:datastoreItem xmlns:ds="http://schemas.openxmlformats.org/officeDocument/2006/customXml" ds:itemID="{71F01C17-8BA1-4732-A260-C4177B54BC11}">
  <ds:schemaRefs>
    <ds:schemaRef ds:uri="ESRI.ArcGIS.Mapping.OfficeIntegration.PowerPointInfo"/>
  </ds:schemaRefs>
</ds:datastoreItem>
</file>

<file path=customXml/itemProps87.xml><?xml version="1.0" encoding="utf-8"?>
<ds:datastoreItem xmlns:ds="http://schemas.openxmlformats.org/officeDocument/2006/customXml" ds:itemID="{A7451C05-1822-465D-A2E0-959890018BA2}">
  <ds:schemaRefs>
    <ds:schemaRef ds:uri="ESRI.ArcGIS.Mapping.OfficeIntegration.PowerPointInfo"/>
  </ds:schemaRefs>
</ds:datastoreItem>
</file>

<file path=customXml/itemProps88.xml><?xml version="1.0" encoding="utf-8"?>
<ds:datastoreItem xmlns:ds="http://schemas.openxmlformats.org/officeDocument/2006/customXml" ds:itemID="{80CD1B14-F907-46B5-92AB-36693C45394D}">
  <ds:schemaRefs>
    <ds:schemaRef ds:uri="ESRI.ArcGIS.Mapping.OfficeIntegration.PowerPointInfo"/>
  </ds:schemaRefs>
</ds:datastoreItem>
</file>

<file path=customXml/itemProps89.xml><?xml version="1.0" encoding="utf-8"?>
<ds:datastoreItem xmlns:ds="http://schemas.openxmlformats.org/officeDocument/2006/customXml" ds:itemID="{02A57A44-C7B4-437B-90C5-E3C8D9BFF91B}">
  <ds:schemaRefs>
    <ds:schemaRef ds:uri="ESRI.ArcGIS.Mapping.OfficeIntegration.PowerPointInfo"/>
  </ds:schemaRefs>
</ds:datastoreItem>
</file>

<file path=customXml/itemProps9.xml><?xml version="1.0" encoding="utf-8"?>
<ds:datastoreItem xmlns:ds="http://schemas.openxmlformats.org/officeDocument/2006/customXml" ds:itemID="{C900C01D-F4A8-4241-A465-367D7553A8B5}">
  <ds:schemaRefs>
    <ds:schemaRef ds:uri="ESRI.ArcGIS.Mapping.OfficeIntegration.PowerPointInfo"/>
  </ds:schemaRefs>
</ds:datastoreItem>
</file>

<file path=customXml/itemProps90.xml><?xml version="1.0" encoding="utf-8"?>
<ds:datastoreItem xmlns:ds="http://schemas.openxmlformats.org/officeDocument/2006/customXml" ds:itemID="{DF82305F-4B0C-4C22-A846-D5BFA8F2E8D0}">
  <ds:schemaRefs>
    <ds:schemaRef ds:uri="ESRI.ArcGIS.Mapping.OfficeIntegration.PowerPointInfo"/>
  </ds:schemaRefs>
</ds:datastoreItem>
</file>

<file path=customXml/itemProps91.xml><?xml version="1.0" encoding="utf-8"?>
<ds:datastoreItem xmlns:ds="http://schemas.openxmlformats.org/officeDocument/2006/customXml" ds:itemID="{E3DEB3FA-7A87-4FB4-A208-65BA3943AC94}">
  <ds:schemaRefs>
    <ds:schemaRef ds:uri="ESRI.ArcGIS.Mapping.OfficeIntegration.PowerPointInfo"/>
  </ds:schemaRefs>
</ds:datastoreItem>
</file>

<file path=customXml/itemProps92.xml><?xml version="1.0" encoding="utf-8"?>
<ds:datastoreItem xmlns:ds="http://schemas.openxmlformats.org/officeDocument/2006/customXml" ds:itemID="{2690B187-F1F9-44E5-A701-8FCD937E08A1}">
  <ds:schemaRefs>
    <ds:schemaRef ds:uri="ESRI.ArcGIS.Mapping.OfficeIntegration.PowerPointInfo"/>
  </ds:schemaRefs>
</ds:datastoreItem>
</file>

<file path=customXml/itemProps93.xml><?xml version="1.0" encoding="utf-8"?>
<ds:datastoreItem xmlns:ds="http://schemas.openxmlformats.org/officeDocument/2006/customXml" ds:itemID="{F485B0AF-C881-4451-A930-94748A26565B}">
  <ds:schemaRefs>
    <ds:schemaRef ds:uri="ESRI.ArcGIS.Mapping.OfficeIntegration.PowerPointInfo"/>
  </ds:schemaRefs>
</ds:datastoreItem>
</file>

<file path=customXml/itemProps94.xml><?xml version="1.0" encoding="utf-8"?>
<ds:datastoreItem xmlns:ds="http://schemas.openxmlformats.org/officeDocument/2006/customXml" ds:itemID="{989AB85C-D2B6-40C8-A571-3124D5E01A81}">
  <ds:schemaRefs>
    <ds:schemaRef ds:uri="ESRI.ArcGIS.Mapping.OfficeIntegration.PowerPointInfo"/>
  </ds:schemaRefs>
</ds:datastoreItem>
</file>

<file path=customXml/itemProps95.xml><?xml version="1.0" encoding="utf-8"?>
<ds:datastoreItem xmlns:ds="http://schemas.openxmlformats.org/officeDocument/2006/customXml" ds:itemID="{2667F489-9235-4BDE-81CE-C6249297AA16}">
  <ds:schemaRefs>
    <ds:schemaRef ds:uri="ESRI.ArcGIS.Mapping.OfficeIntegration.PowerPointInfo"/>
  </ds:schemaRefs>
</ds:datastoreItem>
</file>

<file path=customXml/itemProps96.xml><?xml version="1.0" encoding="utf-8"?>
<ds:datastoreItem xmlns:ds="http://schemas.openxmlformats.org/officeDocument/2006/customXml" ds:itemID="{092E2AA2-B4EF-4041-952E-0FF0B77C617A}">
  <ds:schemaRefs>
    <ds:schemaRef ds:uri="ESRI.ArcGIS.Mapping.OfficeIntegration.PowerPointInfo"/>
  </ds:schemaRefs>
</ds:datastoreItem>
</file>

<file path=customXml/itemProps97.xml><?xml version="1.0" encoding="utf-8"?>
<ds:datastoreItem xmlns:ds="http://schemas.openxmlformats.org/officeDocument/2006/customXml" ds:itemID="{AC475E16-5587-4E5A-9C00-2B830DD57B33}">
  <ds:schemaRefs>
    <ds:schemaRef ds:uri="ESRI.ArcGIS.Mapping.OfficeIntegration.PowerPointInfo"/>
  </ds:schemaRefs>
</ds:datastoreItem>
</file>

<file path=customXml/itemProps98.xml><?xml version="1.0" encoding="utf-8"?>
<ds:datastoreItem xmlns:ds="http://schemas.openxmlformats.org/officeDocument/2006/customXml" ds:itemID="{9B81DE3C-147F-43D2-B274-C35D0B663913}">
  <ds:schemaRefs>
    <ds:schemaRef ds:uri="ESRI.ArcGIS.Mapping.OfficeIntegration.PowerPointInfo"/>
  </ds:schemaRefs>
</ds:datastoreItem>
</file>

<file path=customXml/itemProps99.xml><?xml version="1.0" encoding="utf-8"?>
<ds:datastoreItem xmlns:ds="http://schemas.openxmlformats.org/officeDocument/2006/customXml" ds:itemID="{A08EFE69-988A-40C4-A934-9699984B201F}">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emplate>ORD_ppt_template</Template>
  <TotalTime>4873</TotalTime>
  <Words>1805</Words>
  <Application>Microsoft Office PowerPoint</Application>
  <PresentationFormat>Widescreen</PresentationFormat>
  <Paragraphs>220</Paragraphs>
  <Slides>22</Slides>
  <Notes>15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Gill Sans MT</vt:lpstr>
      <vt:lpstr>Wingdings</vt:lpstr>
      <vt:lpstr>Completely Blanc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AQMEII Phase 3 - Overview</dc:title>
  <dc:creator>Hogrefe, Christian</dc:creator>
  <cp:lastModifiedBy>Hogrefe, Christian</cp:lastModifiedBy>
  <cp:revision>652</cp:revision>
  <dcterms:created xsi:type="dcterms:W3CDTF">2014-04-16T13:40:41Z</dcterms:created>
  <dcterms:modified xsi:type="dcterms:W3CDTF">2015-10-06T23:48:05Z</dcterms:modified>
</cp:coreProperties>
</file>