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8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7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3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9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2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2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4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7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7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62D73-0E14-4DDF-9CB3-69F8276471A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E6597-60B9-4669-B6A8-F0BFB6EB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229" y="1032421"/>
            <a:ext cx="9843541" cy="2939971"/>
          </a:xfrm>
        </p:spPr>
        <p:txBody>
          <a:bodyPr>
            <a:normAutofit/>
          </a:bodyPr>
          <a:lstStyle/>
          <a:p>
            <a:r>
              <a:rPr lang="en-US" dirty="0" smtClean="0"/>
              <a:t>Air Quality</a:t>
            </a:r>
            <a:br>
              <a:rPr lang="en-US" dirty="0" smtClean="0"/>
            </a:br>
            <a:r>
              <a:rPr lang="en-US" dirty="0" smtClean="0"/>
              <a:t>Climate Change</a:t>
            </a:r>
            <a:br>
              <a:rPr lang="en-US" dirty="0" smtClean="0"/>
            </a:br>
            <a:r>
              <a:rPr lang="en-US" dirty="0" smtClean="0"/>
              <a:t> &amp; Energy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21369"/>
            <a:ext cx="9144000" cy="1655762"/>
          </a:xfrm>
        </p:spPr>
        <p:txBody>
          <a:bodyPr/>
          <a:lstStyle/>
          <a:p>
            <a:r>
              <a:rPr lang="en-US" dirty="0" smtClean="0"/>
              <a:t>CMAS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5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a jumble of topics?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632" y="1455506"/>
            <a:ext cx="8672736" cy="493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2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80" y="7937"/>
            <a:ext cx="10515600" cy="1325563"/>
          </a:xfrm>
        </p:spPr>
        <p:txBody>
          <a:bodyPr/>
          <a:lstStyle/>
          <a:p>
            <a:r>
              <a:rPr lang="en-US" dirty="0" smtClean="0"/>
              <a:t>Modeling to support decision making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78" y="1333500"/>
            <a:ext cx="7362825" cy="5524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7002" y="1036247"/>
            <a:ext cx="3995068" cy="5447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Exercise in integrated modeling</a:t>
            </a:r>
            <a:endParaRPr lang="en-US" b="1" dirty="0" smtClean="0"/>
          </a:p>
          <a:p>
            <a:endParaRPr lang="en-US" sz="600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Multiple scales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Geographic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Multiple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Air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Water (quality &amp; supply)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Multiple sectors/systems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Electricity 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Industry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Buildings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Transportation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Agriculture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Consideration of a wide range </a:t>
            </a:r>
          </a:p>
          <a:p>
            <a:r>
              <a:rPr lang="en-US" dirty="0"/>
              <a:t> </a:t>
            </a:r>
            <a:r>
              <a:rPr lang="en-US" dirty="0" smtClean="0"/>
              <a:t>        of management measures: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Controls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Renewables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Energy efficiency &amp; </a:t>
            </a:r>
            <a:r>
              <a:rPr lang="en-US" dirty="0" smtClean="0"/>
              <a:t>conservation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Many uncertainties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1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focus on energy?….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954" y="1690688"/>
            <a:ext cx="6960092" cy="478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8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80" y="7937"/>
            <a:ext cx="10515600" cy="1325563"/>
          </a:xfrm>
        </p:spPr>
        <p:txBody>
          <a:bodyPr/>
          <a:lstStyle/>
          <a:p>
            <a:r>
              <a:rPr lang="en-US" dirty="0" smtClean="0"/>
              <a:t>Modeling to support decision making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78" y="1333500"/>
            <a:ext cx="7362825" cy="5524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28565" y="1396466"/>
            <a:ext cx="3837397" cy="1846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Recognition of need for integrated air-</a:t>
            </a:r>
          </a:p>
          <a:p>
            <a:r>
              <a:rPr lang="en-US" b="1" dirty="0"/>
              <a:t>c</a:t>
            </a:r>
            <a:r>
              <a:rPr lang="en-US" b="1" dirty="0" smtClean="0"/>
              <a:t>limate-energy modeling</a:t>
            </a:r>
          </a:p>
          <a:p>
            <a:endParaRPr lang="en-US" sz="600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Bottom-up models are being linked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More detailed resolution is being </a:t>
            </a:r>
          </a:p>
          <a:p>
            <a:r>
              <a:rPr lang="en-US" dirty="0"/>
              <a:t> </a:t>
            </a:r>
            <a:r>
              <a:rPr lang="en-US" dirty="0" smtClean="0"/>
              <a:t>        added to top-down models to</a:t>
            </a:r>
          </a:p>
          <a:p>
            <a:r>
              <a:rPr lang="en-US" dirty="0"/>
              <a:t> </a:t>
            </a:r>
            <a:r>
              <a:rPr lang="en-US" dirty="0" smtClean="0"/>
              <a:t>        characterize impacts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rot="881099">
            <a:off x="237631" y="1603571"/>
            <a:ext cx="7791192" cy="22427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20771711">
            <a:off x="195128" y="3902838"/>
            <a:ext cx="6263002" cy="2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6200000">
            <a:off x="3393230" y="4216261"/>
            <a:ext cx="3664823" cy="2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0615" y="1008404"/>
            <a:ext cx="8183168" cy="600076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4059" y="1097155"/>
            <a:ext cx="2416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Presentations &amp; posters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3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B6AB3F7-CC42-4F3F-8CB6-53CCC5AE492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56387833-6C20-4855-9185-01415F6AD4E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Air Quality Climate Change  &amp; Energy</vt:lpstr>
      <vt:lpstr>Is it a jumble of topics?</vt:lpstr>
      <vt:lpstr>Modeling to support decision making</vt:lpstr>
      <vt:lpstr>Why the focus on energy?….</vt:lpstr>
      <vt:lpstr>Modeling to support decision making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Quality Climate Change Energy</dc:title>
  <dc:creator>Dan Loughlin</dc:creator>
  <cp:lastModifiedBy>Loughlin, Dan</cp:lastModifiedBy>
  <cp:revision>5</cp:revision>
  <dcterms:created xsi:type="dcterms:W3CDTF">2015-10-06T11:19:02Z</dcterms:created>
  <dcterms:modified xsi:type="dcterms:W3CDTF">2015-10-06T15:03:24Z</dcterms:modified>
</cp:coreProperties>
</file>