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8" r:id="rId2"/>
    <p:sldId id="267" r:id="rId3"/>
    <p:sldId id="268" r:id="rId4"/>
    <p:sldId id="269" r:id="rId5"/>
    <p:sldId id="275" r:id="rId6"/>
    <p:sldId id="272" r:id="rId7"/>
    <p:sldId id="271" r:id="rId8"/>
    <p:sldId id="277" r:id="rId9"/>
    <p:sldId id="276" r:id="rId10"/>
    <p:sldId id="279" r:id="rId11"/>
    <p:sldId id="280" r:id="rId12"/>
    <p:sldId id="287" r:id="rId13"/>
    <p:sldId id="283" r:id="rId14"/>
    <p:sldId id="284" r:id="rId15"/>
    <p:sldId id="286" r:id="rId16"/>
    <p:sldId id="289" r:id="rId17"/>
    <p:sldId id="291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6" autoAdjust="0"/>
    <p:restoredTop sz="54791" autoAdjust="0"/>
  </p:normalViewPr>
  <p:slideViewPr>
    <p:cSldViewPr>
      <p:cViewPr varScale="1">
        <p:scale>
          <a:sx n="58" d="100"/>
          <a:sy n="58" d="100"/>
        </p:scale>
        <p:origin x="-96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C23C8-51AC-4618-9AA1-5C6C45513E6F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F2433-A119-468C-8865-D9FD677CCD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8E5897E-38BD-434F-94C5-941C6633BE3B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C90F5E0-781A-4EF1-ACAD-5BC5842F06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44DD6-21B2-452E-AE73-A1CCEA56920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514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Here’s an example of some output for</a:t>
            </a:r>
            <a:r>
              <a:rPr lang="en-US" baseline="0" dirty="0" smtClean="0"/>
              <a:t> a VA unit, combined cycle, that had a really high growth rate (around 3).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Blue is future year heat input.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Red is base year heat input.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 see where the hours are run up in the future year to the optimal threshold (first click) and in other hours to the maximum threshold (second click).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While the FY profile differs from the BY profile, still grounded in BY meteorology.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3294B-587B-428A-A809-5C3CB352565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Enhanced</a:t>
            </a:r>
            <a:r>
              <a:rPr lang="en-US" baseline="0" dirty="0" smtClean="0"/>
              <a:t> Activity File</a:t>
            </a:r>
          </a:p>
          <a:p>
            <a:pPr lvl="1"/>
            <a:r>
              <a:rPr lang="en-US" dirty="0" smtClean="0"/>
              <a:t>ORIS/Unit ID</a:t>
            </a:r>
          </a:p>
          <a:p>
            <a:pPr lvl="1"/>
            <a:r>
              <a:rPr lang="en-US" dirty="0" smtClean="0"/>
              <a:t>Facility Name, State, Region</a:t>
            </a:r>
          </a:p>
          <a:p>
            <a:pPr lvl="1"/>
            <a:r>
              <a:rPr lang="en-US" dirty="0" smtClean="0"/>
              <a:t>Fuel/Unit Type</a:t>
            </a:r>
          </a:p>
          <a:p>
            <a:pPr lvl="1"/>
            <a:r>
              <a:rPr lang="en-US" dirty="0" smtClean="0"/>
              <a:t>Activity Data</a:t>
            </a:r>
          </a:p>
          <a:p>
            <a:pPr lvl="2"/>
            <a:r>
              <a:rPr lang="en-US" dirty="0" smtClean="0"/>
              <a:t>Annually and OS</a:t>
            </a:r>
          </a:p>
          <a:p>
            <a:pPr lvl="1"/>
            <a:r>
              <a:rPr lang="en-US" dirty="0" smtClean="0"/>
              <a:t>Emissions Data</a:t>
            </a:r>
          </a:p>
          <a:p>
            <a:pPr lvl="2"/>
            <a:r>
              <a:rPr lang="en-US" dirty="0" err="1" smtClean="0"/>
              <a:t>NOx</a:t>
            </a:r>
            <a:r>
              <a:rPr lang="en-US" dirty="0" smtClean="0"/>
              <a:t>, SO2, rates</a:t>
            </a:r>
          </a:p>
          <a:p>
            <a:pPr lvl="2"/>
            <a:r>
              <a:rPr lang="en-US" dirty="0" smtClean="0"/>
              <a:t>Annually and OS</a:t>
            </a:r>
          </a:p>
          <a:p>
            <a:pPr lvl="1"/>
            <a:r>
              <a:rPr lang="en-US" dirty="0" smtClean="0"/>
              <a:t>Other data</a:t>
            </a:r>
          </a:p>
          <a:p>
            <a:pPr lvl="2"/>
            <a:r>
              <a:rPr lang="en-US" dirty="0" smtClean="0"/>
              <a:t>Lat/longs</a:t>
            </a:r>
          </a:p>
          <a:p>
            <a:pPr lvl="2"/>
            <a:r>
              <a:rPr lang="en-US" dirty="0" smtClean="0"/>
              <a:t>Retirement dates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May be used for input and output QA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Can be manipulated into charts and spreadsheets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Compared with inventory estimates</a:t>
            </a:r>
            <a:endParaRPr lang="en-US" dirty="0" smtClean="0">
              <a:solidFill>
                <a:srgbClr val="92D05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Pull into EXCEL</a:t>
            </a:r>
            <a:r>
              <a:rPr lang="en-US" baseline="0" dirty="0" smtClean="0"/>
              <a:t> and use pivot tables </a:t>
            </a:r>
            <a:r>
              <a:rPr lang="en-US" dirty="0" smtClean="0"/>
              <a:t>to </a:t>
            </a:r>
            <a:r>
              <a:rPr lang="en-US" dirty="0" smtClean="0"/>
              <a:t>drill </a:t>
            </a:r>
            <a:r>
              <a:rPr lang="en-US" dirty="0" smtClean="0"/>
              <a:t>down and examine individual activity:  Example </a:t>
            </a:r>
            <a:r>
              <a:rPr lang="en-US" baseline="0" dirty="0" smtClean="0"/>
              <a:t>facility generation in PA.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Shutdowns</a:t>
            </a:r>
            <a:r>
              <a:rPr lang="en-US" baseline="0" dirty="0" smtClean="0"/>
              <a:t> - State supplied</a:t>
            </a:r>
          </a:p>
          <a:p>
            <a:pPr lvl="1"/>
            <a:r>
              <a:rPr lang="en-US" baseline="0" dirty="0" err="1" smtClean="0"/>
              <a:t>Cromby</a:t>
            </a:r>
            <a:endParaRPr lang="en-US" baseline="0" dirty="0" smtClean="0"/>
          </a:p>
          <a:p>
            <a:pPr lvl="1"/>
            <a:r>
              <a:rPr lang="en-US" baseline="0" dirty="0" err="1" smtClean="0"/>
              <a:t>Eddystone</a:t>
            </a:r>
            <a:endParaRPr lang="en-US" baseline="0" dirty="0" smtClean="0"/>
          </a:p>
          <a:p>
            <a:pPr lvl="1"/>
            <a:r>
              <a:rPr lang="en-US" baseline="0" dirty="0" smtClean="0"/>
              <a:t>Portland</a:t>
            </a:r>
          </a:p>
          <a:p>
            <a:pPr lvl="1"/>
            <a:r>
              <a:rPr lang="en-US" baseline="0" dirty="0" smtClean="0"/>
              <a:t>Sunbury</a:t>
            </a:r>
          </a:p>
          <a:p>
            <a:pPr lvl="1"/>
            <a:r>
              <a:rPr lang="en-US" baseline="0" dirty="0" smtClean="0"/>
              <a:t>Armstrong</a:t>
            </a:r>
          </a:p>
          <a:p>
            <a:pPr lvl="1"/>
            <a:r>
              <a:rPr lang="en-US" baseline="0" dirty="0" err="1" smtClean="0"/>
              <a:t>Elrama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This post process Requires less</a:t>
            </a:r>
            <a:r>
              <a:rPr lang="en-US" baseline="0" dirty="0" smtClean="0"/>
              <a:t> than 1 hour</a:t>
            </a:r>
            <a:r>
              <a:rPr lang="en-US" dirty="0" smtClean="0"/>
              <a:t> of computer time on the Virginia computer system for CONUS runs.</a:t>
            </a:r>
          </a:p>
          <a:p>
            <a:r>
              <a:rPr lang="en-US" dirty="0" smtClean="0"/>
              <a:t>Includes summation data on BY and FY for every</a:t>
            </a:r>
            <a:r>
              <a:rPr lang="en-US" baseline="0" dirty="0" smtClean="0"/>
              <a:t> unit in the input files.</a:t>
            </a:r>
            <a:endParaRPr lang="en-US" dirty="0" smtClean="0"/>
          </a:p>
          <a:p>
            <a:r>
              <a:rPr lang="en-US" dirty="0" smtClean="0"/>
              <a:t>Handy for finding data anomalies,</a:t>
            </a:r>
            <a:r>
              <a:rPr lang="en-US" baseline="0" dirty="0" smtClean="0"/>
              <a:t> making comparisons to other inventories (NEI, SIP etc).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3294B-587B-428A-A809-5C3CB352565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drill down </a:t>
            </a:r>
            <a:r>
              <a:rPr lang="en-US" dirty="0" smtClean="0"/>
              <a:t>to unit level at a particular</a:t>
            </a:r>
            <a:r>
              <a:rPr lang="en-US" baseline="0" dirty="0" smtClean="0"/>
              <a:t> facility.  Very useful for important emitters, those that are large or near sensitive air quality areas or both.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3294B-587B-428A-A809-5C3CB352565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Second page of graphical</a:t>
            </a:r>
            <a:r>
              <a:rPr lang="en-US" baseline="0" dirty="0" smtClean="0"/>
              <a:t> post processor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3294B-587B-428A-A809-5C3CB352565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0F5E0-781A-4EF1-ACAD-5BC5842F06A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baseline="0" dirty="0" smtClean="0"/>
              <a:t>No </a:t>
            </a:r>
            <a:r>
              <a:rPr lang="en-US" baseline="0" dirty="0" smtClean="0"/>
              <a:t>growth rates for TDF, or wood, or other types of fuels.</a:t>
            </a:r>
          </a:p>
          <a:p>
            <a:pPr>
              <a:buFont typeface="Arial" charset="0"/>
              <a:buChar char="•"/>
            </a:pPr>
            <a:r>
              <a:rPr lang="en-US" baseline="0" dirty="0" smtClean="0"/>
              <a:t>Those should be identified in the UAF as “non-EGUs”.  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C62737-CF37-4779-9E0D-8BDBF43C65F1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Rely on growth factors to transition</a:t>
            </a:r>
            <a:r>
              <a:rPr lang="en-US" baseline="0" dirty="0" smtClean="0"/>
              <a:t> power between regions.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0F5E0-781A-4EF1-ACAD-5BC5842F06A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Calendar hours </a:t>
            </a:r>
            <a:r>
              <a:rPr lang="en-US" dirty="0" smtClean="0"/>
              <a:t>ordered </a:t>
            </a:r>
            <a:r>
              <a:rPr lang="en-US" dirty="0" smtClean="0"/>
              <a:t>by demand within each region </a:t>
            </a:r>
            <a:r>
              <a:rPr lang="en-US" dirty="0" smtClean="0"/>
              <a:t>&amp; fuel</a:t>
            </a:r>
            <a:r>
              <a:rPr lang="en-US" baseline="0" dirty="0" smtClean="0"/>
              <a:t> </a:t>
            </a:r>
            <a:r>
              <a:rPr lang="en-US" dirty="0" smtClean="0"/>
              <a:t>– </a:t>
            </a:r>
            <a:r>
              <a:rPr lang="en-US" dirty="0" smtClean="0"/>
              <a:t>first hour in </a:t>
            </a:r>
            <a:r>
              <a:rPr lang="en-US" dirty="0" smtClean="0"/>
              <a:t>hierarchy </a:t>
            </a:r>
            <a:r>
              <a:rPr lang="en-US" dirty="0" smtClean="0"/>
              <a:t>has the maximum </a:t>
            </a:r>
            <a:r>
              <a:rPr lang="en-US" dirty="0" smtClean="0"/>
              <a:t>generation</a:t>
            </a:r>
            <a:r>
              <a:rPr lang="en-US" baseline="0" dirty="0" smtClean="0"/>
              <a:t>.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Hourly growth</a:t>
            </a:r>
            <a:r>
              <a:rPr lang="en-US" baseline="0" dirty="0" smtClean="0"/>
              <a:t> rate developed for every hour of the year and every fuel and region.  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Hourly growth rates modified </a:t>
            </a:r>
            <a:r>
              <a:rPr lang="en-US" baseline="0" dirty="0" smtClean="0"/>
              <a:t>by the processor to </a:t>
            </a:r>
            <a:r>
              <a:rPr lang="en-US" baseline="0" dirty="0" smtClean="0"/>
              <a:t>account for new </a:t>
            </a:r>
            <a:r>
              <a:rPr lang="en-US" baseline="0" dirty="0" smtClean="0"/>
              <a:t>units </a:t>
            </a:r>
            <a:r>
              <a:rPr lang="en-US" baseline="0" dirty="0" smtClean="0"/>
              <a:t>added in future to </a:t>
            </a:r>
            <a:r>
              <a:rPr lang="en-US" baseline="0" dirty="0" smtClean="0"/>
              <a:t>meet </a:t>
            </a:r>
            <a:r>
              <a:rPr lang="en-US" baseline="0" dirty="0" smtClean="0"/>
              <a:t>demand. 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AEO and NERC.  Make the assumption that these sources are pretty accurately depicting the future year energy needs and economics.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9E645-F1B2-4FE4-9B65-CC0768F67BF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Preprocessor</a:t>
            </a:r>
          </a:p>
          <a:p>
            <a:r>
              <a:rPr lang="en-US" dirty="0" smtClean="0"/>
              <a:t>Need:</a:t>
            </a:r>
            <a:endParaRPr lang="en-US" dirty="0" smtClean="0"/>
          </a:p>
          <a:p>
            <a:r>
              <a:rPr lang="en-US" dirty="0" smtClean="0"/>
              <a:t>	*</a:t>
            </a:r>
            <a:r>
              <a:rPr lang="en-US" dirty="0" smtClean="0"/>
              <a:t>large</a:t>
            </a:r>
            <a:r>
              <a:rPr lang="en-US" baseline="0" dirty="0" smtClean="0"/>
              <a:t> database</a:t>
            </a:r>
          </a:p>
          <a:p>
            <a:r>
              <a:rPr lang="en-US" baseline="0" dirty="0" smtClean="0"/>
              <a:t>	*</a:t>
            </a:r>
            <a:r>
              <a:rPr lang="en-US" baseline="0" dirty="0" smtClean="0"/>
              <a:t>assistance in ID’s problem data and problem units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Data </a:t>
            </a:r>
            <a:r>
              <a:rPr lang="en-US" baseline="0" dirty="0" smtClean="0"/>
              <a:t>outliers:  substituted data, incorrect units.  </a:t>
            </a:r>
            <a:r>
              <a:rPr lang="en-US" baseline="0" dirty="0" smtClean="0"/>
              <a:t>Also checks Gross </a:t>
            </a:r>
            <a:r>
              <a:rPr lang="en-US" baseline="0" dirty="0" smtClean="0"/>
              <a:t>load, steam load, heat input, emissions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BY structure:  </a:t>
            </a:r>
          </a:p>
          <a:p>
            <a:r>
              <a:rPr lang="en-US" baseline="0" dirty="0" smtClean="0"/>
              <a:t>	</a:t>
            </a:r>
            <a:r>
              <a:rPr lang="en-US" baseline="0" dirty="0" smtClean="0"/>
              <a:t>*unit utilization hierarchy by fuel/unit type</a:t>
            </a:r>
            <a:endParaRPr lang="en-US" baseline="0" dirty="0" smtClean="0"/>
          </a:p>
          <a:p>
            <a:r>
              <a:rPr lang="en-US" baseline="0" dirty="0" smtClean="0"/>
              <a:t>	*hourly </a:t>
            </a:r>
            <a:r>
              <a:rPr lang="en-US" baseline="0" dirty="0" smtClean="0"/>
              <a:t>BY generation hierarchies by fuel/unit type</a:t>
            </a:r>
            <a:endParaRPr lang="en-US" baseline="0" dirty="0" smtClean="0"/>
          </a:p>
          <a:p>
            <a:r>
              <a:rPr lang="en-US" baseline="0" dirty="0" smtClean="0"/>
              <a:t>	*BY partial year </a:t>
            </a:r>
            <a:r>
              <a:rPr lang="en-US" baseline="0" dirty="0" smtClean="0"/>
              <a:t>reporters – fills in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UAF calculations: </a:t>
            </a:r>
            <a:endParaRPr lang="en-US" baseline="0" dirty="0" smtClean="0"/>
          </a:p>
          <a:p>
            <a:r>
              <a:rPr lang="en-US" baseline="0" dirty="0" smtClean="0"/>
              <a:t>	*3500+ </a:t>
            </a:r>
            <a:r>
              <a:rPr lang="en-US" baseline="0" dirty="0" smtClean="0"/>
              <a:t>units</a:t>
            </a:r>
            <a:endParaRPr lang="en-US" baseline="0" dirty="0" smtClean="0"/>
          </a:p>
          <a:p>
            <a:r>
              <a:rPr lang="en-US" baseline="0" dirty="0" smtClean="0"/>
              <a:t>	*necessary data available</a:t>
            </a:r>
          </a:p>
          <a:p>
            <a:r>
              <a:rPr lang="en-US" baseline="0" dirty="0" smtClean="0"/>
              <a:t>	*unit level calculations like BY heat rates, maximum sizes, etc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Controls/Input Variables/etc:</a:t>
            </a:r>
          </a:p>
          <a:p>
            <a:r>
              <a:rPr lang="en-US" baseline="0" dirty="0" smtClean="0"/>
              <a:t>	*Basic structure and supplied data are as required by the program.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0F5E0-781A-4EF1-ACAD-5BC5842F06A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Activity for a unit depends on </a:t>
            </a:r>
          </a:p>
          <a:p>
            <a:pPr lvl="1"/>
            <a:r>
              <a:rPr lang="en-US" dirty="0" smtClean="0"/>
              <a:t>Growth rates, </a:t>
            </a:r>
          </a:p>
          <a:p>
            <a:pPr lvl="1"/>
            <a:r>
              <a:rPr lang="en-US" dirty="0" smtClean="0"/>
              <a:t>New units,</a:t>
            </a:r>
          </a:p>
          <a:p>
            <a:pPr lvl="1"/>
            <a:r>
              <a:rPr lang="en-US" dirty="0" smtClean="0"/>
              <a:t>Retired units,</a:t>
            </a:r>
          </a:p>
          <a:p>
            <a:pPr lvl="1"/>
            <a:r>
              <a:rPr lang="en-US" dirty="0" smtClean="0"/>
              <a:t>Capacity constraints on other existing units</a:t>
            </a:r>
          </a:p>
          <a:p>
            <a:endParaRPr lang="en-US" baseline="0" dirty="0" smtClean="0"/>
          </a:p>
          <a:p>
            <a:pPr marL="0" lvl="1" defTabSz="931774">
              <a:defRPr/>
            </a:pPr>
            <a:r>
              <a:rPr lang="en-US" baseline="0" dirty="0" smtClean="0"/>
              <a:t>States may limit the capacity of a unit on an annual basis in the UAF, if they want to.</a:t>
            </a:r>
          </a:p>
          <a:p>
            <a:r>
              <a:rPr lang="en-US" baseline="0" dirty="0" smtClean="0"/>
              <a:t>Otherwise, the program assumes that units are limited annually by the utilization fraction assigned in the </a:t>
            </a:r>
            <a:r>
              <a:rPr lang="en-US" baseline="0" dirty="0" err="1" smtClean="0"/>
              <a:t>input_variables</a:t>
            </a:r>
            <a:r>
              <a:rPr lang="en-US" baseline="0" dirty="0" smtClean="0"/>
              <a:t> file.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Units may be run up to their maximum capacity, in the UAF.  That value may be adjusted by state staff on a unit-by-unit basis.  May not go over, however.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SPINNING RESERVE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Industry partners</a:t>
            </a:r>
            <a:r>
              <a:rPr lang="en-US" baseline="0" dirty="0" smtClean="0"/>
              <a:t> on implementation group also helped a great deal with this.</a:t>
            </a:r>
          </a:p>
          <a:p>
            <a:pPr lvl="1"/>
            <a:r>
              <a:rPr lang="en-US" baseline="0" dirty="0" smtClean="0"/>
              <a:t>After all fuel/unit types in a region have completed processing, test to see if reserve requirements are met.</a:t>
            </a:r>
          </a:p>
          <a:p>
            <a:pPr lvl="1"/>
            <a:r>
              <a:rPr lang="en-US" baseline="0" dirty="0" smtClean="0"/>
              <a:t>Spinning reserve capacity may be met by ANY fuel/unit type, regardless of what is fuel/unit type of the largest operating unit.</a:t>
            </a:r>
          </a:p>
          <a:p>
            <a:pPr lvl="1"/>
            <a:r>
              <a:rPr lang="en-US" baseline="0" dirty="0" smtClean="0"/>
              <a:t>Will NOT add GDUs if enough available capacity across the fuels exists.</a:t>
            </a:r>
          </a:p>
          <a:p>
            <a:pPr lvl="1"/>
            <a:r>
              <a:rPr lang="en-US" baseline="0" dirty="0" smtClean="0"/>
              <a:t>Will report this information to user.</a:t>
            </a:r>
          </a:p>
          <a:p>
            <a:endParaRPr lang="en-US" baseline="0" dirty="0" smtClean="0"/>
          </a:p>
          <a:p>
            <a:pPr lvl="1">
              <a:spcAft>
                <a:spcPts val="611"/>
              </a:spcAft>
            </a:pPr>
            <a:r>
              <a:rPr lang="en-US" dirty="0" smtClean="0"/>
              <a:t>Performed for a region </a:t>
            </a:r>
            <a:r>
              <a:rPr lang="en-US" u="sng" dirty="0" smtClean="0"/>
              <a:t>after</a:t>
            </a:r>
            <a:r>
              <a:rPr lang="en-US" dirty="0" smtClean="0"/>
              <a:t> all fuel/unit types have been processed</a:t>
            </a:r>
          </a:p>
          <a:p>
            <a:pPr lvl="1">
              <a:spcAft>
                <a:spcPts val="611"/>
              </a:spcAft>
            </a:pPr>
            <a:r>
              <a:rPr lang="en-US" dirty="0" smtClean="0"/>
              <a:t>Spinning reserve based on 100% of capacity of largest unit operating</a:t>
            </a:r>
          </a:p>
          <a:p>
            <a:pPr lvl="1">
              <a:spcAft>
                <a:spcPts val="611"/>
              </a:spcAft>
            </a:pPr>
            <a:r>
              <a:rPr lang="en-US" dirty="0" smtClean="0"/>
              <a:t>Is there enough unused available capacity to cover?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GDU</a:t>
            </a:r>
            <a:r>
              <a:rPr lang="en-US" baseline="0" dirty="0" smtClean="0"/>
              <a:t>:  stop-gap, fill-in measures.  Program creates these units when generation demand outstrips capacity in any hour of the year.  The much preferable situation is when existing and new, state-supplied units can meet all power demands. 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CAP COMPARISONS</a:t>
            </a:r>
            <a:endParaRPr lang="en-US" b="1" dirty="0" smtClean="0"/>
          </a:p>
          <a:p>
            <a:pPr lvl="1"/>
            <a:r>
              <a:rPr lang="en-US" dirty="0" smtClean="0"/>
              <a:t>Provides comparisons of FY emissions and various types of caps</a:t>
            </a:r>
          </a:p>
          <a:p>
            <a:pPr lvl="1"/>
            <a:r>
              <a:rPr lang="en-US" dirty="0" smtClean="0"/>
              <a:t>Tabular format</a:t>
            </a:r>
          </a:p>
          <a:p>
            <a:pPr lvl="1"/>
            <a:r>
              <a:rPr lang="en-US" dirty="0" smtClean="0"/>
              <a:t>SO2, </a:t>
            </a:r>
            <a:r>
              <a:rPr lang="en-US" dirty="0" err="1" smtClean="0"/>
              <a:t>NOx</a:t>
            </a:r>
            <a:r>
              <a:rPr lang="en-US" dirty="0" smtClean="0"/>
              <a:t> and CO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lvl="1"/>
            <a:r>
              <a:rPr lang="en-US" dirty="0" smtClean="0"/>
              <a:t>State caps examples:  NC Clean Smokestacks Act, CSAPR Assurance Levels</a:t>
            </a:r>
          </a:p>
          <a:p>
            <a:pPr lvl="1"/>
            <a:r>
              <a:rPr lang="en-US" dirty="0" smtClean="0"/>
              <a:t>Regional caps examples:  CAIR Budgets, Midwestern Greenhouse Gas Initiative, RGGI</a:t>
            </a:r>
          </a:p>
          <a:p>
            <a:pPr lvl="0"/>
            <a:endParaRPr lang="en-US" dirty="0" smtClean="0"/>
          </a:p>
          <a:p>
            <a:r>
              <a:rPr lang="en-US" dirty="0" smtClean="0"/>
              <a:t>Takes 13-16 hours for projection processor to run on Virginia Linux system.  </a:t>
            </a:r>
          </a:p>
          <a:p>
            <a:r>
              <a:rPr lang="en-US" dirty="0" smtClean="0"/>
              <a:t>About 16 hours or so on the system John uses that is Windows based.  </a:t>
            </a:r>
          </a:p>
          <a:p>
            <a:r>
              <a:rPr lang="en-US" dirty="0" smtClean="0"/>
              <a:t>Probably quicker on the new GT</a:t>
            </a:r>
            <a:r>
              <a:rPr lang="en-US" baseline="0" dirty="0" smtClean="0"/>
              <a:t> system that GA is using.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lot of</a:t>
            </a:r>
            <a:r>
              <a:rPr lang="en-US" baseline="0" dirty="0" smtClean="0"/>
              <a:t> knobs and buttons on the tool.  I’ve described just a few here in this discussion.  Even stuff that the tool doesn’t use as of yet (minimum load threshold).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NonCAMD</a:t>
            </a:r>
            <a:r>
              <a:rPr lang="en-US" baseline="0" dirty="0" smtClean="0"/>
              <a:t> units can be included, but it is labor intensive AND the BY hourly data must exist in a format that is similar to CAMD’s hourly format.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**Can also manually adjust unit data if there is an unusual shutdown during the BY.  Labor intensive, but can do it.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processor log file is very helpful in determining issues regarding unit and hourly information as well as general processor run information.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Warning:  output files are quite large.  About 16 GB needed for inputs and outputs</a:t>
            </a:r>
            <a:endParaRPr lang="en-US" dirty="0" smtClean="0"/>
          </a:p>
          <a:p>
            <a:pPr lvl="0"/>
            <a:endParaRPr lang="en-US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0F5E0-781A-4EF1-ACAD-5BC5842F06A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Size of the output file for hourly data </a:t>
            </a:r>
            <a:r>
              <a:rPr lang="en-US" dirty="0" smtClean="0"/>
              <a:t>cumbersome</a:t>
            </a:r>
            <a:r>
              <a:rPr lang="en-US" baseline="0" dirty="0" smtClean="0"/>
              <a:t> </a:t>
            </a:r>
            <a:r>
              <a:rPr lang="en-US" baseline="0" dirty="0" smtClean="0"/>
              <a:t>to manipulate!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3294B-587B-428A-A809-5C3CB352565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program spits out a </a:t>
            </a:r>
            <a:r>
              <a:rPr lang="en-US" u="none" dirty="0" smtClean="0"/>
              <a:t>LARGE</a:t>
            </a:r>
            <a:r>
              <a:rPr lang="en-US" dirty="0" smtClean="0"/>
              <a:t> volume</a:t>
            </a:r>
            <a:r>
              <a:rPr lang="en-US" baseline="0" dirty="0" smtClean="0"/>
              <a:t> of really good information.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 can drill down as far as you want to.  Down to hourly levels, looking at specific BY and FY hourly data to determine what happened in a particular hour.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We’ve discovered all sorts of ways of analyzing this data.  As more people look at it, I’m sure other interesting analyses will be developed as I think we’ve really just scratched the surface.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Size of the output file for hourly data quite cumbersome</a:t>
            </a:r>
            <a:r>
              <a:rPr lang="en-US" baseline="0" dirty="0" smtClean="0"/>
              <a:t> to manipulate!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3294B-587B-428A-A809-5C3CB352565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D8B2-FE90-43BE-86A4-190807E16279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DCB6-9650-45B4-A995-8D609627A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D8B2-FE90-43BE-86A4-190807E16279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DCB6-9650-45B4-A995-8D609627A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D8B2-FE90-43BE-86A4-190807E16279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DCB6-9650-45B4-A995-8D609627A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D8B2-FE90-43BE-86A4-190807E16279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DCB6-9650-45B4-A995-8D609627A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D8B2-FE90-43BE-86A4-190807E16279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DCB6-9650-45B4-A995-8D609627A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D8B2-FE90-43BE-86A4-190807E16279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DCB6-9650-45B4-A995-8D609627A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D8B2-FE90-43BE-86A4-190807E16279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DCB6-9650-45B4-A995-8D609627A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D8B2-FE90-43BE-86A4-190807E16279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DCB6-9650-45B4-A995-8D609627A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D8B2-FE90-43BE-86A4-190807E16279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DCB6-9650-45B4-A995-8D609627A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D8B2-FE90-43BE-86A4-190807E16279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DCB6-9650-45B4-A995-8D609627A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D8B2-FE90-43BE-86A4-190807E16279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DCB6-9650-45B4-A995-8D609627A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DD8B2-FE90-43BE-86A4-190807E16279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CDCB6-9650-45B4-A995-8D609627A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828800"/>
            <a:ext cx="7924800" cy="21336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ERTAC Electric Generation Unit Emission </a:t>
            </a:r>
            <a:r>
              <a:rPr lang="en-US" sz="3200" b="1" dirty="0" smtClean="0"/>
              <a:t>Projection </a:t>
            </a:r>
            <a:r>
              <a:rPr lang="en-US" sz="3200" b="1" dirty="0" smtClean="0"/>
              <a:t>T</a:t>
            </a:r>
            <a:r>
              <a:rPr lang="en-US" sz="3200" b="1" dirty="0" smtClean="0"/>
              <a:t>ool </a:t>
            </a:r>
            <a:br>
              <a:rPr lang="en-US" sz="3200" b="1" dirty="0" smtClean="0"/>
            </a:br>
            <a:r>
              <a:rPr lang="en-US" sz="3200" b="1" dirty="0" smtClean="0"/>
              <a:t>Methodology </a:t>
            </a:r>
            <a:r>
              <a:rPr lang="en-US" sz="3200" b="1" dirty="0" smtClean="0"/>
              <a:t>and Results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57600"/>
            <a:ext cx="9144000" cy="2667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CMAS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October 29, 2013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Julie </a:t>
            </a:r>
            <a:r>
              <a:rPr lang="en-US" dirty="0" smtClean="0">
                <a:solidFill>
                  <a:schemeClr val="tx1"/>
                </a:solidFill>
              </a:rPr>
              <a:t>McDill, P.E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baseline="300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MARAMA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Mid-Atlantic </a:t>
            </a:r>
            <a:r>
              <a:rPr lang="en-US" dirty="0" smtClean="0">
                <a:solidFill>
                  <a:schemeClr val="tx1"/>
                </a:solidFill>
              </a:rPr>
              <a:t>Regional Air Management Association, Inc.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0"/>
            <a:ext cx="457200" cy="476250"/>
          </a:xfrm>
        </p:spPr>
        <p:txBody>
          <a:bodyPr/>
          <a:lstStyle/>
          <a:p>
            <a:fld id="{BD7D9AA9-D2E2-4866-8FF8-87F472BF0182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2" descr="MARAMA – Mid-Atlantic Regional Air Management Association, Inc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8382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8777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6106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Hourly </a:t>
            </a:r>
            <a:r>
              <a:rPr lang="en-US" b="1" dirty="0" smtClean="0"/>
              <a:t>data </a:t>
            </a:r>
            <a:r>
              <a:rPr lang="en-US" b="1" dirty="0" smtClean="0"/>
              <a:t>for </a:t>
            </a:r>
            <a:r>
              <a:rPr lang="en-US" b="1" dirty="0" smtClean="0"/>
              <a:t>every unit</a:t>
            </a:r>
          </a:p>
          <a:p>
            <a:pPr lvl="1">
              <a:buNone/>
            </a:pPr>
            <a:r>
              <a:rPr lang="en-US" dirty="0" smtClean="0"/>
              <a:t>Heat </a:t>
            </a:r>
            <a:r>
              <a:rPr lang="en-US" dirty="0" smtClean="0"/>
              <a:t>input (mmbtu)</a:t>
            </a:r>
          </a:p>
          <a:p>
            <a:pPr lvl="1">
              <a:buNone/>
            </a:pPr>
            <a:r>
              <a:rPr lang="en-US" dirty="0" smtClean="0"/>
              <a:t>Gross load (MW-hrs)</a:t>
            </a:r>
          </a:p>
          <a:p>
            <a:pPr lvl="1">
              <a:buNone/>
            </a:pPr>
            <a:r>
              <a:rPr lang="en-US" dirty="0" smtClean="0"/>
              <a:t>NOx emissions (lbs/hr)</a:t>
            </a:r>
          </a:p>
          <a:p>
            <a:pPr lvl="1">
              <a:buNone/>
            </a:pPr>
            <a:r>
              <a:rPr lang="en-US" dirty="0" smtClean="0"/>
              <a:t>SO2 emissions (lbs/hr)</a:t>
            </a:r>
          </a:p>
          <a:p>
            <a:pPr lvl="1">
              <a:buNone/>
            </a:pPr>
            <a:r>
              <a:rPr lang="en-US" dirty="0" smtClean="0"/>
              <a:t>Eventually other pollutants</a:t>
            </a:r>
          </a:p>
          <a:p>
            <a:pPr>
              <a:buNone/>
            </a:pPr>
            <a:r>
              <a:rPr lang="en-US" b="1" dirty="0" smtClean="0"/>
              <a:t>New units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smtClean="0"/>
              <a:t>no </a:t>
            </a:r>
            <a:r>
              <a:rPr lang="en-US" sz="2800" dirty="0" smtClean="0"/>
              <a:t>Base Year data, but 8,760 hrs of Future data</a:t>
            </a:r>
          </a:p>
          <a:p>
            <a:pPr>
              <a:buNone/>
            </a:pPr>
            <a:r>
              <a:rPr lang="en-US" b="1" dirty="0" smtClean="0"/>
              <a:t>Retired </a:t>
            </a:r>
            <a:r>
              <a:rPr lang="en-US" b="1" dirty="0" smtClean="0"/>
              <a:t>units</a:t>
            </a:r>
          </a:p>
          <a:p>
            <a:pPr>
              <a:buNone/>
            </a:pPr>
            <a:r>
              <a:rPr lang="en-US" sz="2800" dirty="0" smtClean="0"/>
              <a:t>	Base </a:t>
            </a:r>
            <a:r>
              <a:rPr lang="en-US" sz="2800" dirty="0" smtClean="0"/>
              <a:t>Year data, but 8,760 hrs of blank Future data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EDAF4BC-A45F-40D8-A74E-8CB19AEC7CE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15240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Does the Tool’s Main Output Look Like?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What Does the Tool’s Main Output Look Like?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5280" y="1295400"/>
            <a:ext cx="8503920" cy="5334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Summary and informational files</a:t>
            </a:r>
          </a:p>
          <a:p>
            <a:pPr lvl="1">
              <a:buNone/>
            </a:pPr>
            <a:r>
              <a:rPr lang="en-US" dirty="0" smtClean="0"/>
              <a:t>What hours hit max capacity?</a:t>
            </a:r>
          </a:p>
          <a:p>
            <a:pPr lvl="1">
              <a:buNone/>
            </a:pPr>
            <a:r>
              <a:rPr lang="en-US" dirty="0" smtClean="0"/>
              <a:t>What regions got GDUs?</a:t>
            </a:r>
          </a:p>
          <a:p>
            <a:pPr lvl="1">
              <a:buNone/>
            </a:pPr>
            <a:r>
              <a:rPr lang="en-US" dirty="0" smtClean="0"/>
              <a:t>What regions had spinning reserve concerns?</a:t>
            </a:r>
          </a:p>
          <a:p>
            <a:pPr lvl="1">
              <a:buNone/>
            </a:pPr>
            <a:r>
              <a:rPr lang="en-US" dirty="0" smtClean="0"/>
              <a:t>Cap comparisons</a:t>
            </a:r>
          </a:p>
          <a:p>
            <a:pPr lvl="1">
              <a:buNone/>
            </a:pPr>
            <a:r>
              <a:rPr lang="en-US" dirty="0" smtClean="0"/>
              <a:t>Unit level summaries</a:t>
            </a:r>
          </a:p>
          <a:p>
            <a:pPr lvl="1">
              <a:buNone/>
            </a:pPr>
            <a:r>
              <a:rPr lang="en-US" dirty="0" smtClean="0"/>
              <a:t>Log file</a:t>
            </a:r>
          </a:p>
          <a:p>
            <a:pPr lvl="1">
              <a:buNone/>
            </a:pPr>
            <a:r>
              <a:rPr lang="en-US" dirty="0" smtClean="0"/>
              <a:t>Updated UAF and growth files</a:t>
            </a:r>
          </a:p>
          <a:p>
            <a:pPr>
              <a:buNone/>
            </a:pPr>
            <a:r>
              <a:rPr lang="en-US" b="1" dirty="0" smtClean="0"/>
              <a:t>Input and output files:  about 16 GB</a:t>
            </a:r>
          </a:p>
          <a:p>
            <a:pPr lvl="1">
              <a:buNone/>
            </a:pPr>
            <a:r>
              <a:rPr lang="en-US" dirty="0" smtClean="0"/>
              <a:t>3,000-4,500 units in </a:t>
            </a:r>
            <a:r>
              <a:rPr lang="en-US" dirty="0" smtClean="0"/>
              <a:t>Continental United States </a:t>
            </a:r>
            <a:r>
              <a:rPr lang="en-US" dirty="0" smtClean="0"/>
              <a:t>run</a:t>
            </a:r>
          </a:p>
          <a:p>
            <a:pPr lvl="1">
              <a:buNone/>
            </a:pPr>
            <a:r>
              <a:rPr lang="en-US" dirty="0" smtClean="0"/>
              <a:t>8,760 hrs of data for most of them</a:t>
            </a:r>
          </a:p>
          <a:p>
            <a:pPr>
              <a:buNone/>
            </a:pPr>
            <a:r>
              <a:rPr lang="en-US" b="1" dirty="0" smtClean="0"/>
              <a:t>Tool may be run regionally, which can decrease file sizes</a:t>
            </a:r>
            <a:r>
              <a:rPr lang="en-US" b="1" dirty="0" smtClean="0"/>
              <a:t>!</a:t>
            </a:r>
          </a:p>
          <a:p>
            <a:pPr>
              <a:buNone/>
            </a:pPr>
            <a:r>
              <a:rPr lang="en-US" b="1" dirty="0" smtClean="0"/>
              <a:t>Post-processors available to summarize data</a:t>
            </a:r>
            <a:endParaRPr lang="en-US" b="1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EDAF4BC-A45F-40D8-A74E-8CB19AEC7CE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838200"/>
            <a:ext cx="7961810" cy="5791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Line Callout 1 4"/>
          <p:cNvSpPr/>
          <p:nvPr/>
        </p:nvSpPr>
        <p:spPr>
          <a:xfrm>
            <a:off x="6673576" y="914400"/>
            <a:ext cx="1281884" cy="1046077"/>
          </a:xfrm>
          <a:prstGeom prst="borderCallout1">
            <a:avLst>
              <a:gd name="adj1" fmla="val 18750"/>
              <a:gd name="adj2" fmla="val -8333"/>
              <a:gd name="adj3" fmla="val 130100"/>
              <a:gd name="adj4" fmla="val -48438"/>
            </a:avLst>
          </a:prstGeom>
          <a:solidFill>
            <a:schemeClr val="bg1"/>
          </a:solidFill>
          <a:ln w="158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Hours at Optimal Threshold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3974038" y="928661"/>
            <a:ext cx="1619222" cy="976339"/>
          </a:xfrm>
          <a:prstGeom prst="borderCallout1">
            <a:avLst>
              <a:gd name="adj1" fmla="val 18750"/>
              <a:gd name="adj2" fmla="val -8333"/>
              <a:gd name="adj3" fmla="val 103929"/>
              <a:gd name="adj4" fmla="val -53333"/>
            </a:avLst>
          </a:prstGeom>
          <a:solidFill>
            <a:schemeClr val="bg1"/>
          </a:solidFill>
          <a:ln w="158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Hours at Maximum Threshold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Existing Unit Level Hypothetical Example  </a:t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5EDAF4BC-A45F-40D8-A74E-8CB19AEC7CE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7200" y="457200"/>
            <a:ext cx="9525000" cy="628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28600"/>
            <a:ext cx="9448800" cy="5334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000" b="1" dirty="0" smtClean="0"/>
              <a:t>Post-Processed Results</a:t>
            </a:r>
            <a:br>
              <a:rPr lang="en-US" sz="4000" b="1" dirty="0" smtClean="0"/>
            </a:br>
            <a:r>
              <a:rPr lang="en-US" sz="4000" b="1" dirty="0" smtClean="0"/>
              <a:t>Pivot Tables -  </a:t>
            </a:r>
            <a:r>
              <a:rPr lang="en-US" sz="4000" b="1" dirty="0" smtClean="0"/>
              <a:t>Facility Level</a:t>
            </a:r>
            <a:endParaRPr lang="en-US" sz="4000" b="1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6294C92D-0306-4E69-9CD3-20855E849650}" type="slidenum">
              <a:rPr kumimoji="0" lang="en-US" smtClean="0"/>
              <a:pPr/>
              <a:t>13</a:t>
            </a:fld>
            <a:endParaRPr kumimoji="0"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1134070"/>
            <a:ext cx="2057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Base Year </a:t>
            </a:r>
            <a:r>
              <a:rPr lang="en-US" b="1" dirty="0" err="1" smtClean="0"/>
              <a:t>vs</a:t>
            </a:r>
            <a:r>
              <a:rPr lang="en-US" b="1" dirty="0" smtClean="0"/>
              <a:t> </a:t>
            </a:r>
            <a:r>
              <a:rPr lang="en-US" b="1" dirty="0" smtClean="0"/>
              <a:t>Future </a:t>
            </a:r>
            <a:endParaRPr lang="en-US" b="1" dirty="0" smtClean="0"/>
          </a:p>
          <a:p>
            <a:r>
              <a:rPr lang="en-US" b="1" dirty="0" smtClean="0"/>
              <a:t>Annual Generation</a:t>
            </a:r>
            <a:endParaRPr lang="en-US" b="1" dirty="0" smtClean="0"/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334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Pivot </a:t>
            </a:r>
            <a:r>
              <a:rPr lang="en-US" sz="4000" b="1" dirty="0" smtClean="0"/>
              <a:t>Table - </a:t>
            </a:r>
            <a:r>
              <a:rPr lang="en-US" sz="4000" b="1" dirty="0" smtClean="0"/>
              <a:t>Unit </a:t>
            </a:r>
            <a:r>
              <a:rPr lang="en-US" sz="4000" b="1" dirty="0" smtClean="0"/>
              <a:t>Level Example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324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46904"/>
            <a:ext cx="8229600" cy="5508103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6294C92D-0306-4E69-9CD3-20855E849650}" type="slidenum">
              <a:rPr kumimoji="0" lang="en-US" smtClean="0"/>
              <a:pPr/>
              <a:t>14</a:t>
            </a:fld>
            <a:endParaRPr kumimoji="0"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9800" y="1143000"/>
            <a:ext cx="2667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Base Year </a:t>
            </a:r>
            <a:r>
              <a:rPr lang="en-US" b="1" dirty="0" err="1" smtClean="0"/>
              <a:t>vs</a:t>
            </a:r>
            <a:r>
              <a:rPr lang="en-US" b="1" dirty="0" smtClean="0"/>
              <a:t> Future Annual </a:t>
            </a:r>
            <a:r>
              <a:rPr lang="en-US" b="1" dirty="0" err="1" smtClean="0"/>
              <a:t>NOx</a:t>
            </a:r>
            <a:r>
              <a:rPr lang="en-US" b="1" dirty="0" smtClean="0"/>
              <a:t> Emissions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7" descr="unit_level_activities_3797-5_pag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721042"/>
            <a:ext cx="7924800" cy="6060758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381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Graphical Post Processor </a:t>
            </a:r>
            <a:endParaRPr lang="en-US" b="1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6294C92D-0306-4E69-9CD3-20855E849650}" type="slidenum">
              <a:rPr kumimoji="0" lang="en-US" smtClean="0"/>
              <a:pPr/>
              <a:t>15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ERTAC </a:t>
            </a:r>
            <a:r>
              <a:rPr lang="en-US" b="1" dirty="0" smtClean="0"/>
              <a:t>EGU Growth </a:t>
            </a:r>
            <a:r>
              <a:rPr lang="en-US" b="1" dirty="0" smtClean="0"/>
              <a:t>Tool - 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334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C</a:t>
            </a:r>
            <a:r>
              <a:rPr lang="en-US" b="1" dirty="0" smtClean="0"/>
              <a:t>onservative hourly </a:t>
            </a:r>
            <a:r>
              <a:rPr lang="en-US" b="1" dirty="0" smtClean="0"/>
              <a:t>estimate of future EGU Emissions</a:t>
            </a:r>
          </a:p>
          <a:p>
            <a:pPr lvl="1">
              <a:buNone/>
            </a:pPr>
            <a:r>
              <a:rPr lang="en-US" dirty="0" smtClean="0"/>
              <a:t>Hourly </a:t>
            </a:r>
            <a:r>
              <a:rPr lang="en-US" dirty="0" smtClean="0"/>
              <a:t>emissions reflect </a:t>
            </a:r>
            <a:r>
              <a:rPr lang="en-US" dirty="0" smtClean="0"/>
              <a:t>base year </a:t>
            </a:r>
            <a:r>
              <a:rPr lang="en-US" dirty="0" smtClean="0"/>
              <a:t>meteorology</a:t>
            </a:r>
          </a:p>
          <a:p>
            <a:pPr lvl="1">
              <a:buNone/>
            </a:pPr>
            <a:r>
              <a:rPr lang="en-US" dirty="0" smtClean="0"/>
              <a:t>No unexpected shutdowns</a:t>
            </a:r>
          </a:p>
          <a:p>
            <a:pPr>
              <a:buNone/>
            </a:pPr>
            <a:r>
              <a:rPr lang="en-US" b="1" dirty="0" smtClean="0"/>
              <a:t>Inputs transparent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Software not </a:t>
            </a:r>
            <a:r>
              <a:rPr lang="en-US" b="1" dirty="0" smtClean="0"/>
              <a:t>proprietary</a:t>
            </a:r>
          </a:p>
          <a:p>
            <a:pPr>
              <a:buNone/>
            </a:pPr>
            <a:r>
              <a:rPr lang="en-US" b="1" dirty="0" smtClean="0"/>
              <a:t>Uses readily available and trusted databases</a:t>
            </a:r>
          </a:p>
          <a:p>
            <a:pPr lvl="1">
              <a:buNone/>
            </a:pPr>
            <a:r>
              <a:rPr lang="en-US" dirty="0" smtClean="0"/>
              <a:t>CAMD CEM data</a:t>
            </a:r>
            <a:r>
              <a:rPr lang="en-US" dirty="0" smtClean="0"/>
              <a:t>, state staff </a:t>
            </a:r>
            <a:r>
              <a:rPr lang="en-US" dirty="0" smtClean="0"/>
              <a:t>knowledge, </a:t>
            </a:r>
            <a:r>
              <a:rPr lang="en-US" dirty="0" smtClean="0"/>
              <a:t>EIA-AEO,</a:t>
            </a:r>
            <a:r>
              <a:rPr lang="en-US" dirty="0" smtClean="0"/>
              <a:t> </a:t>
            </a:r>
            <a:r>
              <a:rPr lang="en-US" dirty="0" smtClean="0"/>
              <a:t>NERC, 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Three parts</a:t>
            </a:r>
          </a:p>
          <a:p>
            <a:pPr lvl="1">
              <a:buNone/>
            </a:pPr>
            <a:r>
              <a:rPr lang="en-US" dirty="0" smtClean="0"/>
              <a:t>Preprocessor</a:t>
            </a:r>
          </a:p>
          <a:p>
            <a:pPr lvl="1">
              <a:buNone/>
            </a:pPr>
            <a:r>
              <a:rPr lang="en-US" dirty="0" smtClean="0"/>
              <a:t>Processor</a:t>
            </a:r>
          </a:p>
          <a:p>
            <a:pPr lvl="1">
              <a:buNone/>
            </a:pPr>
            <a:r>
              <a:rPr lang="en-US" dirty="0" smtClean="0"/>
              <a:t>Postprocessors</a:t>
            </a:r>
            <a:endParaRPr lang="en-US" dirty="0" smtClean="0"/>
          </a:p>
          <a:p>
            <a:pPr marL="82296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16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2667000"/>
            <a:ext cx="7772400" cy="3886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</a:rPr>
              <a:t>Julie McDill, P.E.</a:t>
            </a:r>
            <a:r>
              <a:rPr lang="en-US" sz="3800" b="1" dirty="0" smtClean="0">
                <a:solidFill>
                  <a:schemeClr val="tx1"/>
                </a:solidFill>
              </a:rPr>
              <a:t/>
            </a:r>
            <a:br>
              <a:rPr lang="en-US" sz="3800" b="1" dirty="0" smtClean="0">
                <a:solidFill>
                  <a:schemeClr val="tx1"/>
                </a:solidFill>
              </a:rPr>
            </a:br>
            <a:r>
              <a:rPr lang="en-US" sz="3800" b="1" dirty="0" smtClean="0">
                <a:solidFill>
                  <a:schemeClr val="tx1"/>
                </a:solidFill>
              </a:rPr>
              <a:t>Mid-Atlantic Regional Air Management Association</a:t>
            </a:r>
            <a:r>
              <a:rPr lang="en-US" sz="3800" b="1" dirty="0" smtClean="0">
                <a:solidFill>
                  <a:schemeClr val="tx1"/>
                </a:solidFill>
              </a:rPr>
              <a:t/>
            </a:r>
            <a:br>
              <a:rPr lang="en-US" sz="3800" b="1" dirty="0" smtClean="0">
                <a:solidFill>
                  <a:schemeClr val="tx1"/>
                </a:solidFill>
              </a:rPr>
            </a:br>
            <a:r>
              <a:rPr lang="en-US" sz="3800" b="1" dirty="0" smtClean="0">
                <a:solidFill>
                  <a:schemeClr val="tx1"/>
                </a:solidFill>
              </a:rPr>
              <a:t>8600 </a:t>
            </a:r>
            <a:r>
              <a:rPr lang="en-US" sz="3800" b="1" dirty="0" err="1" smtClean="0">
                <a:solidFill>
                  <a:schemeClr val="tx1"/>
                </a:solidFill>
              </a:rPr>
              <a:t>Lasalle</a:t>
            </a:r>
            <a:r>
              <a:rPr lang="en-US" sz="3800" b="1" dirty="0" smtClean="0">
                <a:solidFill>
                  <a:schemeClr val="tx1"/>
                </a:solidFill>
              </a:rPr>
              <a:t> Road, Suite 636</a:t>
            </a:r>
            <a:br>
              <a:rPr lang="en-US" sz="3800" b="1" dirty="0" smtClean="0">
                <a:solidFill>
                  <a:schemeClr val="tx1"/>
                </a:solidFill>
              </a:rPr>
            </a:br>
            <a:r>
              <a:rPr lang="en-US" sz="3800" b="1" dirty="0" smtClean="0"/>
              <a:t>Baltimore, MD 21281</a:t>
            </a:r>
            <a:r>
              <a:rPr lang="en-US" sz="3800" b="1" dirty="0" smtClean="0">
                <a:solidFill>
                  <a:schemeClr val="tx1"/>
                </a:solidFill>
              </a:rPr>
              <a:t/>
            </a:r>
            <a:br>
              <a:rPr lang="en-US" sz="3800" b="1" dirty="0" smtClean="0">
                <a:solidFill>
                  <a:schemeClr val="tx1"/>
                </a:solidFill>
              </a:rPr>
            </a:br>
            <a:r>
              <a:rPr lang="en-US" sz="3800" b="1" dirty="0" smtClean="0">
                <a:solidFill>
                  <a:schemeClr val="tx1"/>
                </a:solidFill>
              </a:rPr>
              <a:t/>
            </a:r>
            <a:br>
              <a:rPr lang="en-US" sz="3800" b="1" dirty="0" smtClean="0">
                <a:solidFill>
                  <a:schemeClr val="tx1"/>
                </a:solidFill>
              </a:rPr>
            </a:br>
            <a:r>
              <a:rPr lang="en-US" sz="3800" b="1" dirty="0" smtClean="0">
                <a:solidFill>
                  <a:schemeClr val="tx1"/>
                </a:solidFill>
              </a:rPr>
              <a:t>jmcdill@marama.org </a:t>
            </a:r>
            <a:r>
              <a:rPr lang="en-US" sz="3800" b="1" dirty="0" smtClean="0">
                <a:solidFill>
                  <a:schemeClr val="tx1"/>
                </a:solidFill>
              </a:rPr>
              <a:t/>
            </a:r>
            <a:br>
              <a:rPr lang="en-US" sz="3800" b="1" dirty="0" smtClean="0">
                <a:solidFill>
                  <a:schemeClr val="tx1"/>
                </a:solidFill>
              </a:rPr>
            </a:br>
            <a:r>
              <a:rPr lang="en-US" sz="3800" b="1" dirty="0" smtClean="0">
                <a:solidFill>
                  <a:schemeClr val="tx1"/>
                </a:solidFill>
              </a:rPr>
              <a:t>443-901-1882</a:t>
            </a:r>
            <a:endParaRPr lang="en-US" sz="3800" b="1" dirty="0" smtClean="0">
              <a:solidFill>
                <a:schemeClr val="tx1"/>
              </a:solidFill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838200" y="1676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4400" dirty="0">
                <a:solidFill>
                  <a:srgbClr val="002060"/>
                </a:solidFill>
                <a:latin typeface="Arial" pitchFamily="34" charset="0"/>
              </a:rPr>
              <a:t>Contact Information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9AA9-D2E2-4866-8FF8-87F472BF018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2" descr="MARAMA – Mid-Atlantic Regional Air Management Association, Inc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8382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49131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76200" y="1143000"/>
            <a:ext cx="8686800" cy="5638521"/>
            <a:chOff x="922338" y="1905000"/>
            <a:chExt cx="7283450" cy="4506913"/>
          </a:xfrm>
        </p:grpSpPr>
        <p:sp>
          <p:nvSpPr>
            <p:cNvPr id="10257" name="Freeform 3"/>
            <p:cNvSpPr>
              <a:spLocks noEditPoints="1"/>
            </p:cNvSpPr>
            <p:nvPr/>
          </p:nvSpPr>
          <p:spPr bwMode="auto">
            <a:xfrm>
              <a:off x="1265238" y="1905000"/>
              <a:ext cx="936625" cy="681038"/>
            </a:xfrm>
            <a:custGeom>
              <a:avLst/>
              <a:gdLst>
                <a:gd name="T0" fmla="*/ 2147483647 w 1179"/>
                <a:gd name="T1" fmla="*/ 2147483647 h 858"/>
                <a:gd name="T2" fmla="*/ 2147483647 w 1179"/>
                <a:gd name="T3" fmla="*/ 2147483647 h 858"/>
                <a:gd name="T4" fmla="*/ 2147483647 w 1179"/>
                <a:gd name="T5" fmla="*/ 2147483647 h 858"/>
                <a:gd name="T6" fmla="*/ 2147483647 w 1179"/>
                <a:gd name="T7" fmla="*/ 2147483647 h 858"/>
                <a:gd name="T8" fmla="*/ 2147483647 w 1179"/>
                <a:gd name="T9" fmla="*/ 0 h 858"/>
                <a:gd name="T10" fmla="*/ 2147483647 w 1179"/>
                <a:gd name="T11" fmla="*/ 2147483647 h 858"/>
                <a:gd name="T12" fmla="*/ 2147483647 w 1179"/>
                <a:gd name="T13" fmla="*/ 2147483647 h 858"/>
                <a:gd name="T14" fmla="*/ 2147483647 w 1179"/>
                <a:gd name="T15" fmla="*/ 2147483647 h 858"/>
                <a:gd name="T16" fmla="*/ 2147483647 w 1179"/>
                <a:gd name="T17" fmla="*/ 2147483647 h 858"/>
                <a:gd name="T18" fmla="*/ 2147483647 w 1179"/>
                <a:gd name="T19" fmla="*/ 2147483647 h 858"/>
                <a:gd name="T20" fmla="*/ 2147483647 w 1179"/>
                <a:gd name="T21" fmla="*/ 2147483647 h 858"/>
                <a:gd name="T22" fmla="*/ 2147483647 w 1179"/>
                <a:gd name="T23" fmla="*/ 2147483647 h 858"/>
                <a:gd name="T24" fmla="*/ 2147483647 w 1179"/>
                <a:gd name="T25" fmla="*/ 2147483647 h 858"/>
                <a:gd name="T26" fmla="*/ 2147483647 w 1179"/>
                <a:gd name="T27" fmla="*/ 2147483647 h 858"/>
                <a:gd name="T28" fmla="*/ 2147483647 w 1179"/>
                <a:gd name="T29" fmla="*/ 2147483647 h 858"/>
                <a:gd name="T30" fmla="*/ 2147483647 w 1179"/>
                <a:gd name="T31" fmla="*/ 2147483647 h 858"/>
                <a:gd name="T32" fmla="*/ 2147483647 w 1179"/>
                <a:gd name="T33" fmla="*/ 2147483647 h 858"/>
                <a:gd name="T34" fmla="*/ 2147483647 w 1179"/>
                <a:gd name="T35" fmla="*/ 2147483647 h 858"/>
                <a:gd name="T36" fmla="*/ 2147483647 w 1179"/>
                <a:gd name="T37" fmla="*/ 2147483647 h 858"/>
                <a:gd name="T38" fmla="*/ 2147483647 w 1179"/>
                <a:gd name="T39" fmla="*/ 2147483647 h 858"/>
                <a:gd name="T40" fmla="*/ 2147483647 w 1179"/>
                <a:gd name="T41" fmla="*/ 2147483647 h 858"/>
                <a:gd name="T42" fmla="*/ 2147483647 w 1179"/>
                <a:gd name="T43" fmla="*/ 2147483647 h 858"/>
                <a:gd name="T44" fmla="*/ 2147483647 w 1179"/>
                <a:gd name="T45" fmla="*/ 2147483647 h 858"/>
                <a:gd name="T46" fmla="*/ 2147483647 w 1179"/>
                <a:gd name="T47" fmla="*/ 2147483647 h 858"/>
                <a:gd name="T48" fmla="*/ 2147483647 w 1179"/>
                <a:gd name="T49" fmla="*/ 2147483647 h 858"/>
                <a:gd name="T50" fmla="*/ 2147483647 w 1179"/>
                <a:gd name="T51" fmla="*/ 2147483647 h 858"/>
                <a:gd name="T52" fmla="*/ 2147483647 w 1179"/>
                <a:gd name="T53" fmla="*/ 2147483647 h 858"/>
                <a:gd name="T54" fmla="*/ 2147483647 w 1179"/>
                <a:gd name="T55" fmla="*/ 2147483647 h 858"/>
                <a:gd name="T56" fmla="*/ 2147483647 w 1179"/>
                <a:gd name="T57" fmla="*/ 2147483647 h 858"/>
                <a:gd name="T58" fmla="*/ 2147483647 w 1179"/>
                <a:gd name="T59" fmla="*/ 2147483647 h 858"/>
                <a:gd name="T60" fmla="*/ 2147483647 w 1179"/>
                <a:gd name="T61" fmla="*/ 2147483647 h 858"/>
                <a:gd name="T62" fmla="*/ 2147483647 w 1179"/>
                <a:gd name="T63" fmla="*/ 2147483647 h 858"/>
                <a:gd name="T64" fmla="*/ 2147483647 w 1179"/>
                <a:gd name="T65" fmla="*/ 2147483647 h 858"/>
                <a:gd name="T66" fmla="*/ 2147483647 w 1179"/>
                <a:gd name="T67" fmla="*/ 2147483647 h 858"/>
                <a:gd name="T68" fmla="*/ 2147483647 w 1179"/>
                <a:gd name="T69" fmla="*/ 2147483647 h 858"/>
                <a:gd name="T70" fmla="*/ 2147483647 w 1179"/>
                <a:gd name="T71" fmla="*/ 2147483647 h 858"/>
                <a:gd name="T72" fmla="*/ 2147483647 w 1179"/>
                <a:gd name="T73" fmla="*/ 2147483647 h 858"/>
                <a:gd name="T74" fmla="*/ 2147483647 w 1179"/>
                <a:gd name="T75" fmla="*/ 2147483647 h 858"/>
                <a:gd name="T76" fmla="*/ 2147483647 w 1179"/>
                <a:gd name="T77" fmla="*/ 2147483647 h 858"/>
                <a:gd name="T78" fmla="*/ 2147483647 w 1179"/>
                <a:gd name="T79" fmla="*/ 2147483647 h 858"/>
                <a:gd name="T80" fmla="*/ 2147483647 w 1179"/>
                <a:gd name="T81" fmla="*/ 2147483647 h 858"/>
                <a:gd name="T82" fmla="*/ 2147483647 w 1179"/>
                <a:gd name="T83" fmla="*/ 2147483647 h 858"/>
                <a:gd name="T84" fmla="*/ 2147483647 w 1179"/>
                <a:gd name="T85" fmla="*/ 2147483647 h 858"/>
                <a:gd name="T86" fmla="*/ 2147483647 w 1179"/>
                <a:gd name="T87" fmla="*/ 2147483647 h 858"/>
                <a:gd name="T88" fmla="*/ 2147483647 w 1179"/>
                <a:gd name="T89" fmla="*/ 2147483647 h 858"/>
                <a:gd name="T90" fmla="*/ 2147483647 w 1179"/>
                <a:gd name="T91" fmla="*/ 2147483647 h 858"/>
                <a:gd name="T92" fmla="*/ 2147483647 w 1179"/>
                <a:gd name="T93" fmla="*/ 2147483647 h 858"/>
                <a:gd name="T94" fmla="*/ 2147483647 w 1179"/>
                <a:gd name="T95" fmla="*/ 2147483647 h 858"/>
                <a:gd name="T96" fmla="*/ 2147483647 w 1179"/>
                <a:gd name="T97" fmla="*/ 2147483647 h 858"/>
                <a:gd name="T98" fmla="*/ 2147483647 w 1179"/>
                <a:gd name="T99" fmla="*/ 2147483647 h 858"/>
                <a:gd name="T100" fmla="*/ 2147483647 w 1179"/>
                <a:gd name="T101" fmla="*/ 2147483647 h 858"/>
                <a:gd name="T102" fmla="*/ 2147483647 w 1179"/>
                <a:gd name="T103" fmla="*/ 2147483647 h 858"/>
                <a:gd name="T104" fmla="*/ 2147483647 w 1179"/>
                <a:gd name="T105" fmla="*/ 2147483647 h 858"/>
                <a:gd name="T106" fmla="*/ 2147483647 w 1179"/>
                <a:gd name="T107" fmla="*/ 2147483647 h 858"/>
                <a:gd name="T108" fmla="*/ 2147483647 w 1179"/>
                <a:gd name="T109" fmla="*/ 2147483647 h 85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79"/>
                <a:gd name="T166" fmla="*/ 0 h 858"/>
                <a:gd name="T167" fmla="*/ 1179 w 1179"/>
                <a:gd name="T168" fmla="*/ 858 h 85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79" h="858">
                  <a:moveTo>
                    <a:pt x="365" y="178"/>
                  </a:moveTo>
                  <a:lnTo>
                    <a:pt x="356" y="175"/>
                  </a:lnTo>
                  <a:lnTo>
                    <a:pt x="352" y="195"/>
                  </a:lnTo>
                  <a:lnTo>
                    <a:pt x="361" y="214"/>
                  </a:lnTo>
                  <a:lnTo>
                    <a:pt x="344" y="192"/>
                  </a:lnTo>
                  <a:lnTo>
                    <a:pt x="345" y="175"/>
                  </a:lnTo>
                  <a:lnTo>
                    <a:pt x="352" y="167"/>
                  </a:lnTo>
                  <a:lnTo>
                    <a:pt x="367" y="174"/>
                  </a:lnTo>
                  <a:lnTo>
                    <a:pt x="372" y="166"/>
                  </a:lnTo>
                  <a:lnTo>
                    <a:pt x="354" y="131"/>
                  </a:lnTo>
                  <a:lnTo>
                    <a:pt x="339" y="127"/>
                  </a:lnTo>
                  <a:lnTo>
                    <a:pt x="339" y="109"/>
                  </a:lnTo>
                  <a:lnTo>
                    <a:pt x="354" y="108"/>
                  </a:lnTo>
                  <a:lnTo>
                    <a:pt x="362" y="124"/>
                  </a:lnTo>
                  <a:lnTo>
                    <a:pt x="369" y="125"/>
                  </a:lnTo>
                  <a:lnTo>
                    <a:pt x="371" y="103"/>
                  </a:lnTo>
                  <a:lnTo>
                    <a:pt x="384" y="97"/>
                  </a:lnTo>
                  <a:lnTo>
                    <a:pt x="378" y="87"/>
                  </a:lnTo>
                  <a:lnTo>
                    <a:pt x="377" y="70"/>
                  </a:lnTo>
                  <a:lnTo>
                    <a:pt x="380" y="61"/>
                  </a:lnTo>
                  <a:lnTo>
                    <a:pt x="359" y="44"/>
                  </a:lnTo>
                  <a:lnTo>
                    <a:pt x="356" y="19"/>
                  </a:lnTo>
                  <a:lnTo>
                    <a:pt x="349" y="8"/>
                  </a:lnTo>
                  <a:lnTo>
                    <a:pt x="361" y="10"/>
                  </a:lnTo>
                  <a:lnTo>
                    <a:pt x="361" y="0"/>
                  </a:lnTo>
                  <a:lnTo>
                    <a:pt x="632" y="76"/>
                  </a:lnTo>
                  <a:lnTo>
                    <a:pt x="919" y="149"/>
                  </a:lnTo>
                  <a:lnTo>
                    <a:pt x="1011" y="171"/>
                  </a:lnTo>
                  <a:lnTo>
                    <a:pt x="1120" y="197"/>
                  </a:lnTo>
                  <a:lnTo>
                    <a:pt x="1179" y="210"/>
                  </a:lnTo>
                  <a:lnTo>
                    <a:pt x="1171" y="245"/>
                  </a:lnTo>
                  <a:lnTo>
                    <a:pt x="1132" y="413"/>
                  </a:lnTo>
                  <a:lnTo>
                    <a:pt x="1128" y="429"/>
                  </a:lnTo>
                  <a:lnTo>
                    <a:pt x="1098" y="560"/>
                  </a:lnTo>
                  <a:lnTo>
                    <a:pt x="1094" y="583"/>
                  </a:lnTo>
                  <a:lnTo>
                    <a:pt x="1087" y="613"/>
                  </a:lnTo>
                  <a:lnTo>
                    <a:pt x="1058" y="737"/>
                  </a:lnTo>
                  <a:lnTo>
                    <a:pt x="1053" y="761"/>
                  </a:lnTo>
                  <a:lnTo>
                    <a:pt x="1051" y="770"/>
                  </a:lnTo>
                  <a:lnTo>
                    <a:pt x="1047" y="778"/>
                  </a:lnTo>
                  <a:lnTo>
                    <a:pt x="1051" y="781"/>
                  </a:lnTo>
                  <a:lnTo>
                    <a:pt x="1053" y="789"/>
                  </a:lnTo>
                  <a:lnTo>
                    <a:pt x="1055" y="802"/>
                  </a:lnTo>
                  <a:lnTo>
                    <a:pt x="1053" y="813"/>
                  </a:lnTo>
                  <a:lnTo>
                    <a:pt x="1058" y="821"/>
                  </a:lnTo>
                  <a:lnTo>
                    <a:pt x="1049" y="835"/>
                  </a:lnTo>
                  <a:lnTo>
                    <a:pt x="1044" y="838"/>
                  </a:lnTo>
                  <a:lnTo>
                    <a:pt x="1049" y="842"/>
                  </a:lnTo>
                  <a:lnTo>
                    <a:pt x="1051" y="858"/>
                  </a:lnTo>
                  <a:lnTo>
                    <a:pt x="966" y="838"/>
                  </a:lnTo>
                  <a:lnTo>
                    <a:pt x="949" y="834"/>
                  </a:lnTo>
                  <a:lnTo>
                    <a:pt x="891" y="820"/>
                  </a:lnTo>
                  <a:lnTo>
                    <a:pt x="890" y="820"/>
                  </a:lnTo>
                  <a:lnTo>
                    <a:pt x="741" y="785"/>
                  </a:lnTo>
                  <a:lnTo>
                    <a:pt x="732" y="789"/>
                  </a:lnTo>
                  <a:lnTo>
                    <a:pt x="713" y="795"/>
                  </a:lnTo>
                  <a:lnTo>
                    <a:pt x="708" y="794"/>
                  </a:lnTo>
                  <a:lnTo>
                    <a:pt x="689" y="787"/>
                  </a:lnTo>
                  <a:lnTo>
                    <a:pt x="677" y="787"/>
                  </a:lnTo>
                  <a:lnTo>
                    <a:pt x="669" y="786"/>
                  </a:lnTo>
                  <a:lnTo>
                    <a:pt x="656" y="786"/>
                  </a:lnTo>
                  <a:lnTo>
                    <a:pt x="645" y="780"/>
                  </a:lnTo>
                  <a:lnTo>
                    <a:pt x="640" y="782"/>
                  </a:lnTo>
                  <a:lnTo>
                    <a:pt x="629" y="790"/>
                  </a:lnTo>
                  <a:lnTo>
                    <a:pt x="605" y="786"/>
                  </a:lnTo>
                  <a:lnTo>
                    <a:pt x="599" y="787"/>
                  </a:lnTo>
                  <a:lnTo>
                    <a:pt x="579" y="787"/>
                  </a:lnTo>
                  <a:lnTo>
                    <a:pt x="566" y="790"/>
                  </a:lnTo>
                  <a:lnTo>
                    <a:pt x="552" y="791"/>
                  </a:lnTo>
                  <a:lnTo>
                    <a:pt x="542" y="797"/>
                  </a:lnTo>
                  <a:lnTo>
                    <a:pt x="530" y="795"/>
                  </a:lnTo>
                  <a:lnTo>
                    <a:pt x="505" y="795"/>
                  </a:lnTo>
                  <a:lnTo>
                    <a:pt x="497" y="791"/>
                  </a:lnTo>
                  <a:lnTo>
                    <a:pt x="489" y="779"/>
                  </a:lnTo>
                  <a:lnTo>
                    <a:pt x="481" y="776"/>
                  </a:lnTo>
                  <a:lnTo>
                    <a:pt x="475" y="778"/>
                  </a:lnTo>
                  <a:lnTo>
                    <a:pt x="468" y="780"/>
                  </a:lnTo>
                  <a:lnTo>
                    <a:pt x="442" y="783"/>
                  </a:lnTo>
                  <a:lnTo>
                    <a:pt x="432" y="788"/>
                  </a:lnTo>
                  <a:lnTo>
                    <a:pt x="428" y="783"/>
                  </a:lnTo>
                  <a:lnTo>
                    <a:pt x="424" y="783"/>
                  </a:lnTo>
                  <a:lnTo>
                    <a:pt x="415" y="779"/>
                  </a:lnTo>
                  <a:lnTo>
                    <a:pt x="408" y="779"/>
                  </a:lnTo>
                  <a:lnTo>
                    <a:pt x="398" y="786"/>
                  </a:lnTo>
                  <a:lnTo>
                    <a:pt x="391" y="785"/>
                  </a:lnTo>
                  <a:lnTo>
                    <a:pt x="388" y="781"/>
                  </a:lnTo>
                  <a:lnTo>
                    <a:pt x="390" y="772"/>
                  </a:lnTo>
                  <a:lnTo>
                    <a:pt x="388" y="770"/>
                  </a:lnTo>
                  <a:lnTo>
                    <a:pt x="379" y="764"/>
                  </a:lnTo>
                  <a:lnTo>
                    <a:pt x="375" y="758"/>
                  </a:lnTo>
                  <a:lnTo>
                    <a:pt x="368" y="756"/>
                  </a:lnTo>
                  <a:lnTo>
                    <a:pt x="359" y="756"/>
                  </a:lnTo>
                  <a:lnTo>
                    <a:pt x="356" y="753"/>
                  </a:lnTo>
                  <a:lnTo>
                    <a:pt x="345" y="745"/>
                  </a:lnTo>
                  <a:lnTo>
                    <a:pt x="316" y="744"/>
                  </a:lnTo>
                  <a:lnTo>
                    <a:pt x="308" y="742"/>
                  </a:lnTo>
                  <a:lnTo>
                    <a:pt x="301" y="737"/>
                  </a:lnTo>
                  <a:lnTo>
                    <a:pt x="288" y="740"/>
                  </a:lnTo>
                  <a:lnTo>
                    <a:pt x="280" y="745"/>
                  </a:lnTo>
                  <a:lnTo>
                    <a:pt x="273" y="744"/>
                  </a:lnTo>
                  <a:lnTo>
                    <a:pt x="267" y="746"/>
                  </a:lnTo>
                  <a:lnTo>
                    <a:pt x="254" y="749"/>
                  </a:lnTo>
                  <a:lnTo>
                    <a:pt x="227" y="751"/>
                  </a:lnTo>
                  <a:lnTo>
                    <a:pt x="218" y="750"/>
                  </a:lnTo>
                  <a:lnTo>
                    <a:pt x="211" y="743"/>
                  </a:lnTo>
                  <a:lnTo>
                    <a:pt x="200" y="740"/>
                  </a:lnTo>
                  <a:lnTo>
                    <a:pt x="182" y="728"/>
                  </a:lnTo>
                  <a:lnTo>
                    <a:pt x="170" y="721"/>
                  </a:lnTo>
                  <a:lnTo>
                    <a:pt x="165" y="714"/>
                  </a:lnTo>
                  <a:lnTo>
                    <a:pt x="157" y="707"/>
                  </a:lnTo>
                  <a:lnTo>
                    <a:pt x="159" y="691"/>
                  </a:lnTo>
                  <a:lnTo>
                    <a:pt x="163" y="684"/>
                  </a:lnTo>
                  <a:lnTo>
                    <a:pt x="161" y="675"/>
                  </a:lnTo>
                  <a:lnTo>
                    <a:pt x="165" y="665"/>
                  </a:lnTo>
                  <a:lnTo>
                    <a:pt x="166" y="660"/>
                  </a:lnTo>
                  <a:lnTo>
                    <a:pt x="165" y="652"/>
                  </a:lnTo>
                  <a:lnTo>
                    <a:pt x="167" y="643"/>
                  </a:lnTo>
                  <a:lnTo>
                    <a:pt x="163" y="623"/>
                  </a:lnTo>
                  <a:lnTo>
                    <a:pt x="163" y="610"/>
                  </a:lnTo>
                  <a:lnTo>
                    <a:pt x="153" y="601"/>
                  </a:lnTo>
                  <a:lnTo>
                    <a:pt x="144" y="587"/>
                  </a:lnTo>
                  <a:lnTo>
                    <a:pt x="136" y="580"/>
                  </a:lnTo>
                  <a:lnTo>
                    <a:pt x="128" y="577"/>
                  </a:lnTo>
                  <a:lnTo>
                    <a:pt x="121" y="578"/>
                  </a:lnTo>
                  <a:lnTo>
                    <a:pt x="114" y="582"/>
                  </a:lnTo>
                  <a:lnTo>
                    <a:pt x="106" y="579"/>
                  </a:lnTo>
                  <a:lnTo>
                    <a:pt x="90" y="545"/>
                  </a:lnTo>
                  <a:lnTo>
                    <a:pt x="67" y="541"/>
                  </a:lnTo>
                  <a:lnTo>
                    <a:pt x="53" y="531"/>
                  </a:lnTo>
                  <a:lnTo>
                    <a:pt x="27" y="533"/>
                  </a:lnTo>
                  <a:lnTo>
                    <a:pt x="15" y="514"/>
                  </a:lnTo>
                  <a:lnTo>
                    <a:pt x="0" y="519"/>
                  </a:lnTo>
                  <a:lnTo>
                    <a:pt x="25" y="441"/>
                  </a:lnTo>
                  <a:lnTo>
                    <a:pt x="29" y="455"/>
                  </a:lnTo>
                  <a:lnTo>
                    <a:pt x="17" y="497"/>
                  </a:lnTo>
                  <a:lnTo>
                    <a:pt x="44" y="501"/>
                  </a:lnTo>
                  <a:lnTo>
                    <a:pt x="34" y="480"/>
                  </a:lnTo>
                  <a:lnTo>
                    <a:pt x="43" y="476"/>
                  </a:lnTo>
                  <a:lnTo>
                    <a:pt x="40" y="450"/>
                  </a:lnTo>
                  <a:lnTo>
                    <a:pt x="49" y="440"/>
                  </a:lnTo>
                  <a:lnTo>
                    <a:pt x="64" y="434"/>
                  </a:lnTo>
                  <a:lnTo>
                    <a:pt x="58" y="426"/>
                  </a:lnTo>
                  <a:lnTo>
                    <a:pt x="34" y="426"/>
                  </a:lnTo>
                  <a:lnTo>
                    <a:pt x="28" y="421"/>
                  </a:lnTo>
                  <a:lnTo>
                    <a:pt x="30" y="408"/>
                  </a:lnTo>
                  <a:lnTo>
                    <a:pt x="32" y="383"/>
                  </a:lnTo>
                  <a:lnTo>
                    <a:pt x="37" y="382"/>
                  </a:lnTo>
                  <a:lnTo>
                    <a:pt x="35" y="390"/>
                  </a:lnTo>
                  <a:lnTo>
                    <a:pt x="43" y="404"/>
                  </a:lnTo>
                  <a:lnTo>
                    <a:pt x="44" y="389"/>
                  </a:lnTo>
                  <a:lnTo>
                    <a:pt x="83" y="383"/>
                  </a:lnTo>
                  <a:lnTo>
                    <a:pt x="58" y="373"/>
                  </a:lnTo>
                  <a:lnTo>
                    <a:pt x="55" y="360"/>
                  </a:lnTo>
                  <a:lnTo>
                    <a:pt x="45" y="355"/>
                  </a:lnTo>
                  <a:lnTo>
                    <a:pt x="30" y="375"/>
                  </a:lnTo>
                  <a:lnTo>
                    <a:pt x="42" y="325"/>
                  </a:lnTo>
                  <a:lnTo>
                    <a:pt x="43" y="300"/>
                  </a:lnTo>
                  <a:lnTo>
                    <a:pt x="35" y="281"/>
                  </a:lnTo>
                  <a:lnTo>
                    <a:pt x="42" y="242"/>
                  </a:lnTo>
                  <a:lnTo>
                    <a:pt x="45" y="217"/>
                  </a:lnTo>
                  <a:lnTo>
                    <a:pt x="40" y="177"/>
                  </a:lnTo>
                  <a:lnTo>
                    <a:pt x="28" y="157"/>
                  </a:lnTo>
                  <a:lnTo>
                    <a:pt x="28" y="94"/>
                  </a:lnTo>
                  <a:lnTo>
                    <a:pt x="37" y="78"/>
                  </a:lnTo>
                  <a:lnTo>
                    <a:pt x="44" y="47"/>
                  </a:lnTo>
                  <a:lnTo>
                    <a:pt x="65" y="58"/>
                  </a:lnTo>
                  <a:lnTo>
                    <a:pt x="134" y="124"/>
                  </a:lnTo>
                  <a:lnTo>
                    <a:pt x="216" y="160"/>
                  </a:lnTo>
                  <a:lnTo>
                    <a:pt x="257" y="164"/>
                  </a:lnTo>
                  <a:lnTo>
                    <a:pt x="282" y="184"/>
                  </a:lnTo>
                  <a:lnTo>
                    <a:pt x="280" y="190"/>
                  </a:lnTo>
                  <a:lnTo>
                    <a:pt x="296" y="179"/>
                  </a:lnTo>
                  <a:lnTo>
                    <a:pt x="308" y="179"/>
                  </a:lnTo>
                  <a:lnTo>
                    <a:pt x="300" y="191"/>
                  </a:lnTo>
                  <a:lnTo>
                    <a:pt x="309" y="232"/>
                  </a:lnTo>
                  <a:lnTo>
                    <a:pt x="308" y="244"/>
                  </a:lnTo>
                  <a:lnTo>
                    <a:pt x="291" y="251"/>
                  </a:lnTo>
                  <a:lnTo>
                    <a:pt x="284" y="251"/>
                  </a:lnTo>
                  <a:lnTo>
                    <a:pt x="285" y="238"/>
                  </a:lnTo>
                  <a:lnTo>
                    <a:pt x="276" y="243"/>
                  </a:lnTo>
                  <a:lnTo>
                    <a:pt x="261" y="274"/>
                  </a:lnTo>
                  <a:lnTo>
                    <a:pt x="244" y="284"/>
                  </a:lnTo>
                  <a:lnTo>
                    <a:pt x="216" y="310"/>
                  </a:lnTo>
                  <a:lnTo>
                    <a:pt x="203" y="331"/>
                  </a:lnTo>
                  <a:lnTo>
                    <a:pt x="225" y="336"/>
                  </a:lnTo>
                  <a:lnTo>
                    <a:pt x="255" y="326"/>
                  </a:lnTo>
                  <a:lnTo>
                    <a:pt x="221" y="335"/>
                  </a:lnTo>
                  <a:lnTo>
                    <a:pt x="211" y="328"/>
                  </a:lnTo>
                  <a:lnTo>
                    <a:pt x="232" y="302"/>
                  </a:lnTo>
                  <a:lnTo>
                    <a:pt x="254" y="285"/>
                  </a:lnTo>
                  <a:lnTo>
                    <a:pt x="280" y="282"/>
                  </a:lnTo>
                  <a:lnTo>
                    <a:pt x="291" y="263"/>
                  </a:lnTo>
                  <a:lnTo>
                    <a:pt x="312" y="249"/>
                  </a:lnTo>
                  <a:lnTo>
                    <a:pt x="317" y="230"/>
                  </a:lnTo>
                  <a:lnTo>
                    <a:pt x="327" y="239"/>
                  </a:lnTo>
                  <a:lnTo>
                    <a:pt x="326" y="274"/>
                  </a:lnTo>
                  <a:lnTo>
                    <a:pt x="302" y="280"/>
                  </a:lnTo>
                  <a:lnTo>
                    <a:pt x="300" y="308"/>
                  </a:lnTo>
                  <a:lnTo>
                    <a:pt x="304" y="307"/>
                  </a:lnTo>
                  <a:lnTo>
                    <a:pt x="302" y="320"/>
                  </a:lnTo>
                  <a:lnTo>
                    <a:pt x="307" y="325"/>
                  </a:lnTo>
                  <a:lnTo>
                    <a:pt x="293" y="345"/>
                  </a:lnTo>
                  <a:lnTo>
                    <a:pt x="293" y="351"/>
                  </a:lnTo>
                  <a:lnTo>
                    <a:pt x="285" y="358"/>
                  </a:lnTo>
                  <a:lnTo>
                    <a:pt x="287" y="371"/>
                  </a:lnTo>
                  <a:lnTo>
                    <a:pt x="280" y="376"/>
                  </a:lnTo>
                  <a:lnTo>
                    <a:pt x="279" y="366"/>
                  </a:lnTo>
                  <a:lnTo>
                    <a:pt x="278" y="371"/>
                  </a:lnTo>
                  <a:lnTo>
                    <a:pt x="266" y="363"/>
                  </a:lnTo>
                  <a:lnTo>
                    <a:pt x="282" y="343"/>
                  </a:lnTo>
                  <a:lnTo>
                    <a:pt x="281" y="342"/>
                  </a:lnTo>
                  <a:lnTo>
                    <a:pt x="263" y="350"/>
                  </a:lnTo>
                  <a:lnTo>
                    <a:pt x="254" y="365"/>
                  </a:lnTo>
                  <a:lnTo>
                    <a:pt x="258" y="376"/>
                  </a:lnTo>
                  <a:lnTo>
                    <a:pt x="249" y="387"/>
                  </a:lnTo>
                  <a:lnTo>
                    <a:pt x="244" y="370"/>
                  </a:lnTo>
                  <a:lnTo>
                    <a:pt x="258" y="350"/>
                  </a:lnTo>
                  <a:lnTo>
                    <a:pt x="255" y="343"/>
                  </a:lnTo>
                  <a:lnTo>
                    <a:pt x="240" y="353"/>
                  </a:lnTo>
                  <a:lnTo>
                    <a:pt x="201" y="363"/>
                  </a:lnTo>
                  <a:lnTo>
                    <a:pt x="198" y="389"/>
                  </a:lnTo>
                  <a:lnTo>
                    <a:pt x="205" y="389"/>
                  </a:lnTo>
                  <a:lnTo>
                    <a:pt x="218" y="404"/>
                  </a:lnTo>
                  <a:lnTo>
                    <a:pt x="242" y="394"/>
                  </a:lnTo>
                  <a:lnTo>
                    <a:pt x="249" y="405"/>
                  </a:lnTo>
                  <a:lnTo>
                    <a:pt x="254" y="403"/>
                  </a:lnTo>
                  <a:lnTo>
                    <a:pt x="274" y="390"/>
                  </a:lnTo>
                  <a:lnTo>
                    <a:pt x="291" y="371"/>
                  </a:lnTo>
                  <a:lnTo>
                    <a:pt x="289" y="364"/>
                  </a:lnTo>
                  <a:lnTo>
                    <a:pt x="304" y="381"/>
                  </a:lnTo>
                  <a:lnTo>
                    <a:pt x="310" y="378"/>
                  </a:lnTo>
                  <a:lnTo>
                    <a:pt x="304" y="371"/>
                  </a:lnTo>
                  <a:lnTo>
                    <a:pt x="308" y="368"/>
                  </a:lnTo>
                  <a:lnTo>
                    <a:pt x="324" y="367"/>
                  </a:lnTo>
                  <a:lnTo>
                    <a:pt x="327" y="357"/>
                  </a:lnTo>
                  <a:lnTo>
                    <a:pt x="324" y="329"/>
                  </a:lnTo>
                  <a:lnTo>
                    <a:pt x="330" y="312"/>
                  </a:lnTo>
                  <a:lnTo>
                    <a:pt x="330" y="296"/>
                  </a:lnTo>
                  <a:lnTo>
                    <a:pt x="339" y="273"/>
                  </a:lnTo>
                  <a:lnTo>
                    <a:pt x="363" y="239"/>
                  </a:lnTo>
                  <a:lnTo>
                    <a:pt x="375" y="239"/>
                  </a:lnTo>
                  <a:lnTo>
                    <a:pt x="379" y="231"/>
                  </a:lnTo>
                  <a:lnTo>
                    <a:pt x="364" y="199"/>
                  </a:lnTo>
                  <a:lnTo>
                    <a:pt x="365" y="178"/>
                  </a:lnTo>
                  <a:close/>
                  <a:moveTo>
                    <a:pt x="297" y="108"/>
                  </a:moveTo>
                  <a:lnTo>
                    <a:pt x="281" y="95"/>
                  </a:lnTo>
                  <a:lnTo>
                    <a:pt x="276" y="84"/>
                  </a:lnTo>
                  <a:lnTo>
                    <a:pt x="276" y="74"/>
                  </a:lnTo>
                  <a:lnTo>
                    <a:pt x="284" y="63"/>
                  </a:lnTo>
                  <a:lnTo>
                    <a:pt x="288" y="68"/>
                  </a:lnTo>
                  <a:lnTo>
                    <a:pt x="299" y="83"/>
                  </a:lnTo>
                  <a:lnTo>
                    <a:pt x="297" y="87"/>
                  </a:lnTo>
                  <a:lnTo>
                    <a:pt x="303" y="91"/>
                  </a:lnTo>
                  <a:lnTo>
                    <a:pt x="294" y="92"/>
                  </a:lnTo>
                  <a:lnTo>
                    <a:pt x="293" y="96"/>
                  </a:lnTo>
                  <a:lnTo>
                    <a:pt x="297" y="108"/>
                  </a:lnTo>
                  <a:close/>
                  <a:moveTo>
                    <a:pt x="321" y="153"/>
                  </a:moveTo>
                  <a:lnTo>
                    <a:pt x="338" y="131"/>
                  </a:lnTo>
                  <a:lnTo>
                    <a:pt x="347" y="132"/>
                  </a:lnTo>
                  <a:lnTo>
                    <a:pt x="354" y="153"/>
                  </a:lnTo>
                  <a:lnTo>
                    <a:pt x="350" y="160"/>
                  </a:lnTo>
                  <a:lnTo>
                    <a:pt x="338" y="154"/>
                  </a:lnTo>
                  <a:lnTo>
                    <a:pt x="318" y="164"/>
                  </a:lnTo>
                  <a:lnTo>
                    <a:pt x="334" y="174"/>
                  </a:lnTo>
                  <a:lnTo>
                    <a:pt x="335" y="204"/>
                  </a:lnTo>
                  <a:lnTo>
                    <a:pt x="344" y="201"/>
                  </a:lnTo>
                  <a:lnTo>
                    <a:pt x="357" y="220"/>
                  </a:lnTo>
                  <a:lnTo>
                    <a:pt x="356" y="235"/>
                  </a:lnTo>
                  <a:lnTo>
                    <a:pt x="348" y="246"/>
                  </a:lnTo>
                  <a:lnTo>
                    <a:pt x="341" y="240"/>
                  </a:lnTo>
                  <a:lnTo>
                    <a:pt x="341" y="225"/>
                  </a:lnTo>
                  <a:lnTo>
                    <a:pt x="330" y="227"/>
                  </a:lnTo>
                  <a:lnTo>
                    <a:pt x="324" y="210"/>
                  </a:lnTo>
                  <a:lnTo>
                    <a:pt x="321" y="175"/>
                  </a:lnTo>
                  <a:lnTo>
                    <a:pt x="312" y="164"/>
                  </a:lnTo>
                  <a:lnTo>
                    <a:pt x="321" y="153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Freeform 4"/>
            <p:cNvSpPr>
              <a:spLocks/>
            </p:cNvSpPr>
            <p:nvPr/>
          </p:nvSpPr>
          <p:spPr bwMode="auto">
            <a:xfrm>
              <a:off x="2274888" y="2095500"/>
              <a:ext cx="1423987" cy="904875"/>
            </a:xfrm>
            <a:custGeom>
              <a:avLst/>
              <a:gdLst>
                <a:gd name="T0" fmla="*/ 2147483647 w 1795"/>
                <a:gd name="T1" fmla="*/ 2147483647 h 1139"/>
                <a:gd name="T2" fmla="*/ 2147483647 w 1795"/>
                <a:gd name="T3" fmla="*/ 2147483647 h 1139"/>
                <a:gd name="T4" fmla="*/ 2147483647 w 1795"/>
                <a:gd name="T5" fmla="*/ 2147483647 h 1139"/>
                <a:gd name="T6" fmla="*/ 2147483647 w 1795"/>
                <a:gd name="T7" fmla="*/ 2147483647 h 1139"/>
                <a:gd name="T8" fmla="*/ 2147483647 w 1795"/>
                <a:gd name="T9" fmla="*/ 2147483647 h 1139"/>
                <a:gd name="T10" fmla="*/ 2147483647 w 1795"/>
                <a:gd name="T11" fmla="*/ 2147483647 h 1139"/>
                <a:gd name="T12" fmla="*/ 2147483647 w 1795"/>
                <a:gd name="T13" fmla="*/ 2147483647 h 1139"/>
                <a:gd name="T14" fmla="*/ 2147483647 w 1795"/>
                <a:gd name="T15" fmla="*/ 2147483647 h 1139"/>
                <a:gd name="T16" fmla="*/ 2147483647 w 1795"/>
                <a:gd name="T17" fmla="*/ 2147483647 h 1139"/>
                <a:gd name="T18" fmla="*/ 2147483647 w 1795"/>
                <a:gd name="T19" fmla="*/ 2147483647 h 1139"/>
                <a:gd name="T20" fmla="*/ 2147483647 w 1795"/>
                <a:gd name="T21" fmla="*/ 2147483647 h 1139"/>
                <a:gd name="T22" fmla="*/ 2147483647 w 1795"/>
                <a:gd name="T23" fmla="*/ 2147483647 h 1139"/>
                <a:gd name="T24" fmla="*/ 2147483647 w 1795"/>
                <a:gd name="T25" fmla="*/ 2147483647 h 1139"/>
                <a:gd name="T26" fmla="*/ 2147483647 w 1795"/>
                <a:gd name="T27" fmla="*/ 2147483647 h 1139"/>
                <a:gd name="T28" fmla="*/ 2147483647 w 1795"/>
                <a:gd name="T29" fmla="*/ 2147483647 h 1139"/>
                <a:gd name="T30" fmla="*/ 2147483647 w 1795"/>
                <a:gd name="T31" fmla="*/ 2147483647 h 1139"/>
                <a:gd name="T32" fmla="*/ 2147483647 w 1795"/>
                <a:gd name="T33" fmla="*/ 2147483647 h 1139"/>
                <a:gd name="T34" fmla="*/ 2147483647 w 1795"/>
                <a:gd name="T35" fmla="*/ 2147483647 h 1139"/>
                <a:gd name="T36" fmla="*/ 2147483647 w 1795"/>
                <a:gd name="T37" fmla="*/ 2147483647 h 1139"/>
                <a:gd name="T38" fmla="*/ 2147483647 w 1795"/>
                <a:gd name="T39" fmla="*/ 2147483647 h 1139"/>
                <a:gd name="T40" fmla="*/ 2147483647 w 1795"/>
                <a:gd name="T41" fmla="*/ 2147483647 h 1139"/>
                <a:gd name="T42" fmla="*/ 2147483647 w 1795"/>
                <a:gd name="T43" fmla="*/ 2147483647 h 1139"/>
                <a:gd name="T44" fmla="*/ 2147483647 w 1795"/>
                <a:gd name="T45" fmla="*/ 2147483647 h 1139"/>
                <a:gd name="T46" fmla="*/ 2147483647 w 1795"/>
                <a:gd name="T47" fmla="*/ 2147483647 h 1139"/>
                <a:gd name="T48" fmla="*/ 2147483647 w 1795"/>
                <a:gd name="T49" fmla="*/ 2147483647 h 1139"/>
                <a:gd name="T50" fmla="*/ 2147483647 w 1795"/>
                <a:gd name="T51" fmla="*/ 2147483647 h 1139"/>
                <a:gd name="T52" fmla="*/ 2147483647 w 1795"/>
                <a:gd name="T53" fmla="*/ 2147483647 h 1139"/>
                <a:gd name="T54" fmla="*/ 2147483647 w 1795"/>
                <a:gd name="T55" fmla="*/ 2147483647 h 1139"/>
                <a:gd name="T56" fmla="*/ 2147483647 w 1795"/>
                <a:gd name="T57" fmla="*/ 2147483647 h 1139"/>
                <a:gd name="T58" fmla="*/ 2147483647 w 1795"/>
                <a:gd name="T59" fmla="*/ 2147483647 h 1139"/>
                <a:gd name="T60" fmla="*/ 2147483647 w 1795"/>
                <a:gd name="T61" fmla="*/ 2147483647 h 1139"/>
                <a:gd name="T62" fmla="*/ 2147483647 w 1795"/>
                <a:gd name="T63" fmla="*/ 2147483647 h 1139"/>
                <a:gd name="T64" fmla="*/ 2147483647 w 1795"/>
                <a:gd name="T65" fmla="*/ 2147483647 h 1139"/>
                <a:gd name="T66" fmla="*/ 2147483647 w 1795"/>
                <a:gd name="T67" fmla="*/ 2147483647 h 1139"/>
                <a:gd name="T68" fmla="*/ 2147483647 w 1795"/>
                <a:gd name="T69" fmla="*/ 2147483647 h 1139"/>
                <a:gd name="T70" fmla="*/ 2147483647 w 1795"/>
                <a:gd name="T71" fmla="*/ 2147483647 h 1139"/>
                <a:gd name="T72" fmla="*/ 2147483647 w 1795"/>
                <a:gd name="T73" fmla="*/ 2147483647 h 1139"/>
                <a:gd name="T74" fmla="*/ 2147483647 w 1795"/>
                <a:gd name="T75" fmla="*/ 2147483647 h 1139"/>
                <a:gd name="T76" fmla="*/ 2147483647 w 1795"/>
                <a:gd name="T77" fmla="*/ 2147483647 h 1139"/>
                <a:gd name="T78" fmla="*/ 2147483647 w 1795"/>
                <a:gd name="T79" fmla="*/ 2147483647 h 1139"/>
                <a:gd name="T80" fmla="*/ 2147483647 w 1795"/>
                <a:gd name="T81" fmla="*/ 2147483647 h 1139"/>
                <a:gd name="T82" fmla="*/ 2147483647 w 1795"/>
                <a:gd name="T83" fmla="*/ 2147483647 h 1139"/>
                <a:gd name="T84" fmla="*/ 2147483647 w 1795"/>
                <a:gd name="T85" fmla="*/ 2147483647 h 1139"/>
                <a:gd name="T86" fmla="*/ 2147483647 w 1795"/>
                <a:gd name="T87" fmla="*/ 2147483647 h 1139"/>
                <a:gd name="T88" fmla="*/ 2147483647 w 1795"/>
                <a:gd name="T89" fmla="*/ 2147483647 h 1139"/>
                <a:gd name="T90" fmla="*/ 2147483647 w 1795"/>
                <a:gd name="T91" fmla="*/ 2147483647 h 1139"/>
                <a:gd name="T92" fmla="*/ 2147483647 w 1795"/>
                <a:gd name="T93" fmla="*/ 2147483647 h 1139"/>
                <a:gd name="T94" fmla="*/ 2147483647 w 1795"/>
                <a:gd name="T95" fmla="*/ 2147483647 h 1139"/>
                <a:gd name="T96" fmla="*/ 2147483647 w 1795"/>
                <a:gd name="T97" fmla="*/ 2147483647 h 1139"/>
                <a:gd name="T98" fmla="*/ 2147483647 w 1795"/>
                <a:gd name="T99" fmla="*/ 2147483647 h 1139"/>
                <a:gd name="T100" fmla="*/ 2147483647 w 1795"/>
                <a:gd name="T101" fmla="*/ 2147483647 h 1139"/>
                <a:gd name="T102" fmla="*/ 2147483647 w 1795"/>
                <a:gd name="T103" fmla="*/ 2147483647 h 1139"/>
                <a:gd name="T104" fmla="*/ 2147483647 w 1795"/>
                <a:gd name="T105" fmla="*/ 2147483647 h 1139"/>
                <a:gd name="T106" fmla="*/ 2147483647 w 1795"/>
                <a:gd name="T107" fmla="*/ 2147483647 h 1139"/>
                <a:gd name="T108" fmla="*/ 2147483647 w 1795"/>
                <a:gd name="T109" fmla="*/ 2147483647 h 1139"/>
                <a:gd name="T110" fmla="*/ 2147483647 w 1795"/>
                <a:gd name="T111" fmla="*/ 2147483647 h 1139"/>
                <a:gd name="T112" fmla="*/ 2147483647 w 1795"/>
                <a:gd name="T113" fmla="*/ 2147483647 h 1139"/>
                <a:gd name="T114" fmla="*/ 2147483647 w 1795"/>
                <a:gd name="T115" fmla="*/ 2147483647 h 1139"/>
                <a:gd name="T116" fmla="*/ 2147483647 w 1795"/>
                <a:gd name="T117" fmla="*/ 2147483647 h 11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95"/>
                <a:gd name="T178" fmla="*/ 0 h 1139"/>
                <a:gd name="T179" fmla="*/ 1795 w 1795"/>
                <a:gd name="T180" fmla="*/ 1139 h 113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95" h="1139">
                  <a:moveTo>
                    <a:pt x="557" y="1061"/>
                  </a:moveTo>
                  <a:lnTo>
                    <a:pt x="556" y="1063"/>
                  </a:lnTo>
                  <a:lnTo>
                    <a:pt x="558" y="1068"/>
                  </a:lnTo>
                  <a:lnTo>
                    <a:pt x="558" y="1071"/>
                  </a:lnTo>
                  <a:lnTo>
                    <a:pt x="556" y="1074"/>
                  </a:lnTo>
                  <a:lnTo>
                    <a:pt x="550" y="1074"/>
                  </a:lnTo>
                  <a:lnTo>
                    <a:pt x="550" y="1078"/>
                  </a:lnTo>
                  <a:lnTo>
                    <a:pt x="548" y="1083"/>
                  </a:lnTo>
                  <a:lnTo>
                    <a:pt x="549" y="1093"/>
                  </a:lnTo>
                  <a:lnTo>
                    <a:pt x="554" y="1094"/>
                  </a:lnTo>
                  <a:lnTo>
                    <a:pt x="554" y="1097"/>
                  </a:lnTo>
                  <a:lnTo>
                    <a:pt x="550" y="1097"/>
                  </a:lnTo>
                  <a:lnTo>
                    <a:pt x="549" y="1098"/>
                  </a:lnTo>
                  <a:lnTo>
                    <a:pt x="537" y="1091"/>
                  </a:lnTo>
                  <a:lnTo>
                    <a:pt x="532" y="1092"/>
                  </a:lnTo>
                  <a:lnTo>
                    <a:pt x="519" y="1089"/>
                  </a:lnTo>
                  <a:lnTo>
                    <a:pt x="513" y="1091"/>
                  </a:lnTo>
                  <a:lnTo>
                    <a:pt x="505" y="1093"/>
                  </a:lnTo>
                  <a:lnTo>
                    <a:pt x="502" y="1092"/>
                  </a:lnTo>
                  <a:lnTo>
                    <a:pt x="498" y="1096"/>
                  </a:lnTo>
                  <a:lnTo>
                    <a:pt x="490" y="1082"/>
                  </a:lnTo>
                  <a:lnTo>
                    <a:pt x="480" y="1082"/>
                  </a:lnTo>
                  <a:lnTo>
                    <a:pt x="473" y="1085"/>
                  </a:lnTo>
                  <a:lnTo>
                    <a:pt x="466" y="1083"/>
                  </a:lnTo>
                  <a:lnTo>
                    <a:pt x="465" y="1085"/>
                  </a:lnTo>
                  <a:lnTo>
                    <a:pt x="460" y="1083"/>
                  </a:lnTo>
                  <a:lnTo>
                    <a:pt x="453" y="1084"/>
                  </a:lnTo>
                  <a:lnTo>
                    <a:pt x="450" y="1082"/>
                  </a:lnTo>
                  <a:lnTo>
                    <a:pt x="438" y="1079"/>
                  </a:lnTo>
                  <a:lnTo>
                    <a:pt x="436" y="1077"/>
                  </a:lnTo>
                  <a:lnTo>
                    <a:pt x="435" y="1072"/>
                  </a:lnTo>
                  <a:lnTo>
                    <a:pt x="430" y="1071"/>
                  </a:lnTo>
                  <a:lnTo>
                    <a:pt x="426" y="1075"/>
                  </a:lnTo>
                  <a:lnTo>
                    <a:pt x="416" y="1076"/>
                  </a:lnTo>
                  <a:lnTo>
                    <a:pt x="415" y="1083"/>
                  </a:lnTo>
                  <a:lnTo>
                    <a:pt x="410" y="1092"/>
                  </a:lnTo>
                  <a:lnTo>
                    <a:pt x="401" y="1091"/>
                  </a:lnTo>
                  <a:lnTo>
                    <a:pt x="396" y="1085"/>
                  </a:lnTo>
                  <a:lnTo>
                    <a:pt x="389" y="1085"/>
                  </a:lnTo>
                  <a:lnTo>
                    <a:pt x="383" y="1082"/>
                  </a:lnTo>
                  <a:lnTo>
                    <a:pt x="366" y="1077"/>
                  </a:lnTo>
                  <a:lnTo>
                    <a:pt x="358" y="1072"/>
                  </a:lnTo>
                  <a:lnTo>
                    <a:pt x="353" y="1075"/>
                  </a:lnTo>
                  <a:lnTo>
                    <a:pt x="346" y="1076"/>
                  </a:lnTo>
                  <a:lnTo>
                    <a:pt x="343" y="1078"/>
                  </a:lnTo>
                  <a:lnTo>
                    <a:pt x="337" y="1086"/>
                  </a:lnTo>
                  <a:lnTo>
                    <a:pt x="337" y="1092"/>
                  </a:lnTo>
                  <a:lnTo>
                    <a:pt x="336" y="1099"/>
                  </a:lnTo>
                  <a:lnTo>
                    <a:pt x="331" y="1100"/>
                  </a:lnTo>
                  <a:lnTo>
                    <a:pt x="328" y="1096"/>
                  </a:lnTo>
                  <a:lnTo>
                    <a:pt x="327" y="1091"/>
                  </a:lnTo>
                  <a:lnTo>
                    <a:pt x="318" y="1086"/>
                  </a:lnTo>
                  <a:lnTo>
                    <a:pt x="313" y="1078"/>
                  </a:lnTo>
                  <a:lnTo>
                    <a:pt x="308" y="1077"/>
                  </a:lnTo>
                  <a:lnTo>
                    <a:pt x="310" y="1074"/>
                  </a:lnTo>
                  <a:lnTo>
                    <a:pt x="309" y="1067"/>
                  </a:lnTo>
                  <a:lnTo>
                    <a:pt x="312" y="1061"/>
                  </a:lnTo>
                  <a:lnTo>
                    <a:pt x="308" y="1055"/>
                  </a:lnTo>
                  <a:lnTo>
                    <a:pt x="309" y="1051"/>
                  </a:lnTo>
                  <a:lnTo>
                    <a:pt x="303" y="1044"/>
                  </a:lnTo>
                  <a:lnTo>
                    <a:pt x="309" y="1036"/>
                  </a:lnTo>
                  <a:lnTo>
                    <a:pt x="308" y="1023"/>
                  </a:lnTo>
                  <a:lnTo>
                    <a:pt x="306" y="1018"/>
                  </a:lnTo>
                  <a:lnTo>
                    <a:pt x="306" y="1014"/>
                  </a:lnTo>
                  <a:lnTo>
                    <a:pt x="302" y="1008"/>
                  </a:lnTo>
                  <a:lnTo>
                    <a:pt x="302" y="1003"/>
                  </a:lnTo>
                  <a:lnTo>
                    <a:pt x="289" y="989"/>
                  </a:lnTo>
                  <a:lnTo>
                    <a:pt x="285" y="988"/>
                  </a:lnTo>
                  <a:lnTo>
                    <a:pt x="275" y="994"/>
                  </a:lnTo>
                  <a:lnTo>
                    <a:pt x="271" y="993"/>
                  </a:lnTo>
                  <a:lnTo>
                    <a:pt x="271" y="987"/>
                  </a:lnTo>
                  <a:lnTo>
                    <a:pt x="261" y="979"/>
                  </a:lnTo>
                  <a:lnTo>
                    <a:pt x="257" y="974"/>
                  </a:lnTo>
                  <a:lnTo>
                    <a:pt x="253" y="956"/>
                  </a:lnTo>
                  <a:lnTo>
                    <a:pt x="255" y="954"/>
                  </a:lnTo>
                  <a:lnTo>
                    <a:pt x="259" y="955"/>
                  </a:lnTo>
                  <a:lnTo>
                    <a:pt x="261" y="953"/>
                  </a:lnTo>
                  <a:lnTo>
                    <a:pt x="264" y="942"/>
                  </a:lnTo>
                  <a:lnTo>
                    <a:pt x="263" y="935"/>
                  </a:lnTo>
                  <a:lnTo>
                    <a:pt x="264" y="933"/>
                  </a:lnTo>
                  <a:lnTo>
                    <a:pt x="260" y="928"/>
                  </a:lnTo>
                  <a:lnTo>
                    <a:pt x="260" y="925"/>
                  </a:lnTo>
                  <a:lnTo>
                    <a:pt x="256" y="923"/>
                  </a:lnTo>
                  <a:lnTo>
                    <a:pt x="259" y="917"/>
                  </a:lnTo>
                  <a:lnTo>
                    <a:pt x="252" y="916"/>
                  </a:lnTo>
                  <a:lnTo>
                    <a:pt x="249" y="913"/>
                  </a:lnTo>
                  <a:lnTo>
                    <a:pt x="250" y="909"/>
                  </a:lnTo>
                  <a:lnTo>
                    <a:pt x="247" y="905"/>
                  </a:lnTo>
                  <a:lnTo>
                    <a:pt x="247" y="898"/>
                  </a:lnTo>
                  <a:lnTo>
                    <a:pt x="241" y="891"/>
                  </a:lnTo>
                  <a:lnTo>
                    <a:pt x="237" y="878"/>
                  </a:lnTo>
                  <a:lnTo>
                    <a:pt x="238" y="874"/>
                  </a:lnTo>
                  <a:lnTo>
                    <a:pt x="232" y="864"/>
                  </a:lnTo>
                  <a:lnTo>
                    <a:pt x="234" y="850"/>
                  </a:lnTo>
                  <a:lnTo>
                    <a:pt x="230" y="843"/>
                  </a:lnTo>
                  <a:lnTo>
                    <a:pt x="230" y="835"/>
                  </a:lnTo>
                  <a:lnTo>
                    <a:pt x="233" y="829"/>
                  </a:lnTo>
                  <a:lnTo>
                    <a:pt x="234" y="822"/>
                  </a:lnTo>
                  <a:lnTo>
                    <a:pt x="233" y="820"/>
                  </a:lnTo>
                  <a:lnTo>
                    <a:pt x="225" y="819"/>
                  </a:lnTo>
                  <a:lnTo>
                    <a:pt x="233" y="805"/>
                  </a:lnTo>
                  <a:lnTo>
                    <a:pt x="231" y="800"/>
                  </a:lnTo>
                  <a:lnTo>
                    <a:pt x="226" y="798"/>
                  </a:lnTo>
                  <a:lnTo>
                    <a:pt x="219" y="796"/>
                  </a:lnTo>
                  <a:lnTo>
                    <a:pt x="221" y="790"/>
                  </a:lnTo>
                  <a:lnTo>
                    <a:pt x="217" y="785"/>
                  </a:lnTo>
                  <a:lnTo>
                    <a:pt x="218" y="782"/>
                  </a:lnTo>
                  <a:lnTo>
                    <a:pt x="212" y="780"/>
                  </a:lnTo>
                  <a:lnTo>
                    <a:pt x="212" y="775"/>
                  </a:lnTo>
                  <a:lnTo>
                    <a:pt x="206" y="776"/>
                  </a:lnTo>
                  <a:lnTo>
                    <a:pt x="203" y="780"/>
                  </a:lnTo>
                  <a:lnTo>
                    <a:pt x="204" y="784"/>
                  </a:lnTo>
                  <a:lnTo>
                    <a:pt x="202" y="787"/>
                  </a:lnTo>
                  <a:lnTo>
                    <a:pt x="196" y="789"/>
                  </a:lnTo>
                  <a:lnTo>
                    <a:pt x="191" y="796"/>
                  </a:lnTo>
                  <a:lnTo>
                    <a:pt x="185" y="798"/>
                  </a:lnTo>
                  <a:lnTo>
                    <a:pt x="181" y="803"/>
                  </a:lnTo>
                  <a:lnTo>
                    <a:pt x="174" y="803"/>
                  </a:lnTo>
                  <a:lnTo>
                    <a:pt x="171" y="805"/>
                  </a:lnTo>
                  <a:lnTo>
                    <a:pt x="164" y="803"/>
                  </a:lnTo>
                  <a:lnTo>
                    <a:pt x="162" y="810"/>
                  </a:lnTo>
                  <a:lnTo>
                    <a:pt x="158" y="813"/>
                  </a:lnTo>
                  <a:lnTo>
                    <a:pt x="148" y="817"/>
                  </a:lnTo>
                  <a:lnTo>
                    <a:pt x="144" y="815"/>
                  </a:lnTo>
                  <a:lnTo>
                    <a:pt x="142" y="810"/>
                  </a:lnTo>
                  <a:lnTo>
                    <a:pt x="135" y="805"/>
                  </a:lnTo>
                  <a:lnTo>
                    <a:pt x="134" y="798"/>
                  </a:lnTo>
                  <a:lnTo>
                    <a:pt x="131" y="793"/>
                  </a:lnTo>
                  <a:lnTo>
                    <a:pt x="126" y="792"/>
                  </a:lnTo>
                  <a:lnTo>
                    <a:pt x="121" y="789"/>
                  </a:lnTo>
                  <a:lnTo>
                    <a:pt x="116" y="790"/>
                  </a:lnTo>
                  <a:lnTo>
                    <a:pt x="121" y="781"/>
                  </a:lnTo>
                  <a:lnTo>
                    <a:pt x="118" y="774"/>
                  </a:lnTo>
                  <a:lnTo>
                    <a:pt x="129" y="769"/>
                  </a:lnTo>
                  <a:lnTo>
                    <a:pt x="128" y="765"/>
                  </a:lnTo>
                  <a:lnTo>
                    <a:pt x="132" y="760"/>
                  </a:lnTo>
                  <a:lnTo>
                    <a:pt x="127" y="753"/>
                  </a:lnTo>
                  <a:lnTo>
                    <a:pt x="127" y="747"/>
                  </a:lnTo>
                  <a:lnTo>
                    <a:pt x="125" y="744"/>
                  </a:lnTo>
                  <a:lnTo>
                    <a:pt x="134" y="735"/>
                  </a:lnTo>
                  <a:lnTo>
                    <a:pt x="138" y="728"/>
                  </a:lnTo>
                  <a:lnTo>
                    <a:pt x="141" y="730"/>
                  </a:lnTo>
                  <a:lnTo>
                    <a:pt x="147" y="728"/>
                  </a:lnTo>
                  <a:lnTo>
                    <a:pt x="151" y="730"/>
                  </a:lnTo>
                  <a:lnTo>
                    <a:pt x="155" y="725"/>
                  </a:lnTo>
                  <a:lnTo>
                    <a:pt x="154" y="716"/>
                  </a:lnTo>
                  <a:lnTo>
                    <a:pt x="151" y="713"/>
                  </a:lnTo>
                  <a:lnTo>
                    <a:pt x="157" y="707"/>
                  </a:lnTo>
                  <a:lnTo>
                    <a:pt x="156" y="702"/>
                  </a:lnTo>
                  <a:lnTo>
                    <a:pt x="147" y="697"/>
                  </a:lnTo>
                  <a:lnTo>
                    <a:pt x="149" y="693"/>
                  </a:lnTo>
                  <a:lnTo>
                    <a:pt x="147" y="690"/>
                  </a:lnTo>
                  <a:lnTo>
                    <a:pt x="151" y="684"/>
                  </a:lnTo>
                  <a:lnTo>
                    <a:pt x="155" y="677"/>
                  </a:lnTo>
                  <a:lnTo>
                    <a:pt x="153" y="671"/>
                  </a:lnTo>
                  <a:lnTo>
                    <a:pt x="148" y="669"/>
                  </a:lnTo>
                  <a:lnTo>
                    <a:pt x="148" y="664"/>
                  </a:lnTo>
                  <a:lnTo>
                    <a:pt x="150" y="660"/>
                  </a:lnTo>
                  <a:lnTo>
                    <a:pt x="156" y="661"/>
                  </a:lnTo>
                  <a:lnTo>
                    <a:pt x="161" y="660"/>
                  </a:lnTo>
                  <a:lnTo>
                    <a:pt x="163" y="648"/>
                  </a:lnTo>
                  <a:lnTo>
                    <a:pt x="159" y="642"/>
                  </a:lnTo>
                  <a:lnTo>
                    <a:pt x="159" y="640"/>
                  </a:lnTo>
                  <a:lnTo>
                    <a:pt x="166" y="634"/>
                  </a:lnTo>
                  <a:lnTo>
                    <a:pt x="174" y="611"/>
                  </a:lnTo>
                  <a:lnTo>
                    <a:pt x="177" y="610"/>
                  </a:lnTo>
                  <a:lnTo>
                    <a:pt x="180" y="604"/>
                  </a:lnTo>
                  <a:lnTo>
                    <a:pt x="179" y="592"/>
                  </a:lnTo>
                  <a:lnTo>
                    <a:pt x="187" y="588"/>
                  </a:lnTo>
                  <a:lnTo>
                    <a:pt x="189" y="586"/>
                  </a:lnTo>
                  <a:lnTo>
                    <a:pt x="193" y="571"/>
                  </a:lnTo>
                  <a:lnTo>
                    <a:pt x="197" y="564"/>
                  </a:lnTo>
                  <a:lnTo>
                    <a:pt x="197" y="557"/>
                  </a:lnTo>
                  <a:lnTo>
                    <a:pt x="191" y="554"/>
                  </a:lnTo>
                  <a:lnTo>
                    <a:pt x="180" y="556"/>
                  </a:lnTo>
                  <a:lnTo>
                    <a:pt x="173" y="559"/>
                  </a:lnTo>
                  <a:lnTo>
                    <a:pt x="165" y="555"/>
                  </a:lnTo>
                  <a:lnTo>
                    <a:pt x="155" y="555"/>
                  </a:lnTo>
                  <a:lnTo>
                    <a:pt x="151" y="547"/>
                  </a:lnTo>
                  <a:lnTo>
                    <a:pt x="151" y="545"/>
                  </a:lnTo>
                  <a:lnTo>
                    <a:pt x="155" y="541"/>
                  </a:lnTo>
                  <a:lnTo>
                    <a:pt x="150" y="530"/>
                  </a:lnTo>
                  <a:lnTo>
                    <a:pt x="146" y="530"/>
                  </a:lnTo>
                  <a:lnTo>
                    <a:pt x="136" y="536"/>
                  </a:lnTo>
                  <a:lnTo>
                    <a:pt x="132" y="533"/>
                  </a:lnTo>
                  <a:lnTo>
                    <a:pt x="135" y="523"/>
                  </a:lnTo>
                  <a:lnTo>
                    <a:pt x="133" y="519"/>
                  </a:lnTo>
                  <a:lnTo>
                    <a:pt x="126" y="516"/>
                  </a:lnTo>
                  <a:lnTo>
                    <a:pt x="124" y="511"/>
                  </a:lnTo>
                  <a:lnTo>
                    <a:pt x="118" y="509"/>
                  </a:lnTo>
                  <a:lnTo>
                    <a:pt x="113" y="496"/>
                  </a:lnTo>
                  <a:lnTo>
                    <a:pt x="117" y="488"/>
                  </a:lnTo>
                  <a:lnTo>
                    <a:pt x="120" y="486"/>
                  </a:lnTo>
                  <a:lnTo>
                    <a:pt x="114" y="480"/>
                  </a:lnTo>
                  <a:lnTo>
                    <a:pt x="111" y="472"/>
                  </a:lnTo>
                  <a:lnTo>
                    <a:pt x="105" y="470"/>
                  </a:lnTo>
                  <a:lnTo>
                    <a:pt x="103" y="467"/>
                  </a:lnTo>
                  <a:lnTo>
                    <a:pt x="102" y="455"/>
                  </a:lnTo>
                  <a:lnTo>
                    <a:pt x="95" y="445"/>
                  </a:lnTo>
                  <a:lnTo>
                    <a:pt x="95" y="438"/>
                  </a:lnTo>
                  <a:lnTo>
                    <a:pt x="91" y="436"/>
                  </a:lnTo>
                  <a:lnTo>
                    <a:pt x="89" y="430"/>
                  </a:lnTo>
                  <a:lnTo>
                    <a:pt x="76" y="415"/>
                  </a:lnTo>
                  <a:lnTo>
                    <a:pt x="75" y="400"/>
                  </a:lnTo>
                  <a:lnTo>
                    <a:pt x="73" y="397"/>
                  </a:lnTo>
                  <a:lnTo>
                    <a:pt x="64" y="394"/>
                  </a:lnTo>
                  <a:lnTo>
                    <a:pt x="61" y="391"/>
                  </a:lnTo>
                  <a:lnTo>
                    <a:pt x="50" y="387"/>
                  </a:lnTo>
                  <a:lnTo>
                    <a:pt x="48" y="384"/>
                  </a:lnTo>
                  <a:lnTo>
                    <a:pt x="45" y="374"/>
                  </a:lnTo>
                  <a:lnTo>
                    <a:pt x="40" y="365"/>
                  </a:lnTo>
                  <a:lnTo>
                    <a:pt x="35" y="361"/>
                  </a:lnTo>
                  <a:lnTo>
                    <a:pt x="32" y="357"/>
                  </a:lnTo>
                  <a:lnTo>
                    <a:pt x="20" y="349"/>
                  </a:lnTo>
                  <a:lnTo>
                    <a:pt x="20" y="346"/>
                  </a:lnTo>
                  <a:lnTo>
                    <a:pt x="23" y="344"/>
                  </a:lnTo>
                  <a:lnTo>
                    <a:pt x="35" y="346"/>
                  </a:lnTo>
                  <a:lnTo>
                    <a:pt x="37" y="344"/>
                  </a:lnTo>
                  <a:lnTo>
                    <a:pt x="38" y="340"/>
                  </a:lnTo>
                  <a:lnTo>
                    <a:pt x="32" y="336"/>
                  </a:lnTo>
                  <a:lnTo>
                    <a:pt x="32" y="329"/>
                  </a:lnTo>
                  <a:lnTo>
                    <a:pt x="26" y="325"/>
                  </a:lnTo>
                  <a:lnTo>
                    <a:pt x="36" y="314"/>
                  </a:lnTo>
                  <a:lnTo>
                    <a:pt x="36" y="308"/>
                  </a:lnTo>
                  <a:lnTo>
                    <a:pt x="33" y="302"/>
                  </a:lnTo>
                  <a:lnTo>
                    <a:pt x="35" y="291"/>
                  </a:lnTo>
                  <a:lnTo>
                    <a:pt x="29" y="286"/>
                  </a:lnTo>
                  <a:lnTo>
                    <a:pt x="29" y="278"/>
                  </a:lnTo>
                  <a:lnTo>
                    <a:pt x="22" y="275"/>
                  </a:lnTo>
                  <a:lnTo>
                    <a:pt x="22" y="263"/>
                  </a:lnTo>
                  <a:lnTo>
                    <a:pt x="21" y="257"/>
                  </a:lnTo>
                  <a:lnTo>
                    <a:pt x="17" y="254"/>
                  </a:lnTo>
                  <a:lnTo>
                    <a:pt x="13" y="247"/>
                  </a:lnTo>
                  <a:lnTo>
                    <a:pt x="6" y="233"/>
                  </a:lnTo>
                  <a:lnTo>
                    <a:pt x="4" y="224"/>
                  </a:lnTo>
                  <a:lnTo>
                    <a:pt x="0" y="221"/>
                  </a:lnTo>
                  <a:lnTo>
                    <a:pt x="11" y="170"/>
                  </a:lnTo>
                  <a:lnTo>
                    <a:pt x="25" y="108"/>
                  </a:lnTo>
                  <a:lnTo>
                    <a:pt x="46" y="0"/>
                  </a:lnTo>
                  <a:lnTo>
                    <a:pt x="239" y="41"/>
                  </a:lnTo>
                  <a:lnTo>
                    <a:pt x="335" y="59"/>
                  </a:lnTo>
                  <a:lnTo>
                    <a:pt x="607" y="109"/>
                  </a:lnTo>
                  <a:lnTo>
                    <a:pt x="739" y="131"/>
                  </a:lnTo>
                  <a:lnTo>
                    <a:pt x="816" y="143"/>
                  </a:lnTo>
                  <a:lnTo>
                    <a:pt x="998" y="171"/>
                  </a:lnTo>
                  <a:lnTo>
                    <a:pt x="1180" y="195"/>
                  </a:lnTo>
                  <a:lnTo>
                    <a:pt x="1336" y="215"/>
                  </a:lnTo>
                  <a:lnTo>
                    <a:pt x="1492" y="232"/>
                  </a:lnTo>
                  <a:lnTo>
                    <a:pt x="1648" y="248"/>
                  </a:lnTo>
                  <a:lnTo>
                    <a:pt x="1795" y="261"/>
                  </a:lnTo>
                  <a:lnTo>
                    <a:pt x="1790" y="338"/>
                  </a:lnTo>
                  <a:lnTo>
                    <a:pt x="1785" y="395"/>
                  </a:lnTo>
                  <a:lnTo>
                    <a:pt x="1779" y="480"/>
                  </a:lnTo>
                  <a:lnTo>
                    <a:pt x="1767" y="611"/>
                  </a:lnTo>
                  <a:lnTo>
                    <a:pt x="1766" y="625"/>
                  </a:lnTo>
                  <a:lnTo>
                    <a:pt x="1753" y="777"/>
                  </a:lnTo>
                  <a:lnTo>
                    <a:pt x="1751" y="799"/>
                  </a:lnTo>
                  <a:lnTo>
                    <a:pt x="1746" y="857"/>
                  </a:lnTo>
                  <a:lnTo>
                    <a:pt x="1739" y="931"/>
                  </a:lnTo>
                  <a:lnTo>
                    <a:pt x="1738" y="945"/>
                  </a:lnTo>
                  <a:lnTo>
                    <a:pt x="1727" y="1092"/>
                  </a:lnTo>
                  <a:lnTo>
                    <a:pt x="1723" y="1139"/>
                  </a:lnTo>
                  <a:lnTo>
                    <a:pt x="1721" y="1139"/>
                  </a:lnTo>
                  <a:lnTo>
                    <a:pt x="1568" y="1124"/>
                  </a:lnTo>
                  <a:lnTo>
                    <a:pt x="1561" y="1124"/>
                  </a:lnTo>
                  <a:lnTo>
                    <a:pt x="1414" y="1110"/>
                  </a:lnTo>
                  <a:lnTo>
                    <a:pt x="1378" y="1107"/>
                  </a:lnTo>
                  <a:lnTo>
                    <a:pt x="1123" y="1076"/>
                  </a:lnTo>
                  <a:lnTo>
                    <a:pt x="1066" y="1069"/>
                  </a:lnTo>
                  <a:lnTo>
                    <a:pt x="1010" y="1062"/>
                  </a:lnTo>
                  <a:lnTo>
                    <a:pt x="828" y="1036"/>
                  </a:lnTo>
                  <a:lnTo>
                    <a:pt x="797" y="1031"/>
                  </a:lnTo>
                  <a:lnTo>
                    <a:pt x="736" y="1022"/>
                  </a:lnTo>
                  <a:lnTo>
                    <a:pt x="730" y="1023"/>
                  </a:lnTo>
                  <a:lnTo>
                    <a:pt x="633" y="1007"/>
                  </a:lnTo>
                  <a:lnTo>
                    <a:pt x="622" y="1079"/>
                  </a:lnTo>
                  <a:lnTo>
                    <a:pt x="615" y="1121"/>
                  </a:lnTo>
                  <a:lnTo>
                    <a:pt x="609" y="1117"/>
                  </a:lnTo>
                  <a:lnTo>
                    <a:pt x="604" y="1113"/>
                  </a:lnTo>
                  <a:lnTo>
                    <a:pt x="604" y="1107"/>
                  </a:lnTo>
                  <a:lnTo>
                    <a:pt x="600" y="1102"/>
                  </a:lnTo>
                  <a:lnTo>
                    <a:pt x="599" y="1098"/>
                  </a:lnTo>
                  <a:lnTo>
                    <a:pt x="593" y="1096"/>
                  </a:lnTo>
                  <a:lnTo>
                    <a:pt x="592" y="1089"/>
                  </a:lnTo>
                  <a:lnTo>
                    <a:pt x="594" y="1085"/>
                  </a:lnTo>
                  <a:lnTo>
                    <a:pt x="594" y="1083"/>
                  </a:lnTo>
                  <a:lnTo>
                    <a:pt x="587" y="1079"/>
                  </a:lnTo>
                  <a:lnTo>
                    <a:pt x="588" y="1072"/>
                  </a:lnTo>
                  <a:lnTo>
                    <a:pt x="585" y="1069"/>
                  </a:lnTo>
                  <a:lnTo>
                    <a:pt x="582" y="1064"/>
                  </a:lnTo>
                  <a:lnTo>
                    <a:pt x="582" y="1059"/>
                  </a:lnTo>
                  <a:lnTo>
                    <a:pt x="578" y="1059"/>
                  </a:lnTo>
                  <a:lnTo>
                    <a:pt x="574" y="1054"/>
                  </a:lnTo>
                  <a:lnTo>
                    <a:pt x="572" y="1055"/>
                  </a:lnTo>
                  <a:lnTo>
                    <a:pt x="570" y="1061"/>
                  </a:lnTo>
                  <a:lnTo>
                    <a:pt x="563" y="1059"/>
                  </a:lnTo>
                  <a:lnTo>
                    <a:pt x="557" y="1061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Freeform 5" descr="Light downward diagonal"/>
            <p:cNvSpPr>
              <a:spLocks noEditPoints="1"/>
            </p:cNvSpPr>
            <p:nvPr/>
          </p:nvSpPr>
          <p:spPr bwMode="auto">
            <a:xfrm>
              <a:off x="7689850" y="2146300"/>
              <a:ext cx="515938" cy="801688"/>
            </a:xfrm>
            <a:custGeom>
              <a:avLst/>
              <a:gdLst>
                <a:gd name="T0" fmla="*/ 2147483647 w 649"/>
                <a:gd name="T1" fmla="*/ 2147483647 h 1011"/>
                <a:gd name="T2" fmla="*/ 2147483647 w 649"/>
                <a:gd name="T3" fmla="*/ 2147483647 h 1011"/>
                <a:gd name="T4" fmla="*/ 2147483647 w 649"/>
                <a:gd name="T5" fmla="*/ 2147483647 h 1011"/>
                <a:gd name="T6" fmla="*/ 2147483647 w 649"/>
                <a:gd name="T7" fmla="*/ 2147483647 h 1011"/>
                <a:gd name="T8" fmla="*/ 2147483647 w 649"/>
                <a:gd name="T9" fmla="*/ 2147483647 h 1011"/>
                <a:gd name="T10" fmla="*/ 2147483647 w 649"/>
                <a:gd name="T11" fmla="*/ 2147483647 h 1011"/>
                <a:gd name="T12" fmla="*/ 2147483647 w 649"/>
                <a:gd name="T13" fmla="*/ 2147483647 h 1011"/>
                <a:gd name="T14" fmla="*/ 2147483647 w 649"/>
                <a:gd name="T15" fmla="*/ 2147483647 h 1011"/>
                <a:gd name="T16" fmla="*/ 2147483647 w 649"/>
                <a:gd name="T17" fmla="*/ 2147483647 h 1011"/>
                <a:gd name="T18" fmla="*/ 2147483647 w 649"/>
                <a:gd name="T19" fmla="*/ 2147483647 h 1011"/>
                <a:gd name="T20" fmla="*/ 2147483647 w 649"/>
                <a:gd name="T21" fmla="*/ 2147483647 h 1011"/>
                <a:gd name="T22" fmla="*/ 2147483647 w 649"/>
                <a:gd name="T23" fmla="*/ 2147483647 h 1011"/>
                <a:gd name="T24" fmla="*/ 2147483647 w 649"/>
                <a:gd name="T25" fmla="*/ 2147483647 h 1011"/>
                <a:gd name="T26" fmla="*/ 2147483647 w 649"/>
                <a:gd name="T27" fmla="*/ 2147483647 h 1011"/>
                <a:gd name="T28" fmla="*/ 2147483647 w 649"/>
                <a:gd name="T29" fmla="*/ 2147483647 h 1011"/>
                <a:gd name="T30" fmla="*/ 2147483647 w 649"/>
                <a:gd name="T31" fmla="*/ 2147483647 h 1011"/>
                <a:gd name="T32" fmla="*/ 2147483647 w 649"/>
                <a:gd name="T33" fmla="*/ 2147483647 h 1011"/>
                <a:gd name="T34" fmla="*/ 2147483647 w 649"/>
                <a:gd name="T35" fmla="*/ 2147483647 h 1011"/>
                <a:gd name="T36" fmla="*/ 2147483647 w 649"/>
                <a:gd name="T37" fmla="*/ 2147483647 h 1011"/>
                <a:gd name="T38" fmla="*/ 2147483647 w 649"/>
                <a:gd name="T39" fmla="*/ 2147483647 h 1011"/>
                <a:gd name="T40" fmla="*/ 2147483647 w 649"/>
                <a:gd name="T41" fmla="*/ 2147483647 h 1011"/>
                <a:gd name="T42" fmla="*/ 2147483647 w 649"/>
                <a:gd name="T43" fmla="*/ 2147483647 h 1011"/>
                <a:gd name="T44" fmla="*/ 2147483647 w 649"/>
                <a:gd name="T45" fmla="*/ 2147483647 h 1011"/>
                <a:gd name="T46" fmla="*/ 2147483647 w 649"/>
                <a:gd name="T47" fmla="*/ 2147483647 h 1011"/>
                <a:gd name="T48" fmla="*/ 2147483647 w 649"/>
                <a:gd name="T49" fmla="*/ 2147483647 h 1011"/>
                <a:gd name="T50" fmla="*/ 2147483647 w 649"/>
                <a:gd name="T51" fmla="*/ 2147483647 h 1011"/>
                <a:gd name="T52" fmla="*/ 2147483647 w 649"/>
                <a:gd name="T53" fmla="*/ 2147483647 h 1011"/>
                <a:gd name="T54" fmla="*/ 2147483647 w 649"/>
                <a:gd name="T55" fmla="*/ 2147483647 h 1011"/>
                <a:gd name="T56" fmla="*/ 2147483647 w 649"/>
                <a:gd name="T57" fmla="*/ 2147483647 h 1011"/>
                <a:gd name="T58" fmla="*/ 2147483647 w 649"/>
                <a:gd name="T59" fmla="*/ 2147483647 h 1011"/>
                <a:gd name="T60" fmla="*/ 2147483647 w 649"/>
                <a:gd name="T61" fmla="*/ 2147483647 h 1011"/>
                <a:gd name="T62" fmla="*/ 2147483647 w 649"/>
                <a:gd name="T63" fmla="*/ 2147483647 h 1011"/>
                <a:gd name="T64" fmla="*/ 2147483647 w 649"/>
                <a:gd name="T65" fmla="*/ 2147483647 h 1011"/>
                <a:gd name="T66" fmla="*/ 2147483647 w 649"/>
                <a:gd name="T67" fmla="*/ 2147483647 h 1011"/>
                <a:gd name="T68" fmla="*/ 2147483647 w 649"/>
                <a:gd name="T69" fmla="*/ 2147483647 h 1011"/>
                <a:gd name="T70" fmla="*/ 2147483647 w 649"/>
                <a:gd name="T71" fmla="*/ 2147483647 h 1011"/>
                <a:gd name="T72" fmla="*/ 2147483647 w 649"/>
                <a:gd name="T73" fmla="*/ 2147483647 h 1011"/>
                <a:gd name="T74" fmla="*/ 2147483647 w 649"/>
                <a:gd name="T75" fmla="*/ 2147483647 h 1011"/>
                <a:gd name="T76" fmla="*/ 2147483647 w 649"/>
                <a:gd name="T77" fmla="*/ 2147483647 h 1011"/>
                <a:gd name="T78" fmla="*/ 2147483647 w 649"/>
                <a:gd name="T79" fmla="*/ 2147483647 h 1011"/>
                <a:gd name="T80" fmla="*/ 2147483647 w 649"/>
                <a:gd name="T81" fmla="*/ 2147483647 h 1011"/>
                <a:gd name="T82" fmla="*/ 2147483647 w 649"/>
                <a:gd name="T83" fmla="*/ 2147483647 h 1011"/>
                <a:gd name="T84" fmla="*/ 2147483647 w 649"/>
                <a:gd name="T85" fmla="*/ 2147483647 h 1011"/>
                <a:gd name="T86" fmla="*/ 2147483647 w 649"/>
                <a:gd name="T87" fmla="*/ 2147483647 h 1011"/>
                <a:gd name="T88" fmla="*/ 2147483647 w 649"/>
                <a:gd name="T89" fmla="*/ 2147483647 h 1011"/>
                <a:gd name="T90" fmla="*/ 2147483647 w 649"/>
                <a:gd name="T91" fmla="*/ 2147483647 h 1011"/>
                <a:gd name="T92" fmla="*/ 2147483647 w 649"/>
                <a:gd name="T93" fmla="*/ 2147483647 h 1011"/>
                <a:gd name="T94" fmla="*/ 2147483647 w 649"/>
                <a:gd name="T95" fmla="*/ 2147483647 h 1011"/>
                <a:gd name="T96" fmla="*/ 2147483647 w 649"/>
                <a:gd name="T97" fmla="*/ 2147483647 h 1011"/>
                <a:gd name="T98" fmla="*/ 2147483647 w 649"/>
                <a:gd name="T99" fmla="*/ 2147483647 h 10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49"/>
                <a:gd name="T151" fmla="*/ 0 h 1011"/>
                <a:gd name="T152" fmla="*/ 649 w 649"/>
                <a:gd name="T153" fmla="*/ 1011 h 101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49" h="1011">
                  <a:moveTo>
                    <a:pt x="271" y="763"/>
                  </a:moveTo>
                  <a:lnTo>
                    <a:pt x="262" y="781"/>
                  </a:lnTo>
                  <a:lnTo>
                    <a:pt x="288" y="831"/>
                  </a:lnTo>
                  <a:lnTo>
                    <a:pt x="284" y="839"/>
                  </a:lnTo>
                  <a:lnTo>
                    <a:pt x="280" y="837"/>
                  </a:lnTo>
                  <a:lnTo>
                    <a:pt x="274" y="815"/>
                  </a:lnTo>
                  <a:lnTo>
                    <a:pt x="266" y="809"/>
                  </a:lnTo>
                  <a:lnTo>
                    <a:pt x="269" y="829"/>
                  </a:lnTo>
                  <a:lnTo>
                    <a:pt x="259" y="837"/>
                  </a:lnTo>
                  <a:lnTo>
                    <a:pt x="254" y="833"/>
                  </a:lnTo>
                  <a:lnTo>
                    <a:pt x="252" y="821"/>
                  </a:lnTo>
                  <a:lnTo>
                    <a:pt x="246" y="822"/>
                  </a:lnTo>
                  <a:lnTo>
                    <a:pt x="230" y="840"/>
                  </a:lnTo>
                  <a:lnTo>
                    <a:pt x="224" y="866"/>
                  </a:lnTo>
                  <a:lnTo>
                    <a:pt x="233" y="887"/>
                  </a:lnTo>
                  <a:lnTo>
                    <a:pt x="216" y="902"/>
                  </a:lnTo>
                  <a:lnTo>
                    <a:pt x="219" y="925"/>
                  </a:lnTo>
                  <a:lnTo>
                    <a:pt x="209" y="946"/>
                  </a:lnTo>
                  <a:lnTo>
                    <a:pt x="198" y="953"/>
                  </a:lnTo>
                  <a:lnTo>
                    <a:pt x="192" y="1011"/>
                  </a:lnTo>
                  <a:lnTo>
                    <a:pt x="167" y="1011"/>
                  </a:lnTo>
                  <a:lnTo>
                    <a:pt x="163" y="1004"/>
                  </a:lnTo>
                  <a:lnTo>
                    <a:pt x="161" y="987"/>
                  </a:lnTo>
                  <a:lnTo>
                    <a:pt x="145" y="980"/>
                  </a:lnTo>
                  <a:lnTo>
                    <a:pt x="143" y="976"/>
                  </a:lnTo>
                  <a:lnTo>
                    <a:pt x="130" y="965"/>
                  </a:lnTo>
                  <a:lnTo>
                    <a:pt x="126" y="959"/>
                  </a:lnTo>
                  <a:lnTo>
                    <a:pt x="126" y="949"/>
                  </a:lnTo>
                  <a:lnTo>
                    <a:pt x="123" y="943"/>
                  </a:lnTo>
                  <a:lnTo>
                    <a:pt x="122" y="932"/>
                  </a:lnTo>
                  <a:lnTo>
                    <a:pt x="121" y="929"/>
                  </a:lnTo>
                  <a:lnTo>
                    <a:pt x="122" y="924"/>
                  </a:lnTo>
                  <a:lnTo>
                    <a:pt x="120" y="922"/>
                  </a:lnTo>
                  <a:lnTo>
                    <a:pt x="117" y="921"/>
                  </a:lnTo>
                  <a:lnTo>
                    <a:pt x="102" y="875"/>
                  </a:lnTo>
                  <a:lnTo>
                    <a:pt x="70" y="770"/>
                  </a:lnTo>
                  <a:lnTo>
                    <a:pt x="45" y="688"/>
                  </a:lnTo>
                  <a:lnTo>
                    <a:pt x="0" y="555"/>
                  </a:lnTo>
                  <a:lnTo>
                    <a:pt x="17" y="542"/>
                  </a:lnTo>
                  <a:lnTo>
                    <a:pt x="37" y="562"/>
                  </a:lnTo>
                  <a:lnTo>
                    <a:pt x="38" y="550"/>
                  </a:lnTo>
                  <a:lnTo>
                    <a:pt x="38" y="532"/>
                  </a:lnTo>
                  <a:lnTo>
                    <a:pt x="33" y="525"/>
                  </a:lnTo>
                  <a:lnTo>
                    <a:pt x="37" y="517"/>
                  </a:lnTo>
                  <a:lnTo>
                    <a:pt x="63" y="517"/>
                  </a:lnTo>
                  <a:lnTo>
                    <a:pt x="44" y="495"/>
                  </a:lnTo>
                  <a:lnTo>
                    <a:pt x="60" y="456"/>
                  </a:lnTo>
                  <a:lnTo>
                    <a:pt x="79" y="437"/>
                  </a:lnTo>
                  <a:lnTo>
                    <a:pt x="72" y="424"/>
                  </a:lnTo>
                  <a:lnTo>
                    <a:pt x="90" y="394"/>
                  </a:lnTo>
                  <a:lnTo>
                    <a:pt x="88" y="384"/>
                  </a:lnTo>
                  <a:lnTo>
                    <a:pt x="77" y="381"/>
                  </a:lnTo>
                  <a:lnTo>
                    <a:pt x="77" y="362"/>
                  </a:lnTo>
                  <a:lnTo>
                    <a:pt x="72" y="359"/>
                  </a:lnTo>
                  <a:lnTo>
                    <a:pt x="79" y="342"/>
                  </a:lnTo>
                  <a:lnTo>
                    <a:pt x="69" y="333"/>
                  </a:lnTo>
                  <a:lnTo>
                    <a:pt x="73" y="298"/>
                  </a:lnTo>
                  <a:lnTo>
                    <a:pt x="90" y="273"/>
                  </a:lnTo>
                  <a:lnTo>
                    <a:pt x="86" y="241"/>
                  </a:lnTo>
                  <a:lnTo>
                    <a:pt x="83" y="214"/>
                  </a:lnTo>
                  <a:lnTo>
                    <a:pt x="147" y="22"/>
                  </a:lnTo>
                  <a:lnTo>
                    <a:pt x="176" y="21"/>
                  </a:lnTo>
                  <a:lnTo>
                    <a:pt x="188" y="54"/>
                  </a:lnTo>
                  <a:lnTo>
                    <a:pt x="213" y="64"/>
                  </a:lnTo>
                  <a:lnTo>
                    <a:pt x="260" y="24"/>
                  </a:lnTo>
                  <a:lnTo>
                    <a:pt x="279" y="21"/>
                  </a:lnTo>
                  <a:lnTo>
                    <a:pt x="283" y="3"/>
                  </a:lnTo>
                  <a:lnTo>
                    <a:pt x="298" y="0"/>
                  </a:lnTo>
                  <a:lnTo>
                    <a:pt x="380" y="41"/>
                  </a:lnTo>
                  <a:lnTo>
                    <a:pt x="454" y="276"/>
                  </a:lnTo>
                  <a:lnTo>
                    <a:pt x="460" y="281"/>
                  </a:lnTo>
                  <a:lnTo>
                    <a:pt x="456" y="291"/>
                  </a:lnTo>
                  <a:lnTo>
                    <a:pt x="465" y="301"/>
                  </a:lnTo>
                  <a:lnTo>
                    <a:pt x="461" y="310"/>
                  </a:lnTo>
                  <a:lnTo>
                    <a:pt x="468" y="334"/>
                  </a:lnTo>
                  <a:lnTo>
                    <a:pt x="477" y="336"/>
                  </a:lnTo>
                  <a:lnTo>
                    <a:pt x="480" y="330"/>
                  </a:lnTo>
                  <a:lnTo>
                    <a:pt x="501" y="341"/>
                  </a:lnTo>
                  <a:lnTo>
                    <a:pt x="528" y="335"/>
                  </a:lnTo>
                  <a:lnTo>
                    <a:pt x="537" y="354"/>
                  </a:lnTo>
                  <a:lnTo>
                    <a:pt x="525" y="361"/>
                  </a:lnTo>
                  <a:lnTo>
                    <a:pt x="545" y="380"/>
                  </a:lnTo>
                  <a:lnTo>
                    <a:pt x="543" y="403"/>
                  </a:lnTo>
                  <a:lnTo>
                    <a:pt x="554" y="421"/>
                  </a:lnTo>
                  <a:lnTo>
                    <a:pt x="572" y="431"/>
                  </a:lnTo>
                  <a:lnTo>
                    <a:pt x="579" y="415"/>
                  </a:lnTo>
                  <a:lnTo>
                    <a:pt x="597" y="415"/>
                  </a:lnTo>
                  <a:lnTo>
                    <a:pt x="601" y="422"/>
                  </a:lnTo>
                  <a:lnTo>
                    <a:pt x="625" y="452"/>
                  </a:lnTo>
                  <a:lnTo>
                    <a:pt x="616" y="468"/>
                  </a:lnTo>
                  <a:lnTo>
                    <a:pt x="649" y="475"/>
                  </a:lnTo>
                  <a:lnTo>
                    <a:pt x="645" y="487"/>
                  </a:lnTo>
                  <a:lnTo>
                    <a:pt x="625" y="523"/>
                  </a:lnTo>
                  <a:lnTo>
                    <a:pt x="608" y="528"/>
                  </a:lnTo>
                  <a:lnTo>
                    <a:pt x="594" y="524"/>
                  </a:lnTo>
                  <a:lnTo>
                    <a:pt x="572" y="552"/>
                  </a:lnTo>
                  <a:lnTo>
                    <a:pt x="569" y="567"/>
                  </a:lnTo>
                  <a:lnTo>
                    <a:pt x="539" y="573"/>
                  </a:lnTo>
                  <a:lnTo>
                    <a:pt x="533" y="578"/>
                  </a:lnTo>
                  <a:lnTo>
                    <a:pt x="532" y="598"/>
                  </a:lnTo>
                  <a:lnTo>
                    <a:pt x="521" y="597"/>
                  </a:lnTo>
                  <a:lnTo>
                    <a:pt x="519" y="590"/>
                  </a:lnTo>
                  <a:lnTo>
                    <a:pt x="517" y="596"/>
                  </a:lnTo>
                  <a:lnTo>
                    <a:pt x="519" y="618"/>
                  </a:lnTo>
                  <a:lnTo>
                    <a:pt x="511" y="621"/>
                  </a:lnTo>
                  <a:lnTo>
                    <a:pt x="495" y="604"/>
                  </a:lnTo>
                  <a:lnTo>
                    <a:pt x="478" y="606"/>
                  </a:lnTo>
                  <a:lnTo>
                    <a:pt x="464" y="623"/>
                  </a:lnTo>
                  <a:lnTo>
                    <a:pt x="451" y="620"/>
                  </a:lnTo>
                  <a:lnTo>
                    <a:pt x="438" y="640"/>
                  </a:lnTo>
                  <a:lnTo>
                    <a:pt x="448" y="661"/>
                  </a:lnTo>
                  <a:lnTo>
                    <a:pt x="445" y="670"/>
                  </a:lnTo>
                  <a:lnTo>
                    <a:pt x="412" y="659"/>
                  </a:lnTo>
                  <a:lnTo>
                    <a:pt x="402" y="666"/>
                  </a:lnTo>
                  <a:lnTo>
                    <a:pt x="397" y="648"/>
                  </a:lnTo>
                  <a:lnTo>
                    <a:pt x="402" y="625"/>
                  </a:lnTo>
                  <a:lnTo>
                    <a:pt x="398" y="615"/>
                  </a:lnTo>
                  <a:lnTo>
                    <a:pt x="383" y="607"/>
                  </a:lnTo>
                  <a:lnTo>
                    <a:pt x="380" y="595"/>
                  </a:lnTo>
                  <a:lnTo>
                    <a:pt x="378" y="608"/>
                  </a:lnTo>
                  <a:lnTo>
                    <a:pt x="388" y="614"/>
                  </a:lnTo>
                  <a:lnTo>
                    <a:pt x="392" y="630"/>
                  </a:lnTo>
                  <a:lnTo>
                    <a:pt x="374" y="651"/>
                  </a:lnTo>
                  <a:lnTo>
                    <a:pt x="380" y="686"/>
                  </a:lnTo>
                  <a:lnTo>
                    <a:pt x="375" y="693"/>
                  </a:lnTo>
                  <a:lnTo>
                    <a:pt x="379" y="733"/>
                  </a:lnTo>
                  <a:lnTo>
                    <a:pt x="364" y="765"/>
                  </a:lnTo>
                  <a:lnTo>
                    <a:pt x="354" y="770"/>
                  </a:lnTo>
                  <a:lnTo>
                    <a:pt x="341" y="756"/>
                  </a:lnTo>
                  <a:lnTo>
                    <a:pt x="333" y="756"/>
                  </a:lnTo>
                  <a:lnTo>
                    <a:pt x="327" y="789"/>
                  </a:lnTo>
                  <a:lnTo>
                    <a:pt x="313" y="803"/>
                  </a:lnTo>
                  <a:lnTo>
                    <a:pt x="302" y="806"/>
                  </a:lnTo>
                  <a:lnTo>
                    <a:pt x="296" y="777"/>
                  </a:lnTo>
                  <a:lnTo>
                    <a:pt x="298" y="764"/>
                  </a:lnTo>
                  <a:lnTo>
                    <a:pt x="288" y="789"/>
                  </a:lnTo>
                  <a:lnTo>
                    <a:pt x="287" y="800"/>
                  </a:lnTo>
                  <a:lnTo>
                    <a:pt x="297" y="822"/>
                  </a:lnTo>
                  <a:lnTo>
                    <a:pt x="294" y="829"/>
                  </a:lnTo>
                  <a:lnTo>
                    <a:pt x="288" y="823"/>
                  </a:lnTo>
                  <a:lnTo>
                    <a:pt x="271" y="773"/>
                  </a:lnTo>
                  <a:lnTo>
                    <a:pt x="274" y="768"/>
                  </a:lnTo>
                  <a:lnTo>
                    <a:pt x="271" y="763"/>
                  </a:lnTo>
                  <a:close/>
                  <a:moveTo>
                    <a:pt x="464" y="636"/>
                  </a:moveTo>
                  <a:lnTo>
                    <a:pt x="468" y="630"/>
                  </a:lnTo>
                  <a:lnTo>
                    <a:pt x="465" y="623"/>
                  </a:lnTo>
                  <a:lnTo>
                    <a:pt x="483" y="617"/>
                  </a:lnTo>
                  <a:lnTo>
                    <a:pt x="500" y="635"/>
                  </a:lnTo>
                  <a:lnTo>
                    <a:pt x="481" y="651"/>
                  </a:lnTo>
                  <a:lnTo>
                    <a:pt x="484" y="666"/>
                  </a:lnTo>
                  <a:lnTo>
                    <a:pt x="468" y="659"/>
                  </a:lnTo>
                  <a:lnTo>
                    <a:pt x="464" y="636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6E6E6E">
                  <a:alpha val="52156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Freeform 6" descr="Light downward diagonal"/>
            <p:cNvSpPr>
              <a:spLocks/>
            </p:cNvSpPr>
            <p:nvPr/>
          </p:nvSpPr>
          <p:spPr bwMode="auto">
            <a:xfrm>
              <a:off x="3656013" y="2301875"/>
              <a:ext cx="917575" cy="576263"/>
            </a:xfrm>
            <a:custGeom>
              <a:avLst/>
              <a:gdLst>
                <a:gd name="T0" fmla="*/ 2147483647 w 1157"/>
                <a:gd name="T1" fmla="*/ 2147483647 h 725"/>
                <a:gd name="T2" fmla="*/ 2147483647 w 1157"/>
                <a:gd name="T3" fmla="*/ 2147483647 h 725"/>
                <a:gd name="T4" fmla="*/ 0 w 1157"/>
                <a:gd name="T5" fmla="*/ 2147483647 h 725"/>
                <a:gd name="T6" fmla="*/ 2147483647 w 1157"/>
                <a:gd name="T7" fmla="*/ 2147483647 h 725"/>
                <a:gd name="T8" fmla="*/ 2147483647 w 1157"/>
                <a:gd name="T9" fmla="*/ 2147483647 h 725"/>
                <a:gd name="T10" fmla="*/ 2147483647 w 1157"/>
                <a:gd name="T11" fmla="*/ 0 h 725"/>
                <a:gd name="T12" fmla="*/ 2147483647 w 1157"/>
                <a:gd name="T13" fmla="*/ 2147483647 h 725"/>
                <a:gd name="T14" fmla="*/ 2147483647 w 1157"/>
                <a:gd name="T15" fmla="*/ 2147483647 h 725"/>
                <a:gd name="T16" fmla="*/ 2147483647 w 1157"/>
                <a:gd name="T17" fmla="*/ 2147483647 h 725"/>
                <a:gd name="T18" fmla="*/ 2147483647 w 1157"/>
                <a:gd name="T19" fmla="*/ 2147483647 h 725"/>
                <a:gd name="T20" fmla="*/ 2147483647 w 1157"/>
                <a:gd name="T21" fmla="*/ 2147483647 h 725"/>
                <a:gd name="T22" fmla="*/ 2147483647 w 1157"/>
                <a:gd name="T23" fmla="*/ 2147483647 h 725"/>
                <a:gd name="T24" fmla="*/ 2147483647 w 1157"/>
                <a:gd name="T25" fmla="*/ 2147483647 h 725"/>
                <a:gd name="T26" fmla="*/ 2147483647 w 1157"/>
                <a:gd name="T27" fmla="*/ 2147483647 h 725"/>
                <a:gd name="T28" fmla="*/ 2147483647 w 1157"/>
                <a:gd name="T29" fmla="*/ 2147483647 h 725"/>
                <a:gd name="T30" fmla="*/ 2147483647 w 1157"/>
                <a:gd name="T31" fmla="*/ 2147483647 h 725"/>
                <a:gd name="T32" fmla="*/ 2147483647 w 1157"/>
                <a:gd name="T33" fmla="*/ 2147483647 h 725"/>
                <a:gd name="T34" fmla="*/ 2147483647 w 1157"/>
                <a:gd name="T35" fmla="*/ 2147483647 h 725"/>
                <a:gd name="T36" fmla="*/ 2147483647 w 1157"/>
                <a:gd name="T37" fmla="*/ 2147483647 h 725"/>
                <a:gd name="T38" fmla="*/ 2147483647 w 1157"/>
                <a:gd name="T39" fmla="*/ 2147483647 h 725"/>
                <a:gd name="T40" fmla="*/ 2147483647 w 1157"/>
                <a:gd name="T41" fmla="*/ 2147483647 h 725"/>
                <a:gd name="T42" fmla="*/ 2147483647 w 1157"/>
                <a:gd name="T43" fmla="*/ 2147483647 h 725"/>
                <a:gd name="T44" fmla="*/ 2147483647 w 1157"/>
                <a:gd name="T45" fmla="*/ 2147483647 h 725"/>
                <a:gd name="T46" fmla="*/ 2147483647 w 1157"/>
                <a:gd name="T47" fmla="*/ 2147483647 h 725"/>
                <a:gd name="T48" fmla="*/ 2147483647 w 1157"/>
                <a:gd name="T49" fmla="*/ 2147483647 h 725"/>
                <a:gd name="T50" fmla="*/ 2147483647 w 1157"/>
                <a:gd name="T51" fmla="*/ 2147483647 h 725"/>
                <a:gd name="T52" fmla="*/ 2147483647 w 1157"/>
                <a:gd name="T53" fmla="*/ 2147483647 h 725"/>
                <a:gd name="T54" fmla="*/ 2147483647 w 1157"/>
                <a:gd name="T55" fmla="*/ 2147483647 h 725"/>
                <a:gd name="T56" fmla="*/ 2147483647 w 1157"/>
                <a:gd name="T57" fmla="*/ 2147483647 h 725"/>
                <a:gd name="T58" fmla="*/ 2147483647 w 1157"/>
                <a:gd name="T59" fmla="*/ 2147483647 h 725"/>
                <a:gd name="T60" fmla="*/ 2147483647 w 1157"/>
                <a:gd name="T61" fmla="*/ 2147483647 h 725"/>
                <a:gd name="T62" fmla="*/ 2147483647 w 1157"/>
                <a:gd name="T63" fmla="*/ 2147483647 h 725"/>
                <a:gd name="T64" fmla="*/ 2147483647 w 1157"/>
                <a:gd name="T65" fmla="*/ 2147483647 h 725"/>
                <a:gd name="T66" fmla="*/ 2147483647 w 1157"/>
                <a:gd name="T67" fmla="*/ 2147483647 h 725"/>
                <a:gd name="T68" fmla="*/ 2147483647 w 1157"/>
                <a:gd name="T69" fmla="*/ 2147483647 h 725"/>
                <a:gd name="T70" fmla="*/ 2147483647 w 1157"/>
                <a:gd name="T71" fmla="*/ 2147483647 h 725"/>
                <a:gd name="T72" fmla="*/ 2147483647 w 1157"/>
                <a:gd name="T73" fmla="*/ 2147483647 h 725"/>
                <a:gd name="T74" fmla="*/ 2147483647 w 1157"/>
                <a:gd name="T75" fmla="*/ 2147483647 h 725"/>
                <a:gd name="T76" fmla="*/ 2147483647 w 1157"/>
                <a:gd name="T77" fmla="*/ 2147483647 h 725"/>
                <a:gd name="T78" fmla="*/ 2147483647 w 1157"/>
                <a:gd name="T79" fmla="*/ 2147483647 h 725"/>
                <a:gd name="T80" fmla="*/ 2147483647 w 1157"/>
                <a:gd name="T81" fmla="*/ 2147483647 h 725"/>
                <a:gd name="T82" fmla="*/ 2147483647 w 1157"/>
                <a:gd name="T83" fmla="*/ 2147483647 h 725"/>
                <a:gd name="T84" fmla="*/ 2147483647 w 1157"/>
                <a:gd name="T85" fmla="*/ 2147483647 h 725"/>
                <a:gd name="T86" fmla="*/ 2147483647 w 1157"/>
                <a:gd name="T87" fmla="*/ 2147483647 h 725"/>
                <a:gd name="T88" fmla="*/ 2147483647 w 1157"/>
                <a:gd name="T89" fmla="*/ 2147483647 h 725"/>
                <a:gd name="T90" fmla="*/ 2147483647 w 1157"/>
                <a:gd name="T91" fmla="*/ 2147483647 h 725"/>
                <a:gd name="T92" fmla="*/ 2147483647 w 1157"/>
                <a:gd name="T93" fmla="*/ 2147483647 h 725"/>
                <a:gd name="T94" fmla="*/ 2147483647 w 1157"/>
                <a:gd name="T95" fmla="*/ 2147483647 h 725"/>
                <a:gd name="T96" fmla="*/ 2147483647 w 1157"/>
                <a:gd name="T97" fmla="*/ 2147483647 h 725"/>
                <a:gd name="T98" fmla="*/ 2147483647 w 1157"/>
                <a:gd name="T99" fmla="*/ 2147483647 h 725"/>
                <a:gd name="T100" fmla="*/ 2147483647 w 1157"/>
                <a:gd name="T101" fmla="*/ 2147483647 h 725"/>
                <a:gd name="T102" fmla="*/ 2147483647 w 1157"/>
                <a:gd name="T103" fmla="*/ 2147483647 h 725"/>
                <a:gd name="T104" fmla="*/ 2147483647 w 1157"/>
                <a:gd name="T105" fmla="*/ 2147483647 h 7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7"/>
                <a:gd name="T160" fmla="*/ 0 h 725"/>
                <a:gd name="T161" fmla="*/ 1157 w 1157"/>
                <a:gd name="T162" fmla="*/ 725 h 72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7" h="725">
                  <a:moveTo>
                    <a:pt x="821" y="718"/>
                  </a:moveTo>
                  <a:lnTo>
                    <a:pt x="778" y="716"/>
                  </a:lnTo>
                  <a:lnTo>
                    <a:pt x="669" y="711"/>
                  </a:lnTo>
                  <a:lnTo>
                    <a:pt x="645" y="710"/>
                  </a:lnTo>
                  <a:lnTo>
                    <a:pt x="545" y="707"/>
                  </a:lnTo>
                  <a:lnTo>
                    <a:pt x="316" y="694"/>
                  </a:lnTo>
                  <a:lnTo>
                    <a:pt x="171" y="684"/>
                  </a:lnTo>
                  <a:lnTo>
                    <a:pt x="163" y="684"/>
                  </a:lnTo>
                  <a:lnTo>
                    <a:pt x="0" y="670"/>
                  </a:lnTo>
                  <a:lnTo>
                    <a:pt x="7" y="596"/>
                  </a:lnTo>
                  <a:lnTo>
                    <a:pt x="12" y="538"/>
                  </a:lnTo>
                  <a:lnTo>
                    <a:pt x="14" y="516"/>
                  </a:lnTo>
                  <a:lnTo>
                    <a:pt x="27" y="364"/>
                  </a:lnTo>
                  <a:lnTo>
                    <a:pt x="28" y="350"/>
                  </a:lnTo>
                  <a:lnTo>
                    <a:pt x="40" y="219"/>
                  </a:lnTo>
                  <a:lnTo>
                    <a:pt x="46" y="134"/>
                  </a:lnTo>
                  <a:lnTo>
                    <a:pt x="51" y="77"/>
                  </a:lnTo>
                  <a:lnTo>
                    <a:pt x="56" y="0"/>
                  </a:lnTo>
                  <a:lnTo>
                    <a:pt x="221" y="14"/>
                  </a:lnTo>
                  <a:lnTo>
                    <a:pt x="355" y="23"/>
                  </a:lnTo>
                  <a:lnTo>
                    <a:pt x="433" y="28"/>
                  </a:lnTo>
                  <a:lnTo>
                    <a:pt x="626" y="37"/>
                  </a:lnTo>
                  <a:lnTo>
                    <a:pt x="722" y="41"/>
                  </a:lnTo>
                  <a:lnTo>
                    <a:pt x="800" y="44"/>
                  </a:lnTo>
                  <a:lnTo>
                    <a:pt x="957" y="48"/>
                  </a:lnTo>
                  <a:lnTo>
                    <a:pt x="1062" y="50"/>
                  </a:lnTo>
                  <a:lnTo>
                    <a:pt x="1063" y="64"/>
                  </a:lnTo>
                  <a:lnTo>
                    <a:pt x="1069" y="77"/>
                  </a:lnTo>
                  <a:lnTo>
                    <a:pt x="1070" y="85"/>
                  </a:lnTo>
                  <a:lnTo>
                    <a:pt x="1069" y="90"/>
                  </a:lnTo>
                  <a:lnTo>
                    <a:pt x="1071" y="91"/>
                  </a:lnTo>
                  <a:lnTo>
                    <a:pt x="1069" y="93"/>
                  </a:lnTo>
                  <a:lnTo>
                    <a:pt x="1073" y="98"/>
                  </a:lnTo>
                  <a:lnTo>
                    <a:pt x="1074" y="101"/>
                  </a:lnTo>
                  <a:lnTo>
                    <a:pt x="1073" y="104"/>
                  </a:lnTo>
                  <a:lnTo>
                    <a:pt x="1076" y="105"/>
                  </a:lnTo>
                  <a:lnTo>
                    <a:pt x="1074" y="109"/>
                  </a:lnTo>
                  <a:lnTo>
                    <a:pt x="1078" y="114"/>
                  </a:lnTo>
                  <a:lnTo>
                    <a:pt x="1078" y="116"/>
                  </a:lnTo>
                  <a:lnTo>
                    <a:pt x="1080" y="121"/>
                  </a:lnTo>
                  <a:lnTo>
                    <a:pt x="1079" y="131"/>
                  </a:lnTo>
                  <a:lnTo>
                    <a:pt x="1076" y="131"/>
                  </a:lnTo>
                  <a:lnTo>
                    <a:pt x="1077" y="133"/>
                  </a:lnTo>
                  <a:lnTo>
                    <a:pt x="1073" y="134"/>
                  </a:lnTo>
                  <a:lnTo>
                    <a:pt x="1073" y="141"/>
                  </a:lnTo>
                  <a:lnTo>
                    <a:pt x="1071" y="141"/>
                  </a:lnTo>
                  <a:lnTo>
                    <a:pt x="1072" y="143"/>
                  </a:lnTo>
                  <a:lnTo>
                    <a:pt x="1070" y="145"/>
                  </a:lnTo>
                  <a:lnTo>
                    <a:pt x="1072" y="149"/>
                  </a:lnTo>
                  <a:lnTo>
                    <a:pt x="1071" y="150"/>
                  </a:lnTo>
                  <a:lnTo>
                    <a:pt x="1071" y="151"/>
                  </a:lnTo>
                  <a:lnTo>
                    <a:pt x="1073" y="152"/>
                  </a:lnTo>
                  <a:lnTo>
                    <a:pt x="1072" y="156"/>
                  </a:lnTo>
                  <a:lnTo>
                    <a:pt x="1074" y="156"/>
                  </a:lnTo>
                  <a:lnTo>
                    <a:pt x="1072" y="173"/>
                  </a:lnTo>
                  <a:lnTo>
                    <a:pt x="1077" y="173"/>
                  </a:lnTo>
                  <a:lnTo>
                    <a:pt x="1076" y="177"/>
                  </a:lnTo>
                  <a:lnTo>
                    <a:pt x="1071" y="176"/>
                  </a:lnTo>
                  <a:lnTo>
                    <a:pt x="1072" y="179"/>
                  </a:lnTo>
                  <a:lnTo>
                    <a:pt x="1074" y="180"/>
                  </a:lnTo>
                  <a:lnTo>
                    <a:pt x="1070" y="183"/>
                  </a:lnTo>
                  <a:lnTo>
                    <a:pt x="1073" y="184"/>
                  </a:lnTo>
                  <a:lnTo>
                    <a:pt x="1074" y="187"/>
                  </a:lnTo>
                  <a:lnTo>
                    <a:pt x="1071" y="189"/>
                  </a:lnTo>
                  <a:lnTo>
                    <a:pt x="1074" y="189"/>
                  </a:lnTo>
                  <a:lnTo>
                    <a:pt x="1073" y="197"/>
                  </a:lnTo>
                  <a:lnTo>
                    <a:pt x="1077" y="198"/>
                  </a:lnTo>
                  <a:lnTo>
                    <a:pt x="1074" y="201"/>
                  </a:lnTo>
                  <a:lnTo>
                    <a:pt x="1077" y="203"/>
                  </a:lnTo>
                  <a:lnTo>
                    <a:pt x="1077" y="204"/>
                  </a:lnTo>
                  <a:lnTo>
                    <a:pt x="1074" y="205"/>
                  </a:lnTo>
                  <a:lnTo>
                    <a:pt x="1077" y="206"/>
                  </a:lnTo>
                  <a:lnTo>
                    <a:pt x="1077" y="207"/>
                  </a:lnTo>
                  <a:lnTo>
                    <a:pt x="1073" y="211"/>
                  </a:lnTo>
                  <a:lnTo>
                    <a:pt x="1076" y="212"/>
                  </a:lnTo>
                  <a:lnTo>
                    <a:pt x="1074" y="218"/>
                  </a:lnTo>
                  <a:lnTo>
                    <a:pt x="1077" y="219"/>
                  </a:lnTo>
                  <a:lnTo>
                    <a:pt x="1072" y="220"/>
                  </a:lnTo>
                  <a:lnTo>
                    <a:pt x="1077" y="224"/>
                  </a:lnTo>
                  <a:lnTo>
                    <a:pt x="1074" y="224"/>
                  </a:lnTo>
                  <a:lnTo>
                    <a:pt x="1073" y="226"/>
                  </a:lnTo>
                  <a:lnTo>
                    <a:pt x="1073" y="230"/>
                  </a:lnTo>
                  <a:lnTo>
                    <a:pt x="1073" y="232"/>
                  </a:lnTo>
                  <a:lnTo>
                    <a:pt x="1076" y="234"/>
                  </a:lnTo>
                  <a:lnTo>
                    <a:pt x="1073" y="236"/>
                  </a:lnTo>
                  <a:lnTo>
                    <a:pt x="1076" y="237"/>
                  </a:lnTo>
                  <a:lnTo>
                    <a:pt x="1076" y="243"/>
                  </a:lnTo>
                  <a:lnTo>
                    <a:pt x="1078" y="247"/>
                  </a:lnTo>
                  <a:lnTo>
                    <a:pt x="1079" y="254"/>
                  </a:lnTo>
                  <a:lnTo>
                    <a:pt x="1084" y="258"/>
                  </a:lnTo>
                  <a:lnTo>
                    <a:pt x="1086" y="279"/>
                  </a:lnTo>
                  <a:lnTo>
                    <a:pt x="1091" y="287"/>
                  </a:lnTo>
                  <a:lnTo>
                    <a:pt x="1089" y="296"/>
                  </a:lnTo>
                  <a:lnTo>
                    <a:pt x="1093" y="297"/>
                  </a:lnTo>
                  <a:lnTo>
                    <a:pt x="1096" y="307"/>
                  </a:lnTo>
                  <a:lnTo>
                    <a:pt x="1095" y="311"/>
                  </a:lnTo>
                  <a:lnTo>
                    <a:pt x="1099" y="315"/>
                  </a:lnTo>
                  <a:lnTo>
                    <a:pt x="1103" y="322"/>
                  </a:lnTo>
                  <a:lnTo>
                    <a:pt x="1104" y="332"/>
                  </a:lnTo>
                  <a:lnTo>
                    <a:pt x="1109" y="341"/>
                  </a:lnTo>
                  <a:lnTo>
                    <a:pt x="1111" y="354"/>
                  </a:lnTo>
                  <a:lnTo>
                    <a:pt x="1115" y="357"/>
                  </a:lnTo>
                  <a:lnTo>
                    <a:pt x="1114" y="365"/>
                  </a:lnTo>
                  <a:lnTo>
                    <a:pt x="1115" y="369"/>
                  </a:lnTo>
                  <a:lnTo>
                    <a:pt x="1112" y="375"/>
                  </a:lnTo>
                  <a:lnTo>
                    <a:pt x="1115" y="379"/>
                  </a:lnTo>
                  <a:lnTo>
                    <a:pt x="1112" y="387"/>
                  </a:lnTo>
                  <a:lnTo>
                    <a:pt x="1114" y="393"/>
                  </a:lnTo>
                  <a:lnTo>
                    <a:pt x="1111" y="398"/>
                  </a:lnTo>
                  <a:lnTo>
                    <a:pt x="1115" y="399"/>
                  </a:lnTo>
                  <a:lnTo>
                    <a:pt x="1116" y="405"/>
                  </a:lnTo>
                  <a:lnTo>
                    <a:pt x="1114" y="409"/>
                  </a:lnTo>
                  <a:lnTo>
                    <a:pt x="1116" y="414"/>
                  </a:lnTo>
                  <a:lnTo>
                    <a:pt x="1115" y="420"/>
                  </a:lnTo>
                  <a:lnTo>
                    <a:pt x="1116" y="424"/>
                  </a:lnTo>
                  <a:lnTo>
                    <a:pt x="1114" y="432"/>
                  </a:lnTo>
                  <a:lnTo>
                    <a:pt x="1116" y="436"/>
                  </a:lnTo>
                  <a:lnTo>
                    <a:pt x="1117" y="452"/>
                  </a:lnTo>
                  <a:lnTo>
                    <a:pt x="1116" y="455"/>
                  </a:lnTo>
                  <a:lnTo>
                    <a:pt x="1118" y="469"/>
                  </a:lnTo>
                  <a:lnTo>
                    <a:pt x="1117" y="471"/>
                  </a:lnTo>
                  <a:lnTo>
                    <a:pt x="1118" y="482"/>
                  </a:lnTo>
                  <a:lnTo>
                    <a:pt x="1116" y="486"/>
                  </a:lnTo>
                  <a:lnTo>
                    <a:pt x="1117" y="489"/>
                  </a:lnTo>
                  <a:lnTo>
                    <a:pt x="1118" y="496"/>
                  </a:lnTo>
                  <a:lnTo>
                    <a:pt x="1122" y="496"/>
                  </a:lnTo>
                  <a:lnTo>
                    <a:pt x="1121" y="499"/>
                  </a:lnTo>
                  <a:lnTo>
                    <a:pt x="1123" y="500"/>
                  </a:lnTo>
                  <a:lnTo>
                    <a:pt x="1123" y="504"/>
                  </a:lnTo>
                  <a:lnTo>
                    <a:pt x="1126" y="504"/>
                  </a:lnTo>
                  <a:lnTo>
                    <a:pt x="1127" y="506"/>
                  </a:lnTo>
                  <a:lnTo>
                    <a:pt x="1124" y="519"/>
                  </a:lnTo>
                  <a:lnTo>
                    <a:pt x="1125" y="523"/>
                  </a:lnTo>
                  <a:lnTo>
                    <a:pt x="1122" y="530"/>
                  </a:lnTo>
                  <a:lnTo>
                    <a:pt x="1124" y="542"/>
                  </a:lnTo>
                  <a:lnTo>
                    <a:pt x="1123" y="553"/>
                  </a:lnTo>
                  <a:lnTo>
                    <a:pt x="1122" y="560"/>
                  </a:lnTo>
                  <a:lnTo>
                    <a:pt x="1122" y="571"/>
                  </a:lnTo>
                  <a:lnTo>
                    <a:pt x="1123" y="572"/>
                  </a:lnTo>
                  <a:lnTo>
                    <a:pt x="1125" y="577"/>
                  </a:lnTo>
                  <a:lnTo>
                    <a:pt x="1127" y="580"/>
                  </a:lnTo>
                  <a:lnTo>
                    <a:pt x="1130" y="602"/>
                  </a:lnTo>
                  <a:lnTo>
                    <a:pt x="1133" y="606"/>
                  </a:lnTo>
                  <a:lnTo>
                    <a:pt x="1134" y="615"/>
                  </a:lnTo>
                  <a:lnTo>
                    <a:pt x="1137" y="619"/>
                  </a:lnTo>
                  <a:lnTo>
                    <a:pt x="1142" y="630"/>
                  </a:lnTo>
                  <a:lnTo>
                    <a:pt x="1148" y="633"/>
                  </a:lnTo>
                  <a:lnTo>
                    <a:pt x="1151" y="636"/>
                  </a:lnTo>
                  <a:lnTo>
                    <a:pt x="1151" y="657"/>
                  </a:lnTo>
                  <a:lnTo>
                    <a:pt x="1153" y="663"/>
                  </a:lnTo>
                  <a:lnTo>
                    <a:pt x="1153" y="667"/>
                  </a:lnTo>
                  <a:lnTo>
                    <a:pt x="1155" y="671"/>
                  </a:lnTo>
                  <a:lnTo>
                    <a:pt x="1157" y="689"/>
                  </a:lnTo>
                  <a:lnTo>
                    <a:pt x="1154" y="705"/>
                  </a:lnTo>
                  <a:lnTo>
                    <a:pt x="1156" y="722"/>
                  </a:lnTo>
                  <a:lnTo>
                    <a:pt x="1155" y="725"/>
                  </a:lnTo>
                  <a:lnTo>
                    <a:pt x="1053" y="723"/>
                  </a:lnTo>
                  <a:lnTo>
                    <a:pt x="937" y="723"/>
                  </a:lnTo>
                  <a:lnTo>
                    <a:pt x="932" y="722"/>
                  </a:lnTo>
                  <a:lnTo>
                    <a:pt x="821" y="718"/>
                  </a:lnTo>
                  <a:close/>
                </a:path>
              </a:pathLst>
            </a:custGeom>
            <a:noFill/>
            <a:ln w="3175">
              <a:solidFill>
                <a:srgbClr val="6E6E6E">
                  <a:alpha val="52156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Freeform 7" descr="Light downward diagonal"/>
            <p:cNvSpPr>
              <a:spLocks/>
            </p:cNvSpPr>
            <p:nvPr/>
          </p:nvSpPr>
          <p:spPr bwMode="auto">
            <a:xfrm>
              <a:off x="3611563" y="2833688"/>
              <a:ext cx="974725" cy="650875"/>
            </a:xfrm>
            <a:custGeom>
              <a:avLst/>
              <a:gdLst>
                <a:gd name="T0" fmla="*/ 2147483647 w 1227"/>
                <a:gd name="T1" fmla="*/ 2147483647 h 819"/>
                <a:gd name="T2" fmla="*/ 2147483647 w 1227"/>
                <a:gd name="T3" fmla="*/ 2147483647 h 819"/>
                <a:gd name="T4" fmla="*/ 2147483647 w 1227"/>
                <a:gd name="T5" fmla="*/ 2147483647 h 819"/>
                <a:gd name="T6" fmla="*/ 2147483647 w 1227"/>
                <a:gd name="T7" fmla="*/ 2147483647 h 819"/>
                <a:gd name="T8" fmla="*/ 2147483647 w 1227"/>
                <a:gd name="T9" fmla="*/ 0 h 819"/>
                <a:gd name="T10" fmla="*/ 2147483647 w 1227"/>
                <a:gd name="T11" fmla="*/ 2147483647 h 819"/>
                <a:gd name="T12" fmla="*/ 2147483647 w 1227"/>
                <a:gd name="T13" fmla="*/ 2147483647 h 819"/>
                <a:gd name="T14" fmla="*/ 2147483647 w 1227"/>
                <a:gd name="T15" fmla="*/ 2147483647 h 819"/>
                <a:gd name="T16" fmla="*/ 2147483647 w 1227"/>
                <a:gd name="T17" fmla="*/ 2147483647 h 819"/>
                <a:gd name="T18" fmla="*/ 2147483647 w 1227"/>
                <a:gd name="T19" fmla="*/ 2147483647 h 819"/>
                <a:gd name="T20" fmla="*/ 2147483647 w 1227"/>
                <a:gd name="T21" fmla="*/ 2147483647 h 819"/>
                <a:gd name="T22" fmla="*/ 2147483647 w 1227"/>
                <a:gd name="T23" fmla="*/ 2147483647 h 819"/>
                <a:gd name="T24" fmla="*/ 2147483647 w 1227"/>
                <a:gd name="T25" fmla="*/ 2147483647 h 819"/>
                <a:gd name="T26" fmla="*/ 2147483647 w 1227"/>
                <a:gd name="T27" fmla="*/ 2147483647 h 819"/>
                <a:gd name="T28" fmla="*/ 2147483647 w 1227"/>
                <a:gd name="T29" fmla="*/ 2147483647 h 819"/>
                <a:gd name="T30" fmla="*/ 2147483647 w 1227"/>
                <a:gd name="T31" fmla="*/ 2147483647 h 819"/>
                <a:gd name="T32" fmla="*/ 2147483647 w 1227"/>
                <a:gd name="T33" fmla="*/ 2147483647 h 819"/>
                <a:gd name="T34" fmla="*/ 2147483647 w 1227"/>
                <a:gd name="T35" fmla="*/ 2147483647 h 819"/>
                <a:gd name="T36" fmla="*/ 2147483647 w 1227"/>
                <a:gd name="T37" fmla="*/ 2147483647 h 819"/>
                <a:gd name="T38" fmla="*/ 2147483647 w 1227"/>
                <a:gd name="T39" fmla="*/ 2147483647 h 819"/>
                <a:gd name="T40" fmla="*/ 2147483647 w 1227"/>
                <a:gd name="T41" fmla="*/ 2147483647 h 819"/>
                <a:gd name="T42" fmla="*/ 2147483647 w 1227"/>
                <a:gd name="T43" fmla="*/ 2147483647 h 819"/>
                <a:gd name="T44" fmla="*/ 2147483647 w 1227"/>
                <a:gd name="T45" fmla="*/ 2147483647 h 819"/>
                <a:gd name="T46" fmla="*/ 2147483647 w 1227"/>
                <a:gd name="T47" fmla="*/ 2147483647 h 819"/>
                <a:gd name="T48" fmla="*/ 2147483647 w 1227"/>
                <a:gd name="T49" fmla="*/ 2147483647 h 819"/>
                <a:gd name="T50" fmla="*/ 2147483647 w 1227"/>
                <a:gd name="T51" fmla="*/ 2147483647 h 819"/>
                <a:gd name="T52" fmla="*/ 2147483647 w 1227"/>
                <a:gd name="T53" fmla="*/ 2147483647 h 819"/>
                <a:gd name="T54" fmla="*/ 2147483647 w 1227"/>
                <a:gd name="T55" fmla="*/ 2147483647 h 819"/>
                <a:gd name="T56" fmla="*/ 2147483647 w 1227"/>
                <a:gd name="T57" fmla="*/ 2147483647 h 819"/>
                <a:gd name="T58" fmla="*/ 2147483647 w 1227"/>
                <a:gd name="T59" fmla="*/ 2147483647 h 819"/>
                <a:gd name="T60" fmla="*/ 2147483647 w 1227"/>
                <a:gd name="T61" fmla="*/ 2147483647 h 819"/>
                <a:gd name="T62" fmla="*/ 2147483647 w 1227"/>
                <a:gd name="T63" fmla="*/ 2147483647 h 819"/>
                <a:gd name="T64" fmla="*/ 2147483647 w 1227"/>
                <a:gd name="T65" fmla="*/ 2147483647 h 819"/>
                <a:gd name="T66" fmla="*/ 2147483647 w 1227"/>
                <a:gd name="T67" fmla="*/ 2147483647 h 819"/>
                <a:gd name="T68" fmla="*/ 2147483647 w 1227"/>
                <a:gd name="T69" fmla="*/ 2147483647 h 819"/>
                <a:gd name="T70" fmla="*/ 2147483647 w 1227"/>
                <a:gd name="T71" fmla="*/ 2147483647 h 819"/>
                <a:gd name="T72" fmla="*/ 2147483647 w 1227"/>
                <a:gd name="T73" fmla="*/ 2147483647 h 819"/>
                <a:gd name="T74" fmla="*/ 2147483647 w 1227"/>
                <a:gd name="T75" fmla="*/ 2147483647 h 819"/>
                <a:gd name="T76" fmla="*/ 2147483647 w 1227"/>
                <a:gd name="T77" fmla="*/ 2147483647 h 819"/>
                <a:gd name="T78" fmla="*/ 2147483647 w 1227"/>
                <a:gd name="T79" fmla="*/ 2147483647 h 819"/>
                <a:gd name="T80" fmla="*/ 2147483647 w 1227"/>
                <a:gd name="T81" fmla="*/ 2147483647 h 819"/>
                <a:gd name="T82" fmla="*/ 2147483647 w 1227"/>
                <a:gd name="T83" fmla="*/ 2147483647 h 819"/>
                <a:gd name="T84" fmla="*/ 2147483647 w 1227"/>
                <a:gd name="T85" fmla="*/ 2147483647 h 819"/>
                <a:gd name="T86" fmla="*/ 2147483647 w 1227"/>
                <a:gd name="T87" fmla="*/ 2147483647 h 819"/>
                <a:gd name="T88" fmla="*/ 2147483647 w 1227"/>
                <a:gd name="T89" fmla="*/ 2147483647 h 819"/>
                <a:gd name="T90" fmla="*/ 2147483647 w 1227"/>
                <a:gd name="T91" fmla="*/ 2147483647 h 819"/>
                <a:gd name="T92" fmla="*/ 2147483647 w 1227"/>
                <a:gd name="T93" fmla="*/ 2147483647 h 819"/>
                <a:gd name="T94" fmla="*/ 2147483647 w 1227"/>
                <a:gd name="T95" fmla="*/ 2147483647 h 8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27"/>
                <a:gd name="T145" fmla="*/ 0 h 819"/>
                <a:gd name="T146" fmla="*/ 1227 w 1227"/>
                <a:gd name="T147" fmla="*/ 819 h 8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27" h="819">
                  <a:moveTo>
                    <a:pt x="203" y="667"/>
                  </a:moveTo>
                  <a:lnTo>
                    <a:pt x="168" y="664"/>
                  </a:lnTo>
                  <a:lnTo>
                    <a:pt x="89" y="658"/>
                  </a:lnTo>
                  <a:lnTo>
                    <a:pt x="0" y="650"/>
                  </a:lnTo>
                  <a:lnTo>
                    <a:pt x="8" y="544"/>
                  </a:lnTo>
                  <a:lnTo>
                    <a:pt x="9" y="539"/>
                  </a:lnTo>
                  <a:lnTo>
                    <a:pt x="15" y="461"/>
                  </a:lnTo>
                  <a:lnTo>
                    <a:pt x="21" y="396"/>
                  </a:lnTo>
                  <a:lnTo>
                    <a:pt x="21" y="388"/>
                  </a:lnTo>
                  <a:lnTo>
                    <a:pt x="29" y="302"/>
                  </a:lnTo>
                  <a:lnTo>
                    <a:pt x="37" y="208"/>
                  </a:lnTo>
                  <a:lnTo>
                    <a:pt x="39" y="208"/>
                  </a:lnTo>
                  <a:lnTo>
                    <a:pt x="43" y="161"/>
                  </a:lnTo>
                  <a:lnTo>
                    <a:pt x="54" y="14"/>
                  </a:lnTo>
                  <a:lnTo>
                    <a:pt x="55" y="0"/>
                  </a:lnTo>
                  <a:lnTo>
                    <a:pt x="218" y="14"/>
                  </a:lnTo>
                  <a:lnTo>
                    <a:pt x="226" y="14"/>
                  </a:lnTo>
                  <a:lnTo>
                    <a:pt x="371" y="24"/>
                  </a:lnTo>
                  <a:lnTo>
                    <a:pt x="600" y="37"/>
                  </a:lnTo>
                  <a:lnTo>
                    <a:pt x="700" y="40"/>
                  </a:lnTo>
                  <a:lnTo>
                    <a:pt x="724" y="41"/>
                  </a:lnTo>
                  <a:lnTo>
                    <a:pt x="833" y="46"/>
                  </a:lnTo>
                  <a:lnTo>
                    <a:pt x="876" y="48"/>
                  </a:lnTo>
                  <a:lnTo>
                    <a:pt x="987" y="52"/>
                  </a:lnTo>
                  <a:lnTo>
                    <a:pt x="992" y="53"/>
                  </a:lnTo>
                  <a:lnTo>
                    <a:pt x="1108" y="53"/>
                  </a:lnTo>
                  <a:lnTo>
                    <a:pt x="1210" y="55"/>
                  </a:lnTo>
                  <a:lnTo>
                    <a:pt x="1207" y="80"/>
                  </a:lnTo>
                  <a:lnTo>
                    <a:pt x="1204" y="83"/>
                  </a:lnTo>
                  <a:lnTo>
                    <a:pt x="1196" y="98"/>
                  </a:lnTo>
                  <a:lnTo>
                    <a:pt x="1169" y="117"/>
                  </a:lnTo>
                  <a:lnTo>
                    <a:pt x="1165" y="126"/>
                  </a:lnTo>
                  <a:lnTo>
                    <a:pt x="1166" y="131"/>
                  </a:lnTo>
                  <a:lnTo>
                    <a:pt x="1178" y="146"/>
                  </a:lnTo>
                  <a:lnTo>
                    <a:pt x="1182" y="160"/>
                  </a:lnTo>
                  <a:lnTo>
                    <a:pt x="1189" y="170"/>
                  </a:lnTo>
                  <a:lnTo>
                    <a:pt x="1203" y="174"/>
                  </a:lnTo>
                  <a:lnTo>
                    <a:pt x="1215" y="178"/>
                  </a:lnTo>
                  <a:lnTo>
                    <a:pt x="1223" y="189"/>
                  </a:lnTo>
                  <a:lnTo>
                    <a:pt x="1226" y="196"/>
                  </a:lnTo>
                  <a:lnTo>
                    <a:pt x="1227" y="200"/>
                  </a:lnTo>
                  <a:lnTo>
                    <a:pt x="1226" y="267"/>
                  </a:lnTo>
                  <a:lnTo>
                    <a:pt x="1226" y="305"/>
                  </a:lnTo>
                  <a:lnTo>
                    <a:pt x="1226" y="343"/>
                  </a:lnTo>
                  <a:lnTo>
                    <a:pt x="1226" y="364"/>
                  </a:lnTo>
                  <a:lnTo>
                    <a:pt x="1225" y="439"/>
                  </a:lnTo>
                  <a:lnTo>
                    <a:pt x="1225" y="516"/>
                  </a:lnTo>
                  <a:lnTo>
                    <a:pt x="1224" y="594"/>
                  </a:lnTo>
                  <a:lnTo>
                    <a:pt x="1202" y="593"/>
                  </a:lnTo>
                  <a:lnTo>
                    <a:pt x="1204" y="598"/>
                  </a:lnTo>
                  <a:lnTo>
                    <a:pt x="1203" y="608"/>
                  </a:lnTo>
                  <a:lnTo>
                    <a:pt x="1208" y="616"/>
                  </a:lnTo>
                  <a:lnTo>
                    <a:pt x="1214" y="620"/>
                  </a:lnTo>
                  <a:lnTo>
                    <a:pt x="1214" y="626"/>
                  </a:lnTo>
                  <a:lnTo>
                    <a:pt x="1211" y="637"/>
                  </a:lnTo>
                  <a:lnTo>
                    <a:pt x="1204" y="641"/>
                  </a:lnTo>
                  <a:lnTo>
                    <a:pt x="1206" y="646"/>
                  </a:lnTo>
                  <a:lnTo>
                    <a:pt x="1208" y="649"/>
                  </a:lnTo>
                  <a:lnTo>
                    <a:pt x="1207" y="652"/>
                  </a:lnTo>
                  <a:lnTo>
                    <a:pt x="1208" y="654"/>
                  </a:lnTo>
                  <a:lnTo>
                    <a:pt x="1219" y="657"/>
                  </a:lnTo>
                  <a:lnTo>
                    <a:pt x="1222" y="659"/>
                  </a:lnTo>
                  <a:lnTo>
                    <a:pt x="1225" y="677"/>
                  </a:lnTo>
                  <a:lnTo>
                    <a:pt x="1224" y="686"/>
                  </a:lnTo>
                  <a:lnTo>
                    <a:pt x="1223" y="688"/>
                  </a:lnTo>
                  <a:lnTo>
                    <a:pt x="1220" y="691"/>
                  </a:lnTo>
                  <a:lnTo>
                    <a:pt x="1214" y="694"/>
                  </a:lnTo>
                  <a:lnTo>
                    <a:pt x="1217" y="703"/>
                  </a:lnTo>
                  <a:lnTo>
                    <a:pt x="1215" y="709"/>
                  </a:lnTo>
                  <a:lnTo>
                    <a:pt x="1215" y="716"/>
                  </a:lnTo>
                  <a:lnTo>
                    <a:pt x="1210" y="724"/>
                  </a:lnTo>
                  <a:lnTo>
                    <a:pt x="1211" y="728"/>
                  </a:lnTo>
                  <a:lnTo>
                    <a:pt x="1208" y="739"/>
                  </a:lnTo>
                  <a:lnTo>
                    <a:pt x="1206" y="742"/>
                  </a:lnTo>
                  <a:lnTo>
                    <a:pt x="1203" y="742"/>
                  </a:lnTo>
                  <a:lnTo>
                    <a:pt x="1201" y="749"/>
                  </a:lnTo>
                  <a:lnTo>
                    <a:pt x="1195" y="755"/>
                  </a:lnTo>
                  <a:lnTo>
                    <a:pt x="1194" y="760"/>
                  </a:lnTo>
                  <a:lnTo>
                    <a:pt x="1196" y="770"/>
                  </a:lnTo>
                  <a:lnTo>
                    <a:pt x="1207" y="779"/>
                  </a:lnTo>
                  <a:lnTo>
                    <a:pt x="1210" y="780"/>
                  </a:lnTo>
                  <a:lnTo>
                    <a:pt x="1215" y="787"/>
                  </a:lnTo>
                  <a:lnTo>
                    <a:pt x="1218" y="799"/>
                  </a:lnTo>
                  <a:lnTo>
                    <a:pt x="1216" y="800"/>
                  </a:lnTo>
                  <a:lnTo>
                    <a:pt x="1218" y="802"/>
                  </a:lnTo>
                  <a:lnTo>
                    <a:pt x="1219" y="812"/>
                  </a:lnTo>
                  <a:lnTo>
                    <a:pt x="1226" y="818"/>
                  </a:lnTo>
                  <a:lnTo>
                    <a:pt x="1217" y="819"/>
                  </a:lnTo>
                  <a:lnTo>
                    <a:pt x="1209" y="811"/>
                  </a:lnTo>
                  <a:lnTo>
                    <a:pt x="1203" y="812"/>
                  </a:lnTo>
                  <a:lnTo>
                    <a:pt x="1200" y="815"/>
                  </a:lnTo>
                  <a:lnTo>
                    <a:pt x="1195" y="811"/>
                  </a:lnTo>
                  <a:lnTo>
                    <a:pt x="1194" y="804"/>
                  </a:lnTo>
                  <a:lnTo>
                    <a:pt x="1182" y="792"/>
                  </a:lnTo>
                  <a:lnTo>
                    <a:pt x="1181" y="789"/>
                  </a:lnTo>
                  <a:lnTo>
                    <a:pt x="1185" y="785"/>
                  </a:lnTo>
                  <a:lnTo>
                    <a:pt x="1185" y="781"/>
                  </a:lnTo>
                  <a:lnTo>
                    <a:pt x="1180" y="779"/>
                  </a:lnTo>
                  <a:lnTo>
                    <a:pt x="1169" y="778"/>
                  </a:lnTo>
                  <a:lnTo>
                    <a:pt x="1166" y="775"/>
                  </a:lnTo>
                  <a:lnTo>
                    <a:pt x="1166" y="771"/>
                  </a:lnTo>
                  <a:lnTo>
                    <a:pt x="1150" y="764"/>
                  </a:lnTo>
                  <a:lnTo>
                    <a:pt x="1141" y="766"/>
                  </a:lnTo>
                  <a:lnTo>
                    <a:pt x="1140" y="765"/>
                  </a:lnTo>
                  <a:lnTo>
                    <a:pt x="1141" y="759"/>
                  </a:lnTo>
                  <a:lnTo>
                    <a:pt x="1139" y="758"/>
                  </a:lnTo>
                  <a:lnTo>
                    <a:pt x="1133" y="758"/>
                  </a:lnTo>
                  <a:lnTo>
                    <a:pt x="1114" y="755"/>
                  </a:lnTo>
                  <a:lnTo>
                    <a:pt x="1110" y="749"/>
                  </a:lnTo>
                  <a:lnTo>
                    <a:pt x="1102" y="745"/>
                  </a:lnTo>
                  <a:lnTo>
                    <a:pt x="1099" y="740"/>
                  </a:lnTo>
                  <a:lnTo>
                    <a:pt x="1097" y="737"/>
                  </a:lnTo>
                  <a:lnTo>
                    <a:pt x="1093" y="737"/>
                  </a:lnTo>
                  <a:lnTo>
                    <a:pt x="1086" y="734"/>
                  </a:lnTo>
                  <a:lnTo>
                    <a:pt x="1073" y="733"/>
                  </a:lnTo>
                  <a:lnTo>
                    <a:pt x="1063" y="736"/>
                  </a:lnTo>
                  <a:lnTo>
                    <a:pt x="1058" y="735"/>
                  </a:lnTo>
                  <a:lnTo>
                    <a:pt x="1055" y="734"/>
                  </a:lnTo>
                  <a:lnTo>
                    <a:pt x="1044" y="737"/>
                  </a:lnTo>
                  <a:lnTo>
                    <a:pt x="1034" y="734"/>
                  </a:lnTo>
                  <a:lnTo>
                    <a:pt x="1025" y="739"/>
                  </a:lnTo>
                  <a:lnTo>
                    <a:pt x="1019" y="734"/>
                  </a:lnTo>
                  <a:lnTo>
                    <a:pt x="1011" y="736"/>
                  </a:lnTo>
                  <a:lnTo>
                    <a:pt x="1007" y="736"/>
                  </a:lnTo>
                  <a:lnTo>
                    <a:pt x="1004" y="732"/>
                  </a:lnTo>
                  <a:lnTo>
                    <a:pt x="992" y="734"/>
                  </a:lnTo>
                  <a:lnTo>
                    <a:pt x="992" y="740"/>
                  </a:lnTo>
                  <a:lnTo>
                    <a:pt x="985" y="748"/>
                  </a:lnTo>
                  <a:lnTo>
                    <a:pt x="980" y="752"/>
                  </a:lnTo>
                  <a:lnTo>
                    <a:pt x="975" y="754"/>
                  </a:lnTo>
                  <a:lnTo>
                    <a:pt x="968" y="754"/>
                  </a:lnTo>
                  <a:lnTo>
                    <a:pt x="954" y="744"/>
                  </a:lnTo>
                  <a:lnTo>
                    <a:pt x="954" y="741"/>
                  </a:lnTo>
                  <a:lnTo>
                    <a:pt x="951" y="737"/>
                  </a:lnTo>
                  <a:lnTo>
                    <a:pt x="947" y="737"/>
                  </a:lnTo>
                  <a:lnTo>
                    <a:pt x="924" y="727"/>
                  </a:lnTo>
                  <a:lnTo>
                    <a:pt x="912" y="718"/>
                  </a:lnTo>
                  <a:lnTo>
                    <a:pt x="901" y="714"/>
                  </a:lnTo>
                  <a:lnTo>
                    <a:pt x="894" y="702"/>
                  </a:lnTo>
                  <a:lnTo>
                    <a:pt x="773" y="698"/>
                  </a:lnTo>
                  <a:lnTo>
                    <a:pt x="728" y="696"/>
                  </a:lnTo>
                  <a:lnTo>
                    <a:pt x="620" y="692"/>
                  </a:lnTo>
                  <a:lnTo>
                    <a:pt x="454" y="684"/>
                  </a:lnTo>
                  <a:lnTo>
                    <a:pt x="316" y="676"/>
                  </a:lnTo>
                  <a:lnTo>
                    <a:pt x="203" y="667"/>
                  </a:lnTo>
                  <a:close/>
                </a:path>
              </a:pathLst>
            </a:custGeom>
            <a:noFill/>
            <a:ln w="3175">
              <a:solidFill>
                <a:srgbClr val="6E6E6E">
                  <a:alpha val="52156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Freeform 8"/>
            <p:cNvSpPr>
              <a:spLocks/>
            </p:cNvSpPr>
            <p:nvPr/>
          </p:nvSpPr>
          <p:spPr bwMode="auto">
            <a:xfrm>
              <a:off x="2667000" y="2894013"/>
              <a:ext cx="973138" cy="808037"/>
            </a:xfrm>
            <a:custGeom>
              <a:avLst/>
              <a:gdLst>
                <a:gd name="T0" fmla="*/ 2147483647 w 1227"/>
                <a:gd name="T1" fmla="*/ 2147483647 h 1018"/>
                <a:gd name="T2" fmla="*/ 2147483647 w 1227"/>
                <a:gd name="T3" fmla="*/ 2147483647 h 1018"/>
                <a:gd name="T4" fmla="*/ 2147483647 w 1227"/>
                <a:gd name="T5" fmla="*/ 2147483647 h 1018"/>
                <a:gd name="T6" fmla="*/ 2147483647 w 1227"/>
                <a:gd name="T7" fmla="*/ 2147483647 h 1018"/>
                <a:gd name="T8" fmla="*/ 2147483647 w 1227"/>
                <a:gd name="T9" fmla="*/ 2147483647 h 1018"/>
                <a:gd name="T10" fmla="*/ 2147483647 w 1227"/>
                <a:gd name="T11" fmla="*/ 2147483647 h 1018"/>
                <a:gd name="T12" fmla="*/ 2147483647 w 1227"/>
                <a:gd name="T13" fmla="*/ 2147483647 h 1018"/>
                <a:gd name="T14" fmla="*/ 2147483647 w 1227"/>
                <a:gd name="T15" fmla="*/ 2147483647 h 1018"/>
                <a:gd name="T16" fmla="*/ 2147483647 w 1227"/>
                <a:gd name="T17" fmla="*/ 2147483647 h 1018"/>
                <a:gd name="T18" fmla="*/ 2147483647 w 1227"/>
                <a:gd name="T19" fmla="*/ 2147483647 h 1018"/>
                <a:gd name="T20" fmla="*/ 2147483647 w 1227"/>
                <a:gd name="T21" fmla="*/ 2147483647 h 1018"/>
                <a:gd name="T22" fmla="*/ 2147483647 w 1227"/>
                <a:gd name="T23" fmla="*/ 2147483647 h 1018"/>
                <a:gd name="T24" fmla="*/ 2147483647 w 1227"/>
                <a:gd name="T25" fmla="*/ 2147483647 h 1018"/>
                <a:gd name="T26" fmla="*/ 2147483647 w 1227"/>
                <a:gd name="T27" fmla="*/ 2147483647 h 1018"/>
                <a:gd name="T28" fmla="*/ 0 w 1227"/>
                <a:gd name="T29" fmla="*/ 2147483647 h 1018"/>
                <a:gd name="T30" fmla="*/ 2147483647 w 1227"/>
                <a:gd name="T31" fmla="*/ 2147483647 h 1018"/>
                <a:gd name="T32" fmla="*/ 2147483647 w 1227"/>
                <a:gd name="T33" fmla="*/ 2147483647 h 1018"/>
                <a:gd name="T34" fmla="*/ 2147483647 w 1227"/>
                <a:gd name="T35" fmla="*/ 2147483647 h 1018"/>
                <a:gd name="T36" fmla="*/ 2147483647 w 1227"/>
                <a:gd name="T37" fmla="*/ 2147483647 h 1018"/>
                <a:gd name="T38" fmla="*/ 2147483647 w 1227"/>
                <a:gd name="T39" fmla="*/ 2147483647 h 1018"/>
                <a:gd name="T40" fmla="*/ 2147483647 w 1227"/>
                <a:gd name="T41" fmla="*/ 2147483647 h 1018"/>
                <a:gd name="T42" fmla="*/ 2147483647 w 1227"/>
                <a:gd name="T43" fmla="*/ 2147483647 h 1018"/>
                <a:gd name="T44" fmla="*/ 2147483647 w 1227"/>
                <a:gd name="T45" fmla="*/ 2147483647 h 1018"/>
                <a:gd name="T46" fmla="*/ 2147483647 w 1227"/>
                <a:gd name="T47" fmla="*/ 2147483647 h 1018"/>
                <a:gd name="T48" fmla="*/ 2147483647 w 1227"/>
                <a:gd name="T49" fmla="*/ 2147483647 h 1018"/>
                <a:gd name="T50" fmla="*/ 2147483647 w 1227"/>
                <a:gd name="T51" fmla="*/ 0 h 1018"/>
                <a:gd name="T52" fmla="*/ 2147483647 w 1227"/>
                <a:gd name="T53" fmla="*/ 2147483647 h 1018"/>
                <a:gd name="T54" fmla="*/ 2147483647 w 1227"/>
                <a:gd name="T55" fmla="*/ 2147483647 h 1018"/>
                <a:gd name="T56" fmla="*/ 2147483647 w 1227"/>
                <a:gd name="T57" fmla="*/ 2147483647 h 1018"/>
                <a:gd name="T58" fmla="*/ 2147483647 w 1227"/>
                <a:gd name="T59" fmla="*/ 2147483647 h 1018"/>
                <a:gd name="T60" fmla="*/ 2147483647 w 1227"/>
                <a:gd name="T61" fmla="*/ 2147483647 h 1018"/>
                <a:gd name="T62" fmla="*/ 2147483647 w 1227"/>
                <a:gd name="T63" fmla="*/ 2147483647 h 1018"/>
                <a:gd name="T64" fmla="*/ 2147483647 w 1227"/>
                <a:gd name="T65" fmla="*/ 2147483647 h 1018"/>
                <a:gd name="T66" fmla="*/ 2147483647 w 1227"/>
                <a:gd name="T67" fmla="*/ 2147483647 h 1018"/>
                <a:gd name="T68" fmla="*/ 2147483647 w 1227"/>
                <a:gd name="T69" fmla="*/ 2147483647 h 1018"/>
                <a:gd name="T70" fmla="*/ 2147483647 w 1227"/>
                <a:gd name="T71" fmla="*/ 2147483647 h 1018"/>
                <a:gd name="T72" fmla="*/ 2147483647 w 1227"/>
                <a:gd name="T73" fmla="*/ 2147483647 h 1018"/>
                <a:gd name="T74" fmla="*/ 2147483647 w 1227"/>
                <a:gd name="T75" fmla="*/ 2147483647 h 1018"/>
                <a:gd name="T76" fmla="*/ 2147483647 w 1227"/>
                <a:gd name="T77" fmla="*/ 2147483647 h 1018"/>
                <a:gd name="T78" fmla="*/ 2147483647 w 1227"/>
                <a:gd name="T79" fmla="*/ 2147483647 h 1018"/>
                <a:gd name="T80" fmla="*/ 2147483647 w 1227"/>
                <a:gd name="T81" fmla="*/ 2147483647 h 1018"/>
                <a:gd name="T82" fmla="*/ 2147483647 w 1227"/>
                <a:gd name="T83" fmla="*/ 2147483647 h 1018"/>
                <a:gd name="T84" fmla="*/ 2147483647 w 1227"/>
                <a:gd name="T85" fmla="*/ 2147483647 h 1018"/>
                <a:gd name="T86" fmla="*/ 2147483647 w 1227"/>
                <a:gd name="T87" fmla="*/ 2147483647 h 1018"/>
                <a:gd name="T88" fmla="*/ 2147483647 w 1227"/>
                <a:gd name="T89" fmla="*/ 2147483647 h 1018"/>
                <a:gd name="T90" fmla="*/ 2147483647 w 1227"/>
                <a:gd name="T91" fmla="*/ 2147483647 h 1018"/>
                <a:gd name="T92" fmla="*/ 2147483647 w 1227"/>
                <a:gd name="T93" fmla="*/ 2147483647 h 1018"/>
                <a:gd name="T94" fmla="*/ 2147483647 w 1227"/>
                <a:gd name="T95" fmla="*/ 2147483647 h 101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27"/>
                <a:gd name="T145" fmla="*/ 0 h 1018"/>
                <a:gd name="T146" fmla="*/ 1227 w 1227"/>
                <a:gd name="T147" fmla="*/ 1018 h 101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27" h="1018">
                  <a:moveTo>
                    <a:pt x="1166" y="863"/>
                  </a:moveTo>
                  <a:lnTo>
                    <a:pt x="1162" y="892"/>
                  </a:lnTo>
                  <a:lnTo>
                    <a:pt x="1159" y="931"/>
                  </a:lnTo>
                  <a:lnTo>
                    <a:pt x="1153" y="1018"/>
                  </a:lnTo>
                  <a:lnTo>
                    <a:pt x="1007" y="1006"/>
                  </a:lnTo>
                  <a:lnTo>
                    <a:pt x="949" y="1000"/>
                  </a:lnTo>
                  <a:lnTo>
                    <a:pt x="797" y="983"/>
                  </a:lnTo>
                  <a:lnTo>
                    <a:pt x="776" y="981"/>
                  </a:lnTo>
                  <a:lnTo>
                    <a:pt x="688" y="971"/>
                  </a:lnTo>
                  <a:lnTo>
                    <a:pt x="615" y="963"/>
                  </a:lnTo>
                  <a:lnTo>
                    <a:pt x="515" y="950"/>
                  </a:lnTo>
                  <a:lnTo>
                    <a:pt x="328" y="927"/>
                  </a:lnTo>
                  <a:lnTo>
                    <a:pt x="171" y="903"/>
                  </a:lnTo>
                  <a:lnTo>
                    <a:pt x="161" y="902"/>
                  </a:lnTo>
                  <a:lnTo>
                    <a:pt x="0" y="878"/>
                  </a:lnTo>
                  <a:lnTo>
                    <a:pt x="9" y="820"/>
                  </a:lnTo>
                  <a:lnTo>
                    <a:pt x="19" y="750"/>
                  </a:lnTo>
                  <a:lnTo>
                    <a:pt x="34" y="658"/>
                  </a:lnTo>
                  <a:lnTo>
                    <a:pt x="53" y="546"/>
                  </a:lnTo>
                  <a:lnTo>
                    <a:pt x="71" y="433"/>
                  </a:lnTo>
                  <a:lnTo>
                    <a:pt x="80" y="374"/>
                  </a:lnTo>
                  <a:lnTo>
                    <a:pt x="88" y="325"/>
                  </a:lnTo>
                  <a:lnTo>
                    <a:pt x="105" y="222"/>
                  </a:lnTo>
                  <a:lnTo>
                    <a:pt x="121" y="114"/>
                  </a:lnTo>
                  <a:lnTo>
                    <a:pt x="128" y="72"/>
                  </a:lnTo>
                  <a:lnTo>
                    <a:pt x="139" y="0"/>
                  </a:lnTo>
                  <a:lnTo>
                    <a:pt x="236" y="16"/>
                  </a:lnTo>
                  <a:lnTo>
                    <a:pt x="242" y="15"/>
                  </a:lnTo>
                  <a:lnTo>
                    <a:pt x="303" y="24"/>
                  </a:lnTo>
                  <a:lnTo>
                    <a:pt x="334" y="29"/>
                  </a:lnTo>
                  <a:lnTo>
                    <a:pt x="516" y="55"/>
                  </a:lnTo>
                  <a:lnTo>
                    <a:pt x="572" y="62"/>
                  </a:lnTo>
                  <a:lnTo>
                    <a:pt x="629" y="69"/>
                  </a:lnTo>
                  <a:lnTo>
                    <a:pt x="884" y="100"/>
                  </a:lnTo>
                  <a:lnTo>
                    <a:pt x="920" y="103"/>
                  </a:lnTo>
                  <a:lnTo>
                    <a:pt x="1067" y="117"/>
                  </a:lnTo>
                  <a:lnTo>
                    <a:pt x="1074" y="117"/>
                  </a:lnTo>
                  <a:lnTo>
                    <a:pt x="1227" y="132"/>
                  </a:lnTo>
                  <a:lnTo>
                    <a:pt x="1219" y="226"/>
                  </a:lnTo>
                  <a:lnTo>
                    <a:pt x="1211" y="312"/>
                  </a:lnTo>
                  <a:lnTo>
                    <a:pt x="1211" y="320"/>
                  </a:lnTo>
                  <a:lnTo>
                    <a:pt x="1205" y="385"/>
                  </a:lnTo>
                  <a:lnTo>
                    <a:pt x="1199" y="463"/>
                  </a:lnTo>
                  <a:lnTo>
                    <a:pt x="1198" y="468"/>
                  </a:lnTo>
                  <a:lnTo>
                    <a:pt x="1190" y="574"/>
                  </a:lnTo>
                  <a:lnTo>
                    <a:pt x="1182" y="659"/>
                  </a:lnTo>
                  <a:lnTo>
                    <a:pt x="1172" y="796"/>
                  </a:lnTo>
                  <a:lnTo>
                    <a:pt x="1166" y="863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Freeform 9"/>
            <p:cNvSpPr>
              <a:spLocks noEditPoints="1"/>
            </p:cNvSpPr>
            <p:nvPr/>
          </p:nvSpPr>
          <p:spPr bwMode="auto">
            <a:xfrm>
              <a:off x="5024438" y="2682875"/>
              <a:ext cx="735012" cy="777875"/>
            </a:xfrm>
            <a:custGeom>
              <a:avLst/>
              <a:gdLst>
                <a:gd name="T0" fmla="*/ 2147483647 w 925"/>
                <a:gd name="T1" fmla="*/ 2147483647 h 980"/>
                <a:gd name="T2" fmla="*/ 2147483647 w 925"/>
                <a:gd name="T3" fmla="*/ 2147483647 h 980"/>
                <a:gd name="T4" fmla="*/ 2147483647 w 925"/>
                <a:gd name="T5" fmla="*/ 2147483647 h 980"/>
                <a:gd name="T6" fmla="*/ 2147483647 w 925"/>
                <a:gd name="T7" fmla="*/ 2147483647 h 980"/>
                <a:gd name="T8" fmla="*/ 2147483647 w 925"/>
                <a:gd name="T9" fmla="*/ 2147483647 h 980"/>
                <a:gd name="T10" fmla="*/ 2147483647 w 925"/>
                <a:gd name="T11" fmla="*/ 2147483647 h 980"/>
                <a:gd name="T12" fmla="*/ 2147483647 w 925"/>
                <a:gd name="T13" fmla="*/ 2147483647 h 980"/>
                <a:gd name="T14" fmla="*/ 2147483647 w 925"/>
                <a:gd name="T15" fmla="*/ 2147483647 h 980"/>
                <a:gd name="T16" fmla="*/ 2147483647 w 925"/>
                <a:gd name="T17" fmla="*/ 2147483647 h 980"/>
                <a:gd name="T18" fmla="*/ 2147483647 w 925"/>
                <a:gd name="T19" fmla="*/ 2147483647 h 980"/>
                <a:gd name="T20" fmla="*/ 2147483647 w 925"/>
                <a:gd name="T21" fmla="*/ 2147483647 h 980"/>
                <a:gd name="T22" fmla="*/ 2147483647 w 925"/>
                <a:gd name="T23" fmla="*/ 2147483647 h 980"/>
                <a:gd name="T24" fmla="*/ 2147483647 w 925"/>
                <a:gd name="T25" fmla="*/ 2147483647 h 980"/>
                <a:gd name="T26" fmla="*/ 2147483647 w 925"/>
                <a:gd name="T27" fmla="*/ 2147483647 h 980"/>
                <a:gd name="T28" fmla="*/ 2147483647 w 925"/>
                <a:gd name="T29" fmla="*/ 2147483647 h 980"/>
                <a:gd name="T30" fmla="*/ 2147483647 w 925"/>
                <a:gd name="T31" fmla="*/ 2147483647 h 980"/>
                <a:gd name="T32" fmla="*/ 2147483647 w 925"/>
                <a:gd name="T33" fmla="*/ 2147483647 h 980"/>
                <a:gd name="T34" fmla="*/ 2147483647 w 925"/>
                <a:gd name="T35" fmla="*/ 2147483647 h 980"/>
                <a:gd name="T36" fmla="*/ 2147483647 w 925"/>
                <a:gd name="T37" fmla="*/ 2147483647 h 980"/>
                <a:gd name="T38" fmla="*/ 2147483647 w 925"/>
                <a:gd name="T39" fmla="*/ 2147483647 h 980"/>
                <a:gd name="T40" fmla="*/ 2147483647 w 925"/>
                <a:gd name="T41" fmla="*/ 2147483647 h 980"/>
                <a:gd name="T42" fmla="*/ 2147483647 w 925"/>
                <a:gd name="T43" fmla="*/ 2147483647 h 980"/>
                <a:gd name="T44" fmla="*/ 2147483647 w 925"/>
                <a:gd name="T45" fmla="*/ 2147483647 h 980"/>
                <a:gd name="T46" fmla="*/ 2147483647 w 925"/>
                <a:gd name="T47" fmla="*/ 2147483647 h 980"/>
                <a:gd name="T48" fmla="*/ 2147483647 w 925"/>
                <a:gd name="T49" fmla="*/ 2147483647 h 980"/>
                <a:gd name="T50" fmla="*/ 2147483647 w 925"/>
                <a:gd name="T51" fmla="*/ 2147483647 h 980"/>
                <a:gd name="T52" fmla="*/ 2147483647 w 925"/>
                <a:gd name="T53" fmla="*/ 2147483647 h 980"/>
                <a:gd name="T54" fmla="*/ 2147483647 w 925"/>
                <a:gd name="T55" fmla="*/ 2147483647 h 980"/>
                <a:gd name="T56" fmla="*/ 2147483647 w 925"/>
                <a:gd name="T57" fmla="*/ 2147483647 h 980"/>
                <a:gd name="T58" fmla="*/ 2147483647 w 925"/>
                <a:gd name="T59" fmla="*/ 2147483647 h 980"/>
                <a:gd name="T60" fmla="*/ 2147483647 w 925"/>
                <a:gd name="T61" fmla="*/ 2147483647 h 980"/>
                <a:gd name="T62" fmla="*/ 2147483647 w 925"/>
                <a:gd name="T63" fmla="*/ 2147483647 h 980"/>
                <a:gd name="T64" fmla="*/ 2147483647 w 925"/>
                <a:gd name="T65" fmla="*/ 2147483647 h 980"/>
                <a:gd name="T66" fmla="*/ 2147483647 w 925"/>
                <a:gd name="T67" fmla="*/ 2147483647 h 980"/>
                <a:gd name="T68" fmla="*/ 2147483647 w 925"/>
                <a:gd name="T69" fmla="*/ 2147483647 h 980"/>
                <a:gd name="T70" fmla="*/ 2147483647 w 925"/>
                <a:gd name="T71" fmla="*/ 2147483647 h 980"/>
                <a:gd name="T72" fmla="*/ 2147483647 w 925"/>
                <a:gd name="T73" fmla="*/ 2147483647 h 980"/>
                <a:gd name="T74" fmla="*/ 2147483647 w 925"/>
                <a:gd name="T75" fmla="*/ 2147483647 h 980"/>
                <a:gd name="T76" fmla="*/ 2147483647 w 925"/>
                <a:gd name="T77" fmla="*/ 2147483647 h 980"/>
                <a:gd name="T78" fmla="*/ 2147483647 w 925"/>
                <a:gd name="T79" fmla="*/ 2147483647 h 980"/>
                <a:gd name="T80" fmla="*/ 2147483647 w 925"/>
                <a:gd name="T81" fmla="*/ 2147483647 h 980"/>
                <a:gd name="T82" fmla="*/ 2147483647 w 925"/>
                <a:gd name="T83" fmla="*/ 2147483647 h 980"/>
                <a:gd name="T84" fmla="*/ 2147483647 w 925"/>
                <a:gd name="T85" fmla="*/ 2147483647 h 980"/>
                <a:gd name="T86" fmla="*/ 2147483647 w 925"/>
                <a:gd name="T87" fmla="*/ 2147483647 h 980"/>
                <a:gd name="T88" fmla="*/ 2147483647 w 925"/>
                <a:gd name="T89" fmla="*/ 2147483647 h 980"/>
                <a:gd name="T90" fmla="*/ 2147483647 w 925"/>
                <a:gd name="T91" fmla="*/ 2147483647 h 980"/>
                <a:gd name="T92" fmla="*/ 2147483647 w 925"/>
                <a:gd name="T93" fmla="*/ 2147483647 h 980"/>
                <a:gd name="T94" fmla="*/ 2147483647 w 925"/>
                <a:gd name="T95" fmla="*/ 2147483647 h 980"/>
                <a:gd name="T96" fmla="*/ 2147483647 w 925"/>
                <a:gd name="T97" fmla="*/ 2147483647 h 980"/>
                <a:gd name="T98" fmla="*/ 2147483647 w 925"/>
                <a:gd name="T99" fmla="*/ 2147483647 h 980"/>
                <a:gd name="T100" fmla="*/ 2147483647 w 925"/>
                <a:gd name="T101" fmla="*/ 2147483647 h 980"/>
                <a:gd name="T102" fmla="*/ 2147483647 w 925"/>
                <a:gd name="T103" fmla="*/ 2147483647 h 980"/>
                <a:gd name="T104" fmla="*/ 2147483647 w 925"/>
                <a:gd name="T105" fmla="*/ 2147483647 h 98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25"/>
                <a:gd name="T160" fmla="*/ 0 h 980"/>
                <a:gd name="T161" fmla="*/ 925 w 925"/>
                <a:gd name="T162" fmla="*/ 980 h 98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25" h="980">
                  <a:moveTo>
                    <a:pt x="809" y="405"/>
                  </a:moveTo>
                  <a:lnTo>
                    <a:pt x="795" y="413"/>
                  </a:lnTo>
                  <a:lnTo>
                    <a:pt x="797" y="426"/>
                  </a:lnTo>
                  <a:lnTo>
                    <a:pt x="776" y="462"/>
                  </a:lnTo>
                  <a:lnTo>
                    <a:pt x="777" y="471"/>
                  </a:lnTo>
                  <a:lnTo>
                    <a:pt x="773" y="480"/>
                  </a:lnTo>
                  <a:lnTo>
                    <a:pt x="780" y="488"/>
                  </a:lnTo>
                  <a:lnTo>
                    <a:pt x="774" y="483"/>
                  </a:lnTo>
                  <a:lnTo>
                    <a:pt x="771" y="495"/>
                  </a:lnTo>
                  <a:lnTo>
                    <a:pt x="782" y="502"/>
                  </a:lnTo>
                  <a:lnTo>
                    <a:pt x="789" y="501"/>
                  </a:lnTo>
                  <a:lnTo>
                    <a:pt x="796" y="482"/>
                  </a:lnTo>
                  <a:lnTo>
                    <a:pt x="812" y="475"/>
                  </a:lnTo>
                  <a:lnTo>
                    <a:pt x="818" y="465"/>
                  </a:lnTo>
                  <a:lnTo>
                    <a:pt x="832" y="432"/>
                  </a:lnTo>
                  <a:lnTo>
                    <a:pt x="841" y="427"/>
                  </a:lnTo>
                  <a:lnTo>
                    <a:pt x="842" y="433"/>
                  </a:lnTo>
                  <a:lnTo>
                    <a:pt x="859" y="415"/>
                  </a:lnTo>
                  <a:lnTo>
                    <a:pt x="871" y="433"/>
                  </a:lnTo>
                  <a:lnTo>
                    <a:pt x="880" y="435"/>
                  </a:lnTo>
                  <a:lnTo>
                    <a:pt x="873" y="463"/>
                  </a:lnTo>
                  <a:lnTo>
                    <a:pt x="860" y="495"/>
                  </a:lnTo>
                  <a:lnTo>
                    <a:pt x="854" y="542"/>
                  </a:lnTo>
                  <a:lnTo>
                    <a:pt x="860" y="575"/>
                  </a:lnTo>
                  <a:lnTo>
                    <a:pt x="842" y="594"/>
                  </a:lnTo>
                  <a:lnTo>
                    <a:pt x="833" y="640"/>
                  </a:lnTo>
                  <a:lnTo>
                    <a:pt x="841" y="689"/>
                  </a:lnTo>
                  <a:lnTo>
                    <a:pt x="829" y="719"/>
                  </a:lnTo>
                  <a:lnTo>
                    <a:pt x="829" y="738"/>
                  </a:lnTo>
                  <a:lnTo>
                    <a:pt x="819" y="761"/>
                  </a:lnTo>
                  <a:lnTo>
                    <a:pt x="820" y="797"/>
                  </a:lnTo>
                  <a:lnTo>
                    <a:pt x="827" y="824"/>
                  </a:lnTo>
                  <a:lnTo>
                    <a:pt x="822" y="835"/>
                  </a:lnTo>
                  <a:lnTo>
                    <a:pt x="833" y="848"/>
                  </a:lnTo>
                  <a:lnTo>
                    <a:pt x="837" y="874"/>
                  </a:lnTo>
                  <a:lnTo>
                    <a:pt x="849" y="888"/>
                  </a:lnTo>
                  <a:lnTo>
                    <a:pt x="845" y="913"/>
                  </a:lnTo>
                  <a:lnTo>
                    <a:pt x="848" y="953"/>
                  </a:lnTo>
                  <a:lnTo>
                    <a:pt x="784" y="957"/>
                  </a:lnTo>
                  <a:lnTo>
                    <a:pt x="767" y="958"/>
                  </a:lnTo>
                  <a:lnTo>
                    <a:pt x="701" y="964"/>
                  </a:lnTo>
                  <a:lnTo>
                    <a:pt x="691" y="964"/>
                  </a:lnTo>
                  <a:lnTo>
                    <a:pt x="663" y="966"/>
                  </a:lnTo>
                  <a:lnTo>
                    <a:pt x="595" y="970"/>
                  </a:lnTo>
                  <a:lnTo>
                    <a:pt x="588" y="971"/>
                  </a:lnTo>
                  <a:lnTo>
                    <a:pt x="518" y="975"/>
                  </a:lnTo>
                  <a:lnTo>
                    <a:pt x="503" y="975"/>
                  </a:lnTo>
                  <a:lnTo>
                    <a:pt x="423" y="979"/>
                  </a:lnTo>
                  <a:lnTo>
                    <a:pt x="388" y="980"/>
                  </a:lnTo>
                  <a:lnTo>
                    <a:pt x="389" y="977"/>
                  </a:lnTo>
                  <a:lnTo>
                    <a:pt x="387" y="971"/>
                  </a:lnTo>
                  <a:lnTo>
                    <a:pt x="382" y="968"/>
                  </a:lnTo>
                  <a:lnTo>
                    <a:pt x="376" y="953"/>
                  </a:lnTo>
                  <a:lnTo>
                    <a:pt x="368" y="949"/>
                  </a:lnTo>
                  <a:lnTo>
                    <a:pt x="344" y="946"/>
                  </a:lnTo>
                  <a:lnTo>
                    <a:pt x="340" y="946"/>
                  </a:lnTo>
                  <a:lnTo>
                    <a:pt x="327" y="940"/>
                  </a:lnTo>
                  <a:lnTo>
                    <a:pt x="315" y="932"/>
                  </a:lnTo>
                  <a:lnTo>
                    <a:pt x="312" y="924"/>
                  </a:lnTo>
                  <a:lnTo>
                    <a:pt x="310" y="904"/>
                  </a:lnTo>
                  <a:lnTo>
                    <a:pt x="302" y="893"/>
                  </a:lnTo>
                  <a:lnTo>
                    <a:pt x="298" y="877"/>
                  </a:lnTo>
                  <a:lnTo>
                    <a:pt x="297" y="858"/>
                  </a:lnTo>
                  <a:lnTo>
                    <a:pt x="295" y="858"/>
                  </a:lnTo>
                  <a:lnTo>
                    <a:pt x="296" y="843"/>
                  </a:lnTo>
                  <a:lnTo>
                    <a:pt x="308" y="819"/>
                  </a:lnTo>
                  <a:lnTo>
                    <a:pt x="310" y="813"/>
                  </a:lnTo>
                  <a:lnTo>
                    <a:pt x="307" y="806"/>
                  </a:lnTo>
                  <a:lnTo>
                    <a:pt x="291" y="798"/>
                  </a:lnTo>
                  <a:lnTo>
                    <a:pt x="287" y="795"/>
                  </a:lnTo>
                  <a:lnTo>
                    <a:pt x="284" y="783"/>
                  </a:lnTo>
                  <a:lnTo>
                    <a:pt x="280" y="774"/>
                  </a:lnTo>
                  <a:lnTo>
                    <a:pt x="282" y="766"/>
                  </a:lnTo>
                  <a:lnTo>
                    <a:pt x="278" y="756"/>
                  </a:lnTo>
                  <a:lnTo>
                    <a:pt x="278" y="744"/>
                  </a:lnTo>
                  <a:lnTo>
                    <a:pt x="274" y="727"/>
                  </a:lnTo>
                  <a:lnTo>
                    <a:pt x="274" y="716"/>
                  </a:lnTo>
                  <a:lnTo>
                    <a:pt x="274" y="702"/>
                  </a:lnTo>
                  <a:lnTo>
                    <a:pt x="267" y="690"/>
                  </a:lnTo>
                  <a:lnTo>
                    <a:pt x="253" y="668"/>
                  </a:lnTo>
                  <a:lnTo>
                    <a:pt x="244" y="660"/>
                  </a:lnTo>
                  <a:lnTo>
                    <a:pt x="227" y="649"/>
                  </a:lnTo>
                  <a:lnTo>
                    <a:pt x="221" y="649"/>
                  </a:lnTo>
                  <a:lnTo>
                    <a:pt x="215" y="648"/>
                  </a:lnTo>
                  <a:lnTo>
                    <a:pt x="207" y="644"/>
                  </a:lnTo>
                  <a:lnTo>
                    <a:pt x="191" y="629"/>
                  </a:lnTo>
                  <a:lnTo>
                    <a:pt x="175" y="617"/>
                  </a:lnTo>
                  <a:lnTo>
                    <a:pt x="168" y="603"/>
                  </a:lnTo>
                  <a:lnTo>
                    <a:pt x="162" y="596"/>
                  </a:lnTo>
                  <a:lnTo>
                    <a:pt x="162" y="590"/>
                  </a:lnTo>
                  <a:lnTo>
                    <a:pt x="159" y="585"/>
                  </a:lnTo>
                  <a:lnTo>
                    <a:pt x="154" y="580"/>
                  </a:lnTo>
                  <a:lnTo>
                    <a:pt x="134" y="569"/>
                  </a:lnTo>
                  <a:lnTo>
                    <a:pt x="116" y="565"/>
                  </a:lnTo>
                  <a:lnTo>
                    <a:pt x="109" y="561"/>
                  </a:lnTo>
                  <a:lnTo>
                    <a:pt x="101" y="554"/>
                  </a:lnTo>
                  <a:lnTo>
                    <a:pt x="98" y="543"/>
                  </a:lnTo>
                  <a:lnTo>
                    <a:pt x="94" y="540"/>
                  </a:lnTo>
                  <a:lnTo>
                    <a:pt x="68" y="536"/>
                  </a:lnTo>
                  <a:lnTo>
                    <a:pt x="51" y="530"/>
                  </a:lnTo>
                  <a:lnTo>
                    <a:pt x="47" y="523"/>
                  </a:lnTo>
                  <a:lnTo>
                    <a:pt x="30" y="507"/>
                  </a:lnTo>
                  <a:lnTo>
                    <a:pt x="19" y="501"/>
                  </a:lnTo>
                  <a:lnTo>
                    <a:pt x="25" y="480"/>
                  </a:lnTo>
                  <a:lnTo>
                    <a:pt x="25" y="474"/>
                  </a:lnTo>
                  <a:lnTo>
                    <a:pt x="23" y="466"/>
                  </a:lnTo>
                  <a:lnTo>
                    <a:pt x="26" y="463"/>
                  </a:lnTo>
                  <a:lnTo>
                    <a:pt x="26" y="458"/>
                  </a:lnTo>
                  <a:lnTo>
                    <a:pt x="23" y="443"/>
                  </a:lnTo>
                  <a:lnTo>
                    <a:pt x="24" y="439"/>
                  </a:lnTo>
                  <a:lnTo>
                    <a:pt x="18" y="429"/>
                  </a:lnTo>
                  <a:lnTo>
                    <a:pt x="26" y="419"/>
                  </a:lnTo>
                  <a:lnTo>
                    <a:pt x="25" y="409"/>
                  </a:lnTo>
                  <a:lnTo>
                    <a:pt x="23" y="403"/>
                  </a:lnTo>
                  <a:lnTo>
                    <a:pt x="24" y="397"/>
                  </a:lnTo>
                  <a:lnTo>
                    <a:pt x="24" y="377"/>
                  </a:lnTo>
                  <a:lnTo>
                    <a:pt x="30" y="373"/>
                  </a:lnTo>
                  <a:lnTo>
                    <a:pt x="33" y="364"/>
                  </a:lnTo>
                  <a:lnTo>
                    <a:pt x="39" y="356"/>
                  </a:lnTo>
                  <a:lnTo>
                    <a:pt x="39" y="346"/>
                  </a:lnTo>
                  <a:lnTo>
                    <a:pt x="38" y="343"/>
                  </a:lnTo>
                  <a:lnTo>
                    <a:pt x="32" y="339"/>
                  </a:lnTo>
                  <a:lnTo>
                    <a:pt x="25" y="322"/>
                  </a:lnTo>
                  <a:lnTo>
                    <a:pt x="19" y="319"/>
                  </a:lnTo>
                  <a:lnTo>
                    <a:pt x="9" y="320"/>
                  </a:lnTo>
                  <a:lnTo>
                    <a:pt x="2" y="316"/>
                  </a:lnTo>
                  <a:lnTo>
                    <a:pt x="0" y="301"/>
                  </a:lnTo>
                  <a:lnTo>
                    <a:pt x="3" y="287"/>
                  </a:lnTo>
                  <a:lnTo>
                    <a:pt x="8" y="283"/>
                  </a:lnTo>
                  <a:lnTo>
                    <a:pt x="16" y="275"/>
                  </a:lnTo>
                  <a:lnTo>
                    <a:pt x="19" y="259"/>
                  </a:lnTo>
                  <a:lnTo>
                    <a:pt x="21" y="256"/>
                  </a:lnTo>
                  <a:lnTo>
                    <a:pt x="26" y="246"/>
                  </a:lnTo>
                  <a:lnTo>
                    <a:pt x="32" y="241"/>
                  </a:lnTo>
                  <a:lnTo>
                    <a:pt x="49" y="232"/>
                  </a:lnTo>
                  <a:lnTo>
                    <a:pt x="54" y="225"/>
                  </a:lnTo>
                  <a:lnTo>
                    <a:pt x="63" y="225"/>
                  </a:lnTo>
                  <a:lnTo>
                    <a:pt x="69" y="215"/>
                  </a:lnTo>
                  <a:lnTo>
                    <a:pt x="78" y="217"/>
                  </a:lnTo>
                  <a:lnTo>
                    <a:pt x="80" y="215"/>
                  </a:lnTo>
                  <a:lnTo>
                    <a:pt x="83" y="208"/>
                  </a:lnTo>
                  <a:lnTo>
                    <a:pt x="88" y="203"/>
                  </a:lnTo>
                  <a:lnTo>
                    <a:pt x="88" y="186"/>
                  </a:lnTo>
                  <a:lnTo>
                    <a:pt x="86" y="128"/>
                  </a:lnTo>
                  <a:lnTo>
                    <a:pt x="84" y="74"/>
                  </a:lnTo>
                  <a:lnTo>
                    <a:pt x="96" y="77"/>
                  </a:lnTo>
                  <a:lnTo>
                    <a:pt x="113" y="55"/>
                  </a:lnTo>
                  <a:lnTo>
                    <a:pt x="127" y="67"/>
                  </a:lnTo>
                  <a:lnTo>
                    <a:pt x="140" y="67"/>
                  </a:lnTo>
                  <a:lnTo>
                    <a:pt x="194" y="49"/>
                  </a:lnTo>
                  <a:lnTo>
                    <a:pt x="298" y="0"/>
                  </a:lnTo>
                  <a:lnTo>
                    <a:pt x="312" y="6"/>
                  </a:lnTo>
                  <a:lnTo>
                    <a:pt x="312" y="14"/>
                  </a:lnTo>
                  <a:lnTo>
                    <a:pt x="292" y="81"/>
                  </a:lnTo>
                  <a:lnTo>
                    <a:pt x="322" y="66"/>
                  </a:lnTo>
                  <a:lnTo>
                    <a:pt x="351" y="78"/>
                  </a:lnTo>
                  <a:lnTo>
                    <a:pt x="372" y="80"/>
                  </a:lnTo>
                  <a:lnTo>
                    <a:pt x="375" y="87"/>
                  </a:lnTo>
                  <a:lnTo>
                    <a:pt x="387" y="83"/>
                  </a:lnTo>
                  <a:lnTo>
                    <a:pt x="388" y="85"/>
                  </a:lnTo>
                  <a:lnTo>
                    <a:pt x="389" y="89"/>
                  </a:lnTo>
                  <a:lnTo>
                    <a:pt x="394" y="89"/>
                  </a:lnTo>
                  <a:lnTo>
                    <a:pt x="396" y="93"/>
                  </a:lnTo>
                  <a:lnTo>
                    <a:pt x="403" y="93"/>
                  </a:lnTo>
                  <a:lnTo>
                    <a:pt x="411" y="107"/>
                  </a:lnTo>
                  <a:lnTo>
                    <a:pt x="414" y="117"/>
                  </a:lnTo>
                  <a:lnTo>
                    <a:pt x="419" y="123"/>
                  </a:lnTo>
                  <a:lnTo>
                    <a:pt x="420" y="128"/>
                  </a:lnTo>
                  <a:lnTo>
                    <a:pt x="449" y="134"/>
                  </a:lnTo>
                  <a:lnTo>
                    <a:pt x="578" y="161"/>
                  </a:lnTo>
                  <a:lnTo>
                    <a:pt x="597" y="169"/>
                  </a:lnTo>
                  <a:lnTo>
                    <a:pt x="607" y="175"/>
                  </a:lnTo>
                  <a:lnTo>
                    <a:pt x="625" y="184"/>
                  </a:lnTo>
                  <a:lnTo>
                    <a:pt x="628" y="181"/>
                  </a:lnTo>
                  <a:lnTo>
                    <a:pt x="630" y="181"/>
                  </a:lnTo>
                  <a:lnTo>
                    <a:pt x="631" y="184"/>
                  </a:lnTo>
                  <a:lnTo>
                    <a:pt x="638" y="181"/>
                  </a:lnTo>
                  <a:lnTo>
                    <a:pt x="641" y="184"/>
                  </a:lnTo>
                  <a:lnTo>
                    <a:pt x="645" y="184"/>
                  </a:lnTo>
                  <a:lnTo>
                    <a:pt x="651" y="188"/>
                  </a:lnTo>
                  <a:lnTo>
                    <a:pt x="655" y="188"/>
                  </a:lnTo>
                  <a:lnTo>
                    <a:pt x="658" y="184"/>
                  </a:lnTo>
                  <a:lnTo>
                    <a:pt x="661" y="185"/>
                  </a:lnTo>
                  <a:lnTo>
                    <a:pt x="666" y="181"/>
                  </a:lnTo>
                  <a:lnTo>
                    <a:pt x="670" y="181"/>
                  </a:lnTo>
                  <a:lnTo>
                    <a:pt x="674" y="183"/>
                  </a:lnTo>
                  <a:lnTo>
                    <a:pt x="676" y="186"/>
                  </a:lnTo>
                  <a:lnTo>
                    <a:pt x="681" y="185"/>
                  </a:lnTo>
                  <a:lnTo>
                    <a:pt x="689" y="188"/>
                  </a:lnTo>
                  <a:lnTo>
                    <a:pt x="693" y="185"/>
                  </a:lnTo>
                  <a:lnTo>
                    <a:pt x="701" y="191"/>
                  </a:lnTo>
                  <a:lnTo>
                    <a:pt x="705" y="192"/>
                  </a:lnTo>
                  <a:lnTo>
                    <a:pt x="711" y="190"/>
                  </a:lnTo>
                  <a:lnTo>
                    <a:pt x="718" y="193"/>
                  </a:lnTo>
                  <a:lnTo>
                    <a:pt x="723" y="192"/>
                  </a:lnTo>
                  <a:lnTo>
                    <a:pt x="728" y="195"/>
                  </a:lnTo>
                  <a:lnTo>
                    <a:pt x="735" y="196"/>
                  </a:lnTo>
                  <a:lnTo>
                    <a:pt x="737" y="198"/>
                  </a:lnTo>
                  <a:lnTo>
                    <a:pt x="737" y="205"/>
                  </a:lnTo>
                  <a:lnTo>
                    <a:pt x="743" y="208"/>
                  </a:lnTo>
                  <a:lnTo>
                    <a:pt x="735" y="217"/>
                  </a:lnTo>
                  <a:lnTo>
                    <a:pt x="734" y="221"/>
                  </a:lnTo>
                  <a:lnTo>
                    <a:pt x="741" y="226"/>
                  </a:lnTo>
                  <a:lnTo>
                    <a:pt x="746" y="228"/>
                  </a:lnTo>
                  <a:lnTo>
                    <a:pt x="756" y="224"/>
                  </a:lnTo>
                  <a:lnTo>
                    <a:pt x="759" y="230"/>
                  </a:lnTo>
                  <a:lnTo>
                    <a:pt x="774" y="232"/>
                  </a:lnTo>
                  <a:lnTo>
                    <a:pt x="780" y="238"/>
                  </a:lnTo>
                  <a:lnTo>
                    <a:pt x="786" y="240"/>
                  </a:lnTo>
                  <a:lnTo>
                    <a:pt x="787" y="243"/>
                  </a:lnTo>
                  <a:lnTo>
                    <a:pt x="790" y="246"/>
                  </a:lnTo>
                  <a:lnTo>
                    <a:pt x="790" y="248"/>
                  </a:lnTo>
                  <a:lnTo>
                    <a:pt x="784" y="251"/>
                  </a:lnTo>
                  <a:lnTo>
                    <a:pt x="784" y="253"/>
                  </a:lnTo>
                  <a:lnTo>
                    <a:pt x="792" y="261"/>
                  </a:lnTo>
                  <a:lnTo>
                    <a:pt x="792" y="264"/>
                  </a:lnTo>
                  <a:lnTo>
                    <a:pt x="791" y="271"/>
                  </a:lnTo>
                  <a:lnTo>
                    <a:pt x="784" y="273"/>
                  </a:lnTo>
                  <a:lnTo>
                    <a:pt x="789" y="277"/>
                  </a:lnTo>
                  <a:lnTo>
                    <a:pt x="792" y="286"/>
                  </a:lnTo>
                  <a:lnTo>
                    <a:pt x="789" y="294"/>
                  </a:lnTo>
                  <a:lnTo>
                    <a:pt x="782" y="300"/>
                  </a:lnTo>
                  <a:lnTo>
                    <a:pt x="784" y="308"/>
                  </a:lnTo>
                  <a:lnTo>
                    <a:pt x="780" y="317"/>
                  </a:lnTo>
                  <a:lnTo>
                    <a:pt x="781" y="319"/>
                  </a:lnTo>
                  <a:lnTo>
                    <a:pt x="782" y="316"/>
                  </a:lnTo>
                  <a:lnTo>
                    <a:pt x="783" y="316"/>
                  </a:lnTo>
                  <a:lnTo>
                    <a:pt x="787" y="321"/>
                  </a:lnTo>
                  <a:lnTo>
                    <a:pt x="789" y="319"/>
                  </a:lnTo>
                  <a:lnTo>
                    <a:pt x="799" y="319"/>
                  </a:lnTo>
                  <a:lnTo>
                    <a:pt x="810" y="309"/>
                  </a:lnTo>
                  <a:lnTo>
                    <a:pt x="818" y="315"/>
                  </a:lnTo>
                  <a:lnTo>
                    <a:pt x="818" y="319"/>
                  </a:lnTo>
                  <a:lnTo>
                    <a:pt x="810" y="336"/>
                  </a:lnTo>
                  <a:lnTo>
                    <a:pt x="810" y="342"/>
                  </a:lnTo>
                  <a:lnTo>
                    <a:pt x="807" y="344"/>
                  </a:lnTo>
                  <a:lnTo>
                    <a:pt x="809" y="350"/>
                  </a:lnTo>
                  <a:lnTo>
                    <a:pt x="806" y="352"/>
                  </a:lnTo>
                  <a:lnTo>
                    <a:pt x="807" y="357"/>
                  </a:lnTo>
                  <a:lnTo>
                    <a:pt x="817" y="365"/>
                  </a:lnTo>
                  <a:lnTo>
                    <a:pt x="819" y="372"/>
                  </a:lnTo>
                  <a:lnTo>
                    <a:pt x="832" y="373"/>
                  </a:lnTo>
                  <a:lnTo>
                    <a:pt x="827" y="382"/>
                  </a:lnTo>
                  <a:lnTo>
                    <a:pt x="828" y="396"/>
                  </a:lnTo>
                  <a:lnTo>
                    <a:pt x="809" y="405"/>
                  </a:lnTo>
                  <a:close/>
                  <a:moveTo>
                    <a:pt x="913" y="322"/>
                  </a:moveTo>
                  <a:lnTo>
                    <a:pt x="920" y="320"/>
                  </a:lnTo>
                  <a:lnTo>
                    <a:pt x="925" y="332"/>
                  </a:lnTo>
                  <a:lnTo>
                    <a:pt x="920" y="337"/>
                  </a:lnTo>
                  <a:lnTo>
                    <a:pt x="912" y="331"/>
                  </a:lnTo>
                  <a:lnTo>
                    <a:pt x="918" y="353"/>
                  </a:lnTo>
                  <a:lnTo>
                    <a:pt x="909" y="354"/>
                  </a:lnTo>
                  <a:lnTo>
                    <a:pt x="916" y="365"/>
                  </a:lnTo>
                  <a:lnTo>
                    <a:pt x="909" y="367"/>
                  </a:lnTo>
                  <a:lnTo>
                    <a:pt x="910" y="375"/>
                  </a:lnTo>
                  <a:lnTo>
                    <a:pt x="905" y="373"/>
                  </a:lnTo>
                  <a:lnTo>
                    <a:pt x="897" y="392"/>
                  </a:lnTo>
                  <a:lnTo>
                    <a:pt x="900" y="403"/>
                  </a:lnTo>
                  <a:lnTo>
                    <a:pt x="895" y="417"/>
                  </a:lnTo>
                  <a:lnTo>
                    <a:pt x="880" y="435"/>
                  </a:lnTo>
                  <a:lnTo>
                    <a:pt x="868" y="427"/>
                  </a:lnTo>
                  <a:lnTo>
                    <a:pt x="863" y="411"/>
                  </a:lnTo>
                  <a:lnTo>
                    <a:pt x="871" y="388"/>
                  </a:lnTo>
                  <a:lnTo>
                    <a:pt x="879" y="379"/>
                  </a:lnTo>
                  <a:lnTo>
                    <a:pt x="885" y="351"/>
                  </a:lnTo>
                  <a:lnTo>
                    <a:pt x="894" y="354"/>
                  </a:lnTo>
                  <a:lnTo>
                    <a:pt x="908" y="321"/>
                  </a:lnTo>
                  <a:lnTo>
                    <a:pt x="913" y="322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6E6E6E">
                  <a:alpha val="52156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Freeform 10"/>
            <p:cNvSpPr>
              <a:spLocks/>
            </p:cNvSpPr>
            <p:nvPr/>
          </p:nvSpPr>
          <p:spPr bwMode="auto">
            <a:xfrm>
              <a:off x="1933575" y="2071688"/>
              <a:ext cx="828675" cy="1344612"/>
            </a:xfrm>
            <a:custGeom>
              <a:avLst/>
              <a:gdLst>
                <a:gd name="T0" fmla="*/ 2147483647 w 1046"/>
                <a:gd name="T1" fmla="*/ 2147483647 h 1695"/>
                <a:gd name="T2" fmla="*/ 2147483647 w 1046"/>
                <a:gd name="T3" fmla="*/ 2147483647 h 1695"/>
                <a:gd name="T4" fmla="*/ 2147483647 w 1046"/>
                <a:gd name="T5" fmla="*/ 2147483647 h 1695"/>
                <a:gd name="T6" fmla="*/ 2147483647 w 1046"/>
                <a:gd name="T7" fmla="*/ 2147483647 h 1695"/>
                <a:gd name="T8" fmla="*/ 2147483647 w 1046"/>
                <a:gd name="T9" fmla="*/ 2147483647 h 1695"/>
                <a:gd name="T10" fmla="*/ 2147483647 w 1046"/>
                <a:gd name="T11" fmla="*/ 2147483647 h 1695"/>
                <a:gd name="T12" fmla="*/ 2147483647 w 1046"/>
                <a:gd name="T13" fmla="*/ 2147483647 h 1695"/>
                <a:gd name="T14" fmla="*/ 2147483647 w 1046"/>
                <a:gd name="T15" fmla="*/ 2147483647 h 1695"/>
                <a:gd name="T16" fmla="*/ 2147483647 w 1046"/>
                <a:gd name="T17" fmla="*/ 2147483647 h 1695"/>
                <a:gd name="T18" fmla="*/ 2147483647 w 1046"/>
                <a:gd name="T19" fmla="*/ 2147483647 h 1695"/>
                <a:gd name="T20" fmla="*/ 2147483647 w 1046"/>
                <a:gd name="T21" fmla="*/ 2147483647 h 1695"/>
                <a:gd name="T22" fmla="*/ 2147483647 w 1046"/>
                <a:gd name="T23" fmla="*/ 2147483647 h 1695"/>
                <a:gd name="T24" fmla="*/ 2147483647 w 1046"/>
                <a:gd name="T25" fmla="*/ 2147483647 h 1695"/>
                <a:gd name="T26" fmla="*/ 2147483647 w 1046"/>
                <a:gd name="T27" fmla="*/ 2147483647 h 1695"/>
                <a:gd name="T28" fmla="*/ 2147483647 w 1046"/>
                <a:gd name="T29" fmla="*/ 2147483647 h 1695"/>
                <a:gd name="T30" fmla="*/ 2147483647 w 1046"/>
                <a:gd name="T31" fmla="*/ 2147483647 h 1695"/>
                <a:gd name="T32" fmla="*/ 2147483647 w 1046"/>
                <a:gd name="T33" fmla="*/ 2147483647 h 1695"/>
                <a:gd name="T34" fmla="*/ 2147483647 w 1046"/>
                <a:gd name="T35" fmla="*/ 2147483647 h 1695"/>
                <a:gd name="T36" fmla="*/ 2147483647 w 1046"/>
                <a:gd name="T37" fmla="*/ 2147483647 h 1695"/>
                <a:gd name="T38" fmla="*/ 2147483647 w 1046"/>
                <a:gd name="T39" fmla="*/ 2147483647 h 1695"/>
                <a:gd name="T40" fmla="*/ 2147483647 w 1046"/>
                <a:gd name="T41" fmla="*/ 2147483647 h 1695"/>
                <a:gd name="T42" fmla="*/ 2147483647 w 1046"/>
                <a:gd name="T43" fmla="*/ 2147483647 h 1695"/>
                <a:gd name="T44" fmla="*/ 2147483647 w 1046"/>
                <a:gd name="T45" fmla="*/ 2147483647 h 1695"/>
                <a:gd name="T46" fmla="*/ 2147483647 w 1046"/>
                <a:gd name="T47" fmla="*/ 2147483647 h 1695"/>
                <a:gd name="T48" fmla="*/ 2147483647 w 1046"/>
                <a:gd name="T49" fmla="*/ 2147483647 h 1695"/>
                <a:gd name="T50" fmla="*/ 2147483647 w 1046"/>
                <a:gd name="T51" fmla="*/ 2147483647 h 1695"/>
                <a:gd name="T52" fmla="*/ 2147483647 w 1046"/>
                <a:gd name="T53" fmla="*/ 2147483647 h 1695"/>
                <a:gd name="T54" fmla="*/ 2147483647 w 1046"/>
                <a:gd name="T55" fmla="*/ 2147483647 h 1695"/>
                <a:gd name="T56" fmla="*/ 2147483647 w 1046"/>
                <a:gd name="T57" fmla="*/ 2147483647 h 1695"/>
                <a:gd name="T58" fmla="*/ 2147483647 w 1046"/>
                <a:gd name="T59" fmla="*/ 2147483647 h 1695"/>
                <a:gd name="T60" fmla="*/ 2147483647 w 1046"/>
                <a:gd name="T61" fmla="*/ 2147483647 h 1695"/>
                <a:gd name="T62" fmla="*/ 2147483647 w 1046"/>
                <a:gd name="T63" fmla="*/ 2147483647 h 1695"/>
                <a:gd name="T64" fmla="*/ 2147483647 w 1046"/>
                <a:gd name="T65" fmla="*/ 2147483647 h 1695"/>
                <a:gd name="T66" fmla="*/ 2147483647 w 1046"/>
                <a:gd name="T67" fmla="*/ 2147483647 h 1695"/>
                <a:gd name="T68" fmla="*/ 2147483647 w 1046"/>
                <a:gd name="T69" fmla="*/ 2147483647 h 1695"/>
                <a:gd name="T70" fmla="*/ 2147483647 w 1046"/>
                <a:gd name="T71" fmla="*/ 2147483647 h 1695"/>
                <a:gd name="T72" fmla="*/ 2147483647 w 1046"/>
                <a:gd name="T73" fmla="*/ 2147483647 h 1695"/>
                <a:gd name="T74" fmla="*/ 2147483647 w 1046"/>
                <a:gd name="T75" fmla="*/ 2147483647 h 1695"/>
                <a:gd name="T76" fmla="*/ 2147483647 w 1046"/>
                <a:gd name="T77" fmla="*/ 2147483647 h 1695"/>
                <a:gd name="T78" fmla="*/ 2147483647 w 1046"/>
                <a:gd name="T79" fmla="*/ 2147483647 h 1695"/>
                <a:gd name="T80" fmla="*/ 2147483647 w 1046"/>
                <a:gd name="T81" fmla="*/ 2147483647 h 1695"/>
                <a:gd name="T82" fmla="*/ 2147483647 w 1046"/>
                <a:gd name="T83" fmla="*/ 2147483647 h 1695"/>
                <a:gd name="T84" fmla="*/ 2147483647 w 1046"/>
                <a:gd name="T85" fmla="*/ 2147483647 h 1695"/>
                <a:gd name="T86" fmla="*/ 2147483647 w 1046"/>
                <a:gd name="T87" fmla="*/ 2147483647 h 1695"/>
                <a:gd name="T88" fmla="*/ 2147483647 w 1046"/>
                <a:gd name="T89" fmla="*/ 2147483647 h 1695"/>
                <a:gd name="T90" fmla="*/ 2147483647 w 1046"/>
                <a:gd name="T91" fmla="*/ 2147483647 h 1695"/>
                <a:gd name="T92" fmla="*/ 2147483647 w 1046"/>
                <a:gd name="T93" fmla="*/ 2147483647 h 1695"/>
                <a:gd name="T94" fmla="*/ 2147483647 w 1046"/>
                <a:gd name="T95" fmla="*/ 2147483647 h 1695"/>
                <a:gd name="T96" fmla="*/ 2147483647 w 1046"/>
                <a:gd name="T97" fmla="*/ 2147483647 h 1695"/>
                <a:gd name="T98" fmla="*/ 2147483647 w 1046"/>
                <a:gd name="T99" fmla="*/ 2147483647 h 1695"/>
                <a:gd name="T100" fmla="*/ 2147483647 w 1046"/>
                <a:gd name="T101" fmla="*/ 2147483647 h 1695"/>
                <a:gd name="T102" fmla="*/ 2147483647 w 1046"/>
                <a:gd name="T103" fmla="*/ 2147483647 h 1695"/>
                <a:gd name="T104" fmla="*/ 2147483647 w 1046"/>
                <a:gd name="T105" fmla="*/ 2147483647 h 1695"/>
                <a:gd name="T106" fmla="*/ 2147483647 w 1046"/>
                <a:gd name="T107" fmla="*/ 2147483647 h 1695"/>
                <a:gd name="T108" fmla="*/ 2147483647 w 1046"/>
                <a:gd name="T109" fmla="*/ 2147483647 h 1695"/>
                <a:gd name="T110" fmla="*/ 2147483647 w 1046"/>
                <a:gd name="T111" fmla="*/ 2147483647 h 1695"/>
                <a:gd name="T112" fmla="*/ 2147483647 w 1046"/>
                <a:gd name="T113" fmla="*/ 2147483647 h 1695"/>
                <a:gd name="T114" fmla="*/ 2147483647 w 1046"/>
                <a:gd name="T115" fmla="*/ 2147483647 h 1695"/>
                <a:gd name="T116" fmla="*/ 2147483647 w 1046"/>
                <a:gd name="T117" fmla="*/ 2147483647 h 1695"/>
                <a:gd name="T118" fmla="*/ 2147483647 w 1046"/>
                <a:gd name="T119" fmla="*/ 2147483647 h 1695"/>
                <a:gd name="T120" fmla="*/ 2147483647 w 1046"/>
                <a:gd name="T121" fmla="*/ 2147483647 h 16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46"/>
                <a:gd name="T184" fmla="*/ 0 h 1695"/>
                <a:gd name="T185" fmla="*/ 1046 w 1046"/>
                <a:gd name="T186" fmla="*/ 1695 h 16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46" h="1695">
                  <a:moveTo>
                    <a:pt x="81" y="1145"/>
                  </a:moveTo>
                  <a:lnTo>
                    <a:pt x="86" y="1129"/>
                  </a:lnTo>
                  <a:lnTo>
                    <a:pt x="86" y="1119"/>
                  </a:lnTo>
                  <a:lnTo>
                    <a:pt x="88" y="1112"/>
                  </a:lnTo>
                  <a:lnTo>
                    <a:pt x="91" y="1111"/>
                  </a:lnTo>
                  <a:lnTo>
                    <a:pt x="91" y="1108"/>
                  </a:lnTo>
                  <a:lnTo>
                    <a:pt x="96" y="1107"/>
                  </a:lnTo>
                  <a:lnTo>
                    <a:pt x="98" y="1105"/>
                  </a:lnTo>
                  <a:lnTo>
                    <a:pt x="100" y="1098"/>
                  </a:lnTo>
                  <a:lnTo>
                    <a:pt x="104" y="1093"/>
                  </a:lnTo>
                  <a:lnTo>
                    <a:pt x="104" y="1085"/>
                  </a:lnTo>
                  <a:lnTo>
                    <a:pt x="112" y="1076"/>
                  </a:lnTo>
                  <a:lnTo>
                    <a:pt x="108" y="1061"/>
                  </a:lnTo>
                  <a:lnTo>
                    <a:pt x="111" y="1059"/>
                  </a:lnTo>
                  <a:lnTo>
                    <a:pt x="113" y="1059"/>
                  </a:lnTo>
                  <a:lnTo>
                    <a:pt x="123" y="1048"/>
                  </a:lnTo>
                  <a:lnTo>
                    <a:pt x="123" y="1041"/>
                  </a:lnTo>
                  <a:lnTo>
                    <a:pt x="113" y="1034"/>
                  </a:lnTo>
                  <a:lnTo>
                    <a:pt x="116" y="1029"/>
                  </a:lnTo>
                  <a:lnTo>
                    <a:pt x="114" y="1023"/>
                  </a:lnTo>
                  <a:lnTo>
                    <a:pt x="109" y="1022"/>
                  </a:lnTo>
                  <a:lnTo>
                    <a:pt x="104" y="1025"/>
                  </a:lnTo>
                  <a:lnTo>
                    <a:pt x="101" y="1021"/>
                  </a:lnTo>
                  <a:lnTo>
                    <a:pt x="98" y="1015"/>
                  </a:lnTo>
                  <a:lnTo>
                    <a:pt x="96" y="1014"/>
                  </a:lnTo>
                  <a:lnTo>
                    <a:pt x="91" y="1017"/>
                  </a:lnTo>
                  <a:lnTo>
                    <a:pt x="87" y="1016"/>
                  </a:lnTo>
                  <a:lnTo>
                    <a:pt x="82" y="1008"/>
                  </a:lnTo>
                  <a:lnTo>
                    <a:pt x="82" y="1004"/>
                  </a:lnTo>
                  <a:lnTo>
                    <a:pt x="86" y="996"/>
                  </a:lnTo>
                  <a:lnTo>
                    <a:pt x="83" y="984"/>
                  </a:lnTo>
                  <a:lnTo>
                    <a:pt x="88" y="977"/>
                  </a:lnTo>
                  <a:lnTo>
                    <a:pt x="89" y="966"/>
                  </a:lnTo>
                  <a:lnTo>
                    <a:pt x="93" y="964"/>
                  </a:lnTo>
                  <a:lnTo>
                    <a:pt x="97" y="960"/>
                  </a:lnTo>
                  <a:lnTo>
                    <a:pt x="104" y="956"/>
                  </a:lnTo>
                  <a:lnTo>
                    <a:pt x="106" y="950"/>
                  </a:lnTo>
                  <a:lnTo>
                    <a:pt x="109" y="948"/>
                  </a:lnTo>
                  <a:lnTo>
                    <a:pt x="123" y="925"/>
                  </a:lnTo>
                  <a:lnTo>
                    <a:pt x="125" y="924"/>
                  </a:lnTo>
                  <a:lnTo>
                    <a:pt x="131" y="913"/>
                  </a:lnTo>
                  <a:lnTo>
                    <a:pt x="146" y="910"/>
                  </a:lnTo>
                  <a:lnTo>
                    <a:pt x="155" y="901"/>
                  </a:lnTo>
                  <a:lnTo>
                    <a:pt x="158" y="896"/>
                  </a:lnTo>
                  <a:lnTo>
                    <a:pt x="163" y="894"/>
                  </a:lnTo>
                  <a:lnTo>
                    <a:pt x="171" y="883"/>
                  </a:lnTo>
                  <a:lnTo>
                    <a:pt x="171" y="875"/>
                  </a:lnTo>
                  <a:lnTo>
                    <a:pt x="174" y="872"/>
                  </a:lnTo>
                  <a:lnTo>
                    <a:pt x="171" y="872"/>
                  </a:lnTo>
                  <a:lnTo>
                    <a:pt x="171" y="870"/>
                  </a:lnTo>
                  <a:lnTo>
                    <a:pt x="172" y="865"/>
                  </a:lnTo>
                  <a:lnTo>
                    <a:pt x="172" y="862"/>
                  </a:lnTo>
                  <a:lnTo>
                    <a:pt x="181" y="856"/>
                  </a:lnTo>
                  <a:lnTo>
                    <a:pt x="186" y="851"/>
                  </a:lnTo>
                  <a:lnTo>
                    <a:pt x="188" y="847"/>
                  </a:lnTo>
                  <a:lnTo>
                    <a:pt x="191" y="845"/>
                  </a:lnTo>
                  <a:lnTo>
                    <a:pt x="196" y="840"/>
                  </a:lnTo>
                  <a:lnTo>
                    <a:pt x="209" y="814"/>
                  </a:lnTo>
                  <a:lnTo>
                    <a:pt x="216" y="799"/>
                  </a:lnTo>
                  <a:lnTo>
                    <a:pt x="238" y="775"/>
                  </a:lnTo>
                  <a:lnTo>
                    <a:pt x="241" y="768"/>
                  </a:lnTo>
                  <a:lnTo>
                    <a:pt x="256" y="755"/>
                  </a:lnTo>
                  <a:lnTo>
                    <a:pt x="259" y="747"/>
                  </a:lnTo>
                  <a:lnTo>
                    <a:pt x="255" y="734"/>
                  </a:lnTo>
                  <a:lnTo>
                    <a:pt x="255" y="723"/>
                  </a:lnTo>
                  <a:lnTo>
                    <a:pt x="252" y="714"/>
                  </a:lnTo>
                  <a:lnTo>
                    <a:pt x="239" y="704"/>
                  </a:lnTo>
                  <a:lnTo>
                    <a:pt x="234" y="693"/>
                  </a:lnTo>
                  <a:lnTo>
                    <a:pt x="223" y="691"/>
                  </a:lnTo>
                  <a:lnTo>
                    <a:pt x="222" y="685"/>
                  </a:lnTo>
                  <a:lnTo>
                    <a:pt x="215" y="670"/>
                  </a:lnTo>
                  <a:lnTo>
                    <a:pt x="212" y="652"/>
                  </a:lnTo>
                  <a:lnTo>
                    <a:pt x="210" y="648"/>
                  </a:lnTo>
                  <a:lnTo>
                    <a:pt x="208" y="632"/>
                  </a:lnTo>
                  <a:lnTo>
                    <a:pt x="203" y="628"/>
                  </a:lnTo>
                  <a:lnTo>
                    <a:pt x="208" y="625"/>
                  </a:lnTo>
                  <a:lnTo>
                    <a:pt x="217" y="611"/>
                  </a:lnTo>
                  <a:lnTo>
                    <a:pt x="212" y="603"/>
                  </a:lnTo>
                  <a:lnTo>
                    <a:pt x="214" y="592"/>
                  </a:lnTo>
                  <a:lnTo>
                    <a:pt x="212" y="579"/>
                  </a:lnTo>
                  <a:lnTo>
                    <a:pt x="210" y="571"/>
                  </a:lnTo>
                  <a:lnTo>
                    <a:pt x="206" y="568"/>
                  </a:lnTo>
                  <a:lnTo>
                    <a:pt x="210" y="560"/>
                  </a:lnTo>
                  <a:lnTo>
                    <a:pt x="212" y="551"/>
                  </a:lnTo>
                  <a:lnTo>
                    <a:pt x="217" y="527"/>
                  </a:lnTo>
                  <a:lnTo>
                    <a:pt x="246" y="403"/>
                  </a:lnTo>
                  <a:lnTo>
                    <a:pt x="253" y="373"/>
                  </a:lnTo>
                  <a:lnTo>
                    <a:pt x="257" y="350"/>
                  </a:lnTo>
                  <a:lnTo>
                    <a:pt x="287" y="219"/>
                  </a:lnTo>
                  <a:lnTo>
                    <a:pt x="291" y="203"/>
                  </a:lnTo>
                  <a:lnTo>
                    <a:pt x="330" y="35"/>
                  </a:lnTo>
                  <a:lnTo>
                    <a:pt x="338" y="0"/>
                  </a:lnTo>
                  <a:lnTo>
                    <a:pt x="477" y="30"/>
                  </a:lnTo>
                  <a:lnTo>
                    <a:pt x="456" y="138"/>
                  </a:lnTo>
                  <a:lnTo>
                    <a:pt x="442" y="200"/>
                  </a:lnTo>
                  <a:lnTo>
                    <a:pt x="431" y="251"/>
                  </a:lnTo>
                  <a:lnTo>
                    <a:pt x="435" y="254"/>
                  </a:lnTo>
                  <a:lnTo>
                    <a:pt x="437" y="263"/>
                  </a:lnTo>
                  <a:lnTo>
                    <a:pt x="444" y="277"/>
                  </a:lnTo>
                  <a:lnTo>
                    <a:pt x="448" y="284"/>
                  </a:lnTo>
                  <a:lnTo>
                    <a:pt x="452" y="287"/>
                  </a:lnTo>
                  <a:lnTo>
                    <a:pt x="453" y="293"/>
                  </a:lnTo>
                  <a:lnTo>
                    <a:pt x="453" y="305"/>
                  </a:lnTo>
                  <a:lnTo>
                    <a:pt x="460" y="308"/>
                  </a:lnTo>
                  <a:lnTo>
                    <a:pt x="460" y="316"/>
                  </a:lnTo>
                  <a:lnTo>
                    <a:pt x="466" y="321"/>
                  </a:lnTo>
                  <a:lnTo>
                    <a:pt x="464" y="332"/>
                  </a:lnTo>
                  <a:lnTo>
                    <a:pt x="467" y="338"/>
                  </a:lnTo>
                  <a:lnTo>
                    <a:pt x="467" y="344"/>
                  </a:lnTo>
                  <a:lnTo>
                    <a:pt x="457" y="355"/>
                  </a:lnTo>
                  <a:lnTo>
                    <a:pt x="463" y="359"/>
                  </a:lnTo>
                  <a:lnTo>
                    <a:pt x="463" y="366"/>
                  </a:lnTo>
                  <a:lnTo>
                    <a:pt x="469" y="370"/>
                  </a:lnTo>
                  <a:lnTo>
                    <a:pt x="468" y="374"/>
                  </a:lnTo>
                  <a:lnTo>
                    <a:pt x="466" y="376"/>
                  </a:lnTo>
                  <a:lnTo>
                    <a:pt x="454" y="374"/>
                  </a:lnTo>
                  <a:lnTo>
                    <a:pt x="451" y="376"/>
                  </a:lnTo>
                  <a:lnTo>
                    <a:pt x="451" y="379"/>
                  </a:lnTo>
                  <a:lnTo>
                    <a:pt x="463" y="387"/>
                  </a:lnTo>
                  <a:lnTo>
                    <a:pt x="466" y="391"/>
                  </a:lnTo>
                  <a:lnTo>
                    <a:pt x="471" y="395"/>
                  </a:lnTo>
                  <a:lnTo>
                    <a:pt x="476" y="404"/>
                  </a:lnTo>
                  <a:lnTo>
                    <a:pt x="479" y="414"/>
                  </a:lnTo>
                  <a:lnTo>
                    <a:pt x="481" y="417"/>
                  </a:lnTo>
                  <a:lnTo>
                    <a:pt x="492" y="421"/>
                  </a:lnTo>
                  <a:lnTo>
                    <a:pt x="495" y="424"/>
                  </a:lnTo>
                  <a:lnTo>
                    <a:pt x="504" y="427"/>
                  </a:lnTo>
                  <a:lnTo>
                    <a:pt x="506" y="430"/>
                  </a:lnTo>
                  <a:lnTo>
                    <a:pt x="507" y="445"/>
                  </a:lnTo>
                  <a:lnTo>
                    <a:pt x="520" y="460"/>
                  </a:lnTo>
                  <a:lnTo>
                    <a:pt x="522" y="466"/>
                  </a:lnTo>
                  <a:lnTo>
                    <a:pt x="526" y="468"/>
                  </a:lnTo>
                  <a:lnTo>
                    <a:pt x="526" y="475"/>
                  </a:lnTo>
                  <a:lnTo>
                    <a:pt x="533" y="485"/>
                  </a:lnTo>
                  <a:lnTo>
                    <a:pt x="534" y="497"/>
                  </a:lnTo>
                  <a:lnTo>
                    <a:pt x="536" y="500"/>
                  </a:lnTo>
                  <a:lnTo>
                    <a:pt x="542" y="502"/>
                  </a:lnTo>
                  <a:lnTo>
                    <a:pt x="545" y="510"/>
                  </a:lnTo>
                  <a:lnTo>
                    <a:pt x="551" y="516"/>
                  </a:lnTo>
                  <a:lnTo>
                    <a:pt x="548" y="518"/>
                  </a:lnTo>
                  <a:lnTo>
                    <a:pt x="544" y="526"/>
                  </a:lnTo>
                  <a:lnTo>
                    <a:pt x="549" y="539"/>
                  </a:lnTo>
                  <a:lnTo>
                    <a:pt x="555" y="541"/>
                  </a:lnTo>
                  <a:lnTo>
                    <a:pt x="557" y="546"/>
                  </a:lnTo>
                  <a:lnTo>
                    <a:pt x="564" y="549"/>
                  </a:lnTo>
                  <a:lnTo>
                    <a:pt x="566" y="553"/>
                  </a:lnTo>
                  <a:lnTo>
                    <a:pt x="563" y="563"/>
                  </a:lnTo>
                  <a:lnTo>
                    <a:pt x="567" y="566"/>
                  </a:lnTo>
                  <a:lnTo>
                    <a:pt x="577" y="560"/>
                  </a:lnTo>
                  <a:lnTo>
                    <a:pt x="581" y="560"/>
                  </a:lnTo>
                  <a:lnTo>
                    <a:pt x="586" y="571"/>
                  </a:lnTo>
                  <a:lnTo>
                    <a:pt x="582" y="575"/>
                  </a:lnTo>
                  <a:lnTo>
                    <a:pt x="582" y="577"/>
                  </a:lnTo>
                  <a:lnTo>
                    <a:pt x="586" y="585"/>
                  </a:lnTo>
                  <a:lnTo>
                    <a:pt x="596" y="585"/>
                  </a:lnTo>
                  <a:lnTo>
                    <a:pt x="604" y="589"/>
                  </a:lnTo>
                  <a:lnTo>
                    <a:pt x="611" y="586"/>
                  </a:lnTo>
                  <a:lnTo>
                    <a:pt x="622" y="584"/>
                  </a:lnTo>
                  <a:lnTo>
                    <a:pt x="628" y="587"/>
                  </a:lnTo>
                  <a:lnTo>
                    <a:pt x="628" y="594"/>
                  </a:lnTo>
                  <a:lnTo>
                    <a:pt x="624" y="601"/>
                  </a:lnTo>
                  <a:lnTo>
                    <a:pt x="620" y="616"/>
                  </a:lnTo>
                  <a:lnTo>
                    <a:pt x="618" y="618"/>
                  </a:lnTo>
                  <a:lnTo>
                    <a:pt x="610" y="622"/>
                  </a:lnTo>
                  <a:lnTo>
                    <a:pt x="611" y="634"/>
                  </a:lnTo>
                  <a:lnTo>
                    <a:pt x="608" y="640"/>
                  </a:lnTo>
                  <a:lnTo>
                    <a:pt x="605" y="641"/>
                  </a:lnTo>
                  <a:lnTo>
                    <a:pt x="597" y="664"/>
                  </a:lnTo>
                  <a:lnTo>
                    <a:pt x="590" y="670"/>
                  </a:lnTo>
                  <a:lnTo>
                    <a:pt x="590" y="672"/>
                  </a:lnTo>
                  <a:lnTo>
                    <a:pt x="594" y="678"/>
                  </a:lnTo>
                  <a:lnTo>
                    <a:pt x="592" y="690"/>
                  </a:lnTo>
                  <a:lnTo>
                    <a:pt x="587" y="691"/>
                  </a:lnTo>
                  <a:lnTo>
                    <a:pt x="581" y="690"/>
                  </a:lnTo>
                  <a:lnTo>
                    <a:pt x="579" y="694"/>
                  </a:lnTo>
                  <a:lnTo>
                    <a:pt x="579" y="699"/>
                  </a:lnTo>
                  <a:lnTo>
                    <a:pt x="584" y="701"/>
                  </a:lnTo>
                  <a:lnTo>
                    <a:pt x="586" y="707"/>
                  </a:lnTo>
                  <a:lnTo>
                    <a:pt x="582" y="714"/>
                  </a:lnTo>
                  <a:lnTo>
                    <a:pt x="578" y="720"/>
                  </a:lnTo>
                  <a:lnTo>
                    <a:pt x="580" y="723"/>
                  </a:lnTo>
                  <a:lnTo>
                    <a:pt x="578" y="727"/>
                  </a:lnTo>
                  <a:lnTo>
                    <a:pt x="587" y="732"/>
                  </a:lnTo>
                  <a:lnTo>
                    <a:pt x="588" y="737"/>
                  </a:lnTo>
                  <a:lnTo>
                    <a:pt x="582" y="743"/>
                  </a:lnTo>
                  <a:lnTo>
                    <a:pt x="585" y="746"/>
                  </a:lnTo>
                  <a:lnTo>
                    <a:pt x="586" y="755"/>
                  </a:lnTo>
                  <a:lnTo>
                    <a:pt x="582" y="760"/>
                  </a:lnTo>
                  <a:lnTo>
                    <a:pt x="578" y="758"/>
                  </a:lnTo>
                  <a:lnTo>
                    <a:pt x="572" y="760"/>
                  </a:lnTo>
                  <a:lnTo>
                    <a:pt x="569" y="758"/>
                  </a:lnTo>
                  <a:lnTo>
                    <a:pt x="565" y="765"/>
                  </a:lnTo>
                  <a:lnTo>
                    <a:pt x="556" y="774"/>
                  </a:lnTo>
                  <a:lnTo>
                    <a:pt x="558" y="777"/>
                  </a:lnTo>
                  <a:lnTo>
                    <a:pt x="558" y="783"/>
                  </a:lnTo>
                  <a:lnTo>
                    <a:pt x="563" y="790"/>
                  </a:lnTo>
                  <a:lnTo>
                    <a:pt x="559" y="795"/>
                  </a:lnTo>
                  <a:lnTo>
                    <a:pt x="560" y="799"/>
                  </a:lnTo>
                  <a:lnTo>
                    <a:pt x="549" y="804"/>
                  </a:lnTo>
                  <a:lnTo>
                    <a:pt x="552" y="811"/>
                  </a:lnTo>
                  <a:lnTo>
                    <a:pt x="547" y="820"/>
                  </a:lnTo>
                  <a:lnTo>
                    <a:pt x="552" y="819"/>
                  </a:lnTo>
                  <a:lnTo>
                    <a:pt x="557" y="822"/>
                  </a:lnTo>
                  <a:lnTo>
                    <a:pt x="562" y="823"/>
                  </a:lnTo>
                  <a:lnTo>
                    <a:pt x="565" y="828"/>
                  </a:lnTo>
                  <a:lnTo>
                    <a:pt x="566" y="835"/>
                  </a:lnTo>
                  <a:lnTo>
                    <a:pt x="573" y="840"/>
                  </a:lnTo>
                  <a:lnTo>
                    <a:pt x="575" y="845"/>
                  </a:lnTo>
                  <a:lnTo>
                    <a:pt x="579" y="847"/>
                  </a:lnTo>
                  <a:lnTo>
                    <a:pt x="589" y="843"/>
                  </a:lnTo>
                  <a:lnTo>
                    <a:pt x="593" y="840"/>
                  </a:lnTo>
                  <a:lnTo>
                    <a:pt x="595" y="833"/>
                  </a:lnTo>
                  <a:lnTo>
                    <a:pt x="602" y="835"/>
                  </a:lnTo>
                  <a:lnTo>
                    <a:pt x="605" y="833"/>
                  </a:lnTo>
                  <a:lnTo>
                    <a:pt x="612" y="833"/>
                  </a:lnTo>
                  <a:lnTo>
                    <a:pt x="616" y="828"/>
                  </a:lnTo>
                  <a:lnTo>
                    <a:pt x="622" y="826"/>
                  </a:lnTo>
                  <a:lnTo>
                    <a:pt x="627" y="819"/>
                  </a:lnTo>
                  <a:lnTo>
                    <a:pt x="633" y="817"/>
                  </a:lnTo>
                  <a:lnTo>
                    <a:pt x="635" y="814"/>
                  </a:lnTo>
                  <a:lnTo>
                    <a:pt x="634" y="810"/>
                  </a:lnTo>
                  <a:lnTo>
                    <a:pt x="637" y="806"/>
                  </a:lnTo>
                  <a:lnTo>
                    <a:pt x="643" y="805"/>
                  </a:lnTo>
                  <a:lnTo>
                    <a:pt x="643" y="810"/>
                  </a:lnTo>
                  <a:lnTo>
                    <a:pt x="649" y="812"/>
                  </a:lnTo>
                  <a:lnTo>
                    <a:pt x="648" y="815"/>
                  </a:lnTo>
                  <a:lnTo>
                    <a:pt x="652" y="820"/>
                  </a:lnTo>
                  <a:lnTo>
                    <a:pt x="650" y="826"/>
                  </a:lnTo>
                  <a:lnTo>
                    <a:pt x="657" y="828"/>
                  </a:lnTo>
                  <a:lnTo>
                    <a:pt x="662" y="830"/>
                  </a:lnTo>
                  <a:lnTo>
                    <a:pt x="664" y="835"/>
                  </a:lnTo>
                  <a:lnTo>
                    <a:pt x="656" y="849"/>
                  </a:lnTo>
                  <a:lnTo>
                    <a:pt x="664" y="850"/>
                  </a:lnTo>
                  <a:lnTo>
                    <a:pt x="665" y="852"/>
                  </a:lnTo>
                  <a:lnTo>
                    <a:pt x="664" y="859"/>
                  </a:lnTo>
                  <a:lnTo>
                    <a:pt x="661" y="865"/>
                  </a:lnTo>
                  <a:lnTo>
                    <a:pt x="661" y="873"/>
                  </a:lnTo>
                  <a:lnTo>
                    <a:pt x="665" y="880"/>
                  </a:lnTo>
                  <a:lnTo>
                    <a:pt x="663" y="894"/>
                  </a:lnTo>
                  <a:lnTo>
                    <a:pt x="669" y="904"/>
                  </a:lnTo>
                  <a:lnTo>
                    <a:pt x="668" y="908"/>
                  </a:lnTo>
                  <a:lnTo>
                    <a:pt x="672" y="921"/>
                  </a:lnTo>
                  <a:lnTo>
                    <a:pt x="678" y="928"/>
                  </a:lnTo>
                  <a:lnTo>
                    <a:pt x="678" y="935"/>
                  </a:lnTo>
                  <a:lnTo>
                    <a:pt x="681" y="939"/>
                  </a:lnTo>
                  <a:lnTo>
                    <a:pt x="680" y="943"/>
                  </a:lnTo>
                  <a:lnTo>
                    <a:pt x="683" y="946"/>
                  </a:lnTo>
                  <a:lnTo>
                    <a:pt x="690" y="947"/>
                  </a:lnTo>
                  <a:lnTo>
                    <a:pt x="687" y="953"/>
                  </a:lnTo>
                  <a:lnTo>
                    <a:pt x="691" y="955"/>
                  </a:lnTo>
                  <a:lnTo>
                    <a:pt x="691" y="958"/>
                  </a:lnTo>
                  <a:lnTo>
                    <a:pt x="695" y="963"/>
                  </a:lnTo>
                  <a:lnTo>
                    <a:pt x="694" y="965"/>
                  </a:lnTo>
                  <a:lnTo>
                    <a:pt x="695" y="972"/>
                  </a:lnTo>
                  <a:lnTo>
                    <a:pt x="692" y="983"/>
                  </a:lnTo>
                  <a:lnTo>
                    <a:pt x="690" y="985"/>
                  </a:lnTo>
                  <a:lnTo>
                    <a:pt x="686" y="984"/>
                  </a:lnTo>
                  <a:lnTo>
                    <a:pt x="684" y="986"/>
                  </a:lnTo>
                  <a:lnTo>
                    <a:pt x="688" y="1004"/>
                  </a:lnTo>
                  <a:lnTo>
                    <a:pt x="692" y="1009"/>
                  </a:lnTo>
                  <a:lnTo>
                    <a:pt x="702" y="1017"/>
                  </a:lnTo>
                  <a:lnTo>
                    <a:pt x="702" y="1023"/>
                  </a:lnTo>
                  <a:lnTo>
                    <a:pt x="706" y="1024"/>
                  </a:lnTo>
                  <a:lnTo>
                    <a:pt x="716" y="1018"/>
                  </a:lnTo>
                  <a:lnTo>
                    <a:pt x="720" y="1019"/>
                  </a:lnTo>
                  <a:lnTo>
                    <a:pt x="733" y="1033"/>
                  </a:lnTo>
                  <a:lnTo>
                    <a:pt x="733" y="1038"/>
                  </a:lnTo>
                  <a:lnTo>
                    <a:pt x="737" y="1044"/>
                  </a:lnTo>
                  <a:lnTo>
                    <a:pt x="737" y="1048"/>
                  </a:lnTo>
                  <a:lnTo>
                    <a:pt x="739" y="1053"/>
                  </a:lnTo>
                  <a:lnTo>
                    <a:pt x="740" y="1066"/>
                  </a:lnTo>
                  <a:lnTo>
                    <a:pt x="734" y="1074"/>
                  </a:lnTo>
                  <a:lnTo>
                    <a:pt x="740" y="1081"/>
                  </a:lnTo>
                  <a:lnTo>
                    <a:pt x="739" y="1085"/>
                  </a:lnTo>
                  <a:lnTo>
                    <a:pt x="743" y="1091"/>
                  </a:lnTo>
                  <a:lnTo>
                    <a:pt x="740" y="1097"/>
                  </a:lnTo>
                  <a:lnTo>
                    <a:pt x="741" y="1104"/>
                  </a:lnTo>
                  <a:lnTo>
                    <a:pt x="739" y="1107"/>
                  </a:lnTo>
                  <a:lnTo>
                    <a:pt x="744" y="1108"/>
                  </a:lnTo>
                  <a:lnTo>
                    <a:pt x="749" y="1116"/>
                  </a:lnTo>
                  <a:lnTo>
                    <a:pt x="758" y="1121"/>
                  </a:lnTo>
                  <a:lnTo>
                    <a:pt x="759" y="1126"/>
                  </a:lnTo>
                  <a:lnTo>
                    <a:pt x="762" y="1130"/>
                  </a:lnTo>
                  <a:lnTo>
                    <a:pt x="767" y="1129"/>
                  </a:lnTo>
                  <a:lnTo>
                    <a:pt x="768" y="1122"/>
                  </a:lnTo>
                  <a:lnTo>
                    <a:pt x="768" y="1116"/>
                  </a:lnTo>
                  <a:lnTo>
                    <a:pt x="774" y="1108"/>
                  </a:lnTo>
                  <a:lnTo>
                    <a:pt x="777" y="1106"/>
                  </a:lnTo>
                  <a:lnTo>
                    <a:pt x="784" y="1105"/>
                  </a:lnTo>
                  <a:lnTo>
                    <a:pt x="789" y="1102"/>
                  </a:lnTo>
                  <a:lnTo>
                    <a:pt x="797" y="1107"/>
                  </a:lnTo>
                  <a:lnTo>
                    <a:pt x="814" y="1112"/>
                  </a:lnTo>
                  <a:lnTo>
                    <a:pt x="820" y="1115"/>
                  </a:lnTo>
                  <a:lnTo>
                    <a:pt x="827" y="1115"/>
                  </a:lnTo>
                  <a:lnTo>
                    <a:pt x="832" y="1121"/>
                  </a:lnTo>
                  <a:lnTo>
                    <a:pt x="841" y="1122"/>
                  </a:lnTo>
                  <a:lnTo>
                    <a:pt x="846" y="1113"/>
                  </a:lnTo>
                  <a:lnTo>
                    <a:pt x="847" y="1106"/>
                  </a:lnTo>
                  <a:lnTo>
                    <a:pt x="857" y="1105"/>
                  </a:lnTo>
                  <a:lnTo>
                    <a:pt x="861" y="1101"/>
                  </a:lnTo>
                  <a:lnTo>
                    <a:pt x="866" y="1102"/>
                  </a:lnTo>
                  <a:lnTo>
                    <a:pt x="867" y="1107"/>
                  </a:lnTo>
                  <a:lnTo>
                    <a:pt x="869" y="1109"/>
                  </a:lnTo>
                  <a:lnTo>
                    <a:pt x="881" y="1112"/>
                  </a:lnTo>
                  <a:lnTo>
                    <a:pt x="884" y="1114"/>
                  </a:lnTo>
                  <a:lnTo>
                    <a:pt x="891" y="1113"/>
                  </a:lnTo>
                  <a:lnTo>
                    <a:pt x="896" y="1115"/>
                  </a:lnTo>
                  <a:lnTo>
                    <a:pt x="897" y="1113"/>
                  </a:lnTo>
                  <a:lnTo>
                    <a:pt x="904" y="1115"/>
                  </a:lnTo>
                  <a:lnTo>
                    <a:pt x="911" y="1112"/>
                  </a:lnTo>
                  <a:lnTo>
                    <a:pt x="921" y="1112"/>
                  </a:lnTo>
                  <a:lnTo>
                    <a:pt x="929" y="1126"/>
                  </a:lnTo>
                  <a:lnTo>
                    <a:pt x="933" y="1122"/>
                  </a:lnTo>
                  <a:lnTo>
                    <a:pt x="936" y="1123"/>
                  </a:lnTo>
                  <a:lnTo>
                    <a:pt x="944" y="1121"/>
                  </a:lnTo>
                  <a:lnTo>
                    <a:pt x="950" y="1119"/>
                  </a:lnTo>
                  <a:lnTo>
                    <a:pt x="963" y="1122"/>
                  </a:lnTo>
                  <a:lnTo>
                    <a:pt x="968" y="1121"/>
                  </a:lnTo>
                  <a:lnTo>
                    <a:pt x="980" y="1128"/>
                  </a:lnTo>
                  <a:lnTo>
                    <a:pt x="981" y="1127"/>
                  </a:lnTo>
                  <a:lnTo>
                    <a:pt x="985" y="1127"/>
                  </a:lnTo>
                  <a:lnTo>
                    <a:pt x="985" y="1124"/>
                  </a:lnTo>
                  <a:lnTo>
                    <a:pt x="980" y="1123"/>
                  </a:lnTo>
                  <a:lnTo>
                    <a:pt x="979" y="1113"/>
                  </a:lnTo>
                  <a:lnTo>
                    <a:pt x="981" y="1108"/>
                  </a:lnTo>
                  <a:lnTo>
                    <a:pt x="981" y="1104"/>
                  </a:lnTo>
                  <a:lnTo>
                    <a:pt x="987" y="1104"/>
                  </a:lnTo>
                  <a:lnTo>
                    <a:pt x="989" y="1101"/>
                  </a:lnTo>
                  <a:lnTo>
                    <a:pt x="989" y="1098"/>
                  </a:lnTo>
                  <a:lnTo>
                    <a:pt x="987" y="1093"/>
                  </a:lnTo>
                  <a:lnTo>
                    <a:pt x="988" y="1091"/>
                  </a:lnTo>
                  <a:lnTo>
                    <a:pt x="994" y="1089"/>
                  </a:lnTo>
                  <a:lnTo>
                    <a:pt x="1001" y="1091"/>
                  </a:lnTo>
                  <a:lnTo>
                    <a:pt x="1003" y="1085"/>
                  </a:lnTo>
                  <a:lnTo>
                    <a:pt x="1005" y="1084"/>
                  </a:lnTo>
                  <a:lnTo>
                    <a:pt x="1009" y="1089"/>
                  </a:lnTo>
                  <a:lnTo>
                    <a:pt x="1013" y="1089"/>
                  </a:lnTo>
                  <a:lnTo>
                    <a:pt x="1013" y="1094"/>
                  </a:lnTo>
                  <a:lnTo>
                    <a:pt x="1016" y="1099"/>
                  </a:lnTo>
                  <a:lnTo>
                    <a:pt x="1019" y="1102"/>
                  </a:lnTo>
                  <a:lnTo>
                    <a:pt x="1018" y="1109"/>
                  </a:lnTo>
                  <a:lnTo>
                    <a:pt x="1025" y="1113"/>
                  </a:lnTo>
                  <a:lnTo>
                    <a:pt x="1025" y="1115"/>
                  </a:lnTo>
                  <a:lnTo>
                    <a:pt x="1023" y="1119"/>
                  </a:lnTo>
                  <a:lnTo>
                    <a:pt x="1024" y="1126"/>
                  </a:lnTo>
                  <a:lnTo>
                    <a:pt x="1030" y="1128"/>
                  </a:lnTo>
                  <a:lnTo>
                    <a:pt x="1031" y="1132"/>
                  </a:lnTo>
                  <a:lnTo>
                    <a:pt x="1035" y="1137"/>
                  </a:lnTo>
                  <a:lnTo>
                    <a:pt x="1035" y="1143"/>
                  </a:lnTo>
                  <a:lnTo>
                    <a:pt x="1040" y="1147"/>
                  </a:lnTo>
                  <a:lnTo>
                    <a:pt x="1046" y="1151"/>
                  </a:lnTo>
                  <a:lnTo>
                    <a:pt x="1030" y="1259"/>
                  </a:lnTo>
                  <a:lnTo>
                    <a:pt x="1013" y="1362"/>
                  </a:lnTo>
                  <a:lnTo>
                    <a:pt x="1005" y="1411"/>
                  </a:lnTo>
                  <a:lnTo>
                    <a:pt x="996" y="1470"/>
                  </a:lnTo>
                  <a:lnTo>
                    <a:pt x="978" y="1583"/>
                  </a:lnTo>
                  <a:lnTo>
                    <a:pt x="959" y="1695"/>
                  </a:lnTo>
                  <a:lnTo>
                    <a:pt x="888" y="1682"/>
                  </a:lnTo>
                  <a:lnTo>
                    <a:pt x="790" y="1665"/>
                  </a:lnTo>
                  <a:lnTo>
                    <a:pt x="783" y="1665"/>
                  </a:lnTo>
                  <a:lnTo>
                    <a:pt x="647" y="1641"/>
                  </a:lnTo>
                  <a:lnTo>
                    <a:pt x="477" y="1611"/>
                  </a:lnTo>
                  <a:lnTo>
                    <a:pt x="441" y="1603"/>
                  </a:lnTo>
                  <a:lnTo>
                    <a:pt x="320" y="1579"/>
                  </a:lnTo>
                  <a:lnTo>
                    <a:pt x="171" y="1549"/>
                  </a:lnTo>
                  <a:lnTo>
                    <a:pt x="4" y="1512"/>
                  </a:lnTo>
                  <a:lnTo>
                    <a:pt x="0" y="1511"/>
                  </a:lnTo>
                  <a:lnTo>
                    <a:pt x="81" y="1145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Freeform 11" descr="Light downward diagonal"/>
            <p:cNvSpPr>
              <a:spLocks/>
            </p:cNvSpPr>
            <p:nvPr/>
          </p:nvSpPr>
          <p:spPr bwMode="auto">
            <a:xfrm>
              <a:off x="7432675" y="2649538"/>
              <a:ext cx="236538" cy="441325"/>
            </a:xfrm>
            <a:custGeom>
              <a:avLst/>
              <a:gdLst>
                <a:gd name="T0" fmla="*/ 2147483647 w 298"/>
                <a:gd name="T1" fmla="*/ 2147483647 h 557"/>
                <a:gd name="T2" fmla="*/ 2147483647 w 298"/>
                <a:gd name="T3" fmla="*/ 2147483647 h 557"/>
                <a:gd name="T4" fmla="*/ 2147483647 w 298"/>
                <a:gd name="T5" fmla="*/ 2147483647 h 557"/>
                <a:gd name="T6" fmla="*/ 2147483647 w 298"/>
                <a:gd name="T7" fmla="*/ 2147483647 h 557"/>
                <a:gd name="T8" fmla="*/ 2147483647 w 298"/>
                <a:gd name="T9" fmla="*/ 2147483647 h 557"/>
                <a:gd name="T10" fmla="*/ 2147483647 w 298"/>
                <a:gd name="T11" fmla="*/ 2147483647 h 557"/>
                <a:gd name="T12" fmla="*/ 2147483647 w 298"/>
                <a:gd name="T13" fmla="*/ 2147483647 h 557"/>
                <a:gd name="T14" fmla="*/ 2147483647 w 298"/>
                <a:gd name="T15" fmla="*/ 2147483647 h 557"/>
                <a:gd name="T16" fmla="*/ 2147483647 w 298"/>
                <a:gd name="T17" fmla="*/ 2147483647 h 557"/>
                <a:gd name="T18" fmla="*/ 2147483647 w 298"/>
                <a:gd name="T19" fmla="*/ 2147483647 h 557"/>
                <a:gd name="T20" fmla="*/ 2147483647 w 298"/>
                <a:gd name="T21" fmla="*/ 2147483647 h 557"/>
                <a:gd name="T22" fmla="*/ 2147483647 w 298"/>
                <a:gd name="T23" fmla="*/ 2147483647 h 557"/>
                <a:gd name="T24" fmla="*/ 2147483647 w 298"/>
                <a:gd name="T25" fmla="*/ 2147483647 h 557"/>
                <a:gd name="T26" fmla="*/ 2147483647 w 298"/>
                <a:gd name="T27" fmla="*/ 2147483647 h 557"/>
                <a:gd name="T28" fmla="*/ 2147483647 w 298"/>
                <a:gd name="T29" fmla="*/ 2147483647 h 557"/>
                <a:gd name="T30" fmla="*/ 0 w 298"/>
                <a:gd name="T31" fmla="*/ 2147483647 h 557"/>
                <a:gd name="T32" fmla="*/ 2147483647 w 298"/>
                <a:gd name="T33" fmla="*/ 2147483647 h 557"/>
                <a:gd name="T34" fmla="*/ 2147483647 w 298"/>
                <a:gd name="T35" fmla="*/ 2147483647 h 557"/>
                <a:gd name="T36" fmla="*/ 2147483647 w 298"/>
                <a:gd name="T37" fmla="*/ 2147483647 h 557"/>
                <a:gd name="T38" fmla="*/ 2147483647 w 298"/>
                <a:gd name="T39" fmla="*/ 2147483647 h 557"/>
                <a:gd name="T40" fmla="*/ 2147483647 w 298"/>
                <a:gd name="T41" fmla="*/ 2147483647 h 557"/>
                <a:gd name="T42" fmla="*/ 2147483647 w 298"/>
                <a:gd name="T43" fmla="*/ 2147483647 h 557"/>
                <a:gd name="T44" fmla="*/ 2147483647 w 298"/>
                <a:gd name="T45" fmla="*/ 2147483647 h 557"/>
                <a:gd name="T46" fmla="*/ 2147483647 w 298"/>
                <a:gd name="T47" fmla="*/ 2147483647 h 557"/>
                <a:gd name="T48" fmla="*/ 2147483647 w 298"/>
                <a:gd name="T49" fmla="*/ 2147483647 h 557"/>
                <a:gd name="T50" fmla="*/ 2147483647 w 298"/>
                <a:gd name="T51" fmla="*/ 2147483647 h 557"/>
                <a:gd name="T52" fmla="*/ 2147483647 w 298"/>
                <a:gd name="T53" fmla="*/ 2147483647 h 557"/>
                <a:gd name="T54" fmla="*/ 2147483647 w 298"/>
                <a:gd name="T55" fmla="*/ 2147483647 h 557"/>
                <a:gd name="T56" fmla="*/ 2147483647 w 298"/>
                <a:gd name="T57" fmla="*/ 2147483647 h 557"/>
                <a:gd name="T58" fmla="*/ 2147483647 w 298"/>
                <a:gd name="T59" fmla="*/ 2147483647 h 557"/>
                <a:gd name="T60" fmla="*/ 2147483647 w 298"/>
                <a:gd name="T61" fmla="*/ 2147483647 h 557"/>
                <a:gd name="T62" fmla="*/ 2147483647 w 298"/>
                <a:gd name="T63" fmla="*/ 2147483647 h 557"/>
                <a:gd name="T64" fmla="*/ 2147483647 w 298"/>
                <a:gd name="T65" fmla="*/ 2147483647 h 557"/>
                <a:gd name="T66" fmla="*/ 2147483647 w 298"/>
                <a:gd name="T67" fmla="*/ 2147483647 h 557"/>
                <a:gd name="T68" fmla="*/ 2147483647 w 298"/>
                <a:gd name="T69" fmla="*/ 2147483647 h 557"/>
                <a:gd name="T70" fmla="*/ 2147483647 w 298"/>
                <a:gd name="T71" fmla="*/ 2147483647 h 557"/>
                <a:gd name="T72" fmla="*/ 2147483647 w 298"/>
                <a:gd name="T73" fmla="*/ 2147483647 h 557"/>
                <a:gd name="T74" fmla="*/ 2147483647 w 298"/>
                <a:gd name="T75" fmla="*/ 2147483647 h 557"/>
                <a:gd name="T76" fmla="*/ 2147483647 w 298"/>
                <a:gd name="T77" fmla="*/ 2147483647 h 557"/>
                <a:gd name="T78" fmla="*/ 2147483647 w 298"/>
                <a:gd name="T79" fmla="*/ 2147483647 h 557"/>
                <a:gd name="T80" fmla="*/ 2147483647 w 298"/>
                <a:gd name="T81" fmla="*/ 2147483647 h 557"/>
                <a:gd name="T82" fmla="*/ 2147483647 w 298"/>
                <a:gd name="T83" fmla="*/ 2147483647 h 557"/>
                <a:gd name="T84" fmla="*/ 2147483647 w 298"/>
                <a:gd name="T85" fmla="*/ 2147483647 h 55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8"/>
                <a:gd name="T130" fmla="*/ 0 h 557"/>
                <a:gd name="T131" fmla="*/ 298 w 298"/>
                <a:gd name="T132" fmla="*/ 557 h 55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8" h="557">
                  <a:moveTo>
                    <a:pt x="131" y="557"/>
                  </a:moveTo>
                  <a:lnTo>
                    <a:pt x="130" y="557"/>
                  </a:lnTo>
                  <a:lnTo>
                    <a:pt x="122" y="545"/>
                  </a:lnTo>
                  <a:lnTo>
                    <a:pt x="123" y="537"/>
                  </a:lnTo>
                  <a:lnTo>
                    <a:pt x="118" y="515"/>
                  </a:lnTo>
                  <a:lnTo>
                    <a:pt x="102" y="433"/>
                  </a:lnTo>
                  <a:lnTo>
                    <a:pt x="94" y="389"/>
                  </a:lnTo>
                  <a:lnTo>
                    <a:pt x="88" y="380"/>
                  </a:lnTo>
                  <a:lnTo>
                    <a:pt x="83" y="378"/>
                  </a:lnTo>
                  <a:lnTo>
                    <a:pt x="83" y="374"/>
                  </a:lnTo>
                  <a:lnTo>
                    <a:pt x="79" y="369"/>
                  </a:lnTo>
                  <a:lnTo>
                    <a:pt x="78" y="368"/>
                  </a:lnTo>
                  <a:lnTo>
                    <a:pt x="69" y="372"/>
                  </a:lnTo>
                  <a:lnTo>
                    <a:pt x="68" y="384"/>
                  </a:lnTo>
                  <a:lnTo>
                    <a:pt x="62" y="381"/>
                  </a:lnTo>
                  <a:lnTo>
                    <a:pt x="60" y="371"/>
                  </a:lnTo>
                  <a:lnTo>
                    <a:pt x="63" y="351"/>
                  </a:lnTo>
                  <a:lnTo>
                    <a:pt x="63" y="342"/>
                  </a:lnTo>
                  <a:lnTo>
                    <a:pt x="61" y="336"/>
                  </a:lnTo>
                  <a:lnTo>
                    <a:pt x="56" y="332"/>
                  </a:lnTo>
                  <a:lnTo>
                    <a:pt x="53" y="315"/>
                  </a:lnTo>
                  <a:lnTo>
                    <a:pt x="47" y="309"/>
                  </a:lnTo>
                  <a:lnTo>
                    <a:pt x="41" y="294"/>
                  </a:lnTo>
                  <a:lnTo>
                    <a:pt x="41" y="287"/>
                  </a:lnTo>
                  <a:lnTo>
                    <a:pt x="35" y="282"/>
                  </a:lnTo>
                  <a:lnTo>
                    <a:pt x="34" y="279"/>
                  </a:lnTo>
                  <a:lnTo>
                    <a:pt x="37" y="268"/>
                  </a:lnTo>
                  <a:lnTo>
                    <a:pt x="35" y="261"/>
                  </a:lnTo>
                  <a:lnTo>
                    <a:pt x="38" y="253"/>
                  </a:lnTo>
                  <a:lnTo>
                    <a:pt x="37" y="247"/>
                  </a:lnTo>
                  <a:lnTo>
                    <a:pt x="45" y="232"/>
                  </a:lnTo>
                  <a:lnTo>
                    <a:pt x="35" y="208"/>
                  </a:lnTo>
                  <a:lnTo>
                    <a:pt x="38" y="199"/>
                  </a:lnTo>
                  <a:lnTo>
                    <a:pt x="37" y="193"/>
                  </a:lnTo>
                  <a:lnTo>
                    <a:pt x="25" y="170"/>
                  </a:lnTo>
                  <a:lnTo>
                    <a:pt x="23" y="169"/>
                  </a:lnTo>
                  <a:lnTo>
                    <a:pt x="17" y="165"/>
                  </a:lnTo>
                  <a:lnTo>
                    <a:pt x="14" y="157"/>
                  </a:lnTo>
                  <a:lnTo>
                    <a:pt x="15" y="153"/>
                  </a:lnTo>
                  <a:lnTo>
                    <a:pt x="14" y="147"/>
                  </a:lnTo>
                  <a:lnTo>
                    <a:pt x="15" y="143"/>
                  </a:lnTo>
                  <a:lnTo>
                    <a:pt x="10" y="134"/>
                  </a:lnTo>
                  <a:lnTo>
                    <a:pt x="12" y="116"/>
                  </a:lnTo>
                  <a:lnTo>
                    <a:pt x="5" y="113"/>
                  </a:lnTo>
                  <a:lnTo>
                    <a:pt x="2" y="107"/>
                  </a:lnTo>
                  <a:lnTo>
                    <a:pt x="4" y="87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23" y="66"/>
                  </a:lnTo>
                  <a:lnTo>
                    <a:pt x="121" y="42"/>
                  </a:lnTo>
                  <a:lnTo>
                    <a:pt x="219" y="17"/>
                  </a:lnTo>
                  <a:lnTo>
                    <a:pt x="279" y="0"/>
                  </a:lnTo>
                  <a:lnTo>
                    <a:pt x="275" y="9"/>
                  </a:lnTo>
                  <a:lnTo>
                    <a:pt x="281" y="15"/>
                  </a:lnTo>
                  <a:lnTo>
                    <a:pt x="284" y="24"/>
                  </a:lnTo>
                  <a:lnTo>
                    <a:pt x="279" y="45"/>
                  </a:lnTo>
                  <a:lnTo>
                    <a:pt x="280" y="53"/>
                  </a:lnTo>
                  <a:lnTo>
                    <a:pt x="274" y="63"/>
                  </a:lnTo>
                  <a:lnTo>
                    <a:pt x="282" y="76"/>
                  </a:lnTo>
                  <a:lnTo>
                    <a:pt x="286" y="81"/>
                  </a:lnTo>
                  <a:lnTo>
                    <a:pt x="290" y="83"/>
                  </a:lnTo>
                  <a:lnTo>
                    <a:pt x="295" y="91"/>
                  </a:lnTo>
                  <a:lnTo>
                    <a:pt x="298" y="94"/>
                  </a:lnTo>
                  <a:lnTo>
                    <a:pt x="291" y="102"/>
                  </a:lnTo>
                  <a:lnTo>
                    <a:pt x="291" y="105"/>
                  </a:lnTo>
                  <a:lnTo>
                    <a:pt x="295" y="107"/>
                  </a:lnTo>
                  <a:lnTo>
                    <a:pt x="295" y="114"/>
                  </a:lnTo>
                  <a:lnTo>
                    <a:pt x="292" y="120"/>
                  </a:lnTo>
                  <a:lnTo>
                    <a:pt x="289" y="120"/>
                  </a:lnTo>
                  <a:lnTo>
                    <a:pt x="287" y="122"/>
                  </a:lnTo>
                  <a:lnTo>
                    <a:pt x="288" y="129"/>
                  </a:lnTo>
                  <a:lnTo>
                    <a:pt x="286" y="134"/>
                  </a:lnTo>
                  <a:lnTo>
                    <a:pt x="273" y="142"/>
                  </a:lnTo>
                  <a:lnTo>
                    <a:pt x="269" y="146"/>
                  </a:lnTo>
                  <a:lnTo>
                    <a:pt x="267" y="154"/>
                  </a:lnTo>
                  <a:lnTo>
                    <a:pt x="266" y="157"/>
                  </a:lnTo>
                  <a:lnTo>
                    <a:pt x="252" y="161"/>
                  </a:lnTo>
                  <a:lnTo>
                    <a:pt x="251" y="165"/>
                  </a:lnTo>
                  <a:lnTo>
                    <a:pt x="242" y="166"/>
                  </a:lnTo>
                  <a:lnTo>
                    <a:pt x="237" y="174"/>
                  </a:lnTo>
                  <a:lnTo>
                    <a:pt x="236" y="183"/>
                  </a:lnTo>
                  <a:lnTo>
                    <a:pt x="239" y="188"/>
                  </a:lnTo>
                  <a:lnTo>
                    <a:pt x="241" y="200"/>
                  </a:lnTo>
                  <a:lnTo>
                    <a:pt x="244" y="205"/>
                  </a:lnTo>
                  <a:lnTo>
                    <a:pt x="248" y="212"/>
                  </a:lnTo>
                  <a:lnTo>
                    <a:pt x="246" y="217"/>
                  </a:lnTo>
                  <a:lnTo>
                    <a:pt x="249" y="218"/>
                  </a:lnTo>
                  <a:lnTo>
                    <a:pt x="250" y="220"/>
                  </a:lnTo>
                  <a:lnTo>
                    <a:pt x="245" y="233"/>
                  </a:lnTo>
                  <a:lnTo>
                    <a:pt x="245" y="238"/>
                  </a:lnTo>
                  <a:lnTo>
                    <a:pt x="243" y="243"/>
                  </a:lnTo>
                  <a:lnTo>
                    <a:pt x="243" y="247"/>
                  </a:lnTo>
                  <a:lnTo>
                    <a:pt x="248" y="249"/>
                  </a:lnTo>
                  <a:lnTo>
                    <a:pt x="245" y="255"/>
                  </a:lnTo>
                  <a:lnTo>
                    <a:pt x="245" y="261"/>
                  </a:lnTo>
                  <a:lnTo>
                    <a:pt x="239" y="270"/>
                  </a:lnTo>
                  <a:lnTo>
                    <a:pt x="242" y="287"/>
                  </a:lnTo>
                  <a:lnTo>
                    <a:pt x="241" y="295"/>
                  </a:lnTo>
                  <a:lnTo>
                    <a:pt x="239" y="300"/>
                  </a:lnTo>
                  <a:lnTo>
                    <a:pt x="234" y="304"/>
                  </a:lnTo>
                  <a:lnTo>
                    <a:pt x="229" y="313"/>
                  </a:lnTo>
                  <a:lnTo>
                    <a:pt x="230" y="336"/>
                  </a:lnTo>
                  <a:lnTo>
                    <a:pt x="226" y="343"/>
                  </a:lnTo>
                  <a:lnTo>
                    <a:pt x="224" y="356"/>
                  </a:lnTo>
                  <a:lnTo>
                    <a:pt x="229" y="363"/>
                  </a:lnTo>
                  <a:lnTo>
                    <a:pt x="230" y="379"/>
                  </a:lnTo>
                  <a:lnTo>
                    <a:pt x="230" y="387"/>
                  </a:lnTo>
                  <a:lnTo>
                    <a:pt x="234" y="392"/>
                  </a:lnTo>
                  <a:lnTo>
                    <a:pt x="233" y="399"/>
                  </a:lnTo>
                  <a:lnTo>
                    <a:pt x="235" y="402"/>
                  </a:lnTo>
                  <a:lnTo>
                    <a:pt x="234" y="419"/>
                  </a:lnTo>
                  <a:lnTo>
                    <a:pt x="236" y="437"/>
                  </a:lnTo>
                  <a:lnTo>
                    <a:pt x="241" y="444"/>
                  </a:lnTo>
                  <a:lnTo>
                    <a:pt x="242" y="453"/>
                  </a:lnTo>
                  <a:lnTo>
                    <a:pt x="241" y="460"/>
                  </a:lnTo>
                  <a:lnTo>
                    <a:pt x="243" y="470"/>
                  </a:lnTo>
                  <a:lnTo>
                    <a:pt x="242" y="476"/>
                  </a:lnTo>
                  <a:lnTo>
                    <a:pt x="238" y="479"/>
                  </a:lnTo>
                  <a:lnTo>
                    <a:pt x="236" y="483"/>
                  </a:lnTo>
                  <a:lnTo>
                    <a:pt x="237" y="492"/>
                  </a:lnTo>
                  <a:lnTo>
                    <a:pt x="236" y="504"/>
                  </a:lnTo>
                  <a:lnTo>
                    <a:pt x="241" y="515"/>
                  </a:lnTo>
                  <a:lnTo>
                    <a:pt x="246" y="517"/>
                  </a:lnTo>
                  <a:lnTo>
                    <a:pt x="249" y="522"/>
                  </a:lnTo>
                  <a:lnTo>
                    <a:pt x="253" y="522"/>
                  </a:lnTo>
                  <a:lnTo>
                    <a:pt x="257" y="524"/>
                  </a:lnTo>
                  <a:lnTo>
                    <a:pt x="259" y="529"/>
                  </a:lnTo>
                  <a:lnTo>
                    <a:pt x="184" y="545"/>
                  </a:lnTo>
                  <a:lnTo>
                    <a:pt x="169" y="549"/>
                  </a:lnTo>
                  <a:lnTo>
                    <a:pt x="131" y="557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6E6E6E">
                  <a:alpha val="52156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Freeform 12"/>
            <p:cNvSpPr>
              <a:spLocks/>
            </p:cNvSpPr>
            <p:nvPr/>
          </p:nvSpPr>
          <p:spPr bwMode="auto">
            <a:xfrm>
              <a:off x="4497388" y="2278063"/>
              <a:ext cx="912812" cy="1028700"/>
            </a:xfrm>
            <a:custGeom>
              <a:avLst/>
              <a:gdLst>
                <a:gd name="T0" fmla="*/ 2147483647 w 1149"/>
                <a:gd name="T1" fmla="*/ 2147483647 h 1295"/>
                <a:gd name="T2" fmla="*/ 2147483647 w 1149"/>
                <a:gd name="T3" fmla="*/ 2147483647 h 1295"/>
                <a:gd name="T4" fmla="*/ 2147483647 w 1149"/>
                <a:gd name="T5" fmla="*/ 2147483647 h 1295"/>
                <a:gd name="T6" fmla="*/ 2147483647 w 1149"/>
                <a:gd name="T7" fmla="*/ 2147483647 h 1295"/>
                <a:gd name="T8" fmla="*/ 2147483647 w 1149"/>
                <a:gd name="T9" fmla="*/ 2147483647 h 1295"/>
                <a:gd name="T10" fmla="*/ 2147483647 w 1149"/>
                <a:gd name="T11" fmla="*/ 2147483647 h 1295"/>
                <a:gd name="T12" fmla="*/ 2147483647 w 1149"/>
                <a:gd name="T13" fmla="*/ 2147483647 h 1295"/>
                <a:gd name="T14" fmla="*/ 2147483647 w 1149"/>
                <a:gd name="T15" fmla="*/ 2147483647 h 1295"/>
                <a:gd name="T16" fmla="*/ 2147483647 w 1149"/>
                <a:gd name="T17" fmla="*/ 2147483647 h 1295"/>
                <a:gd name="T18" fmla="*/ 2147483647 w 1149"/>
                <a:gd name="T19" fmla="*/ 2147483647 h 1295"/>
                <a:gd name="T20" fmla="*/ 2147483647 w 1149"/>
                <a:gd name="T21" fmla="*/ 2147483647 h 1295"/>
                <a:gd name="T22" fmla="*/ 2147483647 w 1149"/>
                <a:gd name="T23" fmla="*/ 2147483647 h 1295"/>
                <a:gd name="T24" fmla="*/ 2147483647 w 1149"/>
                <a:gd name="T25" fmla="*/ 2147483647 h 1295"/>
                <a:gd name="T26" fmla="*/ 2147483647 w 1149"/>
                <a:gd name="T27" fmla="*/ 2147483647 h 1295"/>
                <a:gd name="T28" fmla="*/ 2147483647 w 1149"/>
                <a:gd name="T29" fmla="*/ 2147483647 h 1295"/>
                <a:gd name="T30" fmla="*/ 2147483647 w 1149"/>
                <a:gd name="T31" fmla="*/ 2147483647 h 1295"/>
                <a:gd name="T32" fmla="*/ 2147483647 w 1149"/>
                <a:gd name="T33" fmla="*/ 2147483647 h 1295"/>
                <a:gd name="T34" fmla="*/ 2147483647 w 1149"/>
                <a:gd name="T35" fmla="*/ 2147483647 h 1295"/>
                <a:gd name="T36" fmla="*/ 2147483647 w 1149"/>
                <a:gd name="T37" fmla="*/ 2147483647 h 1295"/>
                <a:gd name="T38" fmla="*/ 2147483647 w 1149"/>
                <a:gd name="T39" fmla="*/ 2147483647 h 1295"/>
                <a:gd name="T40" fmla="*/ 2147483647 w 1149"/>
                <a:gd name="T41" fmla="*/ 2147483647 h 1295"/>
                <a:gd name="T42" fmla="*/ 2147483647 w 1149"/>
                <a:gd name="T43" fmla="*/ 2147483647 h 1295"/>
                <a:gd name="T44" fmla="*/ 2147483647 w 1149"/>
                <a:gd name="T45" fmla="*/ 2147483647 h 1295"/>
                <a:gd name="T46" fmla="*/ 2147483647 w 1149"/>
                <a:gd name="T47" fmla="*/ 2147483647 h 1295"/>
                <a:gd name="T48" fmla="*/ 2147483647 w 1149"/>
                <a:gd name="T49" fmla="*/ 2147483647 h 1295"/>
                <a:gd name="T50" fmla="*/ 2147483647 w 1149"/>
                <a:gd name="T51" fmla="*/ 2147483647 h 1295"/>
                <a:gd name="T52" fmla="*/ 2147483647 w 1149"/>
                <a:gd name="T53" fmla="*/ 2147483647 h 1295"/>
                <a:gd name="T54" fmla="*/ 2147483647 w 1149"/>
                <a:gd name="T55" fmla="*/ 2147483647 h 1295"/>
                <a:gd name="T56" fmla="*/ 2147483647 w 1149"/>
                <a:gd name="T57" fmla="*/ 2147483647 h 1295"/>
                <a:gd name="T58" fmla="*/ 2147483647 w 1149"/>
                <a:gd name="T59" fmla="*/ 2147483647 h 1295"/>
                <a:gd name="T60" fmla="*/ 2147483647 w 1149"/>
                <a:gd name="T61" fmla="*/ 2147483647 h 1295"/>
                <a:gd name="T62" fmla="*/ 2147483647 w 1149"/>
                <a:gd name="T63" fmla="*/ 2147483647 h 1295"/>
                <a:gd name="T64" fmla="*/ 2147483647 w 1149"/>
                <a:gd name="T65" fmla="*/ 2147483647 h 1295"/>
                <a:gd name="T66" fmla="*/ 2147483647 w 1149"/>
                <a:gd name="T67" fmla="*/ 2147483647 h 1295"/>
                <a:gd name="T68" fmla="*/ 2147483647 w 1149"/>
                <a:gd name="T69" fmla="*/ 2147483647 h 1295"/>
                <a:gd name="T70" fmla="*/ 2147483647 w 1149"/>
                <a:gd name="T71" fmla="*/ 2147483647 h 1295"/>
                <a:gd name="T72" fmla="*/ 2147483647 w 1149"/>
                <a:gd name="T73" fmla="*/ 2147483647 h 1295"/>
                <a:gd name="T74" fmla="*/ 2147483647 w 1149"/>
                <a:gd name="T75" fmla="*/ 2147483647 h 1295"/>
                <a:gd name="T76" fmla="*/ 2147483647 w 1149"/>
                <a:gd name="T77" fmla="*/ 2147483647 h 1295"/>
                <a:gd name="T78" fmla="*/ 2147483647 w 1149"/>
                <a:gd name="T79" fmla="*/ 2147483647 h 1295"/>
                <a:gd name="T80" fmla="*/ 2147483647 w 1149"/>
                <a:gd name="T81" fmla="*/ 2147483647 h 1295"/>
                <a:gd name="T82" fmla="*/ 2147483647 w 1149"/>
                <a:gd name="T83" fmla="*/ 2147483647 h 1295"/>
                <a:gd name="T84" fmla="*/ 2147483647 w 1149"/>
                <a:gd name="T85" fmla="*/ 2147483647 h 1295"/>
                <a:gd name="T86" fmla="*/ 2147483647 w 1149"/>
                <a:gd name="T87" fmla="*/ 2147483647 h 1295"/>
                <a:gd name="T88" fmla="*/ 2147483647 w 1149"/>
                <a:gd name="T89" fmla="*/ 2147483647 h 1295"/>
                <a:gd name="T90" fmla="*/ 2147483647 w 1149"/>
                <a:gd name="T91" fmla="*/ 2147483647 h 1295"/>
                <a:gd name="T92" fmla="*/ 2147483647 w 1149"/>
                <a:gd name="T93" fmla="*/ 2147483647 h 1295"/>
                <a:gd name="T94" fmla="*/ 2147483647 w 1149"/>
                <a:gd name="T95" fmla="*/ 2147483647 h 1295"/>
                <a:gd name="T96" fmla="*/ 2147483647 w 1149"/>
                <a:gd name="T97" fmla="*/ 2147483647 h 1295"/>
                <a:gd name="T98" fmla="*/ 2147483647 w 1149"/>
                <a:gd name="T99" fmla="*/ 2147483647 h 1295"/>
                <a:gd name="T100" fmla="*/ 2147483647 w 1149"/>
                <a:gd name="T101" fmla="*/ 2147483647 h 1295"/>
                <a:gd name="T102" fmla="*/ 2147483647 w 1149"/>
                <a:gd name="T103" fmla="*/ 2147483647 h 1295"/>
                <a:gd name="T104" fmla="*/ 2147483647 w 1149"/>
                <a:gd name="T105" fmla="*/ 2147483647 h 1295"/>
                <a:gd name="T106" fmla="*/ 2147483647 w 1149"/>
                <a:gd name="T107" fmla="*/ 2147483647 h 1295"/>
                <a:gd name="T108" fmla="*/ 2147483647 w 1149"/>
                <a:gd name="T109" fmla="*/ 2147483647 h 1295"/>
                <a:gd name="T110" fmla="*/ 2147483647 w 1149"/>
                <a:gd name="T111" fmla="*/ 2147483647 h 1295"/>
                <a:gd name="T112" fmla="*/ 2147483647 w 1149"/>
                <a:gd name="T113" fmla="*/ 2147483647 h 1295"/>
                <a:gd name="T114" fmla="*/ 2147483647 w 1149"/>
                <a:gd name="T115" fmla="*/ 2147483647 h 1295"/>
                <a:gd name="T116" fmla="*/ 2147483647 w 1149"/>
                <a:gd name="T117" fmla="*/ 2147483647 h 1295"/>
                <a:gd name="T118" fmla="*/ 2147483647 w 1149"/>
                <a:gd name="T119" fmla="*/ 2147483647 h 1295"/>
                <a:gd name="T120" fmla="*/ 2147483647 w 1149"/>
                <a:gd name="T121" fmla="*/ 2147483647 h 12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49"/>
                <a:gd name="T184" fmla="*/ 0 h 1295"/>
                <a:gd name="T185" fmla="*/ 1149 w 1149"/>
                <a:gd name="T186" fmla="*/ 1295 h 12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49" h="1295">
                  <a:moveTo>
                    <a:pt x="864" y="1279"/>
                  </a:moveTo>
                  <a:lnTo>
                    <a:pt x="809" y="1283"/>
                  </a:lnTo>
                  <a:lnTo>
                    <a:pt x="749" y="1285"/>
                  </a:lnTo>
                  <a:lnTo>
                    <a:pt x="732" y="1285"/>
                  </a:lnTo>
                  <a:lnTo>
                    <a:pt x="657" y="1287"/>
                  </a:lnTo>
                  <a:lnTo>
                    <a:pt x="652" y="1287"/>
                  </a:lnTo>
                  <a:lnTo>
                    <a:pt x="581" y="1290"/>
                  </a:lnTo>
                  <a:lnTo>
                    <a:pt x="556" y="1291"/>
                  </a:lnTo>
                  <a:lnTo>
                    <a:pt x="506" y="1292"/>
                  </a:lnTo>
                  <a:lnTo>
                    <a:pt x="462" y="1293"/>
                  </a:lnTo>
                  <a:lnTo>
                    <a:pt x="428" y="1293"/>
                  </a:lnTo>
                  <a:lnTo>
                    <a:pt x="364" y="1294"/>
                  </a:lnTo>
                  <a:lnTo>
                    <a:pt x="354" y="1294"/>
                  </a:lnTo>
                  <a:lnTo>
                    <a:pt x="278" y="1294"/>
                  </a:lnTo>
                  <a:lnTo>
                    <a:pt x="266" y="1295"/>
                  </a:lnTo>
                  <a:lnTo>
                    <a:pt x="203" y="1295"/>
                  </a:lnTo>
                  <a:lnTo>
                    <a:pt x="171" y="1295"/>
                  </a:lnTo>
                  <a:lnTo>
                    <a:pt x="107" y="1295"/>
                  </a:lnTo>
                  <a:lnTo>
                    <a:pt x="108" y="1217"/>
                  </a:lnTo>
                  <a:lnTo>
                    <a:pt x="108" y="1140"/>
                  </a:lnTo>
                  <a:lnTo>
                    <a:pt x="109" y="1065"/>
                  </a:lnTo>
                  <a:lnTo>
                    <a:pt x="109" y="1044"/>
                  </a:lnTo>
                  <a:lnTo>
                    <a:pt x="109" y="1006"/>
                  </a:lnTo>
                  <a:lnTo>
                    <a:pt x="109" y="968"/>
                  </a:lnTo>
                  <a:lnTo>
                    <a:pt x="110" y="901"/>
                  </a:lnTo>
                  <a:lnTo>
                    <a:pt x="109" y="897"/>
                  </a:lnTo>
                  <a:lnTo>
                    <a:pt x="106" y="890"/>
                  </a:lnTo>
                  <a:lnTo>
                    <a:pt x="98" y="879"/>
                  </a:lnTo>
                  <a:lnTo>
                    <a:pt x="86" y="875"/>
                  </a:lnTo>
                  <a:lnTo>
                    <a:pt x="72" y="871"/>
                  </a:lnTo>
                  <a:lnTo>
                    <a:pt x="65" y="861"/>
                  </a:lnTo>
                  <a:lnTo>
                    <a:pt x="61" y="847"/>
                  </a:lnTo>
                  <a:lnTo>
                    <a:pt x="49" y="832"/>
                  </a:lnTo>
                  <a:lnTo>
                    <a:pt x="48" y="827"/>
                  </a:lnTo>
                  <a:lnTo>
                    <a:pt x="52" y="818"/>
                  </a:lnTo>
                  <a:lnTo>
                    <a:pt x="79" y="799"/>
                  </a:lnTo>
                  <a:lnTo>
                    <a:pt x="87" y="784"/>
                  </a:lnTo>
                  <a:lnTo>
                    <a:pt x="90" y="781"/>
                  </a:lnTo>
                  <a:lnTo>
                    <a:pt x="93" y="756"/>
                  </a:lnTo>
                  <a:lnTo>
                    <a:pt x="94" y="753"/>
                  </a:lnTo>
                  <a:lnTo>
                    <a:pt x="92" y="736"/>
                  </a:lnTo>
                  <a:lnTo>
                    <a:pt x="95" y="720"/>
                  </a:lnTo>
                  <a:lnTo>
                    <a:pt x="93" y="702"/>
                  </a:lnTo>
                  <a:lnTo>
                    <a:pt x="91" y="698"/>
                  </a:lnTo>
                  <a:lnTo>
                    <a:pt x="91" y="694"/>
                  </a:lnTo>
                  <a:lnTo>
                    <a:pt x="89" y="688"/>
                  </a:lnTo>
                  <a:lnTo>
                    <a:pt x="89" y="667"/>
                  </a:lnTo>
                  <a:lnTo>
                    <a:pt x="86" y="664"/>
                  </a:lnTo>
                  <a:lnTo>
                    <a:pt x="80" y="661"/>
                  </a:lnTo>
                  <a:lnTo>
                    <a:pt x="75" y="650"/>
                  </a:lnTo>
                  <a:lnTo>
                    <a:pt x="72" y="646"/>
                  </a:lnTo>
                  <a:lnTo>
                    <a:pt x="71" y="637"/>
                  </a:lnTo>
                  <a:lnTo>
                    <a:pt x="68" y="633"/>
                  </a:lnTo>
                  <a:lnTo>
                    <a:pt x="65" y="611"/>
                  </a:lnTo>
                  <a:lnTo>
                    <a:pt x="63" y="608"/>
                  </a:lnTo>
                  <a:lnTo>
                    <a:pt x="61" y="603"/>
                  </a:lnTo>
                  <a:lnTo>
                    <a:pt x="60" y="602"/>
                  </a:lnTo>
                  <a:lnTo>
                    <a:pt x="60" y="591"/>
                  </a:lnTo>
                  <a:lnTo>
                    <a:pt x="61" y="584"/>
                  </a:lnTo>
                  <a:lnTo>
                    <a:pt x="62" y="573"/>
                  </a:lnTo>
                  <a:lnTo>
                    <a:pt x="60" y="561"/>
                  </a:lnTo>
                  <a:lnTo>
                    <a:pt x="63" y="554"/>
                  </a:lnTo>
                  <a:lnTo>
                    <a:pt x="62" y="550"/>
                  </a:lnTo>
                  <a:lnTo>
                    <a:pt x="65" y="537"/>
                  </a:lnTo>
                  <a:lnTo>
                    <a:pt x="64" y="535"/>
                  </a:lnTo>
                  <a:lnTo>
                    <a:pt x="61" y="535"/>
                  </a:lnTo>
                  <a:lnTo>
                    <a:pt x="61" y="531"/>
                  </a:lnTo>
                  <a:lnTo>
                    <a:pt x="59" y="530"/>
                  </a:lnTo>
                  <a:lnTo>
                    <a:pt x="60" y="527"/>
                  </a:lnTo>
                  <a:lnTo>
                    <a:pt x="56" y="527"/>
                  </a:lnTo>
                  <a:lnTo>
                    <a:pt x="55" y="520"/>
                  </a:lnTo>
                  <a:lnTo>
                    <a:pt x="54" y="517"/>
                  </a:lnTo>
                  <a:lnTo>
                    <a:pt x="56" y="513"/>
                  </a:lnTo>
                  <a:lnTo>
                    <a:pt x="55" y="502"/>
                  </a:lnTo>
                  <a:lnTo>
                    <a:pt x="56" y="500"/>
                  </a:lnTo>
                  <a:lnTo>
                    <a:pt x="54" y="486"/>
                  </a:lnTo>
                  <a:lnTo>
                    <a:pt x="55" y="483"/>
                  </a:lnTo>
                  <a:lnTo>
                    <a:pt x="54" y="467"/>
                  </a:lnTo>
                  <a:lnTo>
                    <a:pt x="52" y="463"/>
                  </a:lnTo>
                  <a:lnTo>
                    <a:pt x="54" y="455"/>
                  </a:lnTo>
                  <a:lnTo>
                    <a:pt x="53" y="451"/>
                  </a:lnTo>
                  <a:lnTo>
                    <a:pt x="54" y="445"/>
                  </a:lnTo>
                  <a:lnTo>
                    <a:pt x="52" y="440"/>
                  </a:lnTo>
                  <a:lnTo>
                    <a:pt x="54" y="436"/>
                  </a:lnTo>
                  <a:lnTo>
                    <a:pt x="53" y="430"/>
                  </a:lnTo>
                  <a:lnTo>
                    <a:pt x="49" y="429"/>
                  </a:lnTo>
                  <a:lnTo>
                    <a:pt x="52" y="424"/>
                  </a:lnTo>
                  <a:lnTo>
                    <a:pt x="50" y="418"/>
                  </a:lnTo>
                  <a:lnTo>
                    <a:pt x="53" y="410"/>
                  </a:lnTo>
                  <a:lnTo>
                    <a:pt x="50" y="406"/>
                  </a:lnTo>
                  <a:lnTo>
                    <a:pt x="53" y="400"/>
                  </a:lnTo>
                  <a:lnTo>
                    <a:pt x="52" y="396"/>
                  </a:lnTo>
                  <a:lnTo>
                    <a:pt x="53" y="388"/>
                  </a:lnTo>
                  <a:lnTo>
                    <a:pt x="49" y="385"/>
                  </a:lnTo>
                  <a:lnTo>
                    <a:pt x="47" y="372"/>
                  </a:lnTo>
                  <a:lnTo>
                    <a:pt x="42" y="363"/>
                  </a:lnTo>
                  <a:lnTo>
                    <a:pt x="41" y="353"/>
                  </a:lnTo>
                  <a:lnTo>
                    <a:pt x="37" y="346"/>
                  </a:lnTo>
                  <a:lnTo>
                    <a:pt x="33" y="342"/>
                  </a:lnTo>
                  <a:lnTo>
                    <a:pt x="34" y="338"/>
                  </a:lnTo>
                  <a:lnTo>
                    <a:pt x="31" y="328"/>
                  </a:lnTo>
                  <a:lnTo>
                    <a:pt x="27" y="327"/>
                  </a:lnTo>
                  <a:lnTo>
                    <a:pt x="29" y="318"/>
                  </a:lnTo>
                  <a:lnTo>
                    <a:pt x="24" y="310"/>
                  </a:lnTo>
                  <a:lnTo>
                    <a:pt x="22" y="289"/>
                  </a:lnTo>
                  <a:lnTo>
                    <a:pt x="17" y="285"/>
                  </a:lnTo>
                  <a:lnTo>
                    <a:pt x="16" y="278"/>
                  </a:lnTo>
                  <a:lnTo>
                    <a:pt x="14" y="274"/>
                  </a:lnTo>
                  <a:lnTo>
                    <a:pt x="14" y="268"/>
                  </a:lnTo>
                  <a:lnTo>
                    <a:pt x="11" y="267"/>
                  </a:lnTo>
                  <a:lnTo>
                    <a:pt x="14" y="265"/>
                  </a:lnTo>
                  <a:lnTo>
                    <a:pt x="11" y="263"/>
                  </a:lnTo>
                  <a:lnTo>
                    <a:pt x="11" y="261"/>
                  </a:lnTo>
                  <a:lnTo>
                    <a:pt x="11" y="257"/>
                  </a:lnTo>
                  <a:lnTo>
                    <a:pt x="12" y="255"/>
                  </a:lnTo>
                  <a:lnTo>
                    <a:pt x="15" y="255"/>
                  </a:lnTo>
                  <a:lnTo>
                    <a:pt x="10" y="251"/>
                  </a:lnTo>
                  <a:lnTo>
                    <a:pt x="15" y="250"/>
                  </a:lnTo>
                  <a:lnTo>
                    <a:pt x="12" y="249"/>
                  </a:lnTo>
                  <a:lnTo>
                    <a:pt x="14" y="243"/>
                  </a:lnTo>
                  <a:lnTo>
                    <a:pt x="11" y="242"/>
                  </a:lnTo>
                  <a:lnTo>
                    <a:pt x="15" y="238"/>
                  </a:lnTo>
                  <a:lnTo>
                    <a:pt x="15" y="237"/>
                  </a:lnTo>
                  <a:lnTo>
                    <a:pt x="12" y="236"/>
                  </a:lnTo>
                  <a:lnTo>
                    <a:pt x="15" y="235"/>
                  </a:lnTo>
                  <a:lnTo>
                    <a:pt x="15" y="234"/>
                  </a:lnTo>
                  <a:lnTo>
                    <a:pt x="12" y="232"/>
                  </a:lnTo>
                  <a:lnTo>
                    <a:pt x="15" y="229"/>
                  </a:lnTo>
                  <a:lnTo>
                    <a:pt x="11" y="228"/>
                  </a:lnTo>
                  <a:lnTo>
                    <a:pt x="12" y="220"/>
                  </a:lnTo>
                  <a:lnTo>
                    <a:pt x="9" y="220"/>
                  </a:lnTo>
                  <a:lnTo>
                    <a:pt x="12" y="218"/>
                  </a:lnTo>
                  <a:lnTo>
                    <a:pt x="11" y="215"/>
                  </a:lnTo>
                  <a:lnTo>
                    <a:pt x="8" y="214"/>
                  </a:lnTo>
                  <a:lnTo>
                    <a:pt x="12" y="211"/>
                  </a:lnTo>
                  <a:lnTo>
                    <a:pt x="10" y="210"/>
                  </a:lnTo>
                  <a:lnTo>
                    <a:pt x="9" y="207"/>
                  </a:lnTo>
                  <a:lnTo>
                    <a:pt x="14" y="208"/>
                  </a:lnTo>
                  <a:lnTo>
                    <a:pt x="15" y="204"/>
                  </a:lnTo>
                  <a:lnTo>
                    <a:pt x="10" y="204"/>
                  </a:lnTo>
                  <a:lnTo>
                    <a:pt x="12" y="187"/>
                  </a:lnTo>
                  <a:lnTo>
                    <a:pt x="10" y="187"/>
                  </a:lnTo>
                  <a:lnTo>
                    <a:pt x="11" y="183"/>
                  </a:lnTo>
                  <a:lnTo>
                    <a:pt x="9" y="182"/>
                  </a:lnTo>
                  <a:lnTo>
                    <a:pt x="9" y="181"/>
                  </a:lnTo>
                  <a:lnTo>
                    <a:pt x="10" y="180"/>
                  </a:lnTo>
                  <a:lnTo>
                    <a:pt x="8" y="176"/>
                  </a:lnTo>
                  <a:lnTo>
                    <a:pt x="10" y="174"/>
                  </a:lnTo>
                  <a:lnTo>
                    <a:pt x="9" y="172"/>
                  </a:lnTo>
                  <a:lnTo>
                    <a:pt x="11" y="172"/>
                  </a:lnTo>
                  <a:lnTo>
                    <a:pt x="11" y="165"/>
                  </a:lnTo>
                  <a:lnTo>
                    <a:pt x="15" y="164"/>
                  </a:lnTo>
                  <a:lnTo>
                    <a:pt x="14" y="162"/>
                  </a:lnTo>
                  <a:lnTo>
                    <a:pt x="17" y="162"/>
                  </a:lnTo>
                  <a:lnTo>
                    <a:pt x="18" y="152"/>
                  </a:lnTo>
                  <a:lnTo>
                    <a:pt x="16" y="147"/>
                  </a:lnTo>
                  <a:lnTo>
                    <a:pt x="16" y="145"/>
                  </a:lnTo>
                  <a:lnTo>
                    <a:pt x="12" y="140"/>
                  </a:lnTo>
                  <a:lnTo>
                    <a:pt x="14" y="136"/>
                  </a:lnTo>
                  <a:lnTo>
                    <a:pt x="11" y="135"/>
                  </a:lnTo>
                  <a:lnTo>
                    <a:pt x="12" y="132"/>
                  </a:lnTo>
                  <a:lnTo>
                    <a:pt x="11" y="129"/>
                  </a:lnTo>
                  <a:lnTo>
                    <a:pt x="7" y="124"/>
                  </a:lnTo>
                  <a:lnTo>
                    <a:pt x="9" y="122"/>
                  </a:lnTo>
                  <a:lnTo>
                    <a:pt x="7" y="121"/>
                  </a:lnTo>
                  <a:lnTo>
                    <a:pt x="8" y="116"/>
                  </a:lnTo>
                  <a:lnTo>
                    <a:pt x="7" y="108"/>
                  </a:lnTo>
                  <a:lnTo>
                    <a:pt x="1" y="95"/>
                  </a:lnTo>
                  <a:lnTo>
                    <a:pt x="0" y="81"/>
                  </a:lnTo>
                  <a:lnTo>
                    <a:pt x="121" y="82"/>
                  </a:lnTo>
                  <a:lnTo>
                    <a:pt x="288" y="82"/>
                  </a:lnTo>
                  <a:lnTo>
                    <a:pt x="305" y="82"/>
                  </a:lnTo>
                  <a:lnTo>
                    <a:pt x="305" y="0"/>
                  </a:lnTo>
                  <a:lnTo>
                    <a:pt x="352" y="9"/>
                  </a:lnTo>
                  <a:lnTo>
                    <a:pt x="375" y="107"/>
                  </a:lnTo>
                  <a:lnTo>
                    <a:pt x="374" y="129"/>
                  </a:lnTo>
                  <a:lnTo>
                    <a:pt x="393" y="143"/>
                  </a:lnTo>
                  <a:lnTo>
                    <a:pt x="413" y="143"/>
                  </a:lnTo>
                  <a:lnTo>
                    <a:pt x="433" y="144"/>
                  </a:lnTo>
                  <a:lnTo>
                    <a:pt x="443" y="155"/>
                  </a:lnTo>
                  <a:lnTo>
                    <a:pt x="500" y="160"/>
                  </a:lnTo>
                  <a:lnTo>
                    <a:pt x="506" y="182"/>
                  </a:lnTo>
                  <a:lnTo>
                    <a:pt x="510" y="184"/>
                  </a:lnTo>
                  <a:lnTo>
                    <a:pt x="549" y="178"/>
                  </a:lnTo>
                  <a:lnTo>
                    <a:pt x="556" y="175"/>
                  </a:lnTo>
                  <a:lnTo>
                    <a:pt x="558" y="166"/>
                  </a:lnTo>
                  <a:lnTo>
                    <a:pt x="581" y="155"/>
                  </a:lnTo>
                  <a:lnTo>
                    <a:pt x="612" y="157"/>
                  </a:lnTo>
                  <a:lnTo>
                    <a:pt x="634" y="155"/>
                  </a:lnTo>
                  <a:lnTo>
                    <a:pt x="666" y="174"/>
                  </a:lnTo>
                  <a:lnTo>
                    <a:pt x="680" y="174"/>
                  </a:lnTo>
                  <a:lnTo>
                    <a:pt x="682" y="182"/>
                  </a:lnTo>
                  <a:lnTo>
                    <a:pt x="672" y="184"/>
                  </a:lnTo>
                  <a:lnTo>
                    <a:pt x="670" y="191"/>
                  </a:lnTo>
                  <a:lnTo>
                    <a:pt x="702" y="195"/>
                  </a:lnTo>
                  <a:lnTo>
                    <a:pt x="707" y="203"/>
                  </a:lnTo>
                  <a:lnTo>
                    <a:pt x="706" y="213"/>
                  </a:lnTo>
                  <a:lnTo>
                    <a:pt x="722" y="242"/>
                  </a:lnTo>
                  <a:lnTo>
                    <a:pt x="736" y="236"/>
                  </a:lnTo>
                  <a:lnTo>
                    <a:pt x="732" y="225"/>
                  </a:lnTo>
                  <a:lnTo>
                    <a:pt x="735" y="213"/>
                  </a:lnTo>
                  <a:lnTo>
                    <a:pt x="757" y="208"/>
                  </a:lnTo>
                  <a:lnTo>
                    <a:pt x="771" y="211"/>
                  </a:lnTo>
                  <a:lnTo>
                    <a:pt x="780" y="233"/>
                  </a:lnTo>
                  <a:lnTo>
                    <a:pt x="809" y="242"/>
                  </a:lnTo>
                  <a:lnTo>
                    <a:pt x="820" y="243"/>
                  </a:lnTo>
                  <a:lnTo>
                    <a:pt x="823" y="261"/>
                  </a:lnTo>
                  <a:lnTo>
                    <a:pt x="843" y="263"/>
                  </a:lnTo>
                  <a:lnTo>
                    <a:pt x="843" y="275"/>
                  </a:lnTo>
                  <a:lnTo>
                    <a:pt x="892" y="265"/>
                  </a:lnTo>
                  <a:lnTo>
                    <a:pt x="923" y="238"/>
                  </a:lnTo>
                  <a:lnTo>
                    <a:pt x="946" y="225"/>
                  </a:lnTo>
                  <a:lnTo>
                    <a:pt x="967" y="259"/>
                  </a:lnTo>
                  <a:lnTo>
                    <a:pt x="992" y="251"/>
                  </a:lnTo>
                  <a:lnTo>
                    <a:pt x="994" y="257"/>
                  </a:lnTo>
                  <a:lnTo>
                    <a:pt x="1055" y="249"/>
                  </a:lnTo>
                  <a:lnTo>
                    <a:pt x="1073" y="253"/>
                  </a:lnTo>
                  <a:lnTo>
                    <a:pt x="1080" y="267"/>
                  </a:lnTo>
                  <a:lnTo>
                    <a:pt x="1093" y="273"/>
                  </a:lnTo>
                  <a:lnTo>
                    <a:pt x="1115" y="264"/>
                  </a:lnTo>
                  <a:lnTo>
                    <a:pt x="1149" y="267"/>
                  </a:lnTo>
                  <a:lnTo>
                    <a:pt x="1135" y="271"/>
                  </a:lnTo>
                  <a:lnTo>
                    <a:pt x="1134" y="278"/>
                  </a:lnTo>
                  <a:lnTo>
                    <a:pt x="1081" y="311"/>
                  </a:lnTo>
                  <a:lnTo>
                    <a:pt x="1006" y="341"/>
                  </a:lnTo>
                  <a:lnTo>
                    <a:pt x="932" y="400"/>
                  </a:lnTo>
                  <a:lnTo>
                    <a:pt x="868" y="477"/>
                  </a:lnTo>
                  <a:lnTo>
                    <a:pt x="819" y="523"/>
                  </a:lnTo>
                  <a:lnTo>
                    <a:pt x="778" y="554"/>
                  </a:lnTo>
                  <a:lnTo>
                    <a:pt x="759" y="582"/>
                  </a:lnTo>
                  <a:lnTo>
                    <a:pt x="745" y="583"/>
                  </a:lnTo>
                  <a:lnTo>
                    <a:pt x="748" y="584"/>
                  </a:lnTo>
                  <a:lnTo>
                    <a:pt x="750" y="638"/>
                  </a:lnTo>
                  <a:lnTo>
                    <a:pt x="752" y="696"/>
                  </a:lnTo>
                  <a:lnTo>
                    <a:pt x="752" y="713"/>
                  </a:lnTo>
                  <a:lnTo>
                    <a:pt x="747" y="718"/>
                  </a:lnTo>
                  <a:lnTo>
                    <a:pt x="744" y="725"/>
                  </a:lnTo>
                  <a:lnTo>
                    <a:pt x="742" y="727"/>
                  </a:lnTo>
                  <a:lnTo>
                    <a:pt x="733" y="725"/>
                  </a:lnTo>
                  <a:lnTo>
                    <a:pt x="727" y="735"/>
                  </a:lnTo>
                  <a:lnTo>
                    <a:pt x="718" y="735"/>
                  </a:lnTo>
                  <a:lnTo>
                    <a:pt x="713" y="742"/>
                  </a:lnTo>
                  <a:lnTo>
                    <a:pt x="696" y="751"/>
                  </a:lnTo>
                  <a:lnTo>
                    <a:pt x="690" y="756"/>
                  </a:lnTo>
                  <a:lnTo>
                    <a:pt x="685" y="766"/>
                  </a:lnTo>
                  <a:lnTo>
                    <a:pt x="683" y="769"/>
                  </a:lnTo>
                  <a:lnTo>
                    <a:pt x="680" y="785"/>
                  </a:lnTo>
                  <a:lnTo>
                    <a:pt x="672" y="793"/>
                  </a:lnTo>
                  <a:lnTo>
                    <a:pt x="667" y="797"/>
                  </a:lnTo>
                  <a:lnTo>
                    <a:pt x="664" y="811"/>
                  </a:lnTo>
                  <a:lnTo>
                    <a:pt x="666" y="826"/>
                  </a:lnTo>
                  <a:lnTo>
                    <a:pt x="673" y="830"/>
                  </a:lnTo>
                  <a:lnTo>
                    <a:pt x="683" y="829"/>
                  </a:lnTo>
                  <a:lnTo>
                    <a:pt x="689" y="832"/>
                  </a:lnTo>
                  <a:lnTo>
                    <a:pt x="696" y="849"/>
                  </a:lnTo>
                  <a:lnTo>
                    <a:pt x="702" y="853"/>
                  </a:lnTo>
                  <a:lnTo>
                    <a:pt x="703" y="856"/>
                  </a:lnTo>
                  <a:lnTo>
                    <a:pt x="703" y="866"/>
                  </a:lnTo>
                  <a:lnTo>
                    <a:pt x="697" y="874"/>
                  </a:lnTo>
                  <a:lnTo>
                    <a:pt x="694" y="883"/>
                  </a:lnTo>
                  <a:lnTo>
                    <a:pt x="688" y="887"/>
                  </a:lnTo>
                  <a:lnTo>
                    <a:pt x="688" y="907"/>
                  </a:lnTo>
                  <a:lnTo>
                    <a:pt x="687" y="913"/>
                  </a:lnTo>
                  <a:lnTo>
                    <a:pt x="689" y="919"/>
                  </a:lnTo>
                  <a:lnTo>
                    <a:pt x="690" y="929"/>
                  </a:lnTo>
                  <a:lnTo>
                    <a:pt x="682" y="939"/>
                  </a:lnTo>
                  <a:lnTo>
                    <a:pt x="688" y="949"/>
                  </a:lnTo>
                  <a:lnTo>
                    <a:pt x="687" y="953"/>
                  </a:lnTo>
                  <a:lnTo>
                    <a:pt x="690" y="968"/>
                  </a:lnTo>
                  <a:lnTo>
                    <a:pt x="690" y="973"/>
                  </a:lnTo>
                  <a:lnTo>
                    <a:pt x="687" y="976"/>
                  </a:lnTo>
                  <a:lnTo>
                    <a:pt x="689" y="984"/>
                  </a:lnTo>
                  <a:lnTo>
                    <a:pt x="689" y="990"/>
                  </a:lnTo>
                  <a:lnTo>
                    <a:pt x="683" y="1011"/>
                  </a:lnTo>
                  <a:lnTo>
                    <a:pt x="694" y="1017"/>
                  </a:lnTo>
                  <a:lnTo>
                    <a:pt x="711" y="1033"/>
                  </a:lnTo>
                  <a:lnTo>
                    <a:pt x="715" y="1040"/>
                  </a:lnTo>
                  <a:lnTo>
                    <a:pt x="732" y="1046"/>
                  </a:lnTo>
                  <a:lnTo>
                    <a:pt x="758" y="1050"/>
                  </a:lnTo>
                  <a:lnTo>
                    <a:pt x="762" y="1053"/>
                  </a:lnTo>
                  <a:lnTo>
                    <a:pt x="765" y="1064"/>
                  </a:lnTo>
                  <a:lnTo>
                    <a:pt x="773" y="1071"/>
                  </a:lnTo>
                  <a:lnTo>
                    <a:pt x="780" y="1075"/>
                  </a:lnTo>
                  <a:lnTo>
                    <a:pt x="798" y="1079"/>
                  </a:lnTo>
                  <a:lnTo>
                    <a:pt x="818" y="1090"/>
                  </a:lnTo>
                  <a:lnTo>
                    <a:pt x="823" y="1095"/>
                  </a:lnTo>
                  <a:lnTo>
                    <a:pt x="826" y="1100"/>
                  </a:lnTo>
                  <a:lnTo>
                    <a:pt x="826" y="1106"/>
                  </a:lnTo>
                  <a:lnTo>
                    <a:pt x="832" y="1113"/>
                  </a:lnTo>
                  <a:lnTo>
                    <a:pt x="839" y="1127"/>
                  </a:lnTo>
                  <a:lnTo>
                    <a:pt x="855" y="1139"/>
                  </a:lnTo>
                  <a:lnTo>
                    <a:pt x="871" y="1154"/>
                  </a:lnTo>
                  <a:lnTo>
                    <a:pt x="879" y="1158"/>
                  </a:lnTo>
                  <a:lnTo>
                    <a:pt x="885" y="1159"/>
                  </a:lnTo>
                  <a:lnTo>
                    <a:pt x="891" y="1159"/>
                  </a:lnTo>
                  <a:lnTo>
                    <a:pt x="908" y="1170"/>
                  </a:lnTo>
                  <a:lnTo>
                    <a:pt x="917" y="1178"/>
                  </a:lnTo>
                  <a:lnTo>
                    <a:pt x="931" y="1200"/>
                  </a:lnTo>
                  <a:lnTo>
                    <a:pt x="938" y="1212"/>
                  </a:lnTo>
                  <a:lnTo>
                    <a:pt x="938" y="1226"/>
                  </a:lnTo>
                  <a:lnTo>
                    <a:pt x="938" y="1237"/>
                  </a:lnTo>
                  <a:lnTo>
                    <a:pt x="942" y="1254"/>
                  </a:lnTo>
                  <a:lnTo>
                    <a:pt x="942" y="1266"/>
                  </a:lnTo>
                  <a:lnTo>
                    <a:pt x="946" y="1276"/>
                  </a:lnTo>
                  <a:lnTo>
                    <a:pt x="884" y="1278"/>
                  </a:lnTo>
                  <a:lnTo>
                    <a:pt x="864" y="1279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6E6E6E">
                  <a:alpha val="52156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Freeform 13"/>
            <p:cNvSpPr>
              <a:spLocks/>
            </p:cNvSpPr>
            <p:nvPr/>
          </p:nvSpPr>
          <p:spPr bwMode="auto">
            <a:xfrm>
              <a:off x="1017588" y="2330450"/>
              <a:ext cx="1120775" cy="939800"/>
            </a:xfrm>
            <a:custGeom>
              <a:avLst/>
              <a:gdLst>
                <a:gd name="T0" fmla="*/ 2147483647 w 1412"/>
                <a:gd name="T1" fmla="*/ 2147483647 h 1184"/>
                <a:gd name="T2" fmla="*/ 0 w 1412"/>
                <a:gd name="T3" fmla="*/ 2147483647 h 1184"/>
                <a:gd name="T4" fmla="*/ 2147483647 w 1412"/>
                <a:gd name="T5" fmla="*/ 2147483647 h 1184"/>
                <a:gd name="T6" fmla="*/ 2147483647 w 1412"/>
                <a:gd name="T7" fmla="*/ 2147483647 h 1184"/>
                <a:gd name="T8" fmla="*/ 2147483647 w 1412"/>
                <a:gd name="T9" fmla="*/ 2147483647 h 1184"/>
                <a:gd name="T10" fmla="*/ 2147483647 w 1412"/>
                <a:gd name="T11" fmla="*/ 2147483647 h 1184"/>
                <a:gd name="T12" fmla="*/ 2147483647 w 1412"/>
                <a:gd name="T13" fmla="*/ 2147483647 h 1184"/>
                <a:gd name="T14" fmla="*/ 2147483647 w 1412"/>
                <a:gd name="T15" fmla="*/ 2147483647 h 1184"/>
                <a:gd name="T16" fmla="*/ 2147483647 w 1412"/>
                <a:gd name="T17" fmla="*/ 2147483647 h 1184"/>
                <a:gd name="T18" fmla="*/ 2147483647 w 1412"/>
                <a:gd name="T19" fmla="*/ 2147483647 h 1184"/>
                <a:gd name="T20" fmla="*/ 2147483647 w 1412"/>
                <a:gd name="T21" fmla="*/ 2147483647 h 1184"/>
                <a:gd name="T22" fmla="*/ 2147483647 w 1412"/>
                <a:gd name="T23" fmla="*/ 2147483647 h 1184"/>
                <a:gd name="T24" fmla="*/ 2147483647 w 1412"/>
                <a:gd name="T25" fmla="*/ 2147483647 h 1184"/>
                <a:gd name="T26" fmla="*/ 2147483647 w 1412"/>
                <a:gd name="T27" fmla="*/ 2147483647 h 1184"/>
                <a:gd name="T28" fmla="*/ 2147483647 w 1412"/>
                <a:gd name="T29" fmla="*/ 2147483647 h 1184"/>
                <a:gd name="T30" fmla="*/ 2147483647 w 1412"/>
                <a:gd name="T31" fmla="*/ 2147483647 h 1184"/>
                <a:gd name="T32" fmla="*/ 2147483647 w 1412"/>
                <a:gd name="T33" fmla="*/ 2147483647 h 1184"/>
                <a:gd name="T34" fmla="*/ 2147483647 w 1412"/>
                <a:gd name="T35" fmla="*/ 2147483647 h 1184"/>
                <a:gd name="T36" fmla="*/ 2147483647 w 1412"/>
                <a:gd name="T37" fmla="*/ 2147483647 h 1184"/>
                <a:gd name="T38" fmla="*/ 2147483647 w 1412"/>
                <a:gd name="T39" fmla="*/ 2147483647 h 1184"/>
                <a:gd name="T40" fmla="*/ 2147483647 w 1412"/>
                <a:gd name="T41" fmla="*/ 2147483647 h 1184"/>
                <a:gd name="T42" fmla="*/ 2147483647 w 1412"/>
                <a:gd name="T43" fmla="*/ 2147483647 h 1184"/>
                <a:gd name="T44" fmla="*/ 2147483647 w 1412"/>
                <a:gd name="T45" fmla="*/ 2147483647 h 1184"/>
                <a:gd name="T46" fmla="*/ 2147483647 w 1412"/>
                <a:gd name="T47" fmla="*/ 2147483647 h 1184"/>
                <a:gd name="T48" fmla="*/ 2147483647 w 1412"/>
                <a:gd name="T49" fmla="*/ 2147483647 h 1184"/>
                <a:gd name="T50" fmla="*/ 2147483647 w 1412"/>
                <a:gd name="T51" fmla="*/ 2147483647 h 1184"/>
                <a:gd name="T52" fmla="*/ 2147483647 w 1412"/>
                <a:gd name="T53" fmla="*/ 2147483647 h 1184"/>
                <a:gd name="T54" fmla="*/ 2147483647 w 1412"/>
                <a:gd name="T55" fmla="*/ 2147483647 h 1184"/>
                <a:gd name="T56" fmla="*/ 2147483647 w 1412"/>
                <a:gd name="T57" fmla="*/ 2147483647 h 1184"/>
                <a:gd name="T58" fmla="*/ 2147483647 w 1412"/>
                <a:gd name="T59" fmla="*/ 2147483647 h 1184"/>
                <a:gd name="T60" fmla="*/ 2147483647 w 1412"/>
                <a:gd name="T61" fmla="*/ 2147483647 h 1184"/>
                <a:gd name="T62" fmla="*/ 2147483647 w 1412"/>
                <a:gd name="T63" fmla="*/ 2147483647 h 1184"/>
                <a:gd name="T64" fmla="*/ 2147483647 w 1412"/>
                <a:gd name="T65" fmla="*/ 2147483647 h 1184"/>
                <a:gd name="T66" fmla="*/ 2147483647 w 1412"/>
                <a:gd name="T67" fmla="*/ 2147483647 h 1184"/>
                <a:gd name="T68" fmla="*/ 2147483647 w 1412"/>
                <a:gd name="T69" fmla="*/ 2147483647 h 1184"/>
                <a:gd name="T70" fmla="*/ 2147483647 w 1412"/>
                <a:gd name="T71" fmla="*/ 2147483647 h 1184"/>
                <a:gd name="T72" fmla="*/ 2147483647 w 1412"/>
                <a:gd name="T73" fmla="*/ 2147483647 h 1184"/>
                <a:gd name="T74" fmla="*/ 2147483647 w 1412"/>
                <a:gd name="T75" fmla="*/ 2147483647 h 1184"/>
                <a:gd name="T76" fmla="*/ 2147483647 w 1412"/>
                <a:gd name="T77" fmla="*/ 2147483647 h 1184"/>
                <a:gd name="T78" fmla="*/ 2147483647 w 1412"/>
                <a:gd name="T79" fmla="*/ 2147483647 h 1184"/>
                <a:gd name="T80" fmla="*/ 2147483647 w 1412"/>
                <a:gd name="T81" fmla="*/ 2147483647 h 1184"/>
                <a:gd name="T82" fmla="*/ 2147483647 w 1412"/>
                <a:gd name="T83" fmla="*/ 2147483647 h 1184"/>
                <a:gd name="T84" fmla="*/ 2147483647 w 1412"/>
                <a:gd name="T85" fmla="*/ 2147483647 h 1184"/>
                <a:gd name="T86" fmla="*/ 2147483647 w 1412"/>
                <a:gd name="T87" fmla="*/ 2147483647 h 1184"/>
                <a:gd name="T88" fmla="*/ 2147483647 w 1412"/>
                <a:gd name="T89" fmla="*/ 2147483647 h 1184"/>
                <a:gd name="T90" fmla="*/ 2147483647 w 1412"/>
                <a:gd name="T91" fmla="*/ 2147483647 h 1184"/>
                <a:gd name="T92" fmla="*/ 2147483647 w 1412"/>
                <a:gd name="T93" fmla="*/ 2147483647 h 1184"/>
                <a:gd name="T94" fmla="*/ 2147483647 w 1412"/>
                <a:gd name="T95" fmla="*/ 2147483647 h 1184"/>
                <a:gd name="T96" fmla="*/ 2147483647 w 1412"/>
                <a:gd name="T97" fmla="*/ 2147483647 h 11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12"/>
                <a:gd name="T148" fmla="*/ 0 h 1184"/>
                <a:gd name="T149" fmla="*/ 1412 w 1412"/>
                <a:gd name="T150" fmla="*/ 1184 h 118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12" h="1184">
                  <a:moveTo>
                    <a:pt x="450" y="1008"/>
                  </a:moveTo>
                  <a:lnTo>
                    <a:pt x="318" y="970"/>
                  </a:lnTo>
                  <a:lnTo>
                    <a:pt x="170" y="928"/>
                  </a:lnTo>
                  <a:lnTo>
                    <a:pt x="125" y="915"/>
                  </a:lnTo>
                  <a:lnTo>
                    <a:pt x="77" y="901"/>
                  </a:lnTo>
                  <a:lnTo>
                    <a:pt x="16" y="882"/>
                  </a:lnTo>
                  <a:lnTo>
                    <a:pt x="0" y="854"/>
                  </a:lnTo>
                  <a:lnTo>
                    <a:pt x="0" y="819"/>
                  </a:lnTo>
                  <a:lnTo>
                    <a:pt x="8" y="779"/>
                  </a:lnTo>
                  <a:lnTo>
                    <a:pt x="24" y="755"/>
                  </a:lnTo>
                  <a:lnTo>
                    <a:pt x="26" y="740"/>
                  </a:lnTo>
                  <a:lnTo>
                    <a:pt x="16" y="688"/>
                  </a:lnTo>
                  <a:lnTo>
                    <a:pt x="36" y="665"/>
                  </a:lnTo>
                  <a:lnTo>
                    <a:pt x="71" y="605"/>
                  </a:lnTo>
                  <a:lnTo>
                    <a:pt x="70" y="596"/>
                  </a:lnTo>
                  <a:lnTo>
                    <a:pt x="101" y="568"/>
                  </a:lnTo>
                  <a:lnTo>
                    <a:pt x="117" y="539"/>
                  </a:lnTo>
                  <a:lnTo>
                    <a:pt x="145" y="488"/>
                  </a:lnTo>
                  <a:lnTo>
                    <a:pt x="177" y="403"/>
                  </a:lnTo>
                  <a:lnTo>
                    <a:pt x="212" y="322"/>
                  </a:lnTo>
                  <a:lnTo>
                    <a:pt x="219" y="289"/>
                  </a:lnTo>
                  <a:lnTo>
                    <a:pt x="243" y="245"/>
                  </a:lnTo>
                  <a:lnTo>
                    <a:pt x="267" y="193"/>
                  </a:lnTo>
                  <a:lnTo>
                    <a:pt x="276" y="152"/>
                  </a:lnTo>
                  <a:lnTo>
                    <a:pt x="284" y="148"/>
                  </a:lnTo>
                  <a:lnTo>
                    <a:pt x="289" y="158"/>
                  </a:lnTo>
                  <a:lnTo>
                    <a:pt x="295" y="154"/>
                  </a:lnTo>
                  <a:lnTo>
                    <a:pt x="286" y="136"/>
                  </a:lnTo>
                  <a:lnTo>
                    <a:pt x="297" y="108"/>
                  </a:lnTo>
                  <a:lnTo>
                    <a:pt x="296" y="91"/>
                  </a:lnTo>
                  <a:lnTo>
                    <a:pt x="304" y="71"/>
                  </a:lnTo>
                  <a:lnTo>
                    <a:pt x="303" y="55"/>
                  </a:lnTo>
                  <a:lnTo>
                    <a:pt x="319" y="43"/>
                  </a:lnTo>
                  <a:lnTo>
                    <a:pt x="323" y="0"/>
                  </a:lnTo>
                  <a:lnTo>
                    <a:pt x="344" y="27"/>
                  </a:lnTo>
                  <a:lnTo>
                    <a:pt x="349" y="22"/>
                  </a:lnTo>
                  <a:lnTo>
                    <a:pt x="346" y="9"/>
                  </a:lnTo>
                  <a:lnTo>
                    <a:pt x="355" y="8"/>
                  </a:lnTo>
                  <a:lnTo>
                    <a:pt x="359" y="19"/>
                  </a:lnTo>
                  <a:lnTo>
                    <a:pt x="366" y="19"/>
                  </a:lnTo>
                  <a:lnTo>
                    <a:pt x="393" y="14"/>
                  </a:lnTo>
                  <a:lnTo>
                    <a:pt x="410" y="40"/>
                  </a:lnTo>
                  <a:lnTo>
                    <a:pt x="418" y="42"/>
                  </a:lnTo>
                  <a:lnTo>
                    <a:pt x="426" y="45"/>
                  </a:lnTo>
                  <a:lnTo>
                    <a:pt x="433" y="41"/>
                  </a:lnTo>
                  <a:lnTo>
                    <a:pt x="440" y="40"/>
                  </a:lnTo>
                  <a:lnTo>
                    <a:pt x="448" y="43"/>
                  </a:lnTo>
                  <a:lnTo>
                    <a:pt x="456" y="50"/>
                  </a:lnTo>
                  <a:lnTo>
                    <a:pt x="465" y="64"/>
                  </a:lnTo>
                  <a:lnTo>
                    <a:pt x="475" y="73"/>
                  </a:lnTo>
                  <a:lnTo>
                    <a:pt x="475" y="86"/>
                  </a:lnTo>
                  <a:lnTo>
                    <a:pt x="479" y="106"/>
                  </a:lnTo>
                  <a:lnTo>
                    <a:pt x="477" y="115"/>
                  </a:lnTo>
                  <a:lnTo>
                    <a:pt x="478" y="123"/>
                  </a:lnTo>
                  <a:lnTo>
                    <a:pt x="477" y="128"/>
                  </a:lnTo>
                  <a:lnTo>
                    <a:pt x="473" y="138"/>
                  </a:lnTo>
                  <a:lnTo>
                    <a:pt x="475" y="147"/>
                  </a:lnTo>
                  <a:lnTo>
                    <a:pt x="471" y="154"/>
                  </a:lnTo>
                  <a:lnTo>
                    <a:pt x="469" y="170"/>
                  </a:lnTo>
                  <a:lnTo>
                    <a:pt x="477" y="177"/>
                  </a:lnTo>
                  <a:lnTo>
                    <a:pt x="482" y="184"/>
                  </a:lnTo>
                  <a:lnTo>
                    <a:pt x="494" y="191"/>
                  </a:lnTo>
                  <a:lnTo>
                    <a:pt x="512" y="203"/>
                  </a:lnTo>
                  <a:lnTo>
                    <a:pt x="523" y="206"/>
                  </a:lnTo>
                  <a:lnTo>
                    <a:pt x="530" y="213"/>
                  </a:lnTo>
                  <a:lnTo>
                    <a:pt x="539" y="214"/>
                  </a:lnTo>
                  <a:lnTo>
                    <a:pt x="566" y="212"/>
                  </a:lnTo>
                  <a:lnTo>
                    <a:pt x="579" y="209"/>
                  </a:lnTo>
                  <a:lnTo>
                    <a:pt x="585" y="207"/>
                  </a:lnTo>
                  <a:lnTo>
                    <a:pt x="592" y="208"/>
                  </a:lnTo>
                  <a:lnTo>
                    <a:pt x="600" y="203"/>
                  </a:lnTo>
                  <a:lnTo>
                    <a:pt x="613" y="200"/>
                  </a:lnTo>
                  <a:lnTo>
                    <a:pt x="620" y="205"/>
                  </a:lnTo>
                  <a:lnTo>
                    <a:pt x="628" y="207"/>
                  </a:lnTo>
                  <a:lnTo>
                    <a:pt x="657" y="208"/>
                  </a:lnTo>
                  <a:lnTo>
                    <a:pt x="668" y="216"/>
                  </a:lnTo>
                  <a:lnTo>
                    <a:pt x="671" y="219"/>
                  </a:lnTo>
                  <a:lnTo>
                    <a:pt x="680" y="219"/>
                  </a:lnTo>
                  <a:lnTo>
                    <a:pt x="687" y="221"/>
                  </a:lnTo>
                  <a:lnTo>
                    <a:pt x="691" y="227"/>
                  </a:lnTo>
                  <a:lnTo>
                    <a:pt x="700" y="233"/>
                  </a:lnTo>
                  <a:lnTo>
                    <a:pt x="702" y="235"/>
                  </a:lnTo>
                  <a:lnTo>
                    <a:pt x="700" y="244"/>
                  </a:lnTo>
                  <a:lnTo>
                    <a:pt x="703" y="248"/>
                  </a:lnTo>
                  <a:lnTo>
                    <a:pt x="710" y="249"/>
                  </a:lnTo>
                  <a:lnTo>
                    <a:pt x="720" y="242"/>
                  </a:lnTo>
                  <a:lnTo>
                    <a:pt x="727" y="242"/>
                  </a:lnTo>
                  <a:lnTo>
                    <a:pt x="736" y="246"/>
                  </a:lnTo>
                  <a:lnTo>
                    <a:pt x="740" y="246"/>
                  </a:lnTo>
                  <a:lnTo>
                    <a:pt x="744" y="251"/>
                  </a:lnTo>
                  <a:lnTo>
                    <a:pt x="754" y="246"/>
                  </a:lnTo>
                  <a:lnTo>
                    <a:pt x="780" y="243"/>
                  </a:lnTo>
                  <a:lnTo>
                    <a:pt x="787" y="241"/>
                  </a:lnTo>
                  <a:lnTo>
                    <a:pt x="793" y="239"/>
                  </a:lnTo>
                  <a:lnTo>
                    <a:pt x="801" y="242"/>
                  </a:lnTo>
                  <a:lnTo>
                    <a:pt x="809" y="254"/>
                  </a:lnTo>
                  <a:lnTo>
                    <a:pt x="817" y="258"/>
                  </a:lnTo>
                  <a:lnTo>
                    <a:pt x="842" y="258"/>
                  </a:lnTo>
                  <a:lnTo>
                    <a:pt x="854" y="260"/>
                  </a:lnTo>
                  <a:lnTo>
                    <a:pt x="864" y="254"/>
                  </a:lnTo>
                  <a:lnTo>
                    <a:pt x="878" y="253"/>
                  </a:lnTo>
                  <a:lnTo>
                    <a:pt x="891" y="250"/>
                  </a:lnTo>
                  <a:lnTo>
                    <a:pt x="911" y="250"/>
                  </a:lnTo>
                  <a:lnTo>
                    <a:pt x="917" y="249"/>
                  </a:lnTo>
                  <a:lnTo>
                    <a:pt x="941" y="253"/>
                  </a:lnTo>
                  <a:lnTo>
                    <a:pt x="952" y="245"/>
                  </a:lnTo>
                  <a:lnTo>
                    <a:pt x="957" y="243"/>
                  </a:lnTo>
                  <a:lnTo>
                    <a:pt x="968" y="249"/>
                  </a:lnTo>
                  <a:lnTo>
                    <a:pt x="981" y="249"/>
                  </a:lnTo>
                  <a:lnTo>
                    <a:pt x="989" y="250"/>
                  </a:lnTo>
                  <a:lnTo>
                    <a:pt x="1001" y="250"/>
                  </a:lnTo>
                  <a:lnTo>
                    <a:pt x="1020" y="257"/>
                  </a:lnTo>
                  <a:lnTo>
                    <a:pt x="1025" y="258"/>
                  </a:lnTo>
                  <a:lnTo>
                    <a:pt x="1044" y="252"/>
                  </a:lnTo>
                  <a:lnTo>
                    <a:pt x="1053" y="248"/>
                  </a:lnTo>
                  <a:lnTo>
                    <a:pt x="1202" y="283"/>
                  </a:lnTo>
                  <a:lnTo>
                    <a:pt x="1203" y="283"/>
                  </a:lnTo>
                  <a:lnTo>
                    <a:pt x="1261" y="297"/>
                  </a:lnTo>
                  <a:lnTo>
                    <a:pt x="1278" y="301"/>
                  </a:lnTo>
                  <a:lnTo>
                    <a:pt x="1363" y="321"/>
                  </a:lnTo>
                  <a:lnTo>
                    <a:pt x="1365" y="325"/>
                  </a:lnTo>
                  <a:lnTo>
                    <a:pt x="1368" y="343"/>
                  </a:lnTo>
                  <a:lnTo>
                    <a:pt x="1375" y="358"/>
                  </a:lnTo>
                  <a:lnTo>
                    <a:pt x="1376" y="364"/>
                  </a:lnTo>
                  <a:lnTo>
                    <a:pt x="1387" y="366"/>
                  </a:lnTo>
                  <a:lnTo>
                    <a:pt x="1392" y="377"/>
                  </a:lnTo>
                  <a:lnTo>
                    <a:pt x="1405" y="387"/>
                  </a:lnTo>
                  <a:lnTo>
                    <a:pt x="1408" y="396"/>
                  </a:lnTo>
                  <a:lnTo>
                    <a:pt x="1408" y="407"/>
                  </a:lnTo>
                  <a:lnTo>
                    <a:pt x="1412" y="420"/>
                  </a:lnTo>
                  <a:lnTo>
                    <a:pt x="1409" y="428"/>
                  </a:lnTo>
                  <a:lnTo>
                    <a:pt x="1394" y="441"/>
                  </a:lnTo>
                  <a:lnTo>
                    <a:pt x="1391" y="448"/>
                  </a:lnTo>
                  <a:lnTo>
                    <a:pt x="1369" y="472"/>
                  </a:lnTo>
                  <a:lnTo>
                    <a:pt x="1362" y="487"/>
                  </a:lnTo>
                  <a:lnTo>
                    <a:pt x="1349" y="513"/>
                  </a:lnTo>
                  <a:lnTo>
                    <a:pt x="1344" y="518"/>
                  </a:lnTo>
                  <a:lnTo>
                    <a:pt x="1341" y="520"/>
                  </a:lnTo>
                  <a:lnTo>
                    <a:pt x="1339" y="524"/>
                  </a:lnTo>
                  <a:lnTo>
                    <a:pt x="1334" y="529"/>
                  </a:lnTo>
                  <a:lnTo>
                    <a:pt x="1325" y="535"/>
                  </a:lnTo>
                  <a:lnTo>
                    <a:pt x="1325" y="538"/>
                  </a:lnTo>
                  <a:lnTo>
                    <a:pt x="1324" y="543"/>
                  </a:lnTo>
                  <a:lnTo>
                    <a:pt x="1324" y="545"/>
                  </a:lnTo>
                  <a:lnTo>
                    <a:pt x="1327" y="545"/>
                  </a:lnTo>
                  <a:lnTo>
                    <a:pt x="1324" y="548"/>
                  </a:lnTo>
                  <a:lnTo>
                    <a:pt x="1324" y="556"/>
                  </a:lnTo>
                  <a:lnTo>
                    <a:pt x="1316" y="567"/>
                  </a:lnTo>
                  <a:lnTo>
                    <a:pt x="1311" y="569"/>
                  </a:lnTo>
                  <a:lnTo>
                    <a:pt x="1308" y="574"/>
                  </a:lnTo>
                  <a:lnTo>
                    <a:pt x="1299" y="583"/>
                  </a:lnTo>
                  <a:lnTo>
                    <a:pt x="1284" y="586"/>
                  </a:lnTo>
                  <a:lnTo>
                    <a:pt x="1278" y="597"/>
                  </a:lnTo>
                  <a:lnTo>
                    <a:pt x="1276" y="598"/>
                  </a:lnTo>
                  <a:lnTo>
                    <a:pt x="1262" y="621"/>
                  </a:lnTo>
                  <a:lnTo>
                    <a:pt x="1259" y="623"/>
                  </a:lnTo>
                  <a:lnTo>
                    <a:pt x="1257" y="629"/>
                  </a:lnTo>
                  <a:lnTo>
                    <a:pt x="1250" y="633"/>
                  </a:lnTo>
                  <a:lnTo>
                    <a:pt x="1246" y="637"/>
                  </a:lnTo>
                  <a:lnTo>
                    <a:pt x="1242" y="639"/>
                  </a:lnTo>
                  <a:lnTo>
                    <a:pt x="1241" y="650"/>
                  </a:lnTo>
                  <a:lnTo>
                    <a:pt x="1236" y="657"/>
                  </a:lnTo>
                  <a:lnTo>
                    <a:pt x="1239" y="669"/>
                  </a:lnTo>
                  <a:lnTo>
                    <a:pt x="1235" y="677"/>
                  </a:lnTo>
                  <a:lnTo>
                    <a:pt x="1235" y="681"/>
                  </a:lnTo>
                  <a:lnTo>
                    <a:pt x="1240" y="689"/>
                  </a:lnTo>
                  <a:lnTo>
                    <a:pt x="1244" y="690"/>
                  </a:lnTo>
                  <a:lnTo>
                    <a:pt x="1249" y="687"/>
                  </a:lnTo>
                  <a:lnTo>
                    <a:pt x="1251" y="688"/>
                  </a:lnTo>
                  <a:lnTo>
                    <a:pt x="1254" y="694"/>
                  </a:lnTo>
                  <a:lnTo>
                    <a:pt x="1257" y="698"/>
                  </a:lnTo>
                  <a:lnTo>
                    <a:pt x="1262" y="695"/>
                  </a:lnTo>
                  <a:lnTo>
                    <a:pt x="1267" y="696"/>
                  </a:lnTo>
                  <a:lnTo>
                    <a:pt x="1269" y="702"/>
                  </a:lnTo>
                  <a:lnTo>
                    <a:pt x="1266" y="707"/>
                  </a:lnTo>
                  <a:lnTo>
                    <a:pt x="1276" y="714"/>
                  </a:lnTo>
                  <a:lnTo>
                    <a:pt x="1276" y="721"/>
                  </a:lnTo>
                  <a:lnTo>
                    <a:pt x="1266" y="732"/>
                  </a:lnTo>
                  <a:lnTo>
                    <a:pt x="1264" y="732"/>
                  </a:lnTo>
                  <a:lnTo>
                    <a:pt x="1261" y="734"/>
                  </a:lnTo>
                  <a:lnTo>
                    <a:pt x="1265" y="749"/>
                  </a:lnTo>
                  <a:lnTo>
                    <a:pt x="1257" y="758"/>
                  </a:lnTo>
                  <a:lnTo>
                    <a:pt x="1257" y="766"/>
                  </a:lnTo>
                  <a:lnTo>
                    <a:pt x="1253" y="771"/>
                  </a:lnTo>
                  <a:lnTo>
                    <a:pt x="1251" y="778"/>
                  </a:lnTo>
                  <a:lnTo>
                    <a:pt x="1249" y="780"/>
                  </a:lnTo>
                  <a:lnTo>
                    <a:pt x="1244" y="781"/>
                  </a:lnTo>
                  <a:lnTo>
                    <a:pt x="1244" y="784"/>
                  </a:lnTo>
                  <a:lnTo>
                    <a:pt x="1241" y="785"/>
                  </a:lnTo>
                  <a:lnTo>
                    <a:pt x="1239" y="792"/>
                  </a:lnTo>
                  <a:lnTo>
                    <a:pt x="1239" y="802"/>
                  </a:lnTo>
                  <a:lnTo>
                    <a:pt x="1234" y="818"/>
                  </a:lnTo>
                  <a:lnTo>
                    <a:pt x="1153" y="1184"/>
                  </a:lnTo>
                  <a:lnTo>
                    <a:pt x="967" y="1141"/>
                  </a:lnTo>
                  <a:lnTo>
                    <a:pt x="788" y="1098"/>
                  </a:lnTo>
                  <a:lnTo>
                    <a:pt x="781" y="1097"/>
                  </a:lnTo>
                  <a:lnTo>
                    <a:pt x="680" y="1071"/>
                  </a:lnTo>
                  <a:lnTo>
                    <a:pt x="540" y="1035"/>
                  </a:lnTo>
                  <a:lnTo>
                    <a:pt x="450" y="1008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Freeform 14" descr="Light downward diagonal"/>
            <p:cNvSpPr>
              <a:spLocks/>
            </p:cNvSpPr>
            <p:nvPr/>
          </p:nvSpPr>
          <p:spPr bwMode="auto">
            <a:xfrm>
              <a:off x="7610475" y="2587625"/>
              <a:ext cx="227013" cy="481013"/>
            </a:xfrm>
            <a:custGeom>
              <a:avLst/>
              <a:gdLst>
                <a:gd name="T0" fmla="*/ 2147483647 w 285"/>
                <a:gd name="T1" fmla="*/ 2147483647 h 608"/>
                <a:gd name="T2" fmla="*/ 2147483647 w 285"/>
                <a:gd name="T3" fmla="*/ 2147483647 h 608"/>
                <a:gd name="T4" fmla="*/ 2147483647 w 285"/>
                <a:gd name="T5" fmla="*/ 2147483647 h 608"/>
                <a:gd name="T6" fmla="*/ 2147483647 w 285"/>
                <a:gd name="T7" fmla="*/ 2147483647 h 608"/>
                <a:gd name="T8" fmla="*/ 2147483647 w 285"/>
                <a:gd name="T9" fmla="*/ 2147483647 h 608"/>
                <a:gd name="T10" fmla="*/ 2147483647 w 285"/>
                <a:gd name="T11" fmla="*/ 2147483647 h 608"/>
                <a:gd name="T12" fmla="*/ 2147483647 w 285"/>
                <a:gd name="T13" fmla="*/ 2147483647 h 608"/>
                <a:gd name="T14" fmla="*/ 2147483647 w 285"/>
                <a:gd name="T15" fmla="*/ 2147483647 h 608"/>
                <a:gd name="T16" fmla="*/ 2147483647 w 285"/>
                <a:gd name="T17" fmla="*/ 2147483647 h 608"/>
                <a:gd name="T18" fmla="*/ 2147483647 w 285"/>
                <a:gd name="T19" fmla="*/ 2147483647 h 608"/>
                <a:gd name="T20" fmla="*/ 2147483647 w 285"/>
                <a:gd name="T21" fmla="*/ 2147483647 h 608"/>
                <a:gd name="T22" fmla="*/ 2147483647 w 285"/>
                <a:gd name="T23" fmla="*/ 2147483647 h 608"/>
                <a:gd name="T24" fmla="*/ 2147483647 w 285"/>
                <a:gd name="T25" fmla="*/ 2147483647 h 608"/>
                <a:gd name="T26" fmla="*/ 2147483647 w 285"/>
                <a:gd name="T27" fmla="*/ 2147483647 h 608"/>
                <a:gd name="T28" fmla="*/ 2147483647 w 285"/>
                <a:gd name="T29" fmla="*/ 2147483647 h 608"/>
                <a:gd name="T30" fmla="*/ 2147483647 w 285"/>
                <a:gd name="T31" fmla="*/ 2147483647 h 608"/>
                <a:gd name="T32" fmla="*/ 2147483647 w 285"/>
                <a:gd name="T33" fmla="*/ 2147483647 h 608"/>
                <a:gd name="T34" fmla="*/ 2147483647 w 285"/>
                <a:gd name="T35" fmla="*/ 2147483647 h 608"/>
                <a:gd name="T36" fmla="*/ 2147483647 w 285"/>
                <a:gd name="T37" fmla="*/ 2147483647 h 608"/>
                <a:gd name="T38" fmla="*/ 2147483647 w 285"/>
                <a:gd name="T39" fmla="*/ 2147483647 h 608"/>
                <a:gd name="T40" fmla="*/ 2147483647 w 285"/>
                <a:gd name="T41" fmla="*/ 2147483647 h 608"/>
                <a:gd name="T42" fmla="*/ 2147483647 w 285"/>
                <a:gd name="T43" fmla="*/ 2147483647 h 608"/>
                <a:gd name="T44" fmla="*/ 2147483647 w 285"/>
                <a:gd name="T45" fmla="*/ 2147483647 h 608"/>
                <a:gd name="T46" fmla="*/ 2147483647 w 285"/>
                <a:gd name="T47" fmla="*/ 2147483647 h 608"/>
                <a:gd name="T48" fmla="*/ 2147483647 w 285"/>
                <a:gd name="T49" fmla="*/ 2147483647 h 608"/>
                <a:gd name="T50" fmla="*/ 2147483647 w 285"/>
                <a:gd name="T51" fmla="*/ 2147483647 h 608"/>
                <a:gd name="T52" fmla="*/ 2147483647 w 285"/>
                <a:gd name="T53" fmla="*/ 2147483647 h 608"/>
                <a:gd name="T54" fmla="*/ 2147483647 w 285"/>
                <a:gd name="T55" fmla="*/ 2147483647 h 608"/>
                <a:gd name="T56" fmla="*/ 2147483647 w 285"/>
                <a:gd name="T57" fmla="*/ 2147483647 h 608"/>
                <a:gd name="T58" fmla="*/ 2147483647 w 285"/>
                <a:gd name="T59" fmla="*/ 2147483647 h 608"/>
                <a:gd name="T60" fmla="*/ 2147483647 w 285"/>
                <a:gd name="T61" fmla="*/ 2147483647 h 608"/>
                <a:gd name="T62" fmla="*/ 2147483647 w 285"/>
                <a:gd name="T63" fmla="*/ 2147483647 h 608"/>
                <a:gd name="T64" fmla="*/ 2147483647 w 285"/>
                <a:gd name="T65" fmla="*/ 2147483647 h 608"/>
                <a:gd name="T66" fmla="*/ 2147483647 w 285"/>
                <a:gd name="T67" fmla="*/ 2147483647 h 608"/>
                <a:gd name="T68" fmla="*/ 2147483647 w 285"/>
                <a:gd name="T69" fmla="*/ 2147483647 h 608"/>
                <a:gd name="T70" fmla="*/ 2147483647 w 285"/>
                <a:gd name="T71" fmla="*/ 2147483647 h 608"/>
                <a:gd name="T72" fmla="*/ 2147483647 w 285"/>
                <a:gd name="T73" fmla="*/ 2147483647 h 608"/>
                <a:gd name="T74" fmla="*/ 2147483647 w 285"/>
                <a:gd name="T75" fmla="*/ 2147483647 h 608"/>
                <a:gd name="T76" fmla="*/ 2147483647 w 285"/>
                <a:gd name="T77" fmla="*/ 2147483647 h 608"/>
                <a:gd name="T78" fmla="*/ 2147483647 w 285"/>
                <a:gd name="T79" fmla="*/ 2147483647 h 608"/>
                <a:gd name="T80" fmla="*/ 2147483647 w 285"/>
                <a:gd name="T81" fmla="*/ 2147483647 h 608"/>
                <a:gd name="T82" fmla="*/ 2147483647 w 285"/>
                <a:gd name="T83" fmla="*/ 2147483647 h 608"/>
                <a:gd name="T84" fmla="*/ 2147483647 w 285"/>
                <a:gd name="T85" fmla="*/ 2147483647 h 608"/>
                <a:gd name="T86" fmla="*/ 2147483647 w 285"/>
                <a:gd name="T87" fmla="*/ 2147483647 h 608"/>
                <a:gd name="T88" fmla="*/ 2147483647 w 285"/>
                <a:gd name="T89" fmla="*/ 2147483647 h 608"/>
                <a:gd name="T90" fmla="*/ 2147483647 w 285"/>
                <a:gd name="T91" fmla="*/ 2147483647 h 608"/>
                <a:gd name="T92" fmla="*/ 2147483647 w 285"/>
                <a:gd name="T93" fmla="*/ 2147483647 h 608"/>
                <a:gd name="T94" fmla="*/ 2147483647 w 285"/>
                <a:gd name="T95" fmla="*/ 2147483647 h 608"/>
                <a:gd name="T96" fmla="*/ 2147483647 w 285"/>
                <a:gd name="T97" fmla="*/ 2147483647 h 608"/>
                <a:gd name="T98" fmla="*/ 2147483647 w 285"/>
                <a:gd name="T99" fmla="*/ 2147483647 h 608"/>
                <a:gd name="T100" fmla="*/ 2147483647 w 285"/>
                <a:gd name="T101" fmla="*/ 2147483647 h 608"/>
                <a:gd name="T102" fmla="*/ 2147483647 w 285"/>
                <a:gd name="T103" fmla="*/ 2147483647 h 608"/>
                <a:gd name="T104" fmla="*/ 2147483647 w 285"/>
                <a:gd name="T105" fmla="*/ 2147483647 h 608"/>
                <a:gd name="T106" fmla="*/ 2147483647 w 285"/>
                <a:gd name="T107" fmla="*/ 2147483647 h 608"/>
                <a:gd name="T108" fmla="*/ 2147483647 w 285"/>
                <a:gd name="T109" fmla="*/ 2147483647 h 608"/>
                <a:gd name="T110" fmla="*/ 2147483647 w 285"/>
                <a:gd name="T111" fmla="*/ 2147483647 h 608"/>
                <a:gd name="T112" fmla="*/ 2147483647 w 285"/>
                <a:gd name="T113" fmla="*/ 2147483647 h 608"/>
                <a:gd name="T114" fmla="*/ 2147483647 w 285"/>
                <a:gd name="T115" fmla="*/ 2147483647 h 608"/>
                <a:gd name="T116" fmla="*/ 2147483647 w 285"/>
                <a:gd name="T117" fmla="*/ 2147483647 h 608"/>
                <a:gd name="T118" fmla="*/ 2147483647 w 285"/>
                <a:gd name="T119" fmla="*/ 2147483647 h 608"/>
                <a:gd name="T120" fmla="*/ 2147483647 w 285"/>
                <a:gd name="T121" fmla="*/ 2147483647 h 60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5"/>
                <a:gd name="T184" fmla="*/ 0 h 608"/>
                <a:gd name="T185" fmla="*/ 285 w 285"/>
                <a:gd name="T186" fmla="*/ 608 h 60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5" h="608">
                  <a:moveTo>
                    <a:pt x="63" y="602"/>
                  </a:moveTo>
                  <a:lnTo>
                    <a:pt x="35" y="608"/>
                  </a:lnTo>
                  <a:lnTo>
                    <a:pt x="33" y="603"/>
                  </a:lnTo>
                  <a:lnTo>
                    <a:pt x="29" y="601"/>
                  </a:lnTo>
                  <a:lnTo>
                    <a:pt x="25" y="601"/>
                  </a:lnTo>
                  <a:lnTo>
                    <a:pt x="22" y="596"/>
                  </a:lnTo>
                  <a:lnTo>
                    <a:pt x="17" y="594"/>
                  </a:lnTo>
                  <a:lnTo>
                    <a:pt x="12" y="583"/>
                  </a:lnTo>
                  <a:lnTo>
                    <a:pt x="13" y="571"/>
                  </a:lnTo>
                  <a:lnTo>
                    <a:pt x="12" y="562"/>
                  </a:lnTo>
                  <a:lnTo>
                    <a:pt x="14" y="558"/>
                  </a:lnTo>
                  <a:lnTo>
                    <a:pt x="18" y="555"/>
                  </a:lnTo>
                  <a:lnTo>
                    <a:pt x="19" y="549"/>
                  </a:lnTo>
                  <a:lnTo>
                    <a:pt x="17" y="539"/>
                  </a:lnTo>
                  <a:lnTo>
                    <a:pt x="18" y="532"/>
                  </a:lnTo>
                  <a:lnTo>
                    <a:pt x="17" y="523"/>
                  </a:lnTo>
                  <a:lnTo>
                    <a:pt x="12" y="516"/>
                  </a:lnTo>
                  <a:lnTo>
                    <a:pt x="10" y="498"/>
                  </a:lnTo>
                  <a:lnTo>
                    <a:pt x="11" y="481"/>
                  </a:lnTo>
                  <a:lnTo>
                    <a:pt x="9" y="478"/>
                  </a:lnTo>
                  <a:lnTo>
                    <a:pt x="10" y="471"/>
                  </a:lnTo>
                  <a:lnTo>
                    <a:pt x="6" y="466"/>
                  </a:lnTo>
                  <a:lnTo>
                    <a:pt x="6" y="458"/>
                  </a:lnTo>
                  <a:lnTo>
                    <a:pt x="5" y="442"/>
                  </a:lnTo>
                  <a:lnTo>
                    <a:pt x="0" y="435"/>
                  </a:lnTo>
                  <a:lnTo>
                    <a:pt x="2" y="422"/>
                  </a:lnTo>
                  <a:lnTo>
                    <a:pt x="6" y="415"/>
                  </a:lnTo>
                  <a:lnTo>
                    <a:pt x="5" y="392"/>
                  </a:lnTo>
                  <a:lnTo>
                    <a:pt x="10" y="383"/>
                  </a:lnTo>
                  <a:lnTo>
                    <a:pt x="15" y="379"/>
                  </a:lnTo>
                  <a:lnTo>
                    <a:pt x="17" y="374"/>
                  </a:lnTo>
                  <a:lnTo>
                    <a:pt x="18" y="366"/>
                  </a:lnTo>
                  <a:lnTo>
                    <a:pt x="15" y="349"/>
                  </a:lnTo>
                  <a:lnTo>
                    <a:pt x="21" y="340"/>
                  </a:lnTo>
                  <a:lnTo>
                    <a:pt x="21" y="334"/>
                  </a:lnTo>
                  <a:lnTo>
                    <a:pt x="24" y="328"/>
                  </a:lnTo>
                  <a:lnTo>
                    <a:pt x="19" y="326"/>
                  </a:lnTo>
                  <a:lnTo>
                    <a:pt x="19" y="322"/>
                  </a:lnTo>
                  <a:lnTo>
                    <a:pt x="21" y="317"/>
                  </a:lnTo>
                  <a:lnTo>
                    <a:pt x="21" y="312"/>
                  </a:lnTo>
                  <a:lnTo>
                    <a:pt x="26" y="299"/>
                  </a:lnTo>
                  <a:lnTo>
                    <a:pt x="25" y="297"/>
                  </a:lnTo>
                  <a:lnTo>
                    <a:pt x="22" y="296"/>
                  </a:lnTo>
                  <a:lnTo>
                    <a:pt x="24" y="291"/>
                  </a:lnTo>
                  <a:lnTo>
                    <a:pt x="20" y="284"/>
                  </a:lnTo>
                  <a:lnTo>
                    <a:pt x="17" y="279"/>
                  </a:lnTo>
                  <a:lnTo>
                    <a:pt x="15" y="267"/>
                  </a:lnTo>
                  <a:lnTo>
                    <a:pt x="12" y="262"/>
                  </a:lnTo>
                  <a:lnTo>
                    <a:pt x="13" y="253"/>
                  </a:lnTo>
                  <a:lnTo>
                    <a:pt x="18" y="245"/>
                  </a:lnTo>
                  <a:lnTo>
                    <a:pt x="27" y="244"/>
                  </a:lnTo>
                  <a:lnTo>
                    <a:pt x="28" y="240"/>
                  </a:lnTo>
                  <a:lnTo>
                    <a:pt x="42" y="236"/>
                  </a:lnTo>
                  <a:lnTo>
                    <a:pt x="43" y="233"/>
                  </a:lnTo>
                  <a:lnTo>
                    <a:pt x="45" y="225"/>
                  </a:lnTo>
                  <a:lnTo>
                    <a:pt x="49" y="221"/>
                  </a:lnTo>
                  <a:lnTo>
                    <a:pt x="62" y="213"/>
                  </a:lnTo>
                  <a:lnTo>
                    <a:pt x="64" y="208"/>
                  </a:lnTo>
                  <a:lnTo>
                    <a:pt x="63" y="201"/>
                  </a:lnTo>
                  <a:lnTo>
                    <a:pt x="65" y="199"/>
                  </a:lnTo>
                  <a:lnTo>
                    <a:pt x="68" y="199"/>
                  </a:lnTo>
                  <a:lnTo>
                    <a:pt x="71" y="193"/>
                  </a:lnTo>
                  <a:lnTo>
                    <a:pt x="71" y="186"/>
                  </a:lnTo>
                  <a:lnTo>
                    <a:pt x="67" y="184"/>
                  </a:lnTo>
                  <a:lnTo>
                    <a:pt x="67" y="181"/>
                  </a:lnTo>
                  <a:lnTo>
                    <a:pt x="74" y="173"/>
                  </a:lnTo>
                  <a:lnTo>
                    <a:pt x="71" y="170"/>
                  </a:lnTo>
                  <a:lnTo>
                    <a:pt x="66" y="162"/>
                  </a:lnTo>
                  <a:lnTo>
                    <a:pt x="62" y="160"/>
                  </a:lnTo>
                  <a:lnTo>
                    <a:pt x="58" y="155"/>
                  </a:lnTo>
                  <a:lnTo>
                    <a:pt x="50" y="142"/>
                  </a:lnTo>
                  <a:lnTo>
                    <a:pt x="56" y="132"/>
                  </a:lnTo>
                  <a:lnTo>
                    <a:pt x="55" y="124"/>
                  </a:lnTo>
                  <a:lnTo>
                    <a:pt x="60" y="103"/>
                  </a:lnTo>
                  <a:lnTo>
                    <a:pt x="57" y="94"/>
                  </a:lnTo>
                  <a:lnTo>
                    <a:pt x="51" y="88"/>
                  </a:lnTo>
                  <a:lnTo>
                    <a:pt x="55" y="79"/>
                  </a:lnTo>
                  <a:lnTo>
                    <a:pt x="52" y="68"/>
                  </a:lnTo>
                  <a:lnTo>
                    <a:pt x="59" y="53"/>
                  </a:lnTo>
                  <a:lnTo>
                    <a:pt x="59" y="34"/>
                  </a:lnTo>
                  <a:lnTo>
                    <a:pt x="50" y="28"/>
                  </a:lnTo>
                  <a:lnTo>
                    <a:pt x="59" y="27"/>
                  </a:lnTo>
                  <a:lnTo>
                    <a:pt x="70" y="11"/>
                  </a:lnTo>
                  <a:lnTo>
                    <a:pt x="95" y="17"/>
                  </a:lnTo>
                  <a:lnTo>
                    <a:pt x="101" y="0"/>
                  </a:lnTo>
                  <a:lnTo>
                    <a:pt x="146" y="133"/>
                  </a:lnTo>
                  <a:lnTo>
                    <a:pt x="171" y="215"/>
                  </a:lnTo>
                  <a:lnTo>
                    <a:pt x="203" y="320"/>
                  </a:lnTo>
                  <a:lnTo>
                    <a:pt x="218" y="366"/>
                  </a:lnTo>
                  <a:lnTo>
                    <a:pt x="221" y="367"/>
                  </a:lnTo>
                  <a:lnTo>
                    <a:pt x="223" y="369"/>
                  </a:lnTo>
                  <a:lnTo>
                    <a:pt x="222" y="374"/>
                  </a:lnTo>
                  <a:lnTo>
                    <a:pt x="223" y="377"/>
                  </a:lnTo>
                  <a:lnTo>
                    <a:pt x="224" y="388"/>
                  </a:lnTo>
                  <a:lnTo>
                    <a:pt x="227" y="394"/>
                  </a:lnTo>
                  <a:lnTo>
                    <a:pt x="227" y="404"/>
                  </a:lnTo>
                  <a:lnTo>
                    <a:pt x="231" y="410"/>
                  </a:lnTo>
                  <a:lnTo>
                    <a:pt x="244" y="421"/>
                  </a:lnTo>
                  <a:lnTo>
                    <a:pt x="246" y="425"/>
                  </a:lnTo>
                  <a:lnTo>
                    <a:pt x="262" y="432"/>
                  </a:lnTo>
                  <a:lnTo>
                    <a:pt x="264" y="449"/>
                  </a:lnTo>
                  <a:lnTo>
                    <a:pt x="268" y="456"/>
                  </a:lnTo>
                  <a:lnTo>
                    <a:pt x="257" y="457"/>
                  </a:lnTo>
                  <a:lnTo>
                    <a:pt x="261" y="463"/>
                  </a:lnTo>
                  <a:lnTo>
                    <a:pt x="256" y="467"/>
                  </a:lnTo>
                  <a:lnTo>
                    <a:pt x="261" y="472"/>
                  </a:lnTo>
                  <a:lnTo>
                    <a:pt x="271" y="463"/>
                  </a:lnTo>
                  <a:lnTo>
                    <a:pt x="285" y="466"/>
                  </a:lnTo>
                  <a:lnTo>
                    <a:pt x="284" y="510"/>
                  </a:lnTo>
                  <a:lnTo>
                    <a:pt x="278" y="512"/>
                  </a:lnTo>
                  <a:lnTo>
                    <a:pt x="269" y="510"/>
                  </a:lnTo>
                  <a:lnTo>
                    <a:pt x="266" y="511"/>
                  </a:lnTo>
                  <a:lnTo>
                    <a:pt x="252" y="523"/>
                  </a:lnTo>
                  <a:lnTo>
                    <a:pt x="248" y="534"/>
                  </a:lnTo>
                  <a:lnTo>
                    <a:pt x="239" y="534"/>
                  </a:lnTo>
                  <a:lnTo>
                    <a:pt x="230" y="539"/>
                  </a:lnTo>
                  <a:lnTo>
                    <a:pt x="233" y="554"/>
                  </a:lnTo>
                  <a:lnTo>
                    <a:pt x="224" y="555"/>
                  </a:lnTo>
                  <a:lnTo>
                    <a:pt x="223" y="560"/>
                  </a:lnTo>
                  <a:lnTo>
                    <a:pt x="219" y="566"/>
                  </a:lnTo>
                  <a:lnTo>
                    <a:pt x="123" y="591"/>
                  </a:lnTo>
                  <a:lnTo>
                    <a:pt x="118" y="591"/>
                  </a:lnTo>
                  <a:lnTo>
                    <a:pt x="63" y="602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6E6E6E">
                  <a:alpha val="52156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Freeform 15"/>
            <p:cNvSpPr>
              <a:spLocks/>
            </p:cNvSpPr>
            <p:nvPr/>
          </p:nvSpPr>
          <p:spPr bwMode="auto">
            <a:xfrm>
              <a:off x="4559300" y="3290888"/>
              <a:ext cx="842963" cy="554037"/>
            </a:xfrm>
            <a:custGeom>
              <a:avLst/>
              <a:gdLst>
                <a:gd name="T0" fmla="*/ 2147483647 w 1063"/>
                <a:gd name="T1" fmla="*/ 2147483647 h 697"/>
                <a:gd name="T2" fmla="*/ 2147483647 w 1063"/>
                <a:gd name="T3" fmla="*/ 2147483647 h 697"/>
                <a:gd name="T4" fmla="*/ 2147483647 w 1063"/>
                <a:gd name="T5" fmla="*/ 2147483647 h 697"/>
                <a:gd name="T6" fmla="*/ 2147483647 w 1063"/>
                <a:gd name="T7" fmla="*/ 2147483647 h 697"/>
                <a:gd name="T8" fmla="*/ 2147483647 w 1063"/>
                <a:gd name="T9" fmla="*/ 2147483647 h 697"/>
                <a:gd name="T10" fmla="*/ 2147483647 w 1063"/>
                <a:gd name="T11" fmla="*/ 2147483647 h 697"/>
                <a:gd name="T12" fmla="*/ 2147483647 w 1063"/>
                <a:gd name="T13" fmla="*/ 2147483647 h 697"/>
                <a:gd name="T14" fmla="*/ 2147483647 w 1063"/>
                <a:gd name="T15" fmla="*/ 2147483647 h 697"/>
                <a:gd name="T16" fmla="*/ 2147483647 w 1063"/>
                <a:gd name="T17" fmla="*/ 2147483647 h 697"/>
                <a:gd name="T18" fmla="*/ 2147483647 w 1063"/>
                <a:gd name="T19" fmla="*/ 2147483647 h 697"/>
                <a:gd name="T20" fmla="*/ 2147483647 w 1063"/>
                <a:gd name="T21" fmla="*/ 2147483647 h 697"/>
                <a:gd name="T22" fmla="*/ 2147483647 w 1063"/>
                <a:gd name="T23" fmla="*/ 2147483647 h 697"/>
                <a:gd name="T24" fmla="*/ 2147483647 w 1063"/>
                <a:gd name="T25" fmla="*/ 2147483647 h 697"/>
                <a:gd name="T26" fmla="*/ 2147483647 w 1063"/>
                <a:gd name="T27" fmla="*/ 2147483647 h 697"/>
                <a:gd name="T28" fmla="*/ 2147483647 w 1063"/>
                <a:gd name="T29" fmla="*/ 2147483647 h 697"/>
                <a:gd name="T30" fmla="*/ 2147483647 w 1063"/>
                <a:gd name="T31" fmla="*/ 2147483647 h 697"/>
                <a:gd name="T32" fmla="*/ 2147483647 w 1063"/>
                <a:gd name="T33" fmla="*/ 2147483647 h 697"/>
                <a:gd name="T34" fmla="*/ 2147483647 w 1063"/>
                <a:gd name="T35" fmla="*/ 2147483647 h 697"/>
                <a:gd name="T36" fmla="*/ 2147483647 w 1063"/>
                <a:gd name="T37" fmla="*/ 2147483647 h 697"/>
                <a:gd name="T38" fmla="*/ 2147483647 w 1063"/>
                <a:gd name="T39" fmla="*/ 2147483647 h 697"/>
                <a:gd name="T40" fmla="*/ 2147483647 w 1063"/>
                <a:gd name="T41" fmla="*/ 2147483647 h 697"/>
                <a:gd name="T42" fmla="*/ 2147483647 w 1063"/>
                <a:gd name="T43" fmla="*/ 2147483647 h 697"/>
                <a:gd name="T44" fmla="*/ 2147483647 w 1063"/>
                <a:gd name="T45" fmla="*/ 2147483647 h 697"/>
                <a:gd name="T46" fmla="*/ 2147483647 w 1063"/>
                <a:gd name="T47" fmla="*/ 2147483647 h 697"/>
                <a:gd name="T48" fmla="*/ 2147483647 w 1063"/>
                <a:gd name="T49" fmla="*/ 2147483647 h 697"/>
                <a:gd name="T50" fmla="*/ 2147483647 w 1063"/>
                <a:gd name="T51" fmla="*/ 2147483647 h 697"/>
                <a:gd name="T52" fmla="*/ 2147483647 w 1063"/>
                <a:gd name="T53" fmla="*/ 2147483647 h 697"/>
                <a:gd name="T54" fmla="*/ 2147483647 w 1063"/>
                <a:gd name="T55" fmla="*/ 2147483647 h 697"/>
                <a:gd name="T56" fmla="*/ 2147483647 w 1063"/>
                <a:gd name="T57" fmla="*/ 2147483647 h 697"/>
                <a:gd name="T58" fmla="*/ 2147483647 w 1063"/>
                <a:gd name="T59" fmla="*/ 2147483647 h 697"/>
                <a:gd name="T60" fmla="*/ 2147483647 w 1063"/>
                <a:gd name="T61" fmla="*/ 2147483647 h 697"/>
                <a:gd name="T62" fmla="*/ 2147483647 w 1063"/>
                <a:gd name="T63" fmla="*/ 2147483647 h 697"/>
                <a:gd name="T64" fmla="*/ 2147483647 w 1063"/>
                <a:gd name="T65" fmla="*/ 2147483647 h 697"/>
                <a:gd name="T66" fmla="*/ 2147483647 w 1063"/>
                <a:gd name="T67" fmla="*/ 2147483647 h 697"/>
                <a:gd name="T68" fmla="*/ 2147483647 w 1063"/>
                <a:gd name="T69" fmla="*/ 2147483647 h 697"/>
                <a:gd name="T70" fmla="*/ 2147483647 w 1063"/>
                <a:gd name="T71" fmla="*/ 2147483647 h 697"/>
                <a:gd name="T72" fmla="*/ 2147483647 w 1063"/>
                <a:gd name="T73" fmla="*/ 2147483647 h 697"/>
                <a:gd name="T74" fmla="*/ 2147483647 w 1063"/>
                <a:gd name="T75" fmla="*/ 2147483647 h 697"/>
                <a:gd name="T76" fmla="*/ 2147483647 w 1063"/>
                <a:gd name="T77" fmla="*/ 2147483647 h 697"/>
                <a:gd name="T78" fmla="*/ 2147483647 w 1063"/>
                <a:gd name="T79" fmla="*/ 2147483647 h 697"/>
                <a:gd name="T80" fmla="*/ 2147483647 w 1063"/>
                <a:gd name="T81" fmla="*/ 2147483647 h 697"/>
                <a:gd name="T82" fmla="*/ 2147483647 w 1063"/>
                <a:gd name="T83" fmla="*/ 2147483647 h 697"/>
                <a:gd name="T84" fmla="*/ 2147483647 w 1063"/>
                <a:gd name="T85" fmla="*/ 2147483647 h 697"/>
                <a:gd name="T86" fmla="*/ 2147483647 w 1063"/>
                <a:gd name="T87" fmla="*/ 2147483647 h 697"/>
                <a:gd name="T88" fmla="*/ 2147483647 w 1063"/>
                <a:gd name="T89" fmla="*/ 2147483647 h 697"/>
                <a:gd name="T90" fmla="*/ 2147483647 w 1063"/>
                <a:gd name="T91" fmla="*/ 2147483647 h 697"/>
                <a:gd name="T92" fmla="*/ 2147483647 w 1063"/>
                <a:gd name="T93" fmla="*/ 2147483647 h 697"/>
                <a:gd name="T94" fmla="*/ 2147483647 w 1063"/>
                <a:gd name="T95" fmla="*/ 2147483647 h 697"/>
                <a:gd name="T96" fmla="*/ 2147483647 w 1063"/>
                <a:gd name="T97" fmla="*/ 2147483647 h 697"/>
                <a:gd name="T98" fmla="*/ 2147483647 w 1063"/>
                <a:gd name="T99" fmla="*/ 2147483647 h 697"/>
                <a:gd name="T100" fmla="*/ 2147483647 w 1063"/>
                <a:gd name="T101" fmla="*/ 2147483647 h 697"/>
                <a:gd name="T102" fmla="*/ 2147483647 w 1063"/>
                <a:gd name="T103" fmla="*/ 2147483647 h 697"/>
                <a:gd name="T104" fmla="*/ 2147483647 w 1063"/>
                <a:gd name="T105" fmla="*/ 2147483647 h 697"/>
                <a:gd name="T106" fmla="*/ 2147483647 w 1063"/>
                <a:gd name="T107" fmla="*/ 2147483647 h 697"/>
                <a:gd name="T108" fmla="*/ 2147483647 w 1063"/>
                <a:gd name="T109" fmla="*/ 2147483647 h 697"/>
                <a:gd name="T110" fmla="*/ 2147483647 w 1063"/>
                <a:gd name="T111" fmla="*/ 2147483647 h 697"/>
                <a:gd name="T112" fmla="*/ 2147483647 w 1063"/>
                <a:gd name="T113" fmla="*/ 2147483647 h 697"/>
                <a:gd name="T114" fmla="*/ 2147483647 w 1063"/>
                <a:gd name="T115" fmla="*/ 2147483647 h 697"/>
                <a:gd name="T116" fmla="*/ 2147483647 w 1063"/>
                <a:gd name="T117" fmla="*/ 2147483647 h 697"/>
                <a:gd name="T118" fmla="*/ 2147483647 w 1063"/>
                <a:gd name="T119" fmla="*/ 2147483647 h 697"/>
                <a:gd name="T120" fmla="*/ 2147483647 w 1063"/>
                <a:gd name="T121" fmla="*/ 2147483647 h 697"/>
                <a:gd name="T122" fmla="*/ 2147483647 w 1063"/>
                <a:gd name="T123" fmla="*/ 2147483647 h 6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63"/>
                <a:gd name="T187" fmla="*/ 0 h 697"/>
                <a:gd name="T188" fmla="*/ 1063 w 1063"/>
                <a:gd name="T189" fmla="*/ 697 h 69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63" h="697">
                  <a:moveTo>
                    <a:pt x="917" y="620"/>
                  </a:moveTo>
                  <a:lnTo>
                    <a:pt x="916" y="626"/>
                  </a:lnTo>
                  <a:lnTo>
                    <a:pt x="910" y="632"/>
                  </a:lnTo>
                  <a:lnTo>
                    <a:pt x="902" y="635"/>
                  </a:lnTo>
                  <a:lnTo>
                    <a:pt x="894" y="636"/>
                  </a:lnTo>
                  <a:lnTo>
                    <a:pt x="876" y="645"/>
                  </a:lnTo>
                  <a:lnTo>
                    <a:pt x="870" y="652"/>
                  </a:lnTo>
                  <a:lnTo>
                    <a:pt x="870" y="658"/>
                  </a:lnTo>
                  <a:lnTo>
                    <a:pt x="875" y="662"/>
                  </a:lnTo>
                  <a:lnTo>
                    <a:pt x="877" y="667"/>
                  </a:lnTo>
                  <a:lnTo>
                    <a:pt x="876" y="680"/>
                  </a:lnTo>
                  <a:lnTo>
                    <a:pt x="878" y="689"/>
                  </a:lnTo>
                  <a:lnTo>
                    <a:pt x="876" y="693"/>
                  </a:lnTo>
                  <a:lnTo>
                    <a:pt x="870" y="694"/>
                  </a:lnTo>
                  <a:lnTo>
                    <a:pt x="865" y="697"/>
                  </a:lnTo>
                  <a:lnTo>
                    <a:pt x="861" y="693"/>
                  </a:lnTo>
                  <a:lnTo>
                    <a:pt x="859" y="694"/>
                  </a:lnTo>
                  <a:lnTo>
                    <a:pt x="856" y="690"/>
                  </a:lnTo>
                  <a:lnTo>
                    <a:pt x="852" y="689"/>
                  </a:lnTo>
                  <a:lnTo>
                    <a:pt x="852" y="683"/>
                  </a:lnTo>
                  <a:lnTo>
                    <a:pt x="850" y="682"/>
                  </a:lnTo>
                  <a:lnTo>
                    <a:pt x="850" y="679"/>
                  </a:lnTo>
                  <a:lnTo>
                    <a:pt x="842" y="678"/>
                  </a:lnTo>
                  <a:lnTo>
                    <a:pt x="841" y="673"/>
                  </a:lnTo>
                  <a:lnTo>
                    <a:pt x="837" y="668"/>
                  </a:lnTo>
                  <a:lnTo>
                    <a:pt x="835" y="663"/>
                  </a:lnTo>
                  <a:lnTo>
                    <a:pt x="823" y="659"/>
                  </a:lnTo>
                  <a:lnTo>
                    <a:pt x="823" y="652"/>
                  </a:lnTo>
                  <a:lnTo>
                    <a:pt x="818" y="650"/>
                  </a:lnTo>
                  <a:lnTo>
                    <a:pt x="815" y="647"/>
                  </a:lnTo>
                  <a:lnTo>
                    <a:pt x="780" y="649"/>
                  </a:lnTo>
                  <a:lnTo>
                    <a:pt x="739" y="652"/>
                  </a:lnTo>
                  <a:lnTo>
                    <a:pt x="711" y="653"/>
                  </a:lnTo>
                  <a:lnTo>
                    <a:pt x="664" y="657"/>
                  </a:lnTo>
                  <a:lnTo>
                    <a:pt x="652" y="657"/>
                  </a:lnTo>
                  <a:lnTo>
                    <a:pt x="588" y="660"/>
                  </a:lnTo>
                  <a:lnTo>
                    <a:pt x="543" y="663"/>
                  </a:lnTo>
                  <a:lnTo>
                    <a:pt x="511" y="664"/>
                  </a:lnTo>
                  <a:lnTo>
                    <a:pt x="474" y="665"/>
                  </a:lnTo>
                  <a:lnTo>
                    <a:pt x="434" y="667"/>
                  </a:lnTo>
                  <a:lnTo>
                    <a:pt x="398" y="668"/>
                  </a:lnTo>
                  <a:lnTo>
                    <a:pt x="357" y="668"/>
                  </a:lnTo>
                  <a:lnTo>
                    <a:pt x="331" y="668"/>
                  </a:lnTo>
                  <a:lnTo>
                    <a:pt x="283" y="668"/>
                  </a:lnTo>
                  <a:lnTo>
                    <a:pt x="234" y="668"/>
                  </a:lnTo>
                  <a:lnTo>
                    <a:pt x="207" y="667"/>
                  </a:lnTo>
                  <a:lnTo>
                    <a:pt x="143" y="667"/>
                  </a:lnTo>
                  <a:lnTo>
                    <a:pt x="144" y="660"/>
                  </a:lnTo>
                  <a:lnTo>
                    <a:pt x="143" y="655"/>
                  </a:lnTo>
                  <a:lnTo>
                    <a:pt x="124" y="635"/>
                  </a:lnTo>
                  <a:lnTo>
                    <a:pt x="128" y="621"/>
                  </a:lnTo>
                  <a:lnTo>
                    <a:pt x="129" y="610"/>
                  </a:lnTo>
                  <a:lnTo>
                    <a:pt x="131" y="604"/>
                  </a:lnTo>
                  <a:lnTo>
                    <a:pt x="131" y="597"/>
                  </a:lnTo>
                  <a:lnTo>
                    <a:pt x="130" y="581"/>
                  </a:lnTo>
                  <a:lnTo>
                    <a:pt x="127" y="575"/>
                  </a:lnTo>
                  <a:lnTo>
                    <a:pt x="127" y="568"/>
                  </a:lnTo>
                  <a:lnTo>
                    <a:pt x="123" y="561"/>
                  </a:lnTo>
                  <a:lnTo>
                    <a:pt x="127" y="551"/>
                  </a:lnTo>
                  <a:lnTo>
                    <a:pt x="124" y="539"/>
                  </a:lnTo>
                  <a:lnTo>
                    <a:pt x="127" y="538"/>
                  </a:lnTo>
                  <a:lnTo>
                    <a:pt x="127" y="535"/>
                  </a:lnTo>
                  <a:lnTo>
                    <a:pt x="118" y="532"/>
                  </a:lnTo>
                  <a:lnTo>
                    <a:pt x="116" y="529"/>
                  </a:lnTo>
                  <a:lnTo>
                    <a:pt x="119" y="526"/>
                  </a:lnTo>
                  <a:lnTo>
                    <a:pt x="115" y="508"/>
                  </a:lnTo>
                  <a:lnTo>
                    <a:pt x="119" y="507"/>
                  </a:lnTo>
                  <a:lnTo>
                    <a:pt x="121" y="512"/>
                  </a:lnTo>
                  <a:lnTo>
                    <a:pt x="122" y="508"/>
                  </a:lnTo>
                  <a:lnTo>
                    <a:pt x="113" y="500"/>
                  </a:lnTo>
                  <a:lnTo>
                    <a:pt x="114" y="487"/>
                  </a:lnTo>
                  <a:lnTo>
                    <a:pt x="114" y="472"/>
                  </a:lnTo>
                  <a:lnTo>
                    <a:pt x="112" y="470"/>
                  </a:lnTo>
                  <a:lnTo>
                    <a:pt x="103" y="468"/>
                  </a:lnTo>
                  <a:lnTo>
                    <a:pt x="101" y="466"/>
                  </a:lnTo>
                  <a:lnTo>
                    <a:pt x="105" y="461"/>
                  </a:lnTo>
                  <a:lnTo>
                    <a:pt x="105" y="458"/>
                  </a:lnTo>
                  <a:lnTo>
                    <a:pt x="103" y="456"/>
                  </a:lnTo>
                  <a:lnTo>
                    <a:pt x="96" y="459"/>
                  </a:lnTo>
                  <a:lnTo>
                    <a:pt x="90" y="455"/>
                  </a:lnTo>
                  <a:lnTo>
                    <a:pt x="89" y="449"/>
                  </a:lnTo>
                  <a:lnTo>
                    <a:pt x="90" y="447"/>
                  </a:lnTo>
                  <a:lnTo>
                    <a:pt x="85" y="443"/>
                  </a:lnTo>
                  <a:lnTo>
                    <a:pt x="88" y="430"/>
                  </a:lnTo>
                  <a:lnTo>
                    <a:pt x="84" y="423"/>
                  </a:lnTo>
                  <a:lnTo>
                    <a:pt x="84" y="421"/>
                  </a:lnTo>
                  <a:lnTo>
                    <a:pt x="90" y="418"/>
                  </a:lnTo>
                  <a:lnTo>
                    <a:pt x="88" y="413"/>
                  </a:lnTo>
                  <a:lnTo>
                    <a:pt x="88" y="408"/>
                  </a:lnTo>
                  <a:lnTo>
                    <a:pt x="91" y="399"/>
                  </a:lnTo>
                  <a:lnTo>
                    <a:pt x="82" y="384"/>
                  </a:lnTo>
                  <a:lnTo>
                    <a:pt x="77" y="375"/>
                  </a:lnTo>
                  <a:lnTo>
                    <a:pt x="80" y="370"/>
                  </a:lnTo>
                  <a:lnTo>
                    <a:pt x="80" y="361"/>
                  </a:lnTo>
                  <a:lnTo>
                    <a:pt x="74" y="357"/>
                  </a:lnTo>
                  <a:lnTo>
                    <a:pt x="70" y="354"/>
                  </a:lnTo>
                  <a:lnTo>
                    <a:pt x="66" y="353"/>
                  </a:lnTo>
                  <a:lnTo>
                    <a:pt x="65" y="347"/>
                  </a:lnTo>
                  <a:lnTo>
                    <a:pt x="60" y="342"/>
                  </a:lnTo>
                  <a:lnTo>
                    <a:pt x="58" y="325"/>
                  </a:lnTo>
                  <a:lnTo>
                    <a:pt x="46" y="316"/>
                  </a:lnTo>
                  <a:lnTo>
                    <a:pt x="45" y="305"/>
                  </a:lnTo>
                  <a:lnTo>
                    <a:pt x="48" y="302"/>
                  </a:lnTo>
                  <a:lnTo>
                    <a:pt x="50" y="295"/>
                  </a:lnTo>
                  <a:lnTo>
                    <a:pt x="48" y="290"/>
                  </a:lnTo>
                  <a:lnTo>
                    <a:pt x="44" y="286"/>
                  </a:lnTo>
                  <a:lnTo>
                    <a:pt x="40" y="279"/>
                  </a:lnTo>
                  <a:lnTo>
                    <a:pt x="35" y="275"/>
                  </a:lnTo>
                  <a:lnTo>
                    <a:pt x="37" y="267"/>
                  </a:lnTo>
                  <a:lnTo>
                    <a:pt x="36" y="260"/>
                  </a:lnTo>
                  <a:lnTo>
                    <a:pt x="39" y="255"/>
                  </a:lnTo>
                  <a:lnTo>
                    <a:pt x="39" y="249"/>
                  </a:lnTo>
                  <a:lnTo>
                    <a:pt x="32" y="243"/>
                  </a:lnTo>
                  <a:lnTo>
                    <a:pt x="25" y="237"/>
                  </a:lnTo>
                  <a:lnTo>
                    <a:pt x="24" y="227"/>
                  </a:lnTo>
                  <a:lnTo>
                    <a:pt x="22" y="225"/>
                  </a:lnTo>
                  <a:lnTo>
                    <a:pt x="24" y="224"/>
                  </a:lnTo>
                  <a:lnTo>
                    <a:pt x="21" y="212"/>
                  </a:lnTo>
                  <a:lnTo>
                    <a:pt x="16" y="205"/>
                  </a:lnTo>
                  <a:lnTo>
                    <a:pt x="13" y="204"/>
                  </a:lnTo>
                  <a:lnTo>
                    <a:pt x="2" y="195"/>
                  </a:lnTo>
                  <a:lnTo>
                    <a:pt x="0" y="185"/>
                  </a:lnTo>
                  <a:lnTo>
                    <a:pt x="1" y="180"/>
                  </a:lnTo>
                  <a:lnTo>
                    <a:pt x="7" y="174"/>
                  </a:lnTo>
                  <a:lnTo>
                    <a:pt x="9" y="167"/>
                  </a:lnTo>
                  <a:lnTo>
                    <a:pt x="12" y="167"/>
                  </a:lnTo>
                  <a:lnTo>
                    <a:pt x="14" y="164"/>
                  </a:lnTo>
                  <a:lnTo>
                    <a:pt x="17" y="153"/>
                  </a:lnTo>
                  <a:lnTo>
                    <a:pt x="16" y="149"/>
                  </a:lnTo>
                  <a:lnTo>
                    <a:pt x="21" y="141"/>
                  </a:lnTo>
                  <a:lnTo>
                    <a:pt x="21" y="134"/>
                  </a:lnTo>
                  <a:lnTo>
                    <a:pt x="23" y="128"/>
                  </a:lnTo>
                  <a:lnTo>
                    <a:pt x="20" y="119"/>
                  </a:lnTo>
                  <a:lnTo>
                    <a:pt x="26" y="116"/>
                  </a:lnTo>
                  <a:lnTo>
                    <a:pt x="29" y="113"/>
                  </a:lnTo>
                  <a:lnTo>
                    <a:pt x="30" y="111"/>
                  </a:lnTo>
                  <a:lnTo>
                    <a:pt x="31" y="102"/>
                  </a:lnTo>
                  <a:lnTo>
                    <a:pt x="28" y="84"/>
                  </a:lnTo>
                  <a:lnTo>
                    <a:pt x="25" y="82"/>
                  </a:lnTo>
                  <a:lnTo>
                    <a:pt x="14" y="79"/>
                  </a:lnTo>
                  <a:lnTo>
                    <a:pt x="13" y="77"/>
                  </a:lnTo>
                  <a:lnTo>
                    <a:pt x="14" y="74"/>
                  </a:lnTo>
                  <a:lnTo>
                    <a:pt x="12" y="71"/>
                  </a:lnTo>
                  <a:lnTo>
                    <a:pt x="10" y="66"/>
                  </a:lnTo>
                  <a:lnTo>
                    <a:pt x="17" y="62"/>
                  </a:lnTo>
                  <a:lnTo>
                    <a:pt x="20" y="51"/>
                  </a:lnTo>
                  <a:lnTo>
                    <a:pt x="20" y="45"/>
                  </a:lnTo>
                  <a:lnTo>
                    <a:pt x="14" y="41"/>
                  </a:lnTo>
                  <a:lnTo>
                    <a:pt x="9" y="33"/>
                  </a:lnTo>
                  <a:lnTo>
                    <a:pt x="10" y="23"/>
                  </a:lnTo>
                  <a:lnTo>
                    <a:pt x="8" y="18"/>
                  </a:lnTo>
                  <a:lnTo>
                    <a:pt x="30" y="19"/>
                  </a:lnTo>
                  <a:lnTo>
                    <a:pt x="94" y="19"/>
                  </a:lnTo>
                  <a:lnTo>
                    <a:pt x="126" y="19"/>
                  </a:lnTo>
                  <a:lnTo>
                    <a:pt x="189" y="19"/>
                  </a:lnTo>
                  <a:lnTo>
                    <a:pt x="201" y="18"/>
                  </a:lnTo>
                  <a:lnTo>
                    <a:pt x="277" y="18"/>
                  </a:lnTo>
                  <a:lnTo>
                    <a:pt x="287" y="18"/>
                  </a:lnTo>
                  <a:lnTo>
                    <a:pt x="351" y="17"/>
                  </a:lnTo>
                  <a:lnTo>
                    <a:pt x="385" y="17"/>
                  </a:lnTo>
                  <a:lnTo>
                    <a:pt x="429" y="16"/>
                  </a:lnTo>
                  <a:lnTo>
                    <a:pt x="479" y="15"/>
                  </a:lnTo>
                  <a:lnTo>
                    <a:pt x="504" y="14"/>
                  </a:lnTo>
                  <a:lnTo>
                    <a:pt x="575" y="11"/>
                  </a:lnTo>
                  <a:lnTo>
                    <a:pt x="580" y="11"/>
                  </a:lnTo>
                  <a:lnTo>
                    <a:pt x="655" y="9"/>
                  </a:lnTo>
                  <a:lnTo>
                    <a:pt x="672" y="9"/>
                  </a:lnTo>
                  <a:lnTo>
                    <a:pt x="732" y="7"/>
                  </a:lnTo>
                  <a:lnTo>
                    <a:pt x="787" y="3"/>
                  </a:lnTo>
                  <a:lnTo>
                    <a:pt x="807" y="2"/>
                  </a:lnTo>
                  <a:lnTo>
                    <a:pt x="869" y="0"/>
                  </a:lnTo>
                  <a:lnTo>
                    <a:pt x="867" y="8"/>
                  </a:lnTo>
                  <a:lnTo>
                    <a:pt x="871" y="17"/>
                  </a:lnTo>
                  <a:lnTo>
                    <a:pt x="874" y="29"/>
                  </a:lnTo>
                  <a:lnTo>
                    <a:pt x="878" y="32"/>
                  </a:lnTo>
                  <a:lnTo>
                    <a:pt x="894" y="40"/>
                  </a:lnTo>
                  <a:lnTo>
                    <a:pt x="897" y="47"/>
                  </a:lnTo>
                  <a:lnTo>
                    <a:pt x="895" y="53"/>
                  </a:lnTo>
                  <a:lnTo>
                    <a:pt x="883" y="77"/>
                  </a:lnTo>
                  <a:lnTo>
                    <a:pt x="882" y="92"/>
                  </a:lnTo>
                  <a:lnTo>
                    <a:pt x="884" y="92"/>
                  </a:lnTo>
                  <a:lnTo>
                    <a:pt x="885" y="111"/>
                  </a:lnTo>
                  <a:lnTo>
                    <a:pt x="889" y="127"/>
                  </a:lnTo>
                  <a:lnTo>
                    <a:pt x="897" y="138"/>
                  </a:lnTo>
                  <a:lnTo>
                    <a:pt x="899" y="158"/>
                  </a:lnTo>
                  <a:lnTo>
                    <a:pt x="902" y="166"/>
                  </a:lnTo>
                  <a:lnTo>
                    <a:pt x="914" y="174"/>
                  </a:lnTo>
                  <a:lnTo>
                    <a:pt x="927" y="180"/>
                  </a:lnTo>
                  <a:lnTo>
                    <a:pt x="931" y="180"/>
                  </a:lnTo>
                  <a:lnTo>
                    <a:pt x="955" y="183"/>
                  </a:lnTo>
                  <a:lnTo>
                    <a:pt x="963" y="187"/>
                  </a:lnTo>
                  <a:lnTo>
                    <a:pt x="969" y="202"/>
                  </a:lnTo>
                  <a:lnTo>
                    <a:pt x="974" y="205"/>
                  </a:lnTo>
                  <a:lnTo>
                    <a:pt x="976" y="211"/>
                  </a:lnTo>
                  <a:lnTo>
                    <a:pt x="975" y="214"/>
                  </a:lnTo>
                  <a:lnTo>
                    <a:pt x="973" y="218"/>
                  </a:lnTo>
                  <a:lnTo>
                    <a:pt x="974" y="222"/>
                  </a:lnTo>
                  <a:lnTo>
                    <a:pt x="981" y="226"/>
                  </a:lnTo>
                  <a:lnTo>
                    <a:pt x="988" y="234"/>
                  </a:lnTo>
                  <a:lnTo>
                    <a:pt x="1000" y="240"/>
                  </a:lnTo>
                  <a:lnTo>
                    <a:pt x="1008" y="247"/>
                  </a:lnTo>
                  <a:lnTo>
                    <a:pt x="1011" y="250"/>
                  </a:lnTo>
                  <a:lnTo>
                    <a:pt x="1013" y="267"/>
                  </a:lnTo>
                  <a:lnTo>
                    <a:pt x="1015" y="272"/>
                  </a:lnTo>
                  <a:lnTo>
                    <a:pt x="1022" y="279"/>
                  </a:lnTo>
                  <a:lnTo>
                    <a:pt x="1029" y="281"/>
                  </a:lnTo>
                  <a:lnTo>
                    <a:pt x="1045" y="288"/>
                  </a:lnTo>
                  <a:lnTo>
                    <a:pt x="1052" y="296"/>
                  </a:lnTo>
                  <a:lnTo>
                    <a:pt x="1054" y="297"/>
                  </a:lnTo>
                  <a:lnTo>
                    <a:pt x="1057" y="301"/>
                  </a:lnTo>
                  <a:lnTo>
                    <a:pt x="1057" y="310"/>
                  </a:lnTo>
                  <a:lnTo>
                    <a:pt x="1060" y="316"/>
                  </a:lnTo>
                  <a:lnTo>
                    <a:pt x="1063" y="327"/>
                  </a:lnTo>
                  <a:lnTo>
                    <a:pt x="1061" y="339"/>
                  </a:lnTo>
                  <a:lnTo>
                    <a:pt x="1056" y="366"/>
                  </a:lnTo>
                  <a:lnTo>
                    <a:pt x="1046" y="373"/>
                  </a:lnTo>
                  <a:lnTo>
                    <a:pt x="1038" y="379"/>
                  </a:lnTo>
                  <a:lnTo>
                    <a:pt x="1036" y="386"/>
                  </a:lnTo>
                  <a:lnTo>
                    <a:pt x="1034" y="403"/>
                  </a:lnTo>
                  <a:lnTo>
                    <a:pt x="1035" y="414"/>
                  </a:lnTo>
                  <a:lnTo>
                    <a:pt x="1034" y="417"/>
                  </a:lnTo>
                  <a:lnTo>
                    <a:pt x="1022" y="422"/>
                  </a:lnTo>
                  <a:lnTo>
                    <a:pt x="1020" y="428"/>
                  </a:lnTo>
                  <a:lnTo>
                    <a:pt x="1016" y="431"/>
                  </a:lnTo>
                  <a:lnTo>
                    <a:pt x="1003" y="432"/>
                  </a:lnTo>
                  <a:lnTo>
                    <a:pt x="993" y="437"/>
                  </a:lnTo>
                  <a:lnTo>
                    <a:pt x="984" y="447"/>
                  </a:lnTo>
                  <a:lnTo>
                    <a:pt x="976" y="451"/>
                  </a:lnTo>
                  <a:lnTo>
                    <a:pt x="965" y="452"/>
                  </a:lnTo>
                  <a:lnTo>
                    <a:pt x="954" y="453"/>
                  </a:lnTo>
                  <a:lnTo>
                    <a:pt x="937" y="460"/>
                  </a:lnTo>
                  <a:lnTo>
                    <a:pt x="929" y="458"/>
                  </a:lnTo>
                  <a:lnTo>
                    <a:pt x="924" y="460"/>
                  </a:lnTo>
                  <a:lnTo>
                    <a:pt x="920" y="464"/>
                  </a:lnTo>
                  <a:lnTo>
                    <a:pt x="917" y="479"/>
                  </a:lnTo>
                  <a:lnTo>
                    <a:pt x="914" y="494"/>
                  </a:lnTo>
                  <a:lnTo>
                    <a:pt x="914" y="502"/>
                  </a:lnTo>
                  <a:lnTo>
                    <a:pt x="922" y="515"/>
                  </a:lnTo>
                  <a:lnTo>
                    <a:pt x="929" y="516"/>
                  </a:lnTo>
                  <a:lnTo>
                    <a:pt x="933" y="521"/>
                  </a:lnTo>
                  <a:lnTo>
                    <a:pt x="939" y="530"/>
                  </a:lnTo>
                  <a:lnTo>
                    <a:pt x="940" y="537"/>
                  </a:lnTo>
                  <a:lnTo>
                    <a:pt x="940" y="565"/>
                  </a:lnTo>
                  <a:lnTo>
                    <a:pt x="937" y="570"/>
                  </a:lnTo>
                  <a:lnTo>
                    <a:pt x="927" y="581"/>
                  </a:lnTo>
                  <a:lnTo>
                    <a:pt x="921" y="591"/>
                  </a:lnTo>
                  <a:lnTo>
                    <a:pt x="921" y="607"/>
                  </a:lnTo>
                  <a:lnTo>
                    <a:pt x="917" y="62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6E6E6E">
                  <a:alpha val="52156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Freeform 16"/>
            <p:cNvSpPr>
              <a:spLocks noEditPoints="1"/>
            </p:cNvSpPr>
            <p:nvPr/>
          </p:nvSpPr>
          <p:spPr bwMode="auto">
            <a:xfrm>
              <a:off x="7534275" y="2990850"/>
              <a:ext cx="482600" cy="266700"/>
            </a:xfrm>
            <a:custGeom>
              <a:avLst/>
              <a:gdLst>
                <a:gd name="T0" fmla="*/ 2147483647 w 607"/>
                <a:gd name="T1" fmla="*/ 2147483647 h 335"/>
                <a:gd name="T2" fmla="*/ 2147483647 w 607"/>
                <a:gd name="T3" fmla="*/ 2147483647 h 335"/>
                <a:gd name="T4" fmla="*/ 2147483647 w 607"/>
                <a:gd name="T5" fmla="*/ 2147483647 h 335"/>
                <a:gd name="T6" fmla="*/ 2147483647 w 607"/>
                <a:gd name="T7" fmla="*/ 2147483647 h 335"/>
                <a:gd name="T8" fmla="*/ 2147483647 w 607"/>
                <a:gd name="T9" fmla="*/ 2147483647 h 335"/>
                <a:gd name="T10" fmla="*/ 2147483647 w 607"/>
                <a:gd name="T11" fmla="*/ 2147483647 h 335"/>
                <a:gd name="T12" fmla="*/ 2147483647 w 607"/>
                <a:gd name="T13" fmla="*/ 2147483647 h 335"/>
                <a:gd name="T14" fmla="*/ 2147483647 w 607"/>
                <a:gd name="T15" fmla="*/ 2147483647 h 335"/>
                <a:gd name="T16" fmla="*/ 2147483647 w 607"/>
                <a:gd name="T17" fmla="*/ 2147483647 h 335"/>
                <a:gd name="T18" fmla="*/ 2147483647 w 607"/>
                <a:gd name="T19" fmla="*/ 2147483647 h 335"/>
                <a:gd name="T20" fmla="*/ 2147483647 w 607"/>
                <a:gd name="T21" fmla="*/ 2147483647 h 335"/>
                <a:gd name="T22" fmla="*/ 2147483647 w 607"/>
                <a:gd name="T23" fmla="*/ 2147483647 h 335"/>
                <a:gd name="T24" fmla="*/ 2147483647 w 607"/>
                <a:gd name="T25" fmla="*/ 2147483647 h 335"/>
                <a:gd name="T26" fmla="*/ 2147483647 w 607"/>
                <a:gd name="T27" fmla="*/ 2147483647 h 335"/>
                <a:gd name="T28" fmla="*/ 2147483647 w 607"/>
                <a:gd name="T29" fmla="*/ 2147483647 h 335"/>
                <a:gd name="T30" fmla="*/ 2147483647 w 607"/>
                <a:gd name="T31" fmla="*/ 2147483647 h 335"/>
                <a:gd name="T32" fmla="*/ 2147483647 w 607"/>
                <a:gd name="T33" fmla="*/ 2147483647 h 335"/>
                <a:gd name="T34" fmla="*/ 2147483647 w 607"/>
                <a:gd name="T35" fmla="*/ 2147483647 h 335"/>
                <a:gd name="T36" fmla="*/ 2147483647 w 607"/>
                <a:gd name="T37" fmla="*/ 2147483647 h 335"/>
                <a:gd name="T38" fmla="*/ 2147483647 w 607"/>
                <a:gd name="T39" fmla="*/ 2147483647 h 335"/>
                <a:gd name="T40" fmla="*/ 2147483647 w 607"/>
                <a:gd name="T41" fmla="*/ 2147483647 h 335"/>
                <a:gd name="T42" fmla="*/ 2147483647 w 607"/>
                <a:gd name="T43" fmla="*/ 2147483647 h 335"/>
                <a:gd name="T44" fmla="*/ 2147483647 w 607"/>
                <a:gd name="T45" fmla="*/ 2147483647 h 335"/>
                <a:gd name="T46" fmla="*/ 2147483647 w 607"/>
                <a:gd name="T47" fmla="*/ 2147483647 h 335"/>
                <a:gd name="T48" fmla="*/ 2147483647 w 607"/>
                <a:gd name="T49" fmla="*/ 2147483647 h 335"/>
                <a:gd name="T50" fmla="*/ 2147483647 w 607"/>
                <a:gd name="T51" fmla="*/ 2147483647 h 335"/>
                <a:gd name="T52" fmla="*/ 2147483647 w 607"/>
                <a:gd name="T53" fmla="*/ 2147483647 h 335"/>
                <a:gd name="T54" fmla="*/ 2147483647 w 607"/>
                <a:gd name="T55" fmla="*/ 2147483647 h 335"/>
                <a:gd name="T56" fmla="*/ 2147483647 w 607"/>
                <a:gd name="T57" fmla="*/ 2147483647 h 335"/>
                <a:gd name="T58" fmla="*/ 2147483647 w 607"/>
                <a:gd name="T59" fmla="*/ 2147483647 h 335"/>
                <a:gd name="T60" fmla="*/ 2147483647 w 607"/>
                <a:gd name="T61" fmla="*/ 2147483647 h 335"/>
                <a:gd name="T62" fmla="*/ 2147483647 w 607"/>
                <a:gd name="T63" fmla="*/ 2147483647 h 335"/>
                <a:gd name="T64" fmla="*/ 2147483647 w 607"/>
                <a:gd name="T65" fmla="*/ 2147483647 h 335"/>
                <a:gd name="T66" fmla="*/ 2147483647 w 607"/>
                <a:gd name="T67" fmla="*/ 2147483647 h 335"/>
                <a:gd name="T68" fmla="*/ 2147483647 w 607"/>
                <a:gd name="T69" fmla="*/ 2147483647 h 335"/>
                <a:gd name="T70" fmla="*/ 2147483647 w 607"/>
                <a:gd name="T71" fmla="*/ 2147483647 h 335"/>
                <a:gd name="T72" fmla="*/ 2147483647 w 607"/>
                <a:gd name="T73" fmla="*/ 2147483647 h 335"/>
                <a:gd name="T74" fmla="*/ 2147483647 w 607"/>
                <a:gd name="T75" fmla="*/ 2147483647 h 335"/>
                <a:gd name="T76" fmla="*/ 2147483647 w 607"/>
                <a:gd name="T77" fmla="*/ 2147483647 h 335"/>
                <a:gd name="T78" fmla="*/ 2147483647 w 607"/>
                <a:gd name="T79" fmla="*/ 2147483647 h 335"/>
                <a:gd name="T80" fmla="*/ 2147483647 w 607"/>
                <a:gd name="T81" fmla="*/ 2147483647 h 335"/>
                <a:gd name="T82" fmla="*/ 2147483647 w 607"/>
                <a:gd name="T83" fmla="*/ 2147483647 h 335"/>
                <a:gd name="T84" fmla="*/ 2147483647 w 607"/>
                <a:gd name="T85" fmla="*/ 2147483647 h 335"/>
                <a:gd name="T86" fmla="*/ 2147483647 w 607"/>
                <a:gd name="T87" fmla="*/ 2147483647 h 335"/>
                <a:gd name="T88" fmla="*/ 2147483647 w 607"/>
                <a:gd name="T89" fmla="*/ 2147483647 h 335"/>
                <a:gd name="T90" fmla="*/ 2147483647 w 607"/>
                <a:gd name="T91" fmla="*/ 2147483647 h 335"/>
                <a:gd name="T92" fmla="*/ 2147483647 w 607"/>
                <a:gd name="T93" fmla="*/ 2147483647 h 335"/>
                <a:gd name="T94" fmla="*/ 2147483647 w 607"/>
                <a:gd name="T95" fmla="*/ 2147483647 h 335"/>
                <a:gd name="T96" fmla="*/ 2147483647 w 607"/>
                <a:gd name="T97" fmla="*/ 2147483647 h 335"/>
                <a:gd name="T98" fmla="*/ 2147483647 w 607"/>
                <a:gd name="T99" fmla="*/ 2147483647 h 335"/>
                <a:gd name="T100" fmla="*/ 2147483647 w 607"/>
                <a:gd name="T101" fmla="*/ 2147483647 h 335"/>
                <a:gd name="T102" fmla="*/ 2147483647 w 607"/>
                <a:gd name="T103" fmla="*/ 2147483647 h 335"/>
                <a:gd name="T104" fmla="*/ 2147483647 w 607"/>
                <a:gd name="T105" fmla="*/ 2147483647 h 335"/>
                <a:gd name="T106" fmla="*/ 2147483647 w 607"/>
                <a:gd name="T107" fmla="*/ 2147483647 h 335"/>
                <a:gd name="T108" fmla="*/ 2147483647 w 607"/>
                <a:gd name="T109" fmla="*/ 2147483647 h 335"/>
                <a:gd name="T110" fmla="*/ 2147483647 w 607"/>
                <a:gd name="T111" fmla="*/ 2147483647 h 335"/>
                <a:gd name="T112" fmla="*/ 2147483647 w 607"/>
                <a:gd name="T113" fmla="*/ 2147483647 h 335"/>
                <a:gd name="T114" fmla="*/ 2147483647 w 607"/>
                <a:gd name="T115" fmla="*/ 2147483647 h 33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07"/>
                <a:gd name="T175" fmla="*/ 0 h 335"/>
                <a:gd name="T176" fmla="*/ 607 w 607"/>
                <a:gd name="T177" fmla="*/ 335 h 33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07" h="335">
                  <a:moveTo>
                    <a:pt x="362" y="257"/>
                  </a:moveTo>
                  <a:lnTo>
                    <a:pt x="358" y="255"/>
                  </a:lnTo>
                  <a:lnTo>
                    <a:pt x="356" y="249"/>
                  </a:lnTo>
                  <a:lnTo>
                    <a:pt x="355" y="240"/>
                  </a:lnTo>
                  <a:lnTo>
                    <a:pt x="352" y="235"/>
                  </a:lnTo>
                  <a:lnTo>
                    <a:pt x="352" y="230"/>
                  </a:lnTo>
                  <a:lnTo>
                    <a:pt x="346" y="235"/>
                  </a:lnTo>
                  <a:lnTo>
                    <a:pt x="341" y="215"/>
                  </a:lnTo>
                  <a:lnTo>
                    <a:pt x="339" y="207"/>
                  </a:lnTo>
                  <a:lnTo>
                    <a:pt x="320" y="213"/>
                  </a:lnTo>
                  <a:lnTo>
                    <a:pt x="273" y="227"/>
                  </a:lnTo>
                  <a:lnTo>
                    <a:pt x="272" y="225"/>
                  </a:lnTo>
                  <a:lnTo>
                    <a:pt x="225" y="234"/>
                  </a:lnTo>
                  <a:lnTo>
                    <a:pt x="219" y="236"/>
                  </a:lnTo>
                  <a:lnTo>
                    <a:pt x="159" y="250"/>
                  </a:lnTo>
                  <a:lnTo>
                    <a:pt x="150" y="252"/>
                  </a:lnTo>
                  <a:lnTo>
                    <a:pt x="148" y="255"/>
                  </a:lnTo>
                  <a:lnTo>
                    <a:pt x="144" y="256"/>
                  </a:lnTo>
                  <a:lnTo>
                    <a:pt x="143" y="255"/>
                  </a:lnTo>
                  <a:lnTo>
                    <a:pt x="120" y="259"/>
                  </a:lnTo>
                  <a:lnTo>
                    <a:pt x="120" y="266"/>
                  </a:lnTo>
                  <a:lnTo>
                    <a:pt x="112" y="270"/>
                  </a:lnTo>
                  <a:lnTo>
                    <a:pt x="110" y="262"/>
                  </a:lnTo>
                  <a:lnTo>
                    <a:pt x="79" y="269"/>
                  </a:lnTo>
                  <a:lnTo>
                    <a:pt x="74" y="270"/>
                  </a:lnTo>
                  <a:lnTo>
                    <a:pt x="3" y="285"/>
                  </a:lnTo>
                  <a:lnTo>
                    <a:pt x="0" y="279"/>
                  </a:lnTo>
                  <a:lnTo>
                    <a:pt x="1" y="181"/>
                  </a:lnTo>
                  <a:lnTo>
                    <a:pt x="2" y="126"/>
                  </a:lnTo>
                  <a:lnTo>
                    <a:pt x="40" y="118"/>
                  </a:lnTo>
                  <a:lnTo>
                    <a:pt x="55" y="114"/>
                  </a:lnTo>
                  <a:lnTo>
                    <a:pt x="130" y="98"/>
                  </a:lnTo>
                  <a:lnTo>
                    <a:pt x="158" y="92"/>
                  </a:lnTo>
                  <a:lnTo>
                    <a:pt x="213" y="81"/>
                  </a:lnTo>
                  <a:lnTo>
                    <a:pt x="218" y="81"/>
                  </a:lnTo>
                  <a:lnTo>
                    <a:pt x="314" y="56"/>
                  </a:lnTo>
                  <a:lnTo>
                    <a:pt x="318" y="50"/>
                  </a:lnTo>
                  <a:lnTo>
                    <a:pt x="319" y="45"/>
                  </a:lnTo>
                  <a:lnTo>
                    <a:pt x="328" y="44"/>
                  </a:lnTo>
                  <a:lnTo>
                    <a:pt x="325" y="29"/>
                  </a:lnTo>
                  <a:lnTo>
                    <a:pt x="334" y="24"/>
                  </a:lnTo>
                  <a:lnTo>
                    <a:pt x="343" y="24"/>
                  </a:lnTo>
                  <a:lnTo>
                    <a:pt x="347" y="13"/>
                  </a:lnTo>
                  <a:lnTo>
                    <a:pt x="361" y="1"/>
                  </a:lnTo>
                  <a:lnTo>
                    <a:pt x="364" y="0"/>
                  </a:lnTo>
                  <a:lnTo>
                    <a:pt x="373" y="2"/>
                  </a:lnTo>
                  <a:lnTo>
                    <a:pt x="379" y="0"/>
                  </a:lnTo>
                  <a:lnTo>
                    <a:pt x="402" y="40"/>
                  </a:lnTo>
                  <a:lnTo>
                    <a:pt x="426" y="38"/>
                  </a:lnTo>
                  <a:lnTo>
                    <a:pt x="424" y="54"/>
                  </a:lnTo>
                  <a:lnTo>
                    <a:pt x="397" y="69"/>
                  </a:lnTo>
                  <a:lnTo>
                    <a:pt x="390" y="93"/>
                  </a:lnTo>
                  <a:lnTo>
                    <a:pt x="381" y="100"/>
                  </a:lnTo>
                  <a:lnTo>
                    <a:pt x="378" y="135"/>
                  </a:lnTo>
                  <a:lnTo>
                    <a:pt x="399" y="141"/>
                  </a:lnTo>
                  <a:lnTo>
                    <a:pt x="401" y="133"/>
                  </a:lnTo>
                  <a:lnTo>
                    <a:pt x="412" y="131"/>
                  </a:lnTo>
                  <a:lnTo>
                    <a:pt x="420" y="131"/>
                  </a:lnTo>
                  <a:lnTo>
                    <a:pt x="440" y="149"/>
                  </a:lnTo>
                  <a:lnTo>
                    <a:pt x="462" y="184"/>
                  </a:lnTo>
                  <a:lnTo>
                    <a:pt x="477" y="189"/>
                  </a:lnTo>
                  <a:lnTo>
                    <a:pt x="484" y="217"/>
                  </a:lnTo>
                  <a:lnTo>
                    <a:pt x="506" y="225"/>
                  </a:lnTo>
                  <a:lnTo>
                    <a:pt x="531" y="222"/>
                  </a:lnTo>
                  <a:lnTo>
                    <a:pt x="521" y="228"/>
                  </a:lnTo>
                  <a:lnTo>
                    <a:pt x="543" y="221"/>
                  </a:lnTo>
                  <a:lnTo>
                    <a:pt x="568" y="198"/>
                  </a:lnTo>
                  <a:lnTo>
                    <a:pt x="566" y="182"/>
                  </a:lnTo>
                  <a:lnTo>
                    <a:pt x="541" y="156"/>
                  </a:lnTo>
                  <a:lnTo>
                    <a:pt x="514" y="150"/>
                  </a:lnTo>
                  <a:lnTo>
                    <a:pt x="532" y="142"/>
                  </a:lnTo>
                  <a:lnTo>
                    <a:pt x="548" y="147"/>
                  </a:lnTo>
                  <a:lnTo>
                    <a:pt x="569" y="171"/>
                  </a:lnTo>
                  <a:lnTo>
                    <a:pt x="584" y="197"/>
                  </a:lnTo>
                  <a:lnTo>
                    <a:pt x="584" y="219"/>
                  </a:lnTo>
                  <a:lnTo>
                    <a:pt x="517" y="251"/>
                  </a:lnTo>
                  <a:lnTo>
                    <a:pt x="515" y="263"/>
                  </a:lnTo>
                  <a:lnTo>
                    <a:pt x="484" y="278"/>
                  </a:lnTo>
                  <a:lnTo>
                    <a:pt x="479" y="275"/>
                  </a:lnTo>
                  <a:lnTo>
                    <a:pt x="476" y="235"/>
                  </a:lnTo>
                  <a:lnTo>
                    <a:pt x="447" y="267"/>
                  </a:lnTo>
                  <a:lnTo>
                    <a:pt x="438" y="269"/>
                  </a:lnTo>
                  <a:lnTo>
                    <a:pt x="427" y="297"/>
                  </a:lnTo>
                  <a:lnTo>
                    <a:pt x="410" y="309"/>
                  </a:lnTo>
                  <a:lnTo>
                    <a:pt x="397" y="274"/>
                  </a:lnTo>
                  <a:lnTo>
                    <a:pt x="387" y="272"/>
                  </a:lnTo>
                  <a:lnTo>
                    <a:pt x="380" y="267"/>
                  </a:lnTo>
                  <a:lnTo>
                    <a:pt x="372" y="259"/>
                  </a:lnTo>
                  <a:lnTo>
                    <a:pt x="362" y="257"/>
                  </a:lnTo>
                  <a:close/>
                  <a:moveTo>
                    <a:pt x="495" y="300"/>
                  </a:moveTo>
                  <a:lnTo>
                    <a:pt x="500" y="290"/>
                  </a:lnTo>
                  <a:lnTo>
                    <a:pt x="505" y="301"/>
                  </a:lnTo>
                  <a:lnTo>
                    <a:pt x="501" y="303"/>
                  </a:lnTo>
                  <a:lnTo>
                    <a:pt x="511" y="303"/>
                  </a:lnTo>
                  <a:lnTo>
                    <a:pt x="520" y="313"/>
                  </a:lnTo>
                  <a:lnTo>
                    <a:pt x="480" y="326"/>
                  </a:lnTo>
                  <a:lnTo>
                    <a:pt x="477" y="335"/>
                  </a:lnTo>
                  <a:lnTo>
                    <a:pt x="462" y="327"/>
                  </a:lnTo>
                  <a:lnTo>
                    <a:pt x="472" y="324"/>
                  </a:lnTo>
                  <a:lnTo>
                    <a:pt x="476" y="330"/>
                  </a:lnTo>
                  <a:lnTo>
                    <a:pt x="475" y="317"/>
                  </a:lnTo>
                  <a:lnTo>
                    <a:pt x="484" y="297"/>
                  </a:lnTo>
                  <a:lnTo>
                    <a:pt x="493" y="290"/>
                  </a:lnTo>
                  <a:lnTo>
                    <a:pt x="495" y="300"/>
                  </a:lnTo>
                  <a:close/>
                  <a:moveTo>
                    <a:pt x="593" y="300"/>
                  </a:moveTo>
                  <a:lnTo>
                    <a:pt x="597" y="296"/>
                  </a:lnTo>
                  <a:lnTo>
                    <a:pt x="593" y="294"/>
                  </a:lnTo>
                  <a:lnTo>
                    <a:pt x="586" y="305"/>
                  </a:lnTo>
                  <a:lnTo>
                    <a:pt x="591" y="292"/>
                  </a:lnTo>
                  <a:lnTo>
                    <a:pt x="586" y="284"/>
                  </a:lnTo>
                  <a:lnTo>
                    <a:pt x="605" y="301"/>
                  </a:lnTo>
                  <a:lnTo>
                    <a:pt x="607" y="310"/>
                  </a:lnTo>
                  <a:lnTo>
                    <a:pt x="586" y="319"/>
                  </a:lnTo>
                  <a:lnTo>
                    <a:pt x="568" y="317"/>
                  </a:lnTo>
                  <a:lnTo>
                    <a:pt x="567" y="311"/>
                  </a:lnTo>
                  <a:lnTo>
                    <a:pt x="585" y="310"/>
                  </a:lnTo>
                  <a:lnTo>
                    <a:pt x="593" y="300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6E6E6E">
                  <a:alpha val="52156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Freeform 17" descr="Light downward diagonal"/>
            <p:cNvSpPr>
              <a:spLocks/>
            </p:cNvSpPr>
            <p:nvPr/>
          </p:nvSpPr>
          <p:spPr bwMode="auto">
            <a:xfrm>
              <a:off x="3582988" y="3349625"/>
              <a:ext cx="1150937" cy="576263"/>
            </a:xfrm>
            <a:custGeom>
              <a:avLst/>
              <a:gdLst>
                <a:gd name="T0" fmla="*/ 2147483647 w 1451"/>
                <a:gd name="T1" fmla="*/ 2147483647 h 725"/>
                <a:gd name="T2" fmla="*/ 2147483647 w 1451"/>
                <a:gd name="T3" fmla="*/ 2147483647 h 725"/>
                <a:gd name="T4" fmla="*/ 0 w 1451"/>
                <a:gd name="T5" fmla="*/ 2147483647 h 725"/>
                <a:gd name="T6" fmla="*/ 2147483647 w 1451"/>
                <a:gd name="T7" fmla="*/ 2147483647 h 725"/>
                <a:gd name="T8" fmla="*/ 2147483647 w 1451"/>
                <a:gd name="T9" fmla="*/ 2147483647 h 725"/>
                <a:gd name="T10" fmla="*/ 2147483647 w 1451"/>
                <a:gd name="T11" fmla="*/ 2147483647 h 725"/>
                <a:gd name="T12" fmla="*/ 2147483647 w 1451"/>
                <a:gd name="T13" fmla="*/ 2147483647 h 725"/>
                <a:gd name="T14" fmla="*/ 2147483647 w 1451"/>
                <a:gd name="T15" fmla="*/ 2147483647 h 725"/>
                <a:gd name="T16" fmla="*/ 2147483647 w 1451"/>
                <a:gd name="T17" fmla="*/ 2147483647 h 725"/>
                <a:gd name="T18" fmla="*/ 2147483647 w 1451"/>
                <a:gd name="T19" fmla="*/ 2147483647 h 725"/>
                <a:gd name="T20" fmla="*/ 2147483647 w 1451"/>
                <a:gd name="T21" fmla="*/ 2147483647 h 725"/>
                <a:gd name="T22" fmla="*/ 2147483647 w 1451"/>
                <a:gd name="T23" fmla="*/ 2147483647 h 725"/>
                <a:gd name="T24" fmla="*/ 2147483647 w 1451"/>
                <a:gd name="T25" fmla="*/ 2147483647 h 725"/>
                <a:gd name="T26" fmla="*/ 2147483647 w 1451"/>
                <a:gd name="T27" fmla="*/ 2147483647 h 725"/>
                <a:gd name="T28" fmla="*/ 2147483647 w 1451"/>
                <a:gd name="T29" fmla="*/ 2147483647 h 725"/>
                <a:gd name="T30" fmla="*/ 2147483647 w 1451"/>
                <a:gd name="T31" fmla="*/ 2147483647 h 725"/>
                <a:gd name="T32" fmla="*/ 2147483647 w 1451"/>
                <a:gd name="T33" fmla="*/ 2147483647 h 725"/>
                <a:gd name="T34" fmla="*/ 2147483647 w 1451"/>
                <a:gd name="T35" fmla="*/ 2147483647 h 725"/>
                <a:gd name="T36" fmla="*/ 2147483647 w 1451"/>
                <a:gd name="T37" fmla="*/ 2147483647 h 725"/>
                <a:gd name="T38" fmla="*/ 2147483647 w 1451"/>
                <a:gd name="T39" fmla="*/ 2147483647 h 725"/>
                <a:gd name="T40" fmla="*/ 2147483647 w 1451"/>
                <a:gd name="T41" fmla="*/ 2147483647 h 725"/>
                <a:gd name="T42" fmla="*/ 2147483647 w 1451"/>
                <a:gd name="T43" fmla="*/ 2147483647 h 725"/>
                <a:gd name="T44" fmla="*/ 2147483647 w 1451"/>
                <a:gd name="T45" fmla="*/ 2147483647 h 725"/>
                <a:gd name="T46" fmla="*/ 2147483647 w 1451"/>
                <a:gd name="T47" fmla="*/ 2147483647 h 725"/>
                <a:gd name="T48" fmla="*/ 2147483647 w 1451"/>
                <a:gd name="T49" fmla="*/ 2147483647 h 725"/>
                <a:gd name="T50" fmla="*/ 2147483647 w 1451"/>
                <a:gd name="T51" fmla="*/ 2147483647 h 725"/>
                <a:gd name="T52" fmla="*/ 2147483647 w 1451"/>
                <a:gd name="T53" fmla="*/ 2147483647 h 725"/>
                <a:gd name="T54" fmla="*/ 2147483647 w 1451"/>
                <a:gd name="T55" fmla="*/ 2147483647 h 725"/>
                <a:gd name="T56" fmla="*/ 2147483647 w 1451"/>
                <a:gd name="T57" fmla="*/ 2147483647 h 725"/>
                <a:gd name="T58" fmla="*/ 2147483647 w 1451"/>
                <a:gd name="T59" fmla="*/ 2147483647 h 725"/>
                <a:gd name="T60" fmla="*/ 2147483647 w 1451"/>
                <a:gd name="T61" fmla="*/ 2147483647 h 725"/>
                <a:gd name="T62" fmla="*/ 2147483647 w 1451"/>
                <a:gd name="T63" fmla="*/ 2147483647 h 725"/>
                <a:gd name="T64" fmla="*/ 2147483647 w 1451"/>
                <a:gd name="T65" fmla="*/ 2147483647 h 725"/>
                <a:gd name="T66" fmla="*/ 2147483647 w 1451"/>
                <a:gd name="T67" fmla="*/ 2147483647 h 725"/>
                <a:gd name="T68" fmla="*/ 2147483647 w 1451"/>
                <a:gd name="T69" fmla="*/ 2147483647 h 725"/>
                <a:gd name="T70" fmla="*/ 2147483647 w 1451"/>
                <a:gd name="T71" fmla="*/ 2147483647 h 725"/>
                <a:gd name="T72" fmla="*/ 2147483647 w 1451"/>
                <a:gd name="T73" fmla="*/ 2147483647 h 725"/>
                <a:gd name="T74" fmla="*/ 2147483647 w 1451"/>
                <a:gd name="T75" fmla="*/ 2147483647 h 725"/>
                <a:gd name="T76" fmla="*/ 2147483647 w 1451"/>
                <a:gd name="T77" fmla="*/ 2147483647 h 725"/>
                <a:gd name="T78" fmla="*/ 2147483647 w 1451"/>
                <a:gd name="T79" fmla="*/ 2147483647 h 725"/>
                <a:gd name="T80" fmla="*/ 2147483647 w 1451"/>
                <a:gd name="T81" fmla="*/ 2147483647 h 725"/>
                <a:gd name="T82" fmla="*/ 2147483647 w 1451"/>
                <a:gd name="T83" fmla="*/ 2147483647 h 725"/>
                <a:gd name="T84" fmla="*/ 2147483647 w 1451"/>
                <a:gd name="T85" fmla="*/ 2147483647 h 725"/>
                <a:gd name="T86" fmla="*/ 2147483647 w 1451"/>
                <a:gd name="T87" fmla="*/ 2147483647 h 725"/>
                <a:gd name="T88" fmla="*/ 2147483647 w 1451"/>
                <a:gd name="T89" fmla="*/ 2147483647 h 725"/>
                <a:gd name="T90" fmla="*/ 2147483647 w 1451"/>
                <a:gd name="T91" fmla="*/ 2147483647 h 725"/>
                <a:gd name="T92" fmla="*/ 2147483647 w 1451"/>
                <a:gd name="T93" fmla="*/ 2147483647 h 725"/>
                <a:gd name="T94" fmla="*/ 2147483647 w 1451"/>
                <a:gd name="T95" fmla="*/ 2147483647 h 725"/>
                <a:gd name="T96" fmla="*/ 2147483647 w 1451"/>
                <a:gd name="T97" fmla="*/ 2147483647 h 7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51"/>
                <a:gd name="T148" fmla="*/ 0 h 725"/>
                <a:gd name="T149" fmla="*/ 1451 w 1451"/>
                <a:gd name="T150" fmla="*/ 725 h 7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51" h="725">
                  <a:moveTo>
                    <a:pt x="424" y="697"/>
                  </a:moveTo>
                  <a:lnTo>
                    <a:pt x="317" y="691"/>
                  </a:lnTo>
                  <a:lnTo>
                    <a:pt x="322" y="614"/>
                  </a:lnTo>
                  <a:lnTo>
                    <a:pt x="323" y="595"/>
                  </a:lnTo>
                  <a:lnTo>
                    <a:pt x="327" y="536"/>
                  </a:lnTo>
                  <a:lnTo>
                    <a:pt x="327" y="525"/>
                  </a:lnTo>
                  <a:lnTo>
                    <a:pt x="331" y="469"/>
                  </a:lnTo>
                  <a:lnTo>
                    <a:pt x="236" y="462"/>
                  </a:lnTo>
                  <a:lnTo>
                    <a:pt x="231" y="462"/>
                  </a:lnTo>
                  <a:lnTo>
                    <a:pt x="111" y="453"/>
                  </a:lnTo>
                  <a:lnTo>
                    <a:pt x="79" y="451"/>
                  </a:lnTo>
                  <a:lnTo>
                    <a:pt x="0" y="444"/>
                  </a:lnTo>
                  <a:lnTo>
                    <a:pt x="6" y="357"/>
                  </a:lnTo>
                  <a:lnTo>
                    <a:pt x="9" y="318"/>
                  </a:lnTo>
                  <a:lnTo>
                    <a:pt x="13" y="289"/>
                  </a:lnTo>
                  <a:lnTo>
                    <a:pt x="19" y="222"/>
                  </a:lnTo>
                  <a:lnTo>
                    <a:pt x="29" y="85"/>
                  </a:lnTo>
                  <a:lnTo>
                    <a:pt x="37" y="0"/>
                  </a:lnTo>
                  <a:lnTo>
                    <a:pt x="126" y="8"/>
                  </a:lnTo>
                  <a:lnTo>
                    <a:pt x="205" y="14"/>
                  </a:lnTo>
                  <a:lnTo>
                    <a:pt x="240" y="17"/>
                  </a:lnTo>
                  <a:lnTo>
                    <a:pt x="353" y="26"/>
                  </a:lnTo>
                  <a:lnTo>
                    <a:pt x="491" y="34"/>
                  </a:lnTo>
                  <a:lnTo>
                    <a:pt x="657" y="42"/>
                  </a:lnTo>
                  <a:lnTo>
                    <a:pt x="765" y="46"/>
                  </a:lnTo>
                  <a:lnTo>
                    <a:pt x="810" y="48"/>
                  </a:lnTo>
                  <a:lnTo>
                    <a:pt x="931" y="52"/>
                  </a:lnTo>
                  <a:lnTo>
                    <a:pt x="938" y="64"/>
                  </a:lnTo>
                  <a:lnTo>
                    <a:pt x="949" y="68"/>
                  </a:lnTo>
                  <a:lnTo>
                    <a:pt x="961" y="77"/>
                  </a:lnTo>
                  <a:lnTo>
                    <a:pt x="984" y="87"/>
                  </a:lnTo>
                  <a:lnTo>
                    <a:pt x="988" y="87"/>
                  </a:lnTo>
                  <a:lnTo>
                    <a:pt x="991" y="91"/>
                  </a:lnTo>
                  <a:lnTo>
                    <a:pt x="991" y="94"/>
                  </a:lnTo>
                  <a:lnTo>
                    <a:pt x="1005" y="104"/>
                  </a:lnTo>
                  <a:lnTo>
                    <a:pt x="1012" y="104"/>
                  </a:lnTo>
                  <a:lnTo>
                    <a:pt x="1017" y="102"/>
                  </a:lnTo>
                  <a:lnTo>
                    <a:pt x="1022" y="98"/>
                  </a:lnTo>
                  <a:lnTo>
                    <a:pt x="1029" y="90"/>
                  </a:lnTo>
                  <a:lnTo>
                    <a:pt x="1029" y="84"/>
                  </a:lnTo>
                  <a:lnTo>
                    <a:pt x="1041" y="82"/>
                  </a:lnTo>
                  <a:lnTo>
                    <a:pt x="1044" y="86"/>
                  </a:lnTo>
                  <a:lnTo>
                    <a:pt x="1048" y="86"/>
                  </a:lnTo>
                  <a:lnTo>
                    <a:pt x="1056" y="84"/>
                  </a:lnTo>
                  <a:lnTo>
                    <a:pt x="1062" y="89"/>
                  </a:lnTo>
                  <a:lnTo>
                    <a:pt x="1071" y="84"/>
                  </a:lnTo>
                  <a:lnTo>
                    <a:pt x="1081" y="87"/>
                  </a:lnTo>
                  <a:lnTo>
                    <a:pt x="1092" y="84"/>
                  </a:lnTo>
                  <a:lnTo>
                    <a:pt x="1095" y="85"/>
                  </a:lnTo>
                  <a:lnTo>
                    <a:pt x="1100" y="86"/>
                  </a:lnTo>
                  <a:lnTo>
                    <a:pt x="1110" y="83"/>
                  </a:lnTo>
                  <a:lnTo>
                    <a:pt x="1123" y="84"/>
                  </a:lnTo>
                  <a:lnTo>
                    <a:pt x="1130" y="87"/>
                  </a:lnTo>
                  <a:lnTo>
                    <a:pt x="1134" y="87"/>
                  </a:lnTo>
                  <a:lnTo>
                    <a:pt x="1136" y="90"/>
                  </a:lnTo>
                  <a:lnTo>
                    <a:pt x="1139" y="95"/>
                  </a:lnTo>
                  <a:lnTo>
                    <a:pt x="1147" y="99"/>
                  </a:lnTo>
                  <a:lnTo>
                    <a:pt x="1151" y="105"/>
                  </a:lnTo>
                  <a:lnTo>
                    <a:pt x="1170" y="108"/>
                  </a:lnTo>
                  <a:lnTo>
                    <a:pt x="1176" y="108"/>
                  </a:lnTo>
                  <a:lnTo>
                    <a:pt x="1178" y="109"/>
                  </a:lnTo>
                  <a:lnTo>
                    <a:pt x="1177" y="115"/>
                  </a:lnTo>
                  <a:lnTo>
                    <a:pt x="1178" y="116"/>
                  </a:lnTo>
                  <a:lnTo>
                    <a:pt x="1187" y="114"/>
                  </a:lnTo>
                  <a:lnTo>
                    <a:pt x="1203" y="121"/>
                  </a:lnTo>
                  <a:lnTo>
                    <a:pt x="1203" y="125"/>
                  </a:lnTo>
                  <a:lnTo>
                    <a:pt x="1206" y="128"/>
                  </a:lnTo>
                  <a:lnTo>
                    <a:pt x="1217" y="129"/>
                  </a:lnTo>
                  <a:lnTo>
                    <a:pt x="1222" y="131"/>
                  </a:lnTo>
                  <a:lnTo>
                    <a:pt x="1222" y="135"/>
                  </a:lnTo>
                  <a:lnTo>
                    <a:pt x="1218" y="139"/>
                  </a:lnTo>
                  <a:lnTo>
                    <a:pt x="1219" y="142"/>
                  </a:lnTo>
                  <a:lnTo>
                    <a:pt x="1231" y="154"/>
                  </a:lnTo>
                  <a:lnTo>
                    <a:pt x="1232" y="161"/>
                  </a:lnTo>
                  <a:lnTo>
                    <a:pt x="1237" y="165"/>
                  </a:lnTo>
                  <a:lnTo>
                    <a:pt x="1240" y="162"/>
                  </a:lnTo>
                  <a:lnTo>
                    <a:pt x="1246" y="161"/>
                  </a:lnTo>
                  <a:lnTo>
                    <a:pt x="1254" y="169"/>
                  </a:lnTo>
                  <a:lnTo>
                    <a:pt x="1263" y="168"/>
                  </a:lnTo>
                  <a:lnTo>
                    <a:pt x="1270" y="174"/>
                  </a:lnTo>
                  <a:lnTo>
                    <a:pt x="1270" y="180"/>
                  </a:lnTo>
                  <a:lnTo>
                    <a:pt x="1267" y="185"/>
                  </a:lnTo>
                  <a:lnTo>
                    <a:pt x="1268" y="192"/>
                  </a:lnTo>
                  <a:lnTo>
                    <a:pt x="1266" y="200"/>
                  </a:lnTo>
                  <a:lnTo>
                    <a:pt x="1271" y="204"/>
                  </a:lnTo>
                  <a:lnTo>
                    <a:pt x="1275" y="211"/>
                  </a:lnTo>
                  <a:lnTo>
                    <a:pt x="1279" y="215"/>
                  </a:lnTo>
                  <a:lnTo>
                    <a:pt x="1281" y="220"/>
                  </a:lnTo>
                  <a:lnTo>
                    <a:pt x="1279" y="227"/>
                  </a:lnTo>
                  <a:lnTo>
                    <a:pt x="1276" y="230"/>
                  </a:lnTo>
                  <a:lnTo>
                    <a:pt x="1277" y="241"/>
                  </a:lnTo>
                  <a:lnTo>
                    <a:pt x="1289" y="250"/>
                  </a:lnTo>
                  <a:lnTo>
                    <a:pt x="1291" y="267"/>
                  </a:lnTo>
                  <a:lnTo>
                    <a:pt x="1296" y="272"/>
                  </a:lnTo>
                  <a:lnTo>
                    <a:pt x="1297" y="278"/>
                  </a:lnTo>
                  <a:lnTo>
                    <a:pt x="1301" y="279"/>
                  </a:lnTo>
                  <a:lnTo>
                    <a:pt x="1305" y="282"/>
                  </a:lnTo>
                  <a:lnTo>
                    <a:pt x="1311" y="286"/>
                  </a:lnTo>
                  <a:lnTo>
                    <a:pt x="1311" y="295"/>
                  </a:lnTo>
                  <a:lnTo>
                    <a:pt x="1308" y="300"/>
                  </a:lnTo>
                  <a:lnTo>
                    <a:pt x="1313" y="309"/>
                  </a:lnTo>
                  <a:lnTo>
                    <a:pt x="1322" y="324"/>
                  </a:lnTo>
                  <a:lnTo>
                    <a:pt x="1319" y="333"/>
                  </a:lnTo>
                  <a:lnTo>
                    <a:pt x="1319" y="338"/>
                  </a:lnTo>
                  <a:lnTo>
                    <a:pt x="1321" y="343"/>
                  </a:lnTo>
                  <a:lnTo>
                    <a:pt x="1315" y="346"/>
                  </a:lnTo>
                  <a:lnTo>
                    <a:pt x="1315" y="348"/>
                  </a:lnTo>
                  <a:lnTo>
                    <a:pt x="1319" y="355"/>
                  </a:lnTo>
                  <a:lnTo>
                    <a:pt x="1316" y="368"/>
                  </a:lnTo>
                  <a:lnTo>
                    <a:pt x="1321" y="372"/>
                  </a:lnTo>
                  <a:lnTo>
                    <a:pt x="1320" y="374"/>
                  </a:lnTo>
                  <a:lnTo>
                    <a:pt x="1321" y="380"/>
                  </a:lnTo>
                  <a:lnTo>
                    <a:pt x="1327" y="384"/>
                  </a:lnTo>
                  <a:lnTo>
                    <a:pt x="1334" y="381"/>
                  </a:lnTo>
                  <a:lnTo>
                    <a:pt x="1336" y="383"/>
                  </a:lnTo>
                  <a:lnTo>
                    <a:pt x="1336" y="386"/>
                  </a:lnTo>
                  <a:lnTo>
                    <a:pt x="1332" y="391"/>
                  </a:lnTo>
                  <a:lnTo>
                    <a:pt x="1334" y="393"/>
                  </a:lnTo>
                  <a:lnTo>
                    <a:pt x="1343" y="395"/>
                  </a:lnTo>
                  <a:lnTo>
                    <a:pt x="1345" y="397"/>
                  </a:lnTo>
                  <a:lnTo>
                    <a:pt x="1345" y="412"/>
                  </a:lnTo>
                  <a:lnTo>
                    <a:pt x="1344" y="425"/>
                  </a:lnTo>
                  <a:lnTo>
                    <a:pt x="1353" y="433"/>
                  </a:lnTo>
                  <a:lnTo>
                    <a:pt x="1352" y="437"/>
                  </a:lnTo>
                  <a:lnTo>
                    <a:pt x="1350" y="432"/>
                  </a:lnTo>
                  <a:lnTo>
                    <a:pt x="1346" y="433"/>
                  </a:lnTo>
                  <a:lnTo>
                    <a:pt x="1350" y="451"/>
                  </a:lnTo>
                  <a:lnTo>
                    <a:pt x="1347" y="454"/>
                  </a:lnTo>
                  <a:lnTo>
                    <a:pt x="1349" y="457"/>
                  </a:lnTo>
                  <a:lnTo>
                    <a:pt x="1358" y="460"/>
                  </a:lnTo>
                  <a:lnTo>
                    <a:pt x="1358" y="463"/>
                  </a:lnTo>
                  <a:lnTo>
                    <a:pt x="1355" y="464"/>
                  </a:lnTo>
                  <a:lnTo>
                    <a:pt x="1358" y="476"/>
                  </a:lnTo>
                  <a:lnTo>
                    <a:pt x="1354" y="486"/>
                  </a:lnTo>
                  <a:lnTo>
                    <a:pt x="1358" y="493"/>
                  </a:lnTo>
                  <a:lnTo>
                    <a:pt x="1358" y="500"/>
                  </a:lnTo>
                  <a:lnTo>
                    <a:pt x="1361" y="506"/>
                  </a:lnTo>
                  <a:lnTo>
                    <a:pt x="1362" y="522"/>
                  </a:lnTo>
                  <a:lnTo>
                    <a:pt x="1362" y="529"/>
                  </a:lnTo>
                  <a:lnTo>
                    <a:pt x="1360" y="535"/>
                  </a:lnTo>
                  <a:lnTo>
                    <a:pt x="1359" y="546"/>
                  </a:lnTo>
                  <a:lnTo>
                    <a:pt x="1355" y="560"/>
                  </a:lnTo>
                  <a:lnTo>
                    <a:pt x="1374" y="580"/>
                  </a:lnTo>
                  <a:lnTo>
                    <a:pt x="1375" y="585"/>
                  </a:lnTo>
                  <a:lnTo>
                    <a:pt x="1374" y="592"/>
                  </a:lnTo>
                  <a:lnTo>
                    <a:pt x="1374" y="600"/>
                  </a:lnTo>
                  <a:lnTo>
                    <a:pt x="1378" y="605"/>
                  </a:lnTo>
                  <a:lnTo>
                    <a:pt x="1387" y="606"/>
                  </a:lnTo>
                  <a:lnTo>
                    <a:pt x="1387" y="598"/>
                  </a:lnTo>
                  <a:lnTo>
                    <a:pt x="1389" y="597"/>
                  </a:lnTo>
                  <a:lnTo>
                    <a:pt x="1391" y="599"/>
                  </a:lnTo>
                  <a:lnTo>
                    <a:pt x="1392" y="605"/>
                  </a:lnTo>
                  <a:lnTo>
                    <a:pt x="1388" y="610"/>
                  </a:lnTo>
                  <a:lnTo>
                    <a:pt x="1385" y="615"/>
                  </a:lnTo>
                  <a:lnTo>
                    <a:pt x="1396" y="635"/>
                  </a:lnTo>
                  <a:lnTo>
                    <a:pt x="1396" y="643"/>
                  </a:lnTo>
                  <a:lnTo>
                    <a:pt x="1399" y="646"/>
                  </a:lnTo>
                  <a:lnTo>
                    <a:pt x="1399" y="649"/>
                  </a:lnTo>
                  <a:lnTo>
                    <a:pt x="1395" y="651"/>
                  </a:lnTo>
                  <a:lnTo>
                    <a:pt x="1393" y="655"/>
                  </a:lnTo>
                  <a:lnTo>
                    <a:pt x="1403" y="655"/>
                  </a:lnTo>
                  <a:lnTo>
                    <a:pt x="1411" y="664"/>
                  </a:lnTo>
                  <a:lnTo>
                    <a:pt x="1422" y="673"/>
                  </a:lnTo>
                  <a:lnTo>
                    <a:pt x="1425" y="675"/>
                  </a:lnTo>
                  <a:lnTo>
                    <a:pt x="1426" y="685"/>
                  </a:lnTo>
                  <a:lnTo>
                    <a:pt x="1432" y="694"/>
                  </a:lnTo>
                  <a:lnTo>
                    <a:pt x="1437" y="697"/>
                  </a:lnTo>
                  <a:lnTo>
                    <a:pt x="1438" y="702"/>
                  </a:lnTo>
                  <a:lnTo>
                    <a:pt x="1435" y="705"/>
                  </a:lnTo>
                  <a:lnTo>
                    <a:pt x="1434" y="712"/>
                  </a:lnTo>
                  <a:lnTo>
                    <a:pt x="1437" y="713"/>
                  </a:lnTo>
                  <a:lnTo>
                    <a:pt x="1441" y="717"/>
                  </a:lnTo>
                  <a:lnTo>
                    <a:pt x="1445" y="718"/>
                  </a:lnTo>
                  <a:lnTo>
                    <a:pt x="1451" y="723"/>
                  </a:lnTo>
                  <a:lnTo>
                    <a:pt x="1448" y="725"/>
                  </a:lnTo>
                  <a:lnTo>
                    <a:pt x="1372" y="725"/>
                  </a:lnTo>
                  <a:lnTo>
                    <a:pt x="1335" y="725"/>
                  </a:lnTo>
                  <a:lnTo>
                    <a:pt x="1294" y="725"/>
                  </a:lnTo>
                  <a:lnTo>
                    <a:pt x="1259" y="725"/>
                  </a:lnTo>
                  <a:lnTo>
                    <a:pt x="1200" y="724"/>
                  </a:lnTo>
                  <a:lnTo>
                    <a:pt x="1181" y="724"/>
                  </a:lnTo>
                  <a:lnTo>
                    <a:pt x="1105" y="723"/>
                  </a:lnTo>
                  <a:lnTo>
                    <a:pt x="1029" y="720"/>
                  </a:lnTo>
                  <a:lnTo>
                    <a:pt x="1010" y="720"/>
                  </a:lnTo>
                  <a:lnTo>
                    <a:pt x="953" y="719"/>
                  </a:lnTo>
                  <a:lnTo>
                    <a:pt x="913" y="718"/>
                  </a:lnTo>
                  <a:lnTo>
                    <a:pt x="877" y="717"/>
                  </a:lnTo>
                  <a:lnTo>
                    <a:pt x="818" y="716"/>
                  </a:lnTo>
                  <a:lnTo>
                    <a:pt x="800" y="714"/>
                  </a:lnTo>
                  <a:lnTo>
                    <a:pt x="724" y="711"/>
                  </a:lnTo>
                  <a:lnTo>
                    <a:pt x="631" y="708"/>
                  </a:lnTo>
                  <a:lnTo>
                    <a:pt x="629" y="708"/>
                  </a:lnTo>
                  <a:lnTo>
                    <a:pt x="538" y="704"/>
                  </a:lnTo>
                  <a:lnTo>
                    <a:pt x="535" y="703"/>
                  </a:lnTo>
                  <a:lnTo>
                    <a:pt x="439" y="698"/>
                  </a:lnTo>
                  <a:lnTo>
                    <a:pt x="424" y="697"/>
                  </a:lnTo>
                  <a:close/>
                </a:path>
              </a:pathLst>
            </a:custGeom>
            <a:noFill/>
            <a:ln w="3175">
              <a:solidFill>
                <a:srgbClr val="6E6E6E">
                  <a:alpha val="52156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Freeform 18"/>
            <p:cNvSpPr>
              <a:spLocks noEditPoints="1"/>
            </p:cNvSpPr>
            <p:nvPr/>
          </p:nvSpPr>
          <p:spPr bwMode="auto">
            <a:xfrm>
              <a:off x="6732588" y="2706688"/>
              <a:ext cx="1050925" cy="798512"/>
            </a:xfrm>
            <a:custGeom>
              <a:avLst/>
              <a:gdLst>
                <a:gd name="T0" fmla="*/ 2147483647 w 1324"/>
                <a:gd name="T1" fmla="*/ 2147483647 h 1007"/>
                <a:gd name="T2" fmla="*/ 2147483647 w 1324"/>
                <a:gd name="T3" fmla="*/ 2147483647 h 1007"/>
                <a:gd name="T4" fmla="*/ 2147483647 w 1324"/>
                <a:gd name="T5" fmla="*/ 2147483647 h 1007"/>
                <a:gd name="T6" fmla="*/ 2147483647 w 1324"/>
                <a:gd name="T7" fmla="*/ 2147483647 h 1007"/>
                <a:gd name="T8" fmla="*/ 2147483647 w 1324"/>
                <a:gd name="T9" fmla="*/ 2147483647 h 1007"/>
                <a:gd name="T10" fmla="*/ 2147483647 w 1324"/>
                <a:gd name="T11" fmla="*/ 2147483647 h 1007"/>
                <a:gd name="T12" fmla="*/ 2147483647 w 1324"/>
                <a:gd name="T13" fmla="*/ 2147483647 h 1007"/>
                <a:gd name="T14" fmla="*/ 2147483647 w 1324"/>
                <a:gd name="T15" fmla="*/ 2147483647 h 1007"/>
                <a:gd name="T16" fmla="*/ 2147483647 w 1324"/>
                <a:gd name="T17" fmla="*/ 2147483647 h 1007"/>
                <a:gd name="T18" fmla="*/ 2147483647 w 1324"/>
                <a:gd name="T19" fmla="*/ 2147483647 h 1007"/>
                <a:gd name="T20" fmla="*/ 2147483647 w 1324"/>
                <a:gd name="T21" fmla="*/ 2147483647 h 1007"/>
                <a:gd name="T22" fmla="*/ 2147483647 w 1324"/>
                <a:gd name="T23" fmla="*/ 2147483647 h 1007"/>
                <a:gd name="T24" fmla="*/ 2147483647 w 1324"/>
                <a:gd name="T25" fmla="*/ 2147483647 h 1007"/>
                <a:gd name="T26" fmla="*/ 2147483647 w 1324"/>
                <a:gd name="T27" fmla="*/ 2147483647 h 1007"/>
                <a:gd name="T28" fmla="*/ 2147483647 w 1324"/>
                <a:gd name="T29" fmla="*/ 2147483647 h 1007"/>
                <a:gd name="T30" fmla="*/ 2147483647 w 1324"/>
                <a:gd name="T31" fmla="*/ 2147483647 h 1007"/>
                <a:gd name="T32" fmla="*/ 2147483647 w 1324"/>
                <a:gd name="T33" fmla="*/ 2147483647 h 1007"/>
                <a:gd name="T34" fmla="*/ 2147483647 w 1324"/>
                <a:gd name="T35" fmla="*/ 2147483647 h 1007"/>
                <a:gd name="T36" fmla="*/ 2147483647 w 1324"/>
                <a:gd name="T37" fmla="*/ 2147483647 h 1007"/>
                <a:gd name="T38" fmla="*/ 2147483647 w 1324"/>
                <a:gd name="T39" fmla="*/ 2147483647 h 1007"/>
                <a:gd name="T40" fmla="*/ 2147483647 w 1324"/>
                <a:gd name="T41" fmla="*/ 2147483647 h 1007"/>
                <a:gd name="T42" fmla="*/ 2147483647 w 1324"/>
                <a:gd name="T43" fmla="*/ 2147483647 h 1007"/>
                <a:gd name="T44" fmla="*/ 2147483647 w 1324"/>
                <a:gd name="T45" fmla="*/ 2147483647 h 1007"/>
                <a:gd name="T46" fmla="*/ 2147483647 w 1324"/>
                <a:gd name="T47" fmla="*/ 2147483647 h 1007"/>
                <a:gd name="T48" fmla="*/ 2147483647 w 1324"/>
                <a:gd name="T49" fmla="*/ 2147483647 h 1007"/>
                <a:gd name="T50" fmla="*/ 2147483647 w 1324"/>
                <a:gd name="T51" fmla="*/ 2147483647 h 1007"/>
                <a:gd name="T52" fmla="*/ 2147483647 w 1324"/>
                <a:gd name="T53" fmla="*/ 2147483647 h 1007"/>
                <a:gd name="T54" fmla="*/ 2147483647 w 1324"/>
                <a:gd name="T55" fmla="*/ 2147483647 h 1007"/>
                <a:gd name="T56" fmla="*/ 2147483647 w 1324"/>
                <a:gd name="T57" fmla="*/ 2147483647 h 1007"/>
                <a:gd name="T58" fmla="*/ 2147483647 w 1324"/>
                <a:gd name="T59" fmla="*/ 2147483647 h 1007"/>
                <a:gd name="T60" fmla="*/ 2147483647 w 1324"/>
                <a:gd name="T61" fmla="*/ 2147483647 h 1007"/>
                <a:gd name="T62" fmla="*/ 2147483647 w 1324"/>
                <a:gd name="T63" fmla="*/ 2147483647 h 1007"/>
                <a:gd name="T64" fmla="*/ 2147483647 w 1324"/>
                <a:gd name="T65" fmla="*/ 2147483647 h 1007"/>
                <a:gd name="T66" fmla="*/ 2147483647 w 1324"/>
                <a:gd name="T67" fmla="*/ 2147483647 h 1007"/>
                <a:gd name="T68" fmla="*/ 2147483647 w 1324"/>
                <a:gd name="T69" fmla="*/ 2147483647 h 1007"/>
                <a:gd name="T70" fmla="*/ 2147483647 w 1324"/>
                <a:gd name="T71" fmla="*/ 2147483647 h 1007"/>
                <a:gd name="T72" fmla="*/ 2147483647 w 1324"/>
                <a:gd name="T73" fmla="*/ 2147483647 h 1007"/>
                <a:gd name="T74" fmla="*/ 2147483647 w 1324"/>
                <a:gd name="T75" fmla="*/ 2147483647 h 1007"/>
                <a:gd name="T76" fmla="*/ 0 w 1324"/>
                <a:gd name="T77" fmla="*/ 2147483647 h 1007"/>
                <a:gd name="T78" fmla="*/ 2147483647 w 1324"/>
                <a:gd name="T79" fmla="*/ 2147483647 h 1007"/>
                <a:gd name="T80" fmla="*/ 2147483647 w 1324"/>
                <a:gd name="T81" fmla="*/ 2147483647 h 1007"/>
                <a:gd name="T82" fmla="*/ 2147483647 w 1324"/>
                <a:gd name="T83" fmla="*/ 2147483647 h 1007"/>
                <a:gd name="T84" fmla="*/ 2147483647 w 1324"/>
                <a:gd name="T85" fmla="*/ 2147483647 h 1007"/>
                <a:gd name="T86" fmla="*/ 2147483647 w 1324"/>
                <a:gd name="T87" fmla="*/ 2147483647 h 1007"/>
                <a:gd name="T88" fmla="*/ 2147483647 w 1324"/>
                <a:gd name="T89" fmla="*/ 2147483647 h 1007"/>
                <a:gd name="T90" fmla="*/ 2147483647 w 1324"/>
                <a:gd name="T91" fmla="*/ 2147483647 h 1007"/>
                <a:gd name="T92" fmla="*/ 2147483647 w 1324"/>
                <a:gd name="T93" fmla="*/ 2147483647 h 1007"/>
                <a:gd name="T94" fmla="*/ 2147483647 w 1324"/>
                <a:gd name="T95" fmla="*/ 2147483647 h 1007"/>
                <a:gd name="T96" fmla="*/ 2147483647 w 1324"/>
                <a:gd name="T97" fmla="*/ 2147483647 h 1007"/>
                <a:gd name="T98" fmla="*/ 2147483647 w 1324"/>
                <a:gd name="T99" fmla="*/ 2147483647 h 1007"/>
                <a:gd name="T100" fmla="*/ 2147483647 w 1324"/>
                <a:gd name="T101" fmla="*/ 2147483647 h 1007"/>
                <a:gd name="T102" fmla="*/ 2147483647 w 1324"/>
                <a:gd name="T103" fmla="*/ 2147483647 h 1007"/>
                <a:gd name="T104" fmla="*/ 2147483647 w 1324"/>
                <a:gd name="T105" fmla="*/ 2147483647 h 100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4"/>
                <a:gd name="T160" fmla="*/ 0 h 1007"/>
                <a:gd name="T161" fmla="*/ 1324 w 1324"/>
                <a:gd name="T162" fmla="*/ 1007 h 100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4" h="1007">
                  <a:moveTo>
                    <a:pt x="0" y="804"/>
                  </a:moveTo>
                  <a:lnTo>
                    <a:pt x="46" y="761"/>
                  </a:lnTo>
                  <a:lnTo>
                    <a:pt x="57" y="743"/>
                  </a:lnTo>
                  <a:lnTo>
                    <a:pt x="88" y="719"/>
                  </a:lnTo>
                  <a:lnTo>
                    <a:pt x="99" y="689"/>
                  </a:lnTo>
                  <a:lnTo>
                    <a:pt x="125" y="663"/>
                  </a:lnTo>
                  <a:lnTo>
                    <a:pt x="105" y="625"/>
                  </a:lnTo>
                  <a:lnTo>
                    <a:pt x="112" y="614"/>
                  </a:lnTo>
                  <a:lnTo>
                    <a:pt x="103" y="604"/>
                  </a:lnTo>
                  <a:lnTo>
                    <a:pt x="81" y="603"/>
                  </a:lnTo>
                  <a:lnTo>
                    <a:pt x="82" y="591"/>
                  </a:lnTo>
                  <a:lnTo>
                    <a:pt x="74" y="564"/>
                  </a:lnTo>
                  <a:lnTo>
                    <a:pt x="164" y="525"/>
                  </a:lnTo>
                  <a:lnTo>
                    <a:pt x="239" y="512"/>
                  </a:lnTo>
                  <a:lnTo>
                    <a:pt x="279" y="511"/>
                  </a:lnTo>
                  <a:lnTo>
                    <a:pt x="309" y="526"/>
                  </a:lnTo>
                  <a:lnTo>
                    <a:pt x="339" y="512"/>
                  </a:lnTo>
                  <a:lnTo>
                    <a:pt x="412" y="497"/>
                  </a:lnTo>
                  <a:lnTo>
                    <a:pt x="437" y="478"/>
                  </a:lnTo>
                  <a:lnTo>
                    <a:pt x="440" y="481"/>
                  </a:lnTo>
                  <a:lnTo>
                    <a:pt x="452" y="458"/>
                  </a:lnTo>
                  <a:lnTo>
                    <a:pt x="474" y="434"/>
                  </a:lnTo>
                  <a:lnTo>
                    <a:pt x="508" y="414"/>
                  </a:lnTo>
                  <a:lnTo>
                    <a:pt x="511" y="397"/>
                  </a:lnTo>
                  <a:lnTo>
                    <a:pt x="505" y="387"/>
                  </a:lnTo>
                  <a:lnTo>
                    <a:pt x="492" y="354"/>
                  </a:lnTo>
                  <a:lnTo>
                    <a:pt x="497" y="336"/>
                  </a:lnTo>
                  <a:lnTo>
                    <a:pt x="505" y="330"/>
                  </a:lnTo>
                  <a:lnTo>
                    <a:pt x="500" y="312"/>
                  </a:lnTo>
                  <a:lnTo>
                    <a:pt x="488" y="304"/>
                  </a:lnTo>
                  <a:lnTo>
                    <a:pt x="474" y="312"/>
                  </a:lnTo>
                  <a:lnTo>
                    <a:pt x="461" y="301"/>
                  </a:lnTo>
                  <a:lnTo>
                    <a:pt x="528" y="221"/>
                  </a:lnTo>
                  <a:lnTo>
                    <a:pt x="536" y="191"/>
                  </a:lnTo>
                  <a:lnTo>
                    <a:pt x="588" y="112"/>
                  </a:lnTo>
                  <a:lnTo>
                    <a:pt x="636" y="71"/>
                  </a:lnTo>
                  <a:lnTo>
                    <a:pt x="670" y="52"/>
                  </a:lnTo>
                  <a:lnTo>
                    <a:pt x="779" y="28"/>
                  </a:lnTo>
                  <a:lnTo>
                    <a:pt x="882" y="0"/>
                  </a:lnTo>
                  <a:lnTo>
                    <a:pt x="882" y="5"/>
                  </a:lnTo>
                  <a:lnTo>
                    <a:pt x="886" y="15"/>
                  </a:lnTo>
                  <a:lnTo>
                    <a:pt x="884" y="35"/>
                  </a:lnTo>
                  <a:lnTo>
                    <a:pt x="887" y="41"/>
                  </a:lnTo>
                  <a:lnTo>
                    <a:pt x="894" y="44"/>
                  </a:lnTo>
                  <a:lnTo>
                    <a:pt x="892" y="62"/>
                  </a:lnTo>
                  <a:lnTo>
                    <a:pt x="897" y="71"/>
                  </a:lnTo>
                  <a:lnTo>
                    <a:pt x="896" y="75"/>
                  </a:lnTo>
                  <a:lnTo>
                    <a:pt x="897" y="81"/>
                  </a:lnTo>
                  <a:lnTo>
                    <a:pt x="896" y="85"/>
                  </a:lnTo>
                  <a:lnTo>
                    <a:pt x="899" y="93"/>
                  </a:lnTo>
                  <a:lnTo>
                    <a:pt x="905" y="97"/>
                  </a:lnTo>
                  <a:lnTo>
                    <a:pt x="907" y="98"/>
                  </a:lnTo>
                  <a:lnTo>
                    <a:pt x="919" y="121"/>
                  </a:lnTo>
                  <a:lnTo>
                    <a:pt x="920" y="127"/>
                  </a:lnTo>
                  <a:lnTo>
                    <a:pt x="917" y="136"/>
                  </a:lnTo>
                  <a:lnTo>
                    <a:pt x="927" y="160"/>
                  </a:lnTo>
                  <a:lnTo>
                    <a:pt x="919" y="175"/>
                  </a:lnTo>
                  <a:lnTo>
                    <a:pt x="920" y="181"/>
                  </a:lnTo>
                  <a:lnTo>
                    <a:pt x="917" y="189"/>
                  </a:lnTo>
                  <a:lnTo>
                    <a:pt x="919" y="196"/>
                  </a:lnTo>
                  <a:lnTo>
                    <a:pt x="916" y="207"/>
                  </a:lnTo>
                  <a:lnTo>
                    <a:pt x="917" y="210"/>
                  </a:lnTo>
                  <a:lnTo>
                    <a:pt x="923" y="215"/>
                  </a:lnTo>
                  <a:lnTo>
                    <a:pt x="923" y="222"/>
                  </a:lnTo>
                  <a:lnTo>
                    <a:pt x="929" y="237"/>
                  </a:lnTo>
                  <a:lnTo>
                    <a:pt x="935" y="243"/>
                  </a:lnTo>
                  <a:lnTo>
                    <a:pt x="938" y="260"/>
                  </a:lnTo>
                  <a:lnTo>
                    <a:pt x="943" y="264"/>
                  </a:lnTo>
                  <a:lnTo>
                    <a:pt x="945" y="270"/>
                  </a:lnTo>
                  <a:lnTo>
                    <a:pt x="945" y="279"/>
                  </a:lnTo>
                  <a:lnTo>
                    <a:pt x="942" y="299"/>
                  </a:lnTo>
                  <a:lnTo>
                    <a:pt x="944" y="309"/>
                  </a:lnTo>
                  <a:lnTo>
                    <a:pt x="950" y="312"/>
                  </a:lnTo>
                  <a:lnTo>
                    <a:pt x="951" y="300"/>
                  </a:lnTo>
                  <a:lnTo>
                    <a:pt x="960" y="296"/>
                  </a:lnTo>
                  <a:lnTo>
                    <a:pt x="961" y="297"/>
                  </a:lnTo>
                  <a:lnTo>
                    <a:pt x="965" y="302"/>
                  </a:lnTo>
                  <a:lnTo>
                    <a:pt x="965" y="306"/>
                  </a:lnTo>
                  <a:lnTo>
                    <a:pt x="970" y="308"/>
                  </a:lnTo>
                  <a:lnTo>
                    <a:pt x="976" y="317"/>
                  </a:lnTo>
                  <a:lnTo>
                    <a:pt x="984" y="361"/>
                  </a:lnTo>
                  <a:lnTo>
                    <a:pt x="1000" y="443"/>
                  </a:lnTo>
                  <a:lnTo>
                    <a:pt x="1005" y="465"/>
                  </a:lnTo>
                  <a:lnTo>
                    <a:pt x="1004" y="473"/>
                  </a:lnTo>
                  <a:lnTo>
                    <a:pt x="1012" y="485"/>
                  </a:lnTo>
                  <a:lnTo>
                    <a:pt x="1013" y="485"/>
                  </a:lnTo>
                  <a:lnTo>
                    <a:pt x="1012" y="540"/>
                  </a:lnTo>
                  <a:lnTo>
                    <a:pt x="1011" y="638"/>
                  </a:lnTo>
                  <a:lnTo>
                    <a:pt x="1014" y="644"/>
                  </a:lnTo>
                  <a:lnTo>
                    <a:pt x="1029" y="728"/>
                  </a:lnTo>
                  <a:lnTo>
                    <a:pt x="1034" y="759"/>
                  </a:lnTo>
                  <a:lnTo>
                    <a:pt x="1041" y="794"/>
                  </a:lnTo>
                  <a:lnTo>
                    <a:pt x="1043" y="810"/>
                  </a:lnTo>
                  <a:lnTo>
                    <a:pt x="1059" y="825"/>
                  </a:lnTo>
                  <a:lnTo>
                    <a:pt x="1025" y="858"/>
                  </a:lnTo>
                  <a:lnTo>
                    <a:pt x="1041" y="874"/>
                  </a:lnTo>
                  <a:lnTo>
                    <a:pt x="1042" y="878"/>
                  </a:lnTo>
                  <a:lnTo>
                    <a:pt x="1027" y="906"/>
                  </a:lnTo>
                  <a:lnTo>
                    <a:pt x="1027" y="919"/>
                  </a:lnTo>
                  <a:lnTo>
                    <a:pt x="1008" y="931"/>
                  </a:lnTo>
                  <a:lnTo>
                    <a:pt x="999" y="955"/>
                  </a:lnTo>
                  <a:lnTo>
                    <a:pt x="998" y="948"/>
                  </a:lnTo>
                  <a:lnTo>
                    <a:pt x="999" y="933"/>
                  </a:lnTo>
                  <a:lnTo>
                    <a:pt x="1004" y="912"/>
                  </a:lnTo>
                  <a:lnTo>
                    <a:pt x="1004" y="903"/>
                  </a:lnTo>
                  <a:lnTo>
                    <a:pt x="1005" y="895"/>
                  </a:lnTo>
                  <a:lnTo>
                    <a:pt x="1003" y="887"/>
                  </a:lnTo>
                  <a:lnTo>
                    <a:pt x="945" y="872"/>
                  </a:lnTo>
                  <a:lnTo>
                    <a:pt x="939" y="870"/>
                  </a:lnTo>
                  <a:lnTo>
                    <a:pt x="915" y="862"/>
                  </a:lnTo>
                  <a:lnTo>
                    <a:pt x="855" y="841"/>
                  </a:lnTo>
                  <a:lnTo>
                    <a:pt x="853" y="835"/>
                  </a:lnTo>
                  <a:lnTo>
                    <a:pt x="846" y="830"/>
                  </a:lnTo>
                  <a:lnTo>
                    <a:pt x="845" y="827"/>
                  </a:lnTo>
                  <a:lnTo>
                    <a:pt x="843" y="826"/>
                  </a:lnTo>
                  <a:lnTo>
                    <a:pt x="837" y="827"/>
                  </a:lnTo>
                  <a:lnTo>
                    <a:pt x="824" y="826"/>
                  </a:lnTo>
                  <a:lnTo>
                    <a:pt x="820" y="827"/>
                  </a:lnTo>
                  <a:lnTo>
                    <a:pt x="817" y="823"/>
                  </a:lnTo>
                  <a:lnTo>
                    <a:pt x="811" y="820"/>
                  </a:lnTo>
                  <a:lnTo>
                    <a:pt x="805" y="821"/>
                  </a:lnTo>
                  <a:lnTo>
                    <a:pt x="795" y="811"/>
                  </a:lnTo>
                  <a:lnTo>
                    <a:pt x="792" y="805"/>
                  </a:lnTo>
                  <a:lnTo>
                    <a:pt x="783" y="799"/>
                  </a:lnTo>
                  <a:lnTo>
                    <a:pt x="783" y="797"/>
                  </a:lnTo>
                  <a:lnTo>
                    <a:pt x="785" y="791"/>
                  </a:lnTo>
                  <a:lnTo>
                    <a:pt x="778" y="775"/>
                  </a:lnTo>
                  <a:lnTo>
                    <a:pt x="779" y="772"/>
                  </a:lnTo>
                  <a:lnTo>
                    <a:pt x="777" y="762"/>
                  </a:lnTo>
                  <a:lnTo>
                    <a:pt x="770" y="762"/>
                  </a:lnTo>
                  <a:lnTo>
                    <a:pt x="770" y="758"/>
                  </a:lnTo>
                  <a:lnTo>
                    <a:pt x="771" y="753"/>
                  </a:lnTo>
                  <a:lnTo>
                    <a:pt x="764" y="750"/>
                  </a:lnTo>
                  <a:lnTo>
                    <a:pt x="763" y="747"/>
                  </a:lnTo>
                  <a:lnTo>
                    <a:pt x="758" y="747"/>
                  </a:lnTo>
                  <a:lnTo>
                    <a:pt x="754" y="745"/>
                  </a:lnTo>
                  <a:lnTo>
                    <a:pt x="741" y="747"/>
                  </a:lnTo>
                  <a:lnTo>
                    <a:pt x="732" y="732"/>
                  </a:lnTo>
                  <a:lnTo>
                    <a:pt x="725" y="730"/>
                  </a:lnTo>
                  <a:lnTo>
                    <a:pt x="720" y="724"/>
                  </a:lnTo>
                  <a:lnTo>
                    <a:pt x="713" y="724"/>
                  </a:lnTo>
                  <a:lnTo>
                    <a:pt x="698" y="728"/>
                  </a:lnTo>
                  <a:lnTo>
                    <a:pt x="598" y="749"/>
                  </a:lnTo>
                  <a:lnTo>
                    <a:pt x="592" y="750"/>
                  </a:lnTo>
                  <a:lnTo>
                    <a:pt x="524" y="764"/>
                  </a:lnTo>
                  <a:lnTo>
                    <a:pt x="467" y="776"/>
                  </a:lnTo>
                  <a:lnTo>
                    <a:pt x="460" y="777"/>
                  </a:lnTo>
                  <a:lnTo>
                    <a:pt x="356" y="798"/>
                  </a:lnTo>
                  <a:lnTo>
                    <a:pt x="335" y="803"/>
                  </a:lnTo>
                  <a:lnTo>
                    <a:pt x="262" y="817"/>
                  </a:lnTo>
                  <a:lnTo>
                    <a:pt x="246" y="820"/>
                  </a:lnTo>
                  <a:lnTo>
                    <a:pt x="146" y="838"/>
                  </a:lnTo>
                  <a:lnTo>
                    <a:pt x="123" y="842"/>
                  </a:lnTo>
                  <a:lnTo>
                    <a:pt x="35" y="858"/>
                  </a:lnTo>
                  <a:lnTo>
                    <a:pt x="11" y="862"/>
                  </a:lnTo>
                  <a:lnTo>
                    <a:pt x="0" y="804"/>
                  </a:lnTo>
                  <a:close/>
                  <a:moveTo>
                    <a:pt x="1047" y="969"/>
                  </a:moveTo>
                  <a:lnTo>
                    <a:pt x="1020" y="984"/>
                  </a:lnTo>
                  <a:lnTo>
                    <a:pt x="1044" y="964"/>
                  </a:lnTo>
                  <a:lnTo>
                    <a:pt x="1042" y="961"/>
                  </a:lnTo>
                  <a:lnTo>
                    <a:pt x="1028" y="960"/>
                  </a:lnTo>
                  <a:lnTo>
                    <a:pt x="1018" y="968"/>
                  </a:lnTo>
                  <a:lnTo>
                    <a:pt x="1026" y="974"/>
                  </a:lnTo>
                  <a:lnTo>
                    <a:pt x="1006" y="981"/>
                  </a:lnTo>
                  <a:lnTo>
                    <a:pt x="999" y="970"/>
                  </a:lnTo>
                  <a:lnTo>
                    <a:pt x="1006" y="946"/>
                  </a:lnTo>
                  <a:lnTo>
                    <a:pt x="1012" y="931"/>
                  </a:lnTo>
                  <a:lnTo>
                    <a:pt x="1036" y="927"/>
                  </a:lnTo>
                  <a:lnTo>
                    <a:pt x="1034" y="915"/>
                  </a:lnTo>
                  <a:lnTo>
                    <a:pt x="1056" y="896"/>
                  </a:lnTo>
                  <a:lnTo>
                    <a:pt x="1076" y="896"/>
                  </a:lnTo>
                  <a:lnTo>
                    <a:pt x="1082" y="886"/>
                  </a:lnTo>
                  <a:lnTo>
                    <a:pt x="1118" y="881"/>
                  </a:lnTo>
                  <a:lnTo>
                    <a:pt x="1127" y="867"/>
                  </a:lnTo>
                  <a:lnTo>
                    <a:pt x="1146" y="859"/>
                  </a:lnTo>
                  <a:lnTo>
                    <a:pt x="1208" y="841"/>
                  </a:lnTo>
                  <a:lnTo>
                    <a:pt x="1249" y="791"/>
                  </a:lnTo>
                  <a:lnTo>
                    <a:pt x="1255" y="791"/>
                  </a:lnTo>
                  <a:lnTo>
                    <a:pt x="1245" y="802"/>
                  </a:lnTo>
                  <a:lnTo>
                    <a:pt x="1240" y="822"/>
                  </a:lnTo>
                  <a:lnTo>
                    <a:pt x="1222" y="841"/>
                  </a:lnTo>
                  <a:lnTo>
                    <a:pt x="1216" y="856"/>
                  </a:lnTo>
                  <a:lnTo>
                    <a:pt x="1236" y="848"/>
                  </a:lnTo>
                  <a:lnTo>
                    <a:pt x="1260" y="818"/>
                  </a:lnTo>
                  <a:lnTo>
                    <a:pt x="1274" y="812"/>
                  </a:lnTo>
                  <a:lnTo>
                    <a:pt x="1295" y="814"/>
                  </a:lnTo>
                  <a:lnTo>
                    <a:pt x="1315" y="789"/>
                  </a:lnTo>
                  <a:lnTo>
                    <a:pt x="1324" y="789"/>
                  </a:lnTo>
                  <a:lnTo>
                    <a:pt x="1320" y="800"/>
                  </a:lnTo>
                  <a:lnTo>
                    <a:pt x="1234" y="872"/>
                  </a:lnTo>
                  <a:lnTo>
                    <a:pt x="1097" y="941"/>
                  </a:lnTo>
                  <a:lnTo>
                    <a:pt x="1047" y="969"/>
                  </a:lnTo>
                  <a:close/>
                  <a:moveTo>
                    <a:pt x="1119" y="945"/>
                  </a:moveTo>
                  <a:lnTo>
                    <a:pt x="1119" y="942"/>
                  </a:lnTo>
                  <a:lnTo>
                    <a:pt x="1127" y="940"/>
                  </a:lnTo>
                  <a:lnTo>
                    <a:pt x="1156" y="924"/>
                  </a:lnTo>
                  <a:lnTo>
                    <a:pt x="1181" y="903"/>
                  </a:lnTo>
                  <a:lnTo>
                    <a:pt x="1195" y="894"/>
                  </a:lnTo>
                  <a:lnTo>
                    <a:pt x="1199" y="891"/>
                  </a:lnTo>
                  <a:lnTo>
                    <a:pt x="1199" y="894"/>
                  </a:lnTo>
                  <a:lnTo>
                    <a:pt x="1170" y="915"/>
                  </a:lnTo>
                  <a:lnTo>
                    <a:pt x="1159" y="924"/>
                  </a:lnTo>
                  <a:lnTo>
                    <a:pt x="1127" y="942"/>
                  </a:lnTo>
                  <a:lnTo>
                    <a:pt x="1119" y="945"/>
                  </a:lnTo>
                  <a:close/>
                  <a:moveTo>
                    <a:pt x="973" y="1007"/>
                  </a:moveTo>
                  <a:lnTo>
                    <a:pt x="970" y="1000"/>
                  </a:lnTo>
                  <a:lnTo>
                    <a:pt x="977" y="978"/>
                  </a:lnTo>
                  <a:lnTo>
                    <a:pt x="991" y="969"/>
                  </a:lnTo>
                  <a:lnTo>
                    <a:pt x="997" y="979"/>
                  </a:lnTo>
                  <a:lnTo>
                    <a:pt x="989" y="994"/>
                  </a:lnTo>
                  <a:lnTo>
                    <a:pt x="980" y="1004"/>
                  </a:lnTo>
                  <a:lnTo>
                    <a:pt x="973" y="1007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6E6E6E">
                  <a:alpha val="52156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3" name="Freeform 19"/>
            <p:cNvSpPr>
              <a:spLocks/>
            </p:cNvSpPr>
            <p:nvPr/>
          </p:nvSpPr>
          <p:spPr bwMode="auto">
            <a:xfrm>
              <a:off x="6643688" y="3281363"/>
              <a:ext cx="811212" cy="523875"/>
            </a:xfrm>
            <a:custGeom>
              <a:avLst/>
              <a:gdLst>
                <a:gd name="T0" fmla="*/ 2147483647 w 1023"/>
                <a:gd name="T1" fmla="*/ 2147483647 h 660"/>
                <a:gd name="T2" fmla="*/ 2147483647 w 1023"/>
                <a:gd name="T3" fmla="*/ 2147483647 h 660"/>
                <a:gd name="T4" fmla="*/ 2147483647 w 1023"/>
                <a:gd name="T5" fmla="*/ 2147483647 h 660"/>
                <a:gd name="T6" fmla="*/ 2147483647 w 1023"/>
                <a:gd name="T7" fmla="*/ 2147483647 h 660"/>
                <a:gd name="T8" fmla="*/ 2147483647 w 1023"/>
                <a:gd name="T9" fmla="*/ 2147483647 h 660"/>
                <a:gd name="T10" fmla="*/ 2147483647 w 1023"/>
                <a:gd name="T11" fmla="*/ 2147483647 h 660"/>
                <a:gd name="T12" fmla="*/ 2147483647 w 1023"/>
                <a:gd name="T13" fmla="*/ 2147483647 h 660"/>
                <a:gd name="T14" fmla="*/ 2147483647 w 1023"/>
                <a:gd name="T15" fmla="*/ 2147483647 h 660"/>
                <a:gd name="T16" fmla="*/ 2147483647 w 1023"/>
                <a:gd name="T17" fmla="*/ 2147483647 h 660"/>
                <a:gd name="T18" fmla="*/ 2147483647 w 1023"/>
                <a:gd name="T19" fmla="*/ 2147483647 h 660"/>
                <a:gd name="T20" fmla="*/ 2147483647 w 1023"/>
                <a:gd name="T21" fmla="*/ 2147483647 h 660"/>
                <a:gd name="T22" fmla="*/ 2147483647 w 1023"/>
                <a:gd name="T23" fmla="*/ 2147483647 h 660"/>
                <a:gd name="T24" fmla="*/ 2147483647 w 1023"/>
                <a:gd name="T25" fmla="*/ 2147483647 h 660"/>
                <a:gd name="T26" fmla="*/ 2147483647 w 1023"/>
                <a:gd name="T27" fmla="*/ 0 h 660"/>
                <a:gd name="T28" fmla="*/ 2147483647 w 1023"/>
                <a:gd name="T29" fmla="*/ 2147483647 h 660"/>
                <a:gd name="T30" fmla="*/ 2147483647 w 1023"/>
                <a:gd name="T31" fmla="*/ 2147483647 h 660"/>
                <a:gd name="T32" fmla="*/ 2147483647 w 1023"/>
                <a:gd name="T33" fmla="*/ 2147483647 h 660"/>
                <a:gd name="T34" fmla="*/ 2147483647 w 1023"/>
                <a:gd name="T35" fmla="*/ 2147483647 h 660"/>
                <a:gd name="T36" fmla="*/ 2147483647 w 1023"/>
                <a:gd name="T37" fmla="*/ 2147483647 h 660"/>
                <a:gd name="T38" fmla="*/ 2147483647 w 1023"/>
                <a:gd name="T39" fmla="*/ 2147483647 h 660"/>
                <a:gd name="T40" fmla="*/ 2147483647 w 1023"/>
                <a:gd name="T41" fmla="*/ 2147483647 h 660"/>
                <a:gd name="T42" fmla="*/ 2147483647 w 1023"/>
                <a:gd name="T43" fmla="*/ 2147483647 h 660"/>
                <a:gd name="T44" fmla="*/ 2147483647 w 1023"/>
                <a:gd name="T45" fmla="*/ 2147483647 h 660"/>
                <a:gd name="T46" fmla="*/ 2147483647 w 1023"/>
                <a:gd name="T47" fmla="*/ 2147483647 h 660"/>
                <a:gd name="T48" fmla="*/ 2147483647 w 1023"/>
                <a:gd name="T49" fmla="*/ 2147483647 h 660"/>
                <a:gd name="T50" fmla="*/ 2147483647 w 1023"/>
                <a:gd name="T51" fmla="*/ 2147483647 h 660"/>
                <a:gd name="T52" fmla="*/ 2147483647 w 1023"/>
                <a:gd name="T53" fmla="*/ 2147483647 h 660"/>
                <a:gd name="T54" fmla="*/ 2147483647 w 1023"/>
                <a:gd name="T55" fmla="*/ 2147483647 h 660"/>
                <a:gd name="T56" fmla="*/ 2147483647 w 1023"/>
                <a:gd name="T57" fmla="*/ 2147483647 h 660"/>
                <a:gd name="T58" fmla="*/ 2147483647 w 1023"/>
                <a:gd name="T59" fmla="*/ 2147483647 h 660"/>
                <a:gd name="T60" fmla="*/ 2147483647 w 1023"/>
                <a:gd name="T61" fmla="*/ 2147483647 h 660"/>
                <a:gd name="T62" fmla="*/ 2147483647 w 1023"/>
                <a:gd name="T63" fmla="*/ 2147483647 h 660"/>
                <a:gd name="T64" fmla="*/ 2147483647 w 1023"/>
                <a:gd name="T65" fmla="*/ 2147483647 h 660"/>
                <a:gd name="T66" fmla="*/ 2147483647 w 1023"/>
                <a:gd name="T67" fmla="*/ 2147483647 h 660"/>
                <a:gd name="T68" fmla="*/ 2147483647 w 1023"/>
                <a:gd name="T69" fmla="*/ 2147483647 h 660"/>
                <a:gd name="T70" fmla="*/ 2147483647 w 1023"/>
                <a:gd name="T71" fmla="*/ 2147483647 h 660"/>
                <a:gd name="T72" fmla="*/ 2147483647 w 1023"/>
                <a:gd name="T73" fmla="*/ 2147483647 h 660"/>
                <a:gd name="T74" fmla="*/ 2147483647 w 1023"/>
                <a:gd name="T75" fmla="*/ 2147483647 h 660"/>
                <a:gd name="T76" fmla="*/ 2147483647 w 1023"/>
                <a:gd name="T77" fmla="*/ 2147483647 h 660"/>
                <a:gd name="T78" fmla="*/ 2147483647 w 1023"/>
                <a:gd name="T79" fmla="*/ 2147483647 h 660"/>
                <a:gd name="T80" fmla="*/ 2147483647 w 1023"/>
                <a:gd name="T81" fmla="*/ 2147483647 h 660"/>
                <a:gd name="T82" fmla="*/ 2147483647 w 1023"/>
                <a:gd name="T83" fmla="*/ 2147483647 h 660"/>
                <a:gd name="T84" fmla="*/ 2147483647 w 1023"/>
                <a:gd name="T85" fmla="*/ 2147483647 h 660"/>
                <a:gd name="T86" fmla="*/ 2147483647 w 1023"/>
                <a:gd name="T87" fmla="*/ 2147483647 h 660"/>
                <a:gd name="T88" fmla="*/ 2147483647 w 1023"/>
                <a:gd name="T89" fmla="*/ 2147483647 h 660"/>
                <a:gd name="T90" fmla="*/ 2147483647 w 1023"/>
                <a:gd name="T91" fmla="*/ 2147483647 h 660"/>
                <a:gd name="T92" fmla="*/ 2147483647 w 1023"/>
                <a:gd name="T93" fmla="*/ 2147483647 h 660"/>
                <a:gd name="T94" fmla="*/ 2147483647 w 1023"/>
                <a:gd name="T95" fmla="*/ 2147483647 h 660"/>
                <a:gd name="T96" fmla="*/ 2147483647 w 1023"/>
                <a:gd name="T97" fmla="*/ 2147483647 h 660"/>
                <a:gd name="T98" fmla="*/ 2147483647 w 1023"/>
                <a:gd name="T99" fmla="*/ 2147483647 h 660"/>
                <a:gd name="T100" fmla="*/ 2147483647 w 1023"/>
                <a:gd name="T101" fmla="*/ 2147483647 h 66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23"/>
                <a:gd name="T154" fmla="*/ 0 h 660"/>
                <a:gd name="T155" fmla="*/ 1023 w 1023"/>
                <a:gd name="T156" fmla="*/ 660 h 66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23" h="660">
                  <a:moveTo>
                    <a:pt x="589" y="569"/>
                  </a:moveTo>
                  <a:lnTo>
                    <a:pt x="486" y="587"/>
                  </a:lnTo>
                  <a:lnTo>
                    <a:pt x="446" y="595"/>
                  </a:lnTo>
                  <a:lnTo>
                    <a:pt x="438" y="596"/>
                  </a:lnTo>
                  <a:lnTo>
                    <a:pt x="366" y="610"/>
                  </a:lnTo>
                  <a:lnTo>
                    <a:pt x="347" y="614"/>
                  </a:lnTo>
                  <a:lnTo>
                    <a:pt x="270" y="629"/>
                  </a:lnTo>
                  <a:lnTo>
                    <a:pt x="256" y="631"/>
                  </a:lnTo>
                  <a:lnTo>
                    <a:pt x="209" y="639"/>
                  </a:lnTo>
                  <a:lnTo>
                    <a:pt x="182" y="642"/>
                  </a:lnTo>
                  <a:lnTo>
                    <a:pt x="98" y="657"/>
                  </a:lnTo>
                  <a:lnTo>
                    <a:pt x="82" y="660"/>
                  </a:lnTo>
                  <a:lnTo>
                    <a:pt x="73" y="608"/>
                  </a:lnTo>
                  <a:lnTo>
                    <a:pt x="71" y="594"/>
                  </a:lnTo>
                  <a:lnTo>
                    <a:pt x="66" y="563"/>
                  </a:lnTo>
                  <a:lnTo>
                    <a:pt x="58" y="510"/>
                  </a:lnTo>
                  <a:lnTo>
                    <a:pt x="55" y="494"/>
                  </a:lnTo>
                  <a:lnTo>
                    <a:pt x="49" y="458"/>
                  </a:lnTo>
                  <a:lnTo>
                    <a:pt x="42" y="411"/>
                  </a:lnTo>
                  <a:lnTo>
                    <a:pt x="40" y="401"/>
                  </a:lnTo>
                  <a:lnTo>
                    <a:pt x="31" y="350"/>
                  </a:lnTo>
                  <a:lnTo>
                    <a:pt x="19" y="271"/>
                  </a:lnTo>
                  <a:lnTo>
                    <a:pt x="18" y="270"/>
                  </a:lnTo>
                  <a:lnTo>
                    <a:pt x="5" y="192"/>
                  </a:lnTo>
                  <a:lnTo>
                    <a:pt x="0" y="162"/>
                  </a:lnTo>
                  <a:lnTo>
                    <a:pt x="112" y="80"/>
                  </a:lnTo>
                  <a:lnTo>
                    <a:pt x="123" y="138"/>
                  </a:lnTo>
                  <a:lnTo>
                    <a:pt x="147" y="134"/>
                  </a:lnTo>
                  <a:lnTo>
                    <a:pt x="235" y="118"/>
                  </a:lnTo>
                  <a:lnTo>
                    <a:pt x="258" y="114"/>
                  </a:lnTo>
                  <a:lnTo>
                    <a:pt x="358" y="96"/>
                  </a:lnTo>
                  <a:lnTo>
                    <a:pt x="374" y="93"/>
                  </a:lnTo>
                  <a:lnTo>
                    <a:pt x="447" y="79"/>
                  </a:lnTo>
                  <a:lnTo>
                    <a:pt x="468" y="74"/>
                  </a:lnTo>
                  <a:lnTo>
                    <a:pt x="572" y="53"/>
                  </a:lnTo>
                  <a:lnTo>
                    <a:pt x="579" y="52"/>
                  </a:lnTo>
                  <a:lnTo>
                    <a:pt x="636" y="40"/>
                  </a:lnTo>
                  <a:lnTo>
                    <a:pt x="704" y="26"/>
                  </a:lnTo>
                  <a:lnTo>
                    <a:pt x="710" y="25"/>
                  </a:lnTo>
                  <a:lnTo>
                    <a:pt x="810" y="4"/>
                  </a:lnTo>
                  <a:lnTo>
                    <a:pt x="825" y="0"/>
                  </a:lnTo>
                  <a:lnTo>
                    <a:pt x="832" y="0"/>
                  </a:lnTo>
                  <a:lnTo>
                    <a:pt x="837" y="6"/>
                  </a:lnTo>
                  <a:lnTo>
                    <a:pt x="844" y="8"/>
                  </a:lnTo>
                  <a:lnTo>
                    <a:pt x="853" y="23"/>
                  </a:lnTo>
                  <a:lnTo>
                    <a:pt x="866" y="21"/>
                  </a:lnTo>
                  <a:lnTo>
                    <a:pt x="870" y="23"/>
                  </a:lnTo>
                  <a:lnTo>
                    <a:pt x="875" y="23"/>
                  </a:lnTo>
                  <a:lnTo>
                    <a:pt x="876" y="26"/>
                  </a:lnTo>
                  <a:lnTo>
                    <a:pt x="883" y="29"/>
                  </a:lnTo>
                  <a:lnTo>
                    <a:pt x="882" y="34"/>
                  </a:lnTo>
                  <a:lnTo>
                    <a:pt x="882" y="38"/>
                  </a:lnTo>
                  <a:lnTo>
                    <a:pt x="889" y="38"/>
                  </a:lnTo>
                  <a:lnTo>
                    <a:pt x="891" y="48"/>
                  </a:lnTo>
                  <a:lnTo>
                    <a:pt x="890" y="51"/>
                  </a:lnTo>
                  <a:lnTo>
                    <a:pt x="897" y="67"/>
                  </a:lnTo>
                  <a:lnTo>
                    <a:pt x="895" y="73"/>
                  </a:lnTo>
                  <a:lnTo>
                    <a:pt x="895" y="75"/>
                  </a:lnTo>
                  <a:lnTo>
                    <a:pt x="904" y="81"/>
                  </a:lnTo>
                  <a:lnTo>
                    <a:pt x="907" y="87"/>
                  </a:lnTo>
                  <a:lnTo>
                    <a:pt x="917" y="97"/>
                  </a:lnTo>
                  <a:lnTo>
                    <a:pt x="923" y="96"/>
                  </a:lnTo>
                  <a:lnTo>
                    <a:pt x="929" y="99"/>
                  </a:lnTo>
                  <a:lnTo>
                    <a:pt x="932" y="103"/>
                  </a:lnTo>
                  <a:lnTo>
                    <a:pt x="936" y="102"/>
                  </a:lnTo>
                  <a:lnTo>
                    <a:pt x="949" y="103"/>
                  </a:lnTo>
                  <a:lnTo>
                    <a:pt x="955" y="102"/>
                  </a:lnTo>
                  <a:lnTo>
                    <a:pt x="957" y="103"/>
                  </a:lnTo>
                  <a:lnTo>
                    <a:pt x="958" y="106"/>
                  </a:lnTo>
                  <a:lnTo>
                    <a:pt x="965" y="111"/>
                  </a:lnTo>
                  <a:lnTo>
                    <a:pt x="967" y="117"/>
                  </a:lnTo>
                  <a:lnTo>
                    <a:pt x="955" y="128"/>
                  </a:lnTo>
                  <a:lnTo>
                    <a:pt x="955" y="132"/>
                  </a:lnTo>
                  <a:lnTo>
                    <a:pt x="950" y="136"/>
                  </a:lnTo>
                  <a:lnTo>
                    <a:pt x="946" y="149"/>
                  </a:lnTo>
                  <a:lnTo>
                    <a:pt x="948" y="154"/>
                  </a:lnTo>
                  <a:lnTo>
                    <a:pt x="943" y="170"/>
                  </a:lnTo>
                  <a:lnTo>
                    <a:pt x="938" y="178"/>
                  </a:lnTo>
                  <a:lnTo>
                    <a:pt x="934" y="181"/>
                  </a:lnTo>
                  <a:lnTo>
                    <a:pt x="934" y="186"/>
                  </a:lnTo>
                  <a:lnTo>
                    <a:pt x="937" y="185"/>
                  </a:lnTo>
                  <a:lnTo>
                    <a:pt x="933" y="191"/>
                  </a:lnTo>
                  <a:lnTo>
                    <a:pt x="929" y="199"/>
                  </a:lnTo>
                  <a:lnTo>
                    <a:pt x="925" y="204"/>
                  </a:lnTo>
                  <a:lnTo>
                    <a:pt x="917" y="208"/>
                  </a:lnTo>
                  <a:lnTo>
                    <a:pt x="914" y="214"/>
                  </a:lnTo>
                  <a:lnTo>
                    <a:pt x="915" y="217"/>
                  </a:lnTo>
                  <a:lnTo>
                    <a:pt x="928" y="227"/>
                  </a:lnTo>
                  <a:lnTo>
                    <a:pt x="929" y="231"/>
                  </a:lnTo>
                  <a:lnTo>
                    <a:pt x="933" y="233"/>
                  </a:lnTo>
                  <a:lnTo>
                    <a:pt x="934" y="237"/>
                  </a:lnTo>
                  <a:lnTo>
                    <a:pt x="928" y="242"/>
                  </a:lnTo>
                  <a:lnTo>
                    <a:pt x="930" y="246"/>
                  </a:lnTo>
                  <a:lnTo>
                    <a:pt x="929" y="253"/>
                  </a:lnTo>
                  <a:lnTo>
                    <a:pt x="926" y="257"/>
                  </a:lnTo>
                  <a:lnTo>
                    <a:pt x="919" y="259"/>
                  </a:lnTo>
                  <a:lnTo>
                    <a:pt x="917" y="265"/>
                  </a:lnTo>
                  <a:lnTo>
                    <a:pt x="919" y="270"/>
                  </a:lnTo>
                  <a:lnTo>
                    <a:pt x="918" y="279"/>
                  </a:lnTo>
                  <a:lnTo>
                    <a:pt x="922" y="282"/>
                  </a:lnTo>
                  <a:lnTo>
                    <a:pt x="919" y="287"/>
                  </a:lnTo>
                  <a:lnTo>
                    <a:pt x="921" y="291"/>
                  </a:lnTo>
                  <a:lnTo>
                    <a:pt x="922" y="294"/>
                  </a:lnTo>
                  <a:lnTo>
                    <a:pt x="925" y="301"/>
                  </a:lnTo>
                  <a:lnTo>
                    <a:pt x="925" y="305"/>
                  </a:lnTo>
                  <a:lnTo>
                    <a:pt x="928" y="307"/>
                  </a:lnTo>
                  <a:lnTo>
                    <a:pt x="937" y="302"/>
                  </a:lnTo>
                  <a:lnTo>
                    <a:pt x="945" y="306"/>
                  </a:lnTo>
                  <a:lnTo>
                    <a:pt x="949" y="310"/>
                  </a:lnTo>
                  <a:lnTo>
                    <a:pt x="951" y="324"/>
                  </a:lnTo>
                  <a:lnTo>
                    <a:pt x="955" y="332"/>
                  </a:lnTo>
                  <a:lnTo>
                    <a:pt x="961" y="335"/>
                  </a:lnTo>
                  <a:lnTo>
                    <a:pt x="965" y="332"/>
                  </a:lnTo>
                  <a:lnTo>
                    <a:pt x="970" y="332"/>
                  </a:lnTo>
                  <a:lnTo>
                    <a:pt x="976" y="344"/>
                  </a:lnTo>
                  <a:lnTo>
                    <a:pt x="980" y="346"/>
                  </a:lnTo>
                  <a:lnTo>
                    <a:pt x="982" y="350"/>
                  </a:lnTo>
                  <a:lnTo>
                    <a:pt x="989" y="352"/>
                  </a:lnTo>
                  <a:lnTo>
                    <a:pt x="998" y="361"/>
                  </a:lnTo>
                  <a:lnTo>
                    <a:pt x="1019" y="373"/>
                  </a:lnTo>
                  <a:lnTo>
                    <a:pt x="1023" y="378"/>
                  </a:lnTo>
                  <a:lnTo>
                    <a:pt x="1020" y="384"/>
                  </a:lnTo>
                  <a:lnTo>
                    <a:pt x="1008" y="390"/>
                  </a:lnTo>
                  <a:lnTo>
                    <a:pt x="1002" y="399"/>
                  </a:lnTo>
                  <a:lnTo>
                    <a:pt x="989" y="407"/>
                  </a:lnTo>
                  <a:lnTo>
                    <a:pt x="986" y="413"/>
                  </a:lnTo>
                  <a:lnTo>
                    <a:pt x="976" y="421"/>
                  </a:lnTo>
                  <a:lnTo>
                    <a:pt x="974" y="427"/>
                  </a:lnTo>
                  <a:lnTo>
                    <a:pt x="972" y="429"/>
                  </a:lnTo>
                  <a:lnTo>
                    <a:pt x="967" y="430"/>
                  </a:lnTo>
                  <a:lnTo>
                    <a:pt x="964" y="436"/>
                  </a:lnTo>
                  <a:lnTo>
                    <a:pt x="964" y="441"/>
                  </a:lnTo>
                  <a:lnTo>
                    <a:pt x="967" y="449"/>
                  </a:lnTo>
                  <a:lnTo>
                    <a:pt x="967" y="452"/>
                  </a:lnTo>
                  <a:lnTo>
                    <a:pt x="960" y="455"/>
                  </a:lnTo>
                  <a:lnTo>
                    <a:pt x="951" y="463"/>
                  </a:lnTo>
                  <a:lnTo>
                    <a:pt x="950" y="464"/>
                  </a:lnTo>
                  <a:lnTo>
                    <a:pt x="935" y="467"/>
                  </a:lnTo>
                  <a:lnTo>
                    <a:pt x="926" y="480"/>
                  </a:lnTo>
                  <a:lnTo>
                    <a:pt x="915" y="476"/>
                  </a:lnTo>
                  <a:lnTo>
                    <a:pt x="897" y="478"/>
                  </a:lnTo>
                  <a:lnTo>
                    <a:pt x="887" y="480"/>
                  </a:lnTo>
                  <a:lnTo>
                    <a:pt x="878" y="486"/>
                  </a:lnTo>
                  <a:lnTo>
                    <a:pt x="873" y="497"/>
                  </a:lnTo>
                  <a:lnTo>
                    <a:pt x="870" y="510"/>
                  </a:lnTo>
                  <a:lnTo>
                    <a:pt x="868" y="510"/>
                  </a:lnTo>
                  <a:lnTo>
                    <a:pt x="810" y="523"/>
                  </a:lnTo>
                  <a:lnTo>
                    <a:pt x="794" y="526"/>
                  </a:lnTo>
                  <a:lnTo>
                    <a:pt x="739" y="538"/>
                  </a:lnTo>
                  <a:lnTo>
                    <a:pt x="702" y="546"/>
                  </a:lnTo>
                  <a:lnTo>
                    <a:pt x="669" y="552"/>
                  </a:lnTo>
                  <a:lnTo>
                    <a:pt x="631" y="559"/>
                  </a:lnTo>
                  <a:lnTo>
                    <a:pt x="590" y="569"/>
                  </a:lnTo>
                  <a:lnTo>
                    <a:pt x="589" y="569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6E6E6E">
                  <a:alpha val="52156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4" name="Freeform 20"/>
            <p:cNvSpPr>
              <a:spLocks/>
            </p:cNvSpPr>
            <p:nvPr/>
          </p:nvSpPr>
          <p:spPr bwMode="auto">
            <a:xfrm>
              <a:off x="7537450" y="3170238"/>
              <a:ext cx="239713" cy="233362"/>
            </a:xfrm>
            <a:custGeom>
              <a:avLst/>
              <a:gdLst>
                <a:gd name="T0" fmla="*/ 2147483647 w 302"/>
                <a:gd name="T1" fmla="*/ 2147483647 h 294"/>
                <a:gd name="T2" fmla="*/ 2147483647 w 302"/>
                <a:gd name="T3" fmla="*/ 2147483647 h 294"/>
                <a:gd name="T4" fmla="*/ 0 w 302"/>
                <a:gd name="T5" fmla="*/ 2147483647 h 294"/>
                <a:gd name="T6" fmla="*/ 2147483647 w 302"/>
                <a:gd name="T7" fmla="*/ 2147483647 h 294"/>
                <a:gd name="T8" fmla="*/ 2147483647 w 302"/>
                <a:gd name="T9" fmla="*/ 2147483647 h 294"/>
                <a:gd name="T10" fmla="*/ 2147483647 w 302"/>
                <a:gd name="T11" fmla="*/ 2147483647 h 294"/>
                <a:gd name="T12" fmla="*/ 2147483647 w 302"/>
                <a:gd name="T13" fmla="*/ 2147483647 h 294"/>
                <a:gd name="T14" fmla="*/ 2147483647 w 302"/>
                <a:gd name="T15" fmla="*/ 2147483647 h 294"/>
                <a:gd name="T16" fmla="*/ 2147483647 w 302"/>
                <a:gd name="T17" fmla="*/ 2147483647 h 294"/>
                <a:gd name="T18" fmla="*/ 2147483647 w 302"/>
                <a:gd name="T19" fmla="*/ 2147483647 h 294"/>
                <a:gd name="T20" fmla="*/ 2147483647 w 302"/>
                <a:gd name="T21" fmla="*/ 2147483647 h 294"/>
                <a:gd name="T22" fmla="*/ 2147483647 w 302"/>
                <a:gd name="T23" fmla="*/ 2147483647 h 294"/>
                <a:gd name="T24" fmla="*/ 2147483647 w 302"/>
                <a:gd name="T25" fmla="*/ 2147483647 h 294"/>
                <a:gd name="T26" fmla="*/ 2147483647 w 302"/>
                <a:gd name="T27" fmla="*/ 2147483647 h 294"/>
                <a:gd name="T28" fmla="*/ 2147483647 w 302"/>
                <a:gd name="T29" fmla="*/ 2147483647 h 294"/>
                <a:gd name="T30" fmla="*/ 2147483647 w 302"/>
                <a:gd name="T31" fmla="*/ 2147483647 h 294"/>
                <a:gd name="T32" fmla="*/ 2147483647 w 302"/>
                <a:gd name="T33" fmla="*/ 0 h 294"/>
                <a:gd name="T34" fmla="*/ 2147483647 w 302"/>
                <a:gd name="T35" fmla="*/ 2147483647 h 294"/>
                <a:gd name="T36" fmla="*/ 2147483647 w 302"/>
                <a:gd name="T37" fmla="*/ 2147483647 h 294"/>
                <a:gd name="T38" fmla="*/ 2147483647 w 302"/>
                <a:gd name="T39" fmla="*/ 2147483647 h 294"/>
                <a:gd name="T40" fmla="*/ 2147483647 w 302"/>
                <a:gd name="T41" fmla="*/ 2147483647 h 294"/>
                <a:gd name="T42" fmla="*/ 2147483647 w 302"/>
                <a:gd name="T43" fmla="*/ 2147483647 h 294"/>
                <a:gd name="T44" fmla="*/ 2147483647 w 302"/>
                <a:gd name="T45" fmla="*/ 2147483647 h 294"/>
                <a:gd name="T46" fmla="*/ 2147483647 w 302"/>
                <a:gd name="T47" fmla="*/ 2147483647 h 294"/>
                <a:gd name="T48" fmla="*/ 2147483647 w 302"/>
                <a:gd name="T49" fmla="*/ 2147483647 h 294"/>
                <a:gd name="T50" fmla="*/ 2147483647 w 302"/>
                <a:gd name="T51" fmla="*/ 2147483647 h 294"/>
                <a:gd name="T52" fmla="*/ 2147483647 w 302"/>
                <a:gd name="T53" fmla="*/ 2147483647 h 294"/>
                <a:gd name="T54" fmla="*/ 2147483647 w 302"/>
                <a:gd name="T55" fmla="*/ 2147483647 h 294"/>
                <a:gd name="T56" fmla="*/ 2147483647 w 302"/>
                <a:gd name="T57" fmla="*/ 2147483647 h 294"/>
                <a:gd name="T58" fmla="*/ 2147483647 w 302"/>
                <a:gd name="T59" fmla="*/ 2147483647 h 294"/>
                <a:gd name="T60" fmla="*/ 2147483647 w 302"/>
                <a:gd name="T61" fmla="*/ 2147483647 h 294"/>
                <a:gd name="T62" fmla="*/ 2147483647 w 302"/>
                <a:gd name="T63" fmla="*/ 2147483647 h 294"/>
                <a:gd name="T64" fmla="*/ 2147483647 w 302"/>
                <a:gd name="T65" fmla="*/ 2147483647 h 294"/>
                <a:gd name="T66" fmla="*/ 2147483647 w 302"/>
                <a:gd name="T67" fmla="*/ 2147483647 h 294"/>
                <a:gd name="T68" fmla="*/ 2147483647 w 302"/>
                <a:gd name="T69" fmla="*/ 2147483647 h 294"/>
                <a:gd name="T70" fmla="*/ 2147483647 w 302"/>
                <a:gd name="T71" fmla="*/ 2147483647 h 294"/>
                <a:gd name="T72" fmla="*/ 2147483647 w 302"/>
                <a:gd name="T73" fmla="*/ 2147483647 h 294"/>
                <a:gd name="T74" fmla="*/ 2147483647 w 302"/>
                <a:gd name="T75" fmla="*/ 2147483647 h 294"/>
                <a:gd name="T76" fmla="*/ 2147483647 w 302"/>
                <a:gd name="T77" fmla="*/ 2147483647 h 294"/>
                <a:gd name="T78" fmla="*/ 2147483647 w 302"/>
                <a:gd name="T79" fmla="*/ 2147483647 h 29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2"/>
                <a:gd name="T121" fmla="*/ 0 h 294"/>
                <a:gd name="T122" fmla="*/ 302 w 302"/>
                <a:gd name="T123" fmla="*/ 294 h 29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2" h="294">
                  <a:moveTo>
                    <a:pt x="20" y="175"/>
                  </a:moveTo>
                  <a:lnTo>
                    <a:pt x="15" y="144"/>
                  </a:lnTo>
                  <a:lnTo>
                    <a:pt x="0" y="60"/>
                  </a:lnTo>
                  <a:lnTo>
                    <a:pt x="71" y="45"/>
                  </a:lnTo>
                  <a:lnTo>
                    <a:pt x="76" y="44"/>
                  </a:lnTo>
                  <a:lnTo>
                    <a:pt x="107" y="37"/>
                  </a:lnTo>
                  <a:lnTo>
                    <a:pt x="109" y="45"/>
                  </a:lnTo>
                  <a:lnTo>
                    <a:pt x="117" y="41"/>
                  </a:lnTo>
                  <a:lnTo>
                    <a:pt x="117" y="34"/>
                  </a:lnTo>
                  <a:lnTo>
                    <a:pt x="140" y="30"/>
                  </a:lnTo>
                  <a:lnTo>
                    <a:pt x="141" y="31"/>
                  </a:lnTo>
                  <a:lnTo>
                    <a:pt x="145" y="30"/>
                  </a:lnTo>
                  <a:lnTo>
                    <a:pt x="147" y="27"/>
                  </a:lnTo>
                  <a:lnTo>
                    <a:pt x="156" y="25"/>
                  </a:lnTo>
                  <a:lnTo>
                    <a:pt x="216" y="11"/>
                  </a:lnTo>
                  <a:lnTo>
                    <a:pt x="222" y="9"/>
                  </a:lnTo>
                  <a:lnTo>
                    <a:pt x="269" y="0"/>
                  </a:lnTo>
                  <a:lnTo>
                    <a:pt x="270" y="2"/>
                  </a:lnTo>
                  <a:lnTo>
                    <a:pt x="287" y="62"/>
                  </a:lnTo>
                  <a:lnTo>
                    <a:pt x="292" y="80"/>
                  </a:lnTo>
                  <a:lnTo>
                    <a:pt x="294" y="88"/>
                  </a:lnTo>
                  <a:lnTo>
                    <a:pt x="302" y="129"/>
                  </a:lnTo>
                  <a:lnTo>
                    <a:pt x="296" y="133"/>
                  </a:lnTo>
                  <a:lnTo>
                    <a:pt x="301" y="146"/>
                  </a:lnTo>
                  <a:lnTo>
                    <a:pt x="300" y="151"/>
                  </a:lnTo>
                  <a:lnTo>
                    <a:pt x="298" y="152"/>
                  </a:lnTo>
                  <a:lnTo>
                    <a:pt x="233" y="177"/>
                  </a:lnTo>
                  <a:lnTo>
                    <a:pt x="226" y="177"/>
                  </a:lnTo>
                  <a:lnTo>
                    <a:pt x="213" y="165"/>
                  </a:lnTo>
                  <a:lnTo>
                    <a:pt x="218" y="182"/>
                  </a:lnTo>
                  <a:lnTo>
                    <a:pt x="195" y="191"/>
                  </a:lnTo>
                  <a:lnTo>
                    <a:pt x="134" y="205"/>
                  </a:lnTo>
                  <a:lnTo>
                    <a:pt x="107" y="237"/>
                  </a:lnTo>
                  <a:lnTo>
                    <a:pt x="28" y="294"/>
                  </a:lnTo>
                  <a:lnTo>
                    <a:pt x="27" y="290"/>
                  </a:lnTo>
                  <a:lnTo>
                    <a:pt x="11" y="274"/>
                  </a:lnTo>
                  <a:lnTo>
                    <a:pt x="45" y="241"/>
                  </a:lnTo>
                  <a:lnTo>
                    <a:pt x="29" y="226"/>
                  </a:lnTo>
                  <a:lnTo>
                    <a:pt x="27" y="210"/>
                  </a:lnTo>
                  <a:lnTo>
                    <a:pt x="20" y="175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6E6E6E">
                  <a:alpha val="52156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5" name="Freeform 21"/>
            <p:cNvSpPr>
              <a:spLocks noEditPoints="1"/>
            </p:cNvSpPr>
            <p:nvPr/>
          </p:nvSpPr>
          <p:spPr bwMode="auto">
            <a:xfrm>
              <a:off x="7751763" y="3155950"/>
              <a:ext cx="109537" cy="134938"/>
            </a:xfrm>
            <a:custGeom>
              <a:avLst/>
              <a:gdLst>
                <a:gd name="T0" fmla="*/ 2147483647 w 137"/>
                <a:gd name="T1" fmla="*/ 2147483647 h 170"/>
                <a:gd name="T2" fmla="*/ 2147483647 w 137"/>
                <a:gd name="T3" fmla="*/ 2147483647 h 170"/>
                <a:gd name="T4" fmla="*/ 2147483647 w 137"/>
                <a:gd name="T5" fmla="*/ 2147483647 h 170"/>
                <a:gd name="T6" fmla="*/ 0 w 137"/>
                <a:gd name="T7" fmla="*/ 2147483647 h 170"/>
                <a:gd name="T8" fmla="*/ 2147483647 w 137"/>
                <a:gd name="T9" fmla="*/ 2147483647 h 170"/>
                <a:gd name="T10" fmla="*/ 2147483647 w 137"/>
                <a:gd name="T11" fmla="*/ 0 h 170"/>
                <a:gd name="T12" fmla="*/ 2147483647 w 137"/>
                <a:gd name="T13" fmla="*/ 2147483647 h 170"/>
                <a:gd name="T14" fmla="*/ 2147483647 w 137"/>
                <a:gd name="T15" fmla="*/ 2147483647 h 170"/>
                <a:gd name="T16" fmla="*/ 2147483647 w 137"/>
                <a:gd name="T17" fmla="*/ 2147483647 h 170"/>
                <a:gd name="T18" fmla="*/ 2147483647 w 137"/>
                <a:gd name="T19" fmla="*/ 2147483647 h 170"/>
                <a:gd name="T20" fmla="*/ 2147483647 w 137"/>
                <a:gd name="T21" fmla="*/ 2147483647 h 170"/>
                <a:gd name="T22" fmla="*/ 2147483647 w 137"/>
                <a:gd name="T23" fmla="*/ 2147483647 h 170"/>
                <a:gd name="T24" fmla="*/ 2147483647 w 137"/>
                <a:gd name="T25" fmla="*/ 2147483647 h 170"/>
                <a:gd name="T26" fmla="*/ 2147483647 w 137"/>
                <a:gd name="T27" fmla="*/ 2147483647 h 170"/>
                <a:gd name="T28" fmla="*/ 2147483647 w 137"/>
                <a:gd name="T29" fmla="*/ 2147483647 h 170"/>
                <a:gd name="T30" fmla="*/ 2147483647 w 137"/>
                <a:gd name="T31" fmla="*/ 2147483647 h 170"/>
                <a:gd name="T32" fmla="*/ 2147483647 w 137"/>
                <a:gd name="T33" fmla="*/ 2147483647 h 170"/>
                <a:gd name="T34" fmla="*/ 2147483647 w 137"/>
                <a:gd name="T35" fmla="*/ 2147483647 h 170"/>
                <a:gd name="T36" fmla="*/ 2147483647 w 137"/>
                <a:gd name="T37" fmla="*/ 2147483647 h 170"/>
                <a:gd name="T38" fmla="*/ 2147483647 w 137"/>
                <a:gd name="T39" fmla="*/ 2147483647 h 170"/>
                <a:gd name="T40" fmla="*/ 2147483647 w 137"/>
                <a:gd name="T41" fmla="*/ 2147483647 h 170"/>
                <a:gd name="T42" fmla="*/ 2147483647 w 137"/>
                <a:gd name="T43" fmla="*/ 2147483647 h 170"/>
                <a:gd name="T44" fmla="*/ 2147483647 w 137"/>
                <a:gd name="T45" fmla="*/ 2147483647 h 170"/>
                <a:gd name="T46" fmla="*/ 2147483647 w 137"/>
                <a:gd name="T47" fmla="*/ 2147483647 h 170"/>
                <a:gd name="T48" fmla="*/ 2147483647 w 137"/>
                <a:gd name="T49" fmla="*/ 2147483647 h 170"/>
                <a:gd name="T50" fmla="*/ 2147483647 w 137"/>
                <a:gd name="T51" fmla="*/ 2147483647 h 170"/>
                <a:gd name="T52" fmla="*/ 2147483647 w 137"/>
                <a:gd name="T53" fmla="*/ 2147483647 h 170"/>
                <a:gd name="T54" fmla="*/ 2147483647 w 137"/>
                <a:gd name="T55" fmla="*/ 2147483647 h 170"/>
                <a:gd name="T56" fmla="*/ 2147483647 w 137"/>
                <a:gd name="T57" fmla="*/ 2147483647 h 170"/>
                <a:gd name="T58" fmla="*/ 2147483647 w 137"/>
                <a:gd name="T59" fmla="*/ 2147483647 h 170"/>
                <a:gd name="T60" fmla="*/ 2147483647 w 137"/>
                <a:gd name="T61" fmla="*/ 2147483647 h 170"/>
                <a:gd name="T62" fmla="*/ 2147483647 w 137"/>
                <a:gd name="T63" fmla="*/ 2147483647 h 170"/>
                <a:gd name="T64" fmla="*/ 2147483647 w 137"/>
                <a:gd name="T65" fmla="*/ 2147483647 h 170"/>
                <a:gd name="T66" fmla="*/ 2147483647 w 137"/>
                <a:gd name="T67" fmla="*/ 2147483647 h 170"/>
                <a:gd name="T68" fmla="*/ 2147483647 w 137"/>
                <a:gd name="T69" fmla="*/ 2147483647 h 170"/>
                <a:gd name="T70" fmla="*/ 2147483647 w 137"/>
                <a:gd name="T71" fmla="*/ 2147483647 h 170"/>
                <a:gd name="T72" fmla="*/ 2147483647 w 137"/>
                <a:gd name="T73" fmla="*/ 2147483647 h 170"/>
                <a:gd name="T74" fmla="*/ 2147483647 w 137"/>
                <a:gd name="T75" fmla="*/ 2147483647 h 170"/>
                <a:gd name="T76" fmla="*/ 2147483647 w 137"/>
                <a:gd name="T77" fmla="*/ 2147483647 h 170"/>
                <a:gd name="T78" fmla="*/ 2147483647 w 137"/>
                <a:gd name="T79" fmla="*/ 2147483647 h 170"/>
                <a:gd name="T80" fmla="*/ 2147483647 w 137"/>
                <a:gd name="T81" fmla="*/ 2147483647 h 1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7"/>
                <a:gd name="T124" fmla="*/ 0 h 170"/>
                <a:gd name="T125" fmla="*/ 137 w 137"/>
                <a:gd name="T126" fmla="*/ 170 h 1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7" h="170">
                  <a:moveTo>
                    <a:pt x="24" y="106"/>
                  </a:moveTo>
                  <a:lnTo>
                    <a:pt x="22" y="98"/>
                  </a:lnTo>
                  <a:lnTo>
                    <a:pt x="17" y="80"/>
                  </a:lnTo>
                  <a:lnTo>
                    <a:pt x="0" y="20"/>
                  </a:lnTo>
                  <a:lnTo>
                    <a:pt x="47" y="6"/>
                  </a:lnTo>
                  <a:lnTo>
                    <a:pt x="66" y="0"/>
                  </a:lnTo>
                  <a:lnTo>
                    <a:pt x="68" y="8"/>
                  </a:lnTo>
                  <a:lnTo>
                    <a:pt x="73" y="28"/>
                  </a:lnTo>
                  <a:lnTo>
                    <a:pt x="79" y="23"/>
                  </a:lnTo>
                  <a:lnTo>
                    <a:pt x="79" y="28"/>
                  </a:lnTo>
                  <a:lnTo>
                    <a:pt x="82" y="33"/>
                  </a:lnTo>
                  <a:lnTo>
                    <a:pt x="83" y="42"/>
                  </a:lnTo>
                  <a:lnTo>
                    <a:pt x="85" y="48"/>
                  </a:lnTo>
                  <a:lnTo>
                    <a:pt x="89" y="50"/>
                  </a:lnTo>
                  <a:lnTo>
                    <a:pt x="99" y="52"/>
                  </a:lnTo>
                  <a:lnTo>
                    <a:pt x="107" y="60"/>
                  </a:lnTo>
                  <a:lnTo>
                    <a:pt x="100" y="68"/>
                  </a:lnTo>
                  <a:lnTo>
                    <a:pt x="83" y="58"/>
                  </a:lnTo>
                  <a:lnTo>
                    <a:pt x="78" y="56"/>
                  </a:lnTo>
                  <a:lnTo>
                    <a:pt x="85" y="67"/>
                  </a:lnTo>
                  <a:lnTo>
                    <a:pt x="81" y="80"/>
                  </a:lnTo>
                  <a:lnTo>
                    <a:pt x="89" y="116"/>
                  </a:lnTo>
                  <a:lnTo>
                    <a:pt x="84" y="139"/>
                  </a:lnTo>
                  <a:lnTo>
                    <a:pt x="51" y="163"/>
                  </a:lnTo>
                  <a:lnTo>
                    <a:pt x="28" y="170"/>
                  </a:lnTo>
                  <a:lnTo>
                    <a:pt x="30" y="169"/>
                  </a:lnTo>
                  <a:lnTo>
                    <a:pt x="31" y="164"/>
                  </a:lnTo>
                  <a:lnTo>
                    <a:pt x="26" y="151"/>
                  </a:lnTo>
                  <a:lnTo>
                    <a:pt x="32" y="147"/>
                  </a:lnTo>
                  <a:lnTo>
                    <a:pt x="24" y="106"/>
                  </a:lnTo>
                  <a:close/>
                  <a:moveTo>
                    <a:pt x="114" y="65"/>
                  </a:moveTo>
                  <a:lnTo>
                    <a:pt x="124" y="67"/>
                  </a:lnTo>
                  <a:lnTo>
                    <a:pt x="137" y="102"/>
                  </a:lnTo>
                  <a:lnTo>
                    <a:pt x="126" y="111"/>
                  </a:lnTo>
                  <a:lnTo>
                    <a:pt x="114" y="65"/>
                  </a:lnTo>
                  <a:close/>
                  <a:moveTo>
                    <a:pt x="106" y="80"/>
                  </a:moveTo>
                  <a:lnTo>
                    <a:pt x="113" y="75"/>
                  </a:lnTo>
                  <a:lnTo>
                    <a:pt x="119" y="111"/>
                  </a:lnTo>
                  <a:lnTo>
                    <a:pt x="111" y="111"/>
                  </a:lnTo>
                  <a:lnTo>
                    <a:pt x="102" y="121"/>
                  </a:lnTo>
                  <a:lnTo>
                    <a:pt x="106" y="80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6E6E6E">
                  <a:alpha val="52156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Freeform 22"/>
            <p:cNvSpPr>
              <a:spLocks/>
            </p:cNvSpPr>
            <p:nvPr/>
          </p:nvSpPr>
          <p:spPr bwMode="auto">
            <a:xfrm>
              <a:off x="7366000" y="3373438"/>
              <a:ext cx="180975" cy="419100"/>
            </a:xfrm>
            <a:custGeom>
              <a:avLst/>
              <a:gdLst>
                <a:gd name="T0" fmla="*/ 2147483647 w 229"/>
                <a:gd name="T1" fmla="*/ 2147483647 h 527"/>
                <a:gd name="T2" fmla="*/ 2147483647 w 229"/>
                <a:gd name="T3" fmla="*/ 2147483647 h 527"/>
                <a:gd name="T4" fmla="*/ 2147483647 w 229"/>
                <a:gd name="T5" fmla="*/ 2147483647 h 527"/>
                <a:gd name="T6" fmla="*/ 2147483647 w 229"/>
                <a:gd name="T7" fmla="*/ 2147483647 h 527"/>
                <a:gd name="T8" fmla="*/ 2147483647 w 229"/>
                <a:gd name="T9" fmla="*/ 2147483647 h 527"/>
                <a:gd name="T10" fmla="*/ 2147483647 w 229"/>
                <a:gd name="T11" fmla="*/ 2147483647 h 527"/>
                <a:gd name="T12" fmla="*/ 2147483647 w 229"/>
                <a:gd name="T13" fmla="*/ 2147483647 h 527"/>
                <a:gd name="T14" fmla="*/ 2147483647 w 229"/>
                <a:gd name="T15" fmla="*/ 2147483647 h 527"/>
                <a:gd name="T16" fmla="*/ 2147483647 w 229"/>
                <a:gd name="T17" fmla="*/ 2147483647 h 527"/>
                <a:gd name="T18" fmla="*/ 2147483647 w 229"/>
                <a:gd name="T19" fmla="*/ 2147483647 h 527"/>
                <a:gd name="T20" fmla="*/ 2147483647 w 229"/>
                <a:gd name="T21" fmla="*/ 2147483647 h 527"/>
                <a:gd name="T22" fmla="*/ 2147483647 w 229"/>
                <a:gd name="T23" fmla="*/ 2147483647 h 527"/>
                <a:gd name="T24" fmla="*/ 2147483647 w 229"/>
                <a:gd name="T25" fmla="*/ 2147483647 h 527"/>
                <a:gd name="T26" fmla="*/ 2147483647 w 229"/>
                <a:gd name="T27" fmla="*/ 2147483647 h 527"/>
                <a:gd name="T28" fmla="*/ 2147483647 w 229"/>
                <a:gd name="T29" fmla="*/ 2147483647 h 527"/>
                <a:gd name="T30" fmla="*/ 2147483647 w 229"/>
                <a:gd name="T31" fmla="*/ 2147483647 h 527"/>
                <a:gd name="T32" fmla="*/ 2147483647 w 229"/>
                <a:gd name="T33" fmla="*/ 2147483647 h 527"/>
                <a:gd name="T34" fmla="*/ 2147483647 w 229"/>
                <a:gd name="T35" fmla="*/ 2147483647 h 527"/>
                <a:gd name="T36" fmla="*/ 2147483647 w 229"/>
                <a:gd name="T37" fmla="*/ 2147483647 h 527"/>
                <a:gd name="T38" fmla="*/ 2147483647 w 229"/>
                <a:gd name="T39" fmla="*/ 2147483647 h 527"/>
                <a:gd name="T40" fmla="*/ 2147483647 w 229"/>
                <a:gd name="T41" fmla="*/ 2147483647 h 527"/>
                <a:gd name="T42" fmla="*/ 2147483647 w 229"/>
                <a:gd name="T43" fmla="*/ 2147483647 h 527"/>
                <a:gd name="T44" fmla="*/ 2147483647 w 229"/>
                <a:gd name="T45" fmla="*/ 2147483647 h 527"/>
                <a:gd name="T46" fmla="*/ 2147483647 w 229"/>
                <a:gd name="T47" fmla="*/ 2147483647 h 527"/>
                <a:gd name="T48" fmla="*/ 2147483647 w 229"/>
                <a:gd name="T49" fmla="*/ 2147483647 h 527"/>
                <a:gd name="T50" fmla="*/ 2147483647 w 229"/>
                <a:gd name="T51" fmla="*/ 2147483647 h 527"/>
                <a:gd name="T52" fmla="*/ 2147483647 w 229"/>
                <a:gd name="T53" fmla="*/ 2147483647 h 527"/>
                <a:gd name="T54" fmla="*/ 2147483647 w 229"/>
                <a:gd name="T55" fmla="*/ 2147483647 h 527"/>
                <a:gd name="T56" fmla="*/ 2147483647 w 229"/>
                <a:gd name="T57" fmla="*/ 2147483647 h 527"/>
                <a:gd name="T58" fmla="*/ 2147483647 w 229"/>
                <a:gd name="T59" fmla="*/ 2147483647 h 527"/>
                <a:gd name="T60" fmla="*/ 2147483647 w 229"/>
                <a:gd name="T61" fmla="*/ 2147483647 h 527"/>
                <a:gd name="T62" fmla="*/ 2147483647 w 229"/>
                <a:gd name="T63" fmla="*/ 2147483647 h 527"/>
                <a:gd name="T64" fmla="*/ 2147483647 w 229"/>
                <a:gd name="T65" fmla="*/ 2147483647 h 527"/>
                <a:gd name="T66" fmla="*/ 2147483647 w 229"/>
                <a:gd name="T67" fmla="*/ 2147483647 h 527"/>
                <a:gd name="T68" fmla="*/ 2147483647 w 229"/>
                <a:gd name="T69" fmla="*/ 2147483647 h 527"/>
                <a:gd name="T70" fmla="*/ 2147483647 w 229"/>
                <a:gd name="T71" fmla="*/ 2147483647 h 527"/>
                <a:gd name="T72" fmla="*/ 2147483647 w 229"/>
                <a:gd name="T73" fmla="*/ 2147483647 h 527"/>
                <a:gd name="T74" fmla="*/ 2147483647 w 229"/>
                <a:gd name="T75" fmla="*/ 2147483647 h 527"/>
                <a:gd name="T76" fmla="*/ 2147483647 w 229"/>
                <a:gd name="T77" fmla="*/ 2147483647 h 527"/>
                <a:gd name="T78" fmla="*/ 2147483647 w 229"/>
                <a:gd name="T79" fmla="*/ 2147483647 h 527"/>
                <a:gd name="T80" fmla="*/ 2147483647 w 229"/>
                <a:gd name="T81" fmla="*/ 2147483647 h 527"/>
                <a:gd name="T82" fmla="*/ 2147483647 w 229"/>
                <a:gd name="T83" fmla="*/ 2147483647 h 527"/>
                <a:gd name="T84" fmla="*/ 2147483647 w 229"/>
                <a:gd name="T85" fmla="*/ 2147483647 h 527"/>
                <a:gd name="T86" fmla="*/ 2147483647 w 229"/>
                <a:gd name="T87" fmla="*/ 2147483647 h 527"/>
                <a:gd name="T88" fmla="*/ 2147483647 w 229"/>
                <a:gd name="T89" fmla="*/ 2147483647 h 527"/>
                <a:gd name="T90" fmla="*/ 2147483647 w 229"/>
                <a:gd name="T91" fmla="*/ 2147483647 h 527"/>
                <a:gd name="T92" fmla="*/ 2147483647 w 229"/>
                <a:gd name="T93" fmla="*/ 2147483647 h 527"/>
                <a:gd name="T94" fmla="*/ 2147483647 w 229"/>
                <a:gd name="T95" fmla="*/ 2147483647 h 527"/>
                <a:gd name="T96" fmla="*/ 2147483647 w 229"/>
                <a:gd name="T97" fmla="*/ 2147483647 h 527"/>
                <a:gd name="T98" fmla="*/ 2147483647 w 229"/>
                <a:gd name="T99" fmla="*/ 2147483647 h 527"/>
                <a:gd name="T100" fmla="*/ 2147483647 w 229"/>
                <a:gd name="T101" fmla="*/ 2147483647 h 527"/>
                <a:gd name="T102" fmla="*/ 2147483647 w 229"/>
                <a:gd name="T103" fmla="*/ 2147483647 h 527"/>
                <a:gd name="T104" fmla="*/ 2147483647 w 229"/>
                <a:gd name="T105" fmla="*/ 2147483647 h 527"/>
                <a:gd name="T106" fmla="*/ 2147483647 w 229"/>
                <a:gd name="T107" fmla="*/ 2147483647 h 527"/>
                <a:gd name="T108" fmla="*/ 2147483647 w 229"/>
                <a:gd name="T109" fmla="*/ 2147483647 h 527"/>
                <a:gd name="T110" fmla="*/ 2147483647 w 229"/>
                <a:gd name="T111" fmla="*/ 2147483647 h 527"/>
                <a:gd name="T112" fmla="*/ 2147483647 w 229"/>
                <a:gd name="T113" fmla="*/ 2147483647 h 527"/>
                <a:gd name="T114" fmla="*/ 2147483647 w 229"/>
                <a:gd name="T115" fmla="*/ 2147483647 h 527"/>
                <a:gd name="T116" fmla="*/ 2147483647 w 229"/>
                <a:gd name="T117" fmla="*/ 2147483647 h 527"/>
                <a:gd name="T118" fmla="*/ 2147483647 w 229"/>
                <a:gd name="T119" fmla="*/ 2147483647 h 527"/>
                <a:gd name="T120" fmla="*/ 2147483647 w 229"/>
                <a:gd name="T121" fmla="*/ 2147483647 h 527"/>
                <a:gd name="T122" fmla="*/ 2147483647 w 229"/>
                <a:gd name="T123" fmla="*/ 2147483647 h 527"/>
                <a:gd name="T124" fmla="*/ 2147483647 w 229"/>
                <a:gd name="T125" fmla="*/ 2147483647 h 52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9"/>
                <a:gd name="T190" fmla="*/ 0 h 527"/>
                <a:gd name="T191" fmla="*/ 229 w 229"/>
                <a:gd name="T192" fmla="*/ 527 h 52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9" h="527">
                  <a:moveTo>
                    <a:pt x="8" y="384"/>
                  </a:moveTo>
                  <a:lnTo>
                    <a:pt x="10" y="382"/>
                  </a:lnTo>
                  <a:lnTo>
                    <a:pt x="9" y="378"/>
                  </a:lnTo>
                  <a:lnTo>
                    <a:pt x="10" y="372"/>
                  </a:lnTo>
                  <a:lnTo>
                    <a:pt x="15" y="369"/>
                  </a:lnTo>
                  <a:lnTo>
                    <a:pt x="17" y="365"/>
                  </a:lnTo>
                  <a:lnTo>
                    <a:pt x="16" y="363"/>
                  </a:lnTo>
                  <a:lnTo>
                    <a:pt x="25" y="350"/>
                  </a:lnTo>
                  <a:lnTo>
                    <a:pt x="40" y="347"/>
                  </a:lnTo>
                  <a:lnTo>
                    <a:pt x="41" y="346"/>
                  </a:lnTo>
                  <a:lnTo>
                    <a:pt x="50" y="338"/>
                  </a:lnTo>
                  <a:lnTo>
                    <a:pt x="57" y="335"/>
                  </a:lnTo>
                  <a:lnTo>
                    <a:pt x="57" y="332"/>
                  </a:lnTo>
                  <a:lnTo>
                    <a:pt x="54" y="324"/>
                  </a:lnTo>
                  <a:lnTo>
                    <a:pt x="54" y="319"/>
                  </a:lnTo>
                  <a:lnTo>
                    <a:pt x="57" y="313"/>
                  </a:lnTo>
                  <a:lnTo>
                    <a:pt x="62" y="312"/>
                  </a:lnTo>
                  <a:lnTo>
                    <a:pt x="64" y="310"/>
                  </a:lnTo>
                  <a:lnTo>
                    <a:pt x="66" y="304"/>
                  </a:lnTo>
                  <a:lnTo>
                    <a:pt x="76" y="296"/>
                  </a:lnTo>
                  <a:lnTo>
                    <a:pt x="79" y="290"/>
                  </a:lnTo>
                  <a:lnTo>
                    <a:pt x="92" y="282"/>
                  </a:lnTo>
                  <a:lnTo>
                    <a:pt x="98" y="273"/>
                  </a:lnTo>
                  <a:lnTo>
                    <a:pt x="110" y="267"/>
                  </a:lnTo>
                  <a:lnTo>
                    <a:pt x="113" y="261"/>
                  </a:lnTo>
                  <a:lnTo>
                    <a:pt x="109" y="256"/>
                  </a:lnTo>
                  <a:lnTo>
                    <a:pt x="88" y="244"/>
                  </a:lnTo>
                  <a:lnTo>
                    <a:pt x="79" y="235"/>
                  </a:lnTo>
                  <a:lnTo>
                    <a:pt x="72" y="233"/>
                  </a:lnTo>
                  <a:lnTo>
                    <a:pt x="70" y="229"/>
                  </a:lnTo>
                  <a:lnTo>
                    <a:pt x="66" y="227"/>
                  </a:lnTo>
                  <a:lnTo>
                    <a:pt x="60" y="215"/>
                  </a:lnTo>
                  <a:lnTo>
                    <a:pt x="55" y="215"/>
                  </a:lnTo>
                  <a:lnTo>
                    <a:pt x="51" y="218"/>
                  </a:lnTo>
                  <a:lnTo>
                    <a:pt x="45" y="215"/>
                  </a:lnTo>
                  <a:lnTo>
                    <a:pt x="41" y="207"/>
                  </a:lnTo>
                  <a:lnTo>
                    <a:pt x="39" y="193"/>
                  </a:lnTo>
                  <a:lnTo>
                    <a:pt x="35" y="189"/>
                  </a:lnTo>
                  <a:lnTo>
                    <a:pt x="27" y="185"/>
                  </a:lnTo>
                  <a:lnTo>
                    <a:pt x="18" y="190"/>
                  </a:lnTo>
                  <a:lnTo>
                    <a:pt x="15" y="188"/>
                  </a:lnTo>
                  <a:lnTo>
                    <a:pt x="15" y="184"/>
                  </a:lnTo>
                  <a:lnTo>
                    <a:pt x="12" y="177"/>
                  </a:lnTo>
                  <a:lnTo>
                    <a:pt x="11" y="174"/>
                  </a:lnTo>
                  <a:lnTo>
                    <a:pt x="9" y="170"/>
                  </a:lnTo>
                  <a:lnTo>
                    <a:pt x="12" y="165"/>
                  </a:lnTo>
                  <a:lnTo>
                    <a:pt x="8" y="162"/>
                  </a:lnTo>
                  <a:lnTo>
                    <a:pt x="9" y="153"/>
                  </a:lnTo>
                  <a:lnTo>
                    <a:pt x="7" y="148"/>
                  </a:lnTo>
                  <a:lnTo>
                    <a:pt x="9" y="142"/>
                  </a:lnTo>
                  <a:lnTo>
                    <a:pt x="16" y="140"/>
                  </a:lnTo>
                  <a:lnTo>
                    <a:pt x="19" y="136"/>
                  </a:lnTo>
                  <a:lnTo>
                    <a:pt x="20" y="129"/>
                  </a:lnTo>
                  <a:lnTo>
                    <a:pt x="18" y="125"/>
                  </a:lnTo>
                  <a:lnTo>
                    <a:pt x="24" y="120"/>
                  </a:lnTo>
                  <a:lnTo>
                    <a:pt x="23" y="116"/>
                  </a:lnTo>
                  <a:lnTo>
                    <a:pt x="19" y="114"/>
                  </a:lnTo>
                  <a:lnTo>
                    <a:pt x="18" y="110"/>
                  </a:lnTo>
                  <a:lnTo>
                    <a:pt x="5" y="100"/>
                  </a:lnTo>
                  <a:lnTo>
                    <a:pt x="4" y="97"/>
                  </a:lnTo>
                  <a:lnTo>
                    <a:pt x="7" y="91"/>
                  </a:lnTo>
                  <a:lnTo>
                    <a:pt x="15" y="87"/>
                  </a:lnTo>
                  <a:lnTo>
                    <a:pt x="19" y="82"/>
                  </a:lnTo>
                  <a:lnTo>
                    <a:pt x="23" y="74"/>
                  </a:lnTo>
                  <a:lnTo>
                    <a:pt x="27" y="68"/>
                  </a:lnTo>
                  <a:lnTo>
                    <a:pt x="24" y="69"/>
                  </a:lnTo>
                  <a:lnTo>
                    <a:pt x="24" y="64"/>
                  </a:lnTo>
                  <a:lnTo>
                    <a:pt x="28" y="61"/>
                  </a:lnTo>
                  <a:lnTo>
                    <a:pt x="33" y="53"/>
                  </a:lnTo>
                  <a:lnTo>
                    <a:pt x="38" y="37"/>
                  </a:lnTo>
                  <a:lnTo>
                    <a:pt x="36" y="32"/>
                  </a:lnTo>
                  <a:lnTo>
                    <a:pt x="40" y="19"/>
                  </a:lnTo>
                  <a:lnTo>
                    <a:pt x="45" y="15"/>
                  </a:lnTo>
                  <a:lnTo>
                    <a:pt x="45" y="11"/>
                  </a:lnTo>
                  <a:lnTo>
                    <a:pt x="57" y="0"/>
                  </a:lnTo>
                  <a:lnTo>
                    <a:pt x="117" y="21"/>
                  </a:lnTo>
                  <a:lnTo>
                    <a:pt x="141" y="29"/>
                  </a:lnTo>
                  <a:lnTo>
                    <a:pt x="147" y="31"/>
                  </a:lnTo>
                  <a:lnTo>
                    <a:pt x="205" y="46"/>
                  </a:lnTo>
                  <a:lnTo>
                    <a:pt x="207" y="54"/>
                  </a:lnTo>
                  <a:lnTo>
                    <a:pt x="206" y="62"/>
                  </a:lnTo>
                  <a:lnTo>
                    <a:pt x="206" y="71"/>
                  </a:lnTo>
                  <a:lnTo>
                    <a:pt x="201" y="92"/>
                  </a:lnTo>
                  <a:lnTo>
                    <a:pt x="200" y="107"/>
                  </a:lnTo>
                  <a:lnTo>
                    <a:pt x="201" y="114"/>
                  </a:lnTo>
                  <a:lnTo>
                    <a:pt x="185" y="131"/>
                  </a:lnTo>
                  <a:lnTo>
                    <a:pt x="184" y="117"/>
                  </a:lnTo>
                  <a:lnTo>
                    <a:pt x="181" y="125"/>
                  </a:lnTo>
                  <a:lnTo>
                    <a:pt x="175" y="146"/>
                  </a:lnTo>
                  <a:lnTo>
                    <a:pt x="167" y="166"/>
                  </a:lnTo>
                  <a:lnTo>
                    <a:pt x="171" y="176"/>
                  </a:lnTo>
                  <a:lnTo>
                    <a:pt x="179" y="178"/>
                  </a:lnTo>
                  <a:lnTo>
                    <a:pt x="196" y="173"/>
                  </a:lnTo>
                  <a:lnTo>
                    <a:pt x="225" y="196"/>
                  </a:lnTo>
                  <a:lnTo>
                    <a:pt x="227" y="245"/>
                  </a:lnTo>
                  <a:lnTo>
                    <a:pt x="217" y="245"/>
                  </a:lnTo>
                  <a:lnTo>
                    <a:pt x="221" y="251"/>
                  </a:lnTo>
                  <a:lnTo>
                    <a:pt x="229" y="248"/>
                  </a:lnTo>
                  <a:lnTo>
                    <a:pt x="228" y="256"/>
                  </a:lnTo>
                  <a:lnTo>
                    <a:pt x="216" y="260"/>
                  </a:lnTo>
                  <a:lnTo>
                    <a:pt x="224" y="260"/>
                  </a:lnTo>
                  <a:lnTo>
                    <a:pt x="219" y="298"/>
                  </a:lnTo>
                  <a:lnTo>
                    <a:pt x="225" y="334"/>
                  </a:lnTo>
                  <a:lnTo>
                    <a:pt x="219" y="357"/>
                  </a:lnTo>
                  <a:lnTo>
                    <a:pt x="207" y="372"/>
                  </a:lnTo>
                  <a:lnTo>
                    <a:pt x="209" y="382"/>
                  </a:lnTo>
                  <a:lnTo>
                    <a:pt x="194" y="381"/>
                  </a:lnTo>
                  <a:lnTo>
                    <a:pt x="198" y="389"/>
                  </a:lnTo>
                  <a:lnTo>
                    <a:pt x="192" y="409"/>
                  </a:lnTo>
                  <a:lnTo>
                    <a:pt x="197" y="418"/>
                  </a:lnTo>
                  <a:lnTo>
                    <a:pt x="167" y="446"/>
                  </a:lnTo>
                  <a:lnTo>
                    <a:pt x="172" y="446"/>
                  </a:lnTo>
                  <a:lnTo>
                    <a:pt x="174" y="453"/>
                  </a:lnTo>
                  <a:lnTo>
                    <a:pt x="155" y="508"/>
                  </a:lnTo>
                  <a:lnTo>
                    <a:pt x="144" y="520"/>
                  </a:lnTo>
                  <a:lnTo>
                    <a:pt x="146" y="527"/>
                  </a:lnTo>
                  <a:lnTo>
                    <a:pt x="130" y="527"/>
                  </a:lnTo>
                  <a:lnTo>
                    <a:pt x="137" y="493"/>
                  </a:lnTo>
                  <a:lnTo>
                    <a:pt x="129" y="482"/>
                  </a:lnTo>
                  <a:lnTo>
                    <a:pt x="111" y="479"/>
                  </a:lnTo>
                  <a:lnTo>
                    <a:pt x="94" y="486"/>
                  </a:lnTo>
                  <a:lnTo>
                    <a:pt x="36" y="455"/>
                  </a:lnTo>
                  <a:lnTo>
                    <a:pt x="8" y="435"/>
                  </a:lnTo>
                  <a:lnTo>
                    <a:pt x="10" y="417"/>
                  </a:lnTo>
                  <a:lnTo>
                    <a:pt x="0" y="408"/>
                  </a:lnTo>
                  <a:lnTo>
                    <a:pt x="8" y="384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6E6E6E">
                  <a:alpha val="52156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7" name="Freeform 23"/>
            <p:cNvSpPr>
              <a:spLocks/>
            </p:cNvSpPr>
            <p:nvPr/>
          </p:nvSpPr>
          <p:spPr bwMode="auto">
            <a:xfrm>
              <a:off x="5726113" y="3527425"/>
              <a:ext cx="433387" cy="744538"/>
            </a:xfrm>
            <a:custGeom>
              <a:avLst/>
              <a:gdLst>
                <a:gd name="T0" fmla="*/ 2147483647 w 547"/>
                <a:gd name="T1" fmla="*/ 2147483647 h 939"/>
                <a:gd name="T2" fmla="*/ 2147483647 w 547"/>
                <a:gd name="T3" fmla="*/ 2147483647 h 939"/>
                <a:gd name="T4" fmla="*/ 2147483647 w 547"/>
                <a:gd name="T5" fmla="*/ 2147483647 h 939"/>
                <a:gd name="T6" fmla="*/ 2147483647 w 547"/>
                <a:gd name="T7" fmla="*/ 2147483647 h 939"/>
                <a:gd name="T8" fmla="*/ 2147483647 w 547"/>
                <a:gd name="T9" fmla="*/ 2147483647 h 939"/>
                <a:gd name="T10" fmla="*/ 2147483647 w 547"/>
                <a:gd name="T11" fmla="*/ 2147483647 h 939"/>
                <a:gd name="T12" fmla="*/ 2147483647 w 547"/>
                <a:gd name="T13" fmla="*/ 2147483647 h 939"/>
                <a:gd name="T14" fmla="*/ 2147483647 w 547"/>
                <a:gd name="T15" fmla="*/ 2147483647 h 939"/>
                <a:gd name="T16" fmla="*/ 2147483647 w 547"/>
                <a:gd name="T17" fmla="*/ 2147483647 h 939"/>
                <a:gd name="T18" fmla="*/ 2147483647 w 547"/>
                <a:gd name="T19" fmla="*/ 2147483647 h 939"/>
                <a:gd name="T20" fmla="*/ 2147483647 w 547"/>
                <a:gd name="T21" fmla="*/ 2147483647 h 939"/>
                <a:gd name="T22" fmla="*/ 2147483647 w 547"/>
                <a:gd name="T23" fmla="*/ 2147483647 h 939"/>
                <a:gd name="T24" fmla="*/ 2147483647 w 547"/>
                <a:gd name="T25" fmla="*/ 2147483647 h 939"/>
                <a:gd name="T26" fmla="*/ 2147483647 w 547"/>
                <a:gd name="T27" fmla="*/ 2147483647 h 939"/>
                <a:gd name="T28" fmla="*/ 2147483647 w 547"/>
                <a:gd name="T29" fmla="*/ 2147483647 h 939"/>
                <a:gd name="T30" fmla="*/ 2147483647 w 547"/>
                <a:gd name="T31" fmla="*/ 2147483647 h 939"/>
                <a:gd name="T32" fmla="*/ 2147483647 w 547"/>
                <a:gd name="T33" fmla="*/ 2147483647 h 939"/>
                <a:gd name="T34" fmla="*/ 2147483647 w 547"/>
                <a:gd name="T35" fmla="*/ 2147483647 h 939"/>
                <a:gd name="T36" fmla="*/ 2147483647 w 547"/>
                <a:gd name="T37" fmla="*/ 2147483647 h 939"/>
                <a:gd name="T38" fmla="*/ 2147483647 w 547"/>
                <a:gd name="T39" fmla="*/ 2147483647 h 939"/>
                <a:gd name="T40" fmla="*/ 2147483647 w 547"/>
                <a:gd name="T41" fmla="*/ 2147483647 h 939"/>
                <a:gd name="T42" fmla="*/ 2147483647 w 547"/>
                <a:gd name="T43" fmla="*/ 2147483647 h 939"/>
                <a:gd name="T44" fmla="*/ 2147483647 w 547"/>
                <a:gd name="T45" fmla="*/ 2147483647 h 939"/>
                <a:gd name="T46" fmla="*/ 2147483647 w 547"/>
                <a:gd name="T47" fmla="*/ 2147483647 h 939"/>
                <a:gd name="T48" fmla="*/ 2147483647 w 547"/>
                <a:gd name="T49" fmla="*/ 2147483647 h 939"/>
                <a:gd name="T50" fmla="*/ 2147483647 w 547"/>
                <a:gd name="T51" fmla="*/ 2147483647 h 939"/>
                <a:gd name="T52" fmla="*/ 2147483647 w 547"/>
                <a:gd name="T53" fmla="*/ 2147483647 h 939"/>
                <a:gd name="T54" fmla="*/ 2147483647 w 547"/>
                <a:gd name="T55" fmla="*/ 2147483647 h 939"/>
                <a:gd name="T56" fmla="*/ 2147483647 w 547"/>
                <a:gd name="T57" fmla="*/ 2147483647 h 939"/>
                <a:gd name="T58" fmla="*/ 2147483647 w 547"/>
                <a:gd name="T59" fmla="*/ 2147483647 h 939"/>
                <a:gd name="T60" fmla="*/ 2147483647 w 547"/>
                <a:gd name="T61" fmla="*/ 2147483647 h 939"/>
                <a:gd name="T62" fmla="*/ 2147483647 w 547"/>
                <a:gd name="T63" fmla="*/ 2147483647 h 939"/>
                <a:gd name="T64" fmla="*/ 2147483647 w 547"/>
                <a:gd name="T65" fmla="*/ 2147483647 h 939"/>
                <a:gd name="T66" fmla="*/ 2147483647 w 547"/>
                <a:gd name="T67" fmla="*/ 2147483647 h 939"/>
                <a:gd name="T68" fmla="*/ 2147483647 w 547"/>
                <a:gd name="T69" fmla="*/ 2147483647 h 939"/>
                <a:gd name="T70" fmla="*/ 2147483647 w 547"/>
                <a:gd name="T71" fmla="*/ 2147483647 h 939"/>
                <a:gd name="T72" fmla="*/ 2147483647 w 547"/>
                <a:gd name="T73" fmla="*/ 2147483647 h 939"/>
                <a:gd name="T74" fmla="*/ 2147483647 w 547"/>
                <a:gd name="T75" fmla="*/ 2147483647 h 939"/>
                <a:gd name="T76" fmla="*/ 2147483647 w 547"/>
                <a:gd name="T77" fmla="*/ 2147483647 h 939"/>
                <a:gd name="T78" fmla="*/ 2147483647 w 547"/>
                <a:gd name="T79" fmla="*/ 2147483647 h 939"/>
                <a:gd name="T80" fmla="*/ 2147483647 w 547"/>
                <a:gd name="T81" fmla="*/ 2147483647 h 939"/>
                <a:gd name="T82" fmla="*/ 2147483647 w 547"/>
                <a:gd name="T83" fmla="*/ 2147483647 h 939"/>
                <a:gd name="T84" fmla="*/ 2147483647 w 547"/>
                <a:gd name="T85" fmla="*/ 2147483647 h 939"/>
                <a:gd name="T86" fmla="*/ 2147483647 w 547"/>
                <a:gd name="T87" fmla="*/ 2147483647 h 939"/>
                <a:gd name="T88" fmla="*/ 2147483647 w 547"/>
                <a:gd name="T89" fmla="*/ 2147483647 h 939"/>
                <a:gd name="T90" fmla="*/ 2147483647 w 547"/>
                <a:gd name="T91" fmla="*/ 2147483647 h 939"/>
                <a:gd name="T92" fmla="*/ 2147483647 w 547"/>
                <a:gd name="T93" fmla="*/ 2147483647 h 939"/>
                <a:gd name="T94" fmla="*/ 2147483647 w 547"/>
                <a:gd name="T95" fmla="*/ 2147483647 h 939"/>
                <a:gd name="T96" fmla="*/ 2147483647 w 547"/>
                <a:gd name="T97" fmla="*/ 2147483647 h 939"/>
                <a:gd name="T98" fmla="*/ 2147483647 w 547"/>
                <a:gd name="T99" fmla="*/ 2147483647 h 939"/>
                <a:gd name="T100" fmla="*/ 2147483647 w 547"/>
                <a:gd name="T101" fmla="*/ 2147483647 h 939"/>
                <a:gd name="T102" fmla="*/ 2147483647 w 547"/>
                <a:gd name="T103" fmla="*/ 2147483647 h 93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7"/>
                <a:gd name="T157" fmla="*/ 0 h 939"/>
                <a:gd name="T158" fmla="*/ 547 w 547"/>
                <a:gd name="T159" fmla="*/ 939 h 93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7" h="939">
                  <a:moveTo>
                    <a:pt x="298" y="823"/>
                  </a:moveTo>
                  <a:lnTo>
                    <a:pt x="294" y="820"/>
                  </a:lnTo>
                  <a:lnTo>
                    <a:pt x="290" y="820"/>
                  </a:lnTo>
                  <a:lnTo>
                    <a:pt x="291" y="826"/>
                  </a:lnTo>
                  <a:lnTo>
                    <a:pt x="299" y="828"/>
                  </a:lnTo>
                  <a:lnTo>
                    <a:pt x="300" y="830"/>
                  </a:lnTo>
                  <a:lnTo>
                    <a:pt x="299" y="833"/>
                  </a:lnTo>
                  <a:lnTo>
                    <a:pt x="291" y="836"/>
                  </a:lnTo>
                  <a:lnTo>
                    <a:pt x="289" y="839"/>
                  </a:lnTo>
                  <a:lnTo>
                    <a:pt x="281" y="836"/>
                  </a:lnTo>
                  <a:lnTo>
                    <a:pt x="278" y="836"/>
                  </a:lnTo>
                  <a:lnTo>
                    <a:pt x="277" y="841"/>
                  </a:lnTo>
                  <a:lnTo>
                    <a:pt x="283" y="844"/>
                  </a:lnTo>
                  <a:lnTo>
                    <a:pt x="283" y="848"/>
                  </a:lnTo>
                  <a:lnTo>
                    <a:pt x="281" y="851"/>
                  </a:lnTo>
                  <a:lnTo>
                    <a:pt x="274" y="854"/>
                  </a:lnTo>
                  <a:lnTo>
                    <a:pt x="271" y="856"/>
                  </a:lnTo>
                  <a:lnTo>
                    <a:pt x="270" y="861"/>
                  </a:lnTo>
                  <a:lnTo>
                    <a:pt x="270" y="868"/>
                  </a:lnTo>
                  <a:lnTo>
                    <a:pt x="274" y="879"/>
                  </a:lnTo>
                  <a:lnTo>
                    <a:pt x="272" y="882"/>
                  </a:lnTo>
                  <a:lnTo>
                    <a:pt x="270" y="883"/>
                  </a:lnTo>
                  <a:lnTo>
                    <a:pt x="262" y="883"/>
                  </a:lnTo>
                  <a:lnTo>
                    <a:pt x="260" y="884"/>
                  </a:lnTo>
                  <a:lnTo>
                    <a:pt x="259" y="898"/>
                  </a:lnTo>
                  <a:lnTo>
                    <a:pt x="253" y="902"/>
                  </a:lnTo>
                  <a:lnTo>
                    <a:pt x="249" y="902"/>
                  </a:lnTo>
                  <a:lnTo>
                    <a:pt x="248" y="899"/>
                  </a:lnTo>
                  <a:lnTo>
                    <a:pt x="249" y="890"/>
                  </a:lnTo>
                  <a:lnTo>
                    <a:pt x="248" y="888"/>
                  </a:lnTo>
                  <a:lnTo>
                    <a:pt x="245" y="888"/>
                  </a:lnTo>
                  <a:lnTo>
                    <a:pt x="238" y="892"/>
                  </a:lnTo>
                  <a:lnTo>
                    <a:pt x="233" y="892"/>
                  </a:lnTo>
                  <a:lnTo>
                    <a:pt x="223" y="875"/>
                  </a:lnTo>
                  <a:lnTo>
                    <a:pt x="219" y="873"/>
                  </a:lnTo>
                  <a:lnTo>
                    <a:pt x="213" y="874"/>
                  </a:lnTo>
                  <a:lnTo>
                    <a:pt x="207" y="882"/>
                  </a:lnTo>
                  <a:lnTo>
                    <a:pt x="202" y="887"/>
                  </a:lnTo>
                  <a:lnTo>
                    <a:pt x="192" y="889"/>
                  </a:lnTo>
                  <a:lnTo>
                    <a:pt x="188" y="890"/>
                  </a:lnTo>
                  <a:lnTo>
                    <a:pt x="185" y="895"/>
                  </a:lnTo>
                  <a:lnTo>
                    <a:pt x="180" y="918"/>
                  </a:lnTo>
                  <a:lnTo>
                    <a:pt x="176" y="924"/>
                  </a:lnTo>
                  <a:lnTo>
                    <a:pt x="171" y="922"/>
                  </a:lnTo>
                  <a:lnTo>
                    <a:pt x="165" y="914"/>
                  </a:lnTo>
                  <a:lnTo>
                    <a:pt x="162" y="912"/>
                  </a:lnTo>
                  <a:lnTo>
                    <a:pt x="153" y="911"/>
                  </a:lnTo>
                  <a:lnTo>
                    <a:pt x="145" y="906"/>
                  </a:lnTo>
                  <a:lnTo>
                    <a:pt x="138" y="903"/>
                  </a:lnTo>
                  <a:lnTo>
                    <a:pt x="124" y="895"/>
                  </a:lnTo>
                  <a:lnTo>
                    <a:pt x="112" y="895"/>
                  </a:lnTo>
                  <a:lnTo>
                    <a:pt x="104" y="901"/>
                  </a:lnTo>
                  <a:lnTo>
                    <a:pt x="86" y="890"/>
                  </a:lnTo>
                  <a:lnTo>
                    <a:pt x="82" y="901"/>
                  </a:lnTo>
                  <a:lnTo>
                    <a:pt x="88" y="907"/>
                  </a:lnTo>
                  <a:lnTo>
                    <a:pt x="89" y="913"/>
                  </a:lnTo>
                  <a:lnTo>
                    <a:pt x="87" y="918"/>
                  </a:lnTo>
                  <a:lnTo>
                    <a:pt x="80" y="922"/>
                  </a:lnTo>
                  <a:lnTo>
                    <a:pt x="74" y="921"/>
                  </a:lnTo>
                  <a:lnTo>
                    <a:pt x="74" y="907"/>
                  </a:lnTo>
                  <a:lnTo>
                    <a:pt x="68" y="907"/>
                  </a:lnTo>
                  <a:lnTo>
                    <a:pt x="65" y="909"/>
                  </a:lnTo>
                  <a:lnTo>
                    <a:pt x="62" y="909"/>
                  </a:lnTo>
                  <a:lnTo>
                    <a:pt x="49" y="913"/>
                  </a:lnTo>
                  <a:lnTo>
                    <a:pt x="43" y="911"/>
                  </a:lnTo>
                  <a:lnTo>
                    <a:pt x="35" y="904"/>
                  </a:lnTo>
                  <a:lnTo>
                    <a:pt x="32" y="906"/>
                  </a:lnTo>
                  <a:lnTo>
                    <a:pt x="29" y="910"/>
                  </a:lnTo>
                  <a:lnTo>
                    <a:pt x="29" y="916"/>
                  </a:lnTo>
                  <a:lnTo>
                    <a:pt x="35" y="924"/>
                  </a:lnTo>
                  <a:lnTo>
                    <a:pt x="34" y="931"/>
                  </a:lnTo>
                  <a:lnTo>
                    <a:pt x="30" y="933"/>
                  </a:lnTo>
                  <a:lnTo>
                    <a:pt x="28" y="939"/>
                  </a:lnTo>
                  <a:lnTo>
                    <a:pt x="19" y="934"/>
                  </a:lnTo>
                  <a:lnTo>
                    <a:pt x="14" y="933"/>
                  </a:lnTo>
                  <a:lnTo>
                    <a:pt x="5" y="931"/>
                  </a:lnTo>
                  <a:lnTo>
                    <a:pt x="4" y="928"/>
                  </a:lnTo>
                  <a:lnTo>
                    <a:pt x="12" y="928"/>
                  </a:lnTo>
                  <a:lnTo>
                    <a:pt x="13" y="925"/>
                  </a:lnTo>
                  <a:lnTo>
                    <a:pt x="6" y="920"/>
                  </a:lnTo>
                  <a:lnTo>
                    <a:pt x="0" y="914"/>
                  </a:lnTo>
                  <a:lnTo>
                    <a:pt x="2" y="911"/>
                  </a:lnTo>
                  <a:lnTo>
                    <a:pt x="11" y="913"/>
                  </a:lnTo>
                  <a:lnTo>
                    <a:pt x="14" y="911"/>
                  </a:lnTo>
                  <a:lnTo>
                    <a:pt x="13" y="907"/>
                  </a:lnTo>
                  <a:lnTo>
                    <a:pt x="4" y="907"/>
                  </a:lnTo>
                  <a:lnTo>
                    <a:pt x="4" y="903"/>
                  </a:lnTo>
                  <a:lnTo>
                    <a:pt x="6" y="905"/>
                  </a:lnTo>
                  <a:lnTo>
                    <a:pt x="11" y="904"/>
                  </a:lnTo>
                  <a:lnTo>
                    <a:pt x="10" y="899"/>
                  </a:lnTo>
                  <a:lnTo>
                    <a:pt x="13" y="895"/>
                  </a:lnTo>
                  <a:lnTo>
                    <a:pt x="11" y="888"/>
                  </a:lnTo>
                  <a:lnTo>
                    <a:pt x="12" y="882"/>
                  </a:lnTo>
                  <a:lnTo>
                    <a:pt x="9" y="881"/>
                  </a:lnTo>
                  <a:lnTo>
                    <a:pt x="9" y="880"/>
                  </a:lnTo>
                  <a:lnTo>
                    <a:pt x="10" y="877"/>
                  </a:lnTo>
                  <a:lnTo>
                    <a:pt x="19" y="873"/>
                  </a:lnTo>
                  <a:lnTo>
                    <a:pt x="21" y="867"/>
                  </a:lnTo>
                  <a:lnTo>
                    <a:pt x="13" y="868"/>
                  </a:lnTo>
                  <a:lnTo>
                    <a:pt x="12" y="866"/>
                  </a:lnTo>
                  <a:lnTo>
                    <a:pt x="19" y="859"/>
                  </a:lnTo>
                  <a:lnTo>
                    <a:pt x="22" y="858"/>
                  </a:lnTo>
                  <a:lnTo>
                    <a:pt x="26" y="853"/>
                  </a:lnTo>
                  <a:lnTo>
                    <a:pt x="25" y="850"/>
                  </a:lnTo>
                  <a:lnTo>
                    <a:pt x="17" y="844"/>
                  </a:lnTo>
                  <a:lnTo>
                    <a:pt x="14" y="837"/>
                  </a:lnTo>
                  <a:lnTo>
                    <a:pt x="15" y="835"/>
                  </a:lnTo>
                  <a:lnTo>
                    <a:pt x="24" y="820"/>
                  </a:lnTo>
                  <a:lnTo>
                    <a:pt x="26" y="821"/>
                  </a:lnTo>
                  <a:lnTo>
                    <a:pt x="26" y="826"/>
                  </a:lnTo>
                  <a:lnTo>
                    <a:pt x="30" y="821"/>
                  </a:lnTo>
                  <a:lnTo>
                    <a:pt x="30" y="818"/>
                  </a:lnTo>
                  <a:lnTo>
                    <a:pt x="33" y="816"/>
                  </a:lnTo>
                  <a:lnTo>
                    <a:pt x="35" y="823"/>
                  </a:lnTo>
                  <a:lnTo>
                    <a:pt x="37" y="823"/>
                  </a:lnTo>
                  <a:lnTo>
                    <a:pt x="39" y="808"/>
                  </a:lnTo>
                  <a:lnTo>
                    <a:pt x="47" y="801"/>
                  </a:lnTo>
                  <a:lnTo>
                    <a:pt x="52" y="792"/>
                  </a:lnTo>
                  <a:lnTo>
                    <a:pt x="53" y="786"/>
                  </a:lnTo>
                  <a:lnTo>
                    <a:pt x="49" y="784"/>
                  </a:lnTo>
                  <a:lnTo>
                    <a:pt x="50" y="782"/>
                  </a:lnTo>
                  <a:lnTo>
                    <a:pt x="60" y="777"/>
                  </a:lnTo>
                  <a:lnTo>
                    <a:pt x="62" y="773"/>
                  </a:lnTo>
                  <a:lnTo>
                    <a:pt x="66" y="773"/>
                  </a:lnTo>
                  <a:lnTo>
                    <a:pt x="66" y="769"/>
                  </a:lnTo>
                  <a:lnTo>
                    <a:pt x="63" y="762"/>
                  </a:lnTo>
                  <a:lnTo>
                    <a:pt x="65" y="756"/>
                  </a:lnTo>
                  <a:lnTo>
                    <a:pt x="67" y="752"/>
                  </a:lnTo>
                  <a:lnTo>
                    <a:pt x="71" y="751"/>
                  </a:lnTo>
                  <a:lnTo>
                    <a:pt x="68" y="745"/>
                  </a:lnTo>
                  <a:lnTo>
                    <a:pt x="68" y="740"/>
                  </a:lnTo>
                  <a:lnTo>
                    <a:pt x="74" y="733"/>
                  </a:lnTo>
                  <a:lnTo>
                    <a:pt x="81" y="730"/>
                  </a:lnTo>
                  <a:lnTo>
                    <a:pt x="87" y="718"/>
                  </a:lnTo>
                  <a:lnTo>
                    <a:pt x="86" y="710"/>
                  </a:lnTo>
                  <a:lnTo>
                    <a:pt x="85" y="709"/>
                  </a:lnTo>
                  <a:lnTo>
                    <a:pt x="86" y="705"/>
                  </a:lnTo>
                  <a:lnTo>
                    <a:pt x="77" y="692"/>
                  </a:lnTo>
                  <a:lnTo>
                    <a:pt x="75" y="690"/>
                  </a:lnTo>
                  <a:lnTo>
                    <a:pt x="78" y="682"/>
                  </a:lnTo>
                  <a:lnTo>
                    <a:pt x="79" y="675"/>
                  </a:lnTo>
                  <a:lnTo>
                    <a:pt x="78" y="668"/>
                  </a:lnTo>
                  <a:lnTo>
                    <a:pt x="75" y="665"/>
                  </a:lnTo>
                  <a:lnTo>
                    <a:pt x="67" y="662"/>
                  </a:lnTo>
                  <a:lnTo>
                    <a:pt x="70" y="662"/>
                  </a:lnTo>
                  <a:lnTo>
                    <a:pt x="67" y="647"/>
                  </a:lnTo>
                  <a:lnTo>
                    <a:pt x="63" y="642"/>
                  </a:lnTo>
                  <a:lnTo>
                    <a:pt x="59" y="641"/>
                  </a:lnTo>
                  <a:lnTo>
                    <a:pt x="58" y="639"/>
                  </a:lnTo>
                  <a:lnTo>
                    <a:pt x="53" y="637"/>
                  </a:lnTo>
                  <a:lnTo>
                    <a:pt x="53" y="633"/>
                  </a:lnTo>
                  <a:lnTo>
                    <a:pt x="51" y="630"/>
                  </a:lnTo>
                  <a:lnTo>
                    <a:pt x="55" y="624"/>
                  </a:lnTo>
                  <a:lnTo>
                    <a:pt x="60" y="618"/>
                  </a:lnTo>
                  <a:lnTo>
                    <a:pt x="63" y="617"/>
                  </a:lnTo>
                  <a:lnTo>
                    <a:pt x="64" y="615"/>
                  </a:lnTo>
                  <a:lnTo>
                    <a:pt x="64" y="605"/>
                  </a:lnTo>
                  <a:lnTo>
                    <a:pt x="59" y="604"/>
                  </a:lnTo>
                  <a:lnTo>
                    <a:pt x="58" y="599"/>
                  </a:lnTo>
                  <a:lnTo>
                    <a:pt x="58" y="595"/>
                  </a:lnTo>
                  <a:lnTo>
                    <a:pt x="56" y="593"/>
                  </a:lnTo>
                  <a:lnTo>
                    <a:pt x="59" y="586"/>
                  </a:lnTo>
                  <a:lnTo>
                    <a:pt x="70" y="582"/>
                  </a:lnTo>
                  <a:lnTo>
                    <a:pt x="67" y="554"/>
                  </a:lnTo>
                  <a:lnTo>
                    <a:pt x="65" y="525"/>
                  </a:lnTo>
                  <a:lnTo>
                    <a:pt x="59" y="463"/>
                  </a:lnTo>
                  <a:lnTo>
                    <a:pt x="53" y="401"/>
                  </a:lnTo>
                  <a:lnTo>
                    <a:pt x="48" y="331"/>
                  </a:lnTo>
                  <a:lnTo>
                    <a:pt x="47" y="328"/>
                  </a:lnTo>
                  <a:lnTo>
                    <a:pt x="43" y="272"/>
                  </a:lnTo>
                  <a:lnTo>
                    <a:pt x="37" y="214"/>
                  </a:lnTo>
                  <a:lnTo>
                    <a:pt x="34" y="178"/>
                  </a:lnTo>
                  <a:lnTo>
                    <a:pt x="32" y="149"/>
                  </a:lnTo>
                  <a:lnTo>
                    <a:pt x="28" y="112"/>
                  </a:lnTo>
                  <a:lnTo>
                    <a:pt x="24" y="56"/>
                  </a:lnTo>
                  <a:lnTo>
                    <a:pt x="36" y="66"/>
                  </a:lnTo>
                  <a:lnTo>
                    <a:pt x="43" y="64"/>
                  </a:lnTo>
                  <a:lnTo>
                    <a:pt x="40" y="68"/>
                  </a:lnTo>
                  <a:lnTo>
                    <a:pt x="48" y="73"/>
                  </a:lnTo>
                  <a:lnTo>
                    <a:pt x="74" y="73"/>
                  </a:lnTo>
                  <a:lnTo>
                    <a:pt x="120" y="48"/>
                  </a:lnTo>
                  <a:lnTo>
                    <a:pt x="136" y="35"/>
                  </a:lnTo>
                  <a:lnTo>
                    <a:pt x="187" y="30"/>
                  </a:lnTo>
                  <a:lnTo>
                    <a:pt x="234" y="26"/>
                  </a:lnTo>
                  <a:lnTo>
                    <a:pt x="262" y="23"/>
                  </a:lnTo>
                  <a:lnTo>
                    <a:pt x="306" y="19"/>
                  </a:lnTo>
                  <a:lnTo>
                    <a:pt x="329" y="16"/>
                  </a:lnTo>
                  <a:lnTo>
                    <a:pt x="388" y="9"/>
                  </a:lnTo>
                  <a:lnTo>
                    <a:pt x="405" y="7"/>
                  </a:lnTo>
                  <a:lnTo>
                    <a:pt x="465" y="1"/>
                  </a:lnTo>
                  <a:lnTo>
                    <a:pt x="471" y="0"/>
                  </a:lnTo>
                  <a:lnTo>
                    <a:pt x="472" y="14"/>
                  </a:lnTo>
                  <a:lnTo>
                    <a:pt x="476" y="51"/>
                  </a:lnTo>
                  <a:lnTo>
                    <a:pt x="479" y="74"/>
                  </a:lnTo>
                  <a:lnTo>
                    <a:pt x="483" y="106"/>
                  </a:lnTo>
                  <a:lnTo>
                    <a:pt x="483" y="113"/>
                  </a:lnTo>
                  <a:lnTo>
                    <a:pt x="490" y="171"/>
                  </a:lnTo>
                  <a:lnTo>
                    <a:pt x="493" y="182"/>
                  </a:lnTo>
                  <a:lnTo>
                    <a:pt x="497" y="229"/>
                  </a:lnTo>
                  <a:lnTo>
                    <a:pt x="501" y="260"/>
                  </a:lnTo>
                  <a:lnTo>
                    <a:pt x="506" y="312"/>
                  </a:lnTo>
                  <a:lnTo>
                    <a:pt x="508" y="320"/>
                  </a:lnTo>
                  <a:lnTo>
                    <a:pt x="514" y="388"/>
                  </a:lnTo>
                  <a:lnTo>
                    <a:pt x="517" y="408"/>
                  </a:lnTo>
                  <a:lnTo>
                    <a:pt x="520" y="450"/>
                  </a:lnTo>
                  <a:lnTo>
                    <a:pt x="525" y="487"/>
                  </a:lnTo>
                  <a:lnTo>
                    <a:pt x="526" y="498"/>
                  </a:lnTo>
                  <a:lnTo>
                    <a:pt x="531" y="543"/>
                  </a:lnTo>
                  <a:lnTo>
                    <a:pt x="532" y="544"/>
                  </a:lnTo>
                  <a:lnTo>
                    <a:pt x="536" y="589"/>
                  </a:lnTo>
                  <a:lnTo>
                    <a:pt x="534" y="589"/>
                  </a:lnTo>
                  <a:lnTo>
                    <a:pt x="525" y="600"/>
                  </a:lnTo>
                  <a:lnTo>
                    <a:pt x="525" y="602"/>
                  </a:lnTo>
                  <a:lnTo>
                    <a:pt x="527" y="607"/>
                  </a:lnTo>
                  <a:lnTo>
                    <a:pt x="534" y="611"/>
                  </a:lnTo>
                  <a:lnTo>
                    <a:pt x="536" y="616"/>
                  </a:lnTo>
                  <a:lnTo>
                    <a:pt x="535" y="623"/>
                  </a:lnTo>
                  <a:lnTo>
                    <a:pt x="531" y="630"/>
                  </a:lnTo>
                  <a:lnTo>
                    <a:pt x="531" y="633"/>
                  </a:lnTo>
                  <a:lnTo>
                    <a:pt x="534" y="634"/>
                  </a:lnTo>
                  <a:lnTo>
                    <a:pt x="543" y="634"/>
                  </a:lnTo>
                  <a:lnTo>
                    <a:pt x="547" y="638"/>
                  </a:lnTo>
                  <a:lnTo>
                    <a:pt x="547" y="641"/>
                  </a:lnTo>
                  <a:lnTo>
                    <a:pt x="541" y="649"/>
                  </a:lnTo>
                  <a:lnTo>
                    <a:pt x="543" y="658"/>
                  </a:lnTo>
                  <a:lnTo>
                    <a:pt x="517" y="664"/>
                  </a:lnTo>
                  <a:lnTo>
                    <a:pt x="509" y="669"/>
                  </a:lnTo>
                  <a:lnTo>
                    <a:pt x="502" y="672"/>
                  </a:lnTo>
                  <a:lnTo>
                    <a:pt x="495" y="682"/>
                  </a:lnTo>
                  <a:lnTo>
                    <a:pt x="488" y="686"/>
                  </a:lnTo>
                  <a:lnTo>
                    <a:pt x="480" y="687"/>
                  </a:lnTo>
                  <a:lnTo>
                    <a:pt x="468" y="678"/>
                  </a:lnTo>
                  <a:lnTo>
                    <a:pt x="457" y="680"/>
                  </a:lnTo>
                  <a:lnTo>
                    <a:pt x="443" y="682"/>
                  </a:lnTo>
                  <a:lnTo>
                    <a:pt x="438" y="685"/>
                  </a:lnTo>
                  <a:lnTo>
                    <a:pt x="438" y="692"/>
                  </a:lnTo>
                  <a:lnTo>
                    <a:pt x="445" y="716"/>
                  </a:lnTo>
                  <a:lnTo>
                    <a:pt x="448" y="721"/>
                  </a:lnTo>
                  <a:lnTo>
                    <a:pt x="445" y="726"/>
                  </a:lnTo>
                  <a:lnTo>
                    <a:pt x="441" y="731"/>
                  </a:lnTo>
                  <a:lnTo>
                    <a:pt x="435" y="743"/>
                  </a:lnTo>
                  <a:lnTo>
                    <a:pt x="416" y="751"/>
                  </a:lnTo>
                  <a:lnTo>
                    <a:pt x="413" y="765"/>
                  </a:lnTo>
                  <a:lnTo>
                    <a:pt x="413" y="775"/>
                  </a:lnTo>
                  <a:lnTo>
                    <a:pt x="408" y="784"/>
                  </a:lnTo>
                  <a:lnTo>
                    <a:pt x="398" y="792"/>
                  </a:lnTo>
                  <a:lnTo>
                    <a:pt x="391" y="790"/>
                  </a:lnTo>
                  <a:lnTo>
                    <a:pt x="388" y="790"/>
                  </a:lnTo>
                  <a:lnTo>
                    <a:pt x="382" y="792"/>
                  </a:lnTo>
                  <a:lnTo>
                    <a:pt x="381" y="800"/>
                  </a:lnTo>
                  <a:lnTo>
                    <a:pt x="372" y="815"/>
                  </a:lnTo>
                  <a:lnTo>
                    <a:pt x="374" y="841"/>
                  </a:lnTo>
                  <a:lnTo>
                    <a:pt x="373" y="848"/>
                  </a:lnTo>
                  <a:lnTo>
                    <a:pt x="368" y="853"/>
                  </a:lnTo>
                  <a:lnTo>
                    <a:pt x="360" y="856"/>
                  </a:lnTo>
                  <a:lnTo>
                    <a:pt x="355" y="859"/>
                  </a:lnTo>
                  <a:lnTo>
                    <a:pt x="353" y="865"/>
                  </a:lnTo>
                  <a:lnTo>
                    <a:pt x="343" y="856"/>
                  </a:lnTo>
                  <a:lnTo>
                    <a:pt x="328" y="856"/>
                  </a:lnTo>
                  <a:lnTo>
                    <a:pt x="317" y="852"/>
                  </a:lnTo>
                  <a:lnTo>
                    <a:pt x="312" y="849"/>
                  </a:lnTo>
                  <a:lnTo>
                    <a:pt x="309" y="844"/>
                  </a:lnTo>
                  <a:lnTo>
                    <a:pt x="307" y="828"/>
                  </a:lnTo>
                  <a:lnTo>
                    <a:pt x="298" y="823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6E6E6E">
                  <a:alpha val="52156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8" name="Freeform 24"/>
            <p:cNvSpPr>
              <a:spLocks/>
            </p:cNvSpPr>
            <p:nvPr/>
          </p:nvSpPr>
          <p:spPr bwMode="auto">
            <a:xfrm>
              <a:off x="1423988" y="3181350"/>
              <a:ext cx="887412" cy="1368425"/>
            </a:xfrm>
            <a:custGeom>
              <a:avLst/>
              <a:gdLst>
                <a:gd name="T0" fmla="*/ 2147483647 w 1117"/>
                <a:gd name="T1" fmla="*/ 2147483647 h 1724"/>
                <a:gd name="T2" fmla="*/ 2147483647 w 1117"/>
                <a:gd name="T3" fmla="*/ 2147483647 h 1724"/>
                <a:gd name="T4" fmla="*/ 2147483647 w 1117"/>
                <a:gd name="T5" fmla="*/ 2147483647 h 1724"/>
                <a:gd name="T6" fmla="*/ 2147483647 w 1117"/>
                <a:gd name="T7" fmla="*/ 2147483647 h 1724"/>
                <a:gd name="T8" fmla="*/ 2147483647 w 1117"/>
                <a:gd name="T9" fmla="*/ 2147483647 h 1724"/>
                <a:gd name="T10" fmla="*/ 2147483647 w 1117"/>
                <a:gd name="T11" fmla="*/ 2147483647 h 1724"/>
                <a:gd name="T12" fmla="*/ 2147483647 w 1117"/>
                <a:gd name="T13" fmla="*/ 2147483647 h 1724"/>
                <a:gd name="T14" fmla="*/ 2147483647 w 1117"/>
                <a:gd name="T15" fmla="*/ 2147483647 h 1724"/>
                <a:gd name="T16" fmla="*/ 2147483647 w 1117"/>
                <a:gd name="T17" fmla="*/ 2147483647 h 1724"/>
                <a:gd name="T18" fmla="*/ 2147483647 w 1117"/>
                <a:gd name="T19" fmla="*/ 2147483647 h 1724"/>
                <a:gd name="T20" fmla="*/ 2147483647 w 1117"/>
                <a:gd name="T21" fmla="*/ 2147483647 h 1724"/>
                <a:gd name="T22" fmla="*/ 2147483647 w 1117"/>
                <a:gd name="T23" fmla="*/ 2147483647 h 1724"/>
                <a:gd name="T24" fmla="*/ 2147483647 w 1117"/>
                <a:gd name="T25" fmla="*/ 2147483647 h 1724"/>
                <a:gd name="T26" fmla="*/ 2147483647 w 1117"/>
                <a:gd name="T27" fmla="*/ 2147483647 h 1724"/>
                <a:gd name="T28" fmla="*/ 2147483647 w 1117"/>
                <a:gd name="T29" fmla="*/ 2147483647 h 1724"/>
                <a:gd name="T30" fmla="*/ 2147483647 w 1117"/>
                <a:gd name="T31" fmla="*/ 2147483647 h 1724"/>
                <a:gd name="T32" fmla="*/ 2147483647 w 1117"/>
                <a:gd name="T33" fmla="*/ 2147483647 h 1724"/>
                <a:gd name="T34" fmla="*/ 2147483647 w 1117"/>
                <a:gd name="T35" fmla="*/ 2147483647 h 1724"/>
                <a:gd name="T36" fmla="*/ 2147483647 w 1117"/>
                <a:gd name="T37" fmla="*/ 2147483647 h 1724"/>
                <a:gd name="T38" fmla="*/ 2147483647 w 1117"/>
                <a:gd name="T39" fmla="*/ 2147483647 h 1724"/>
                <a:gd name="T40" fmla="*/ 2147483647 w 1117"/>
                <a:gd name="T41" fmla="*/ 2147483647 h 1724"/>
                <a:gd name="T42" fmla="*/ 2147483647 w 1117"/>
                <a:gd name="T43" fmla="*/ 2147483647 h 1724"/>
                <a:gd name="T44" fmla="*/ 2147483647 w 1117"/>
                <a:gd name="T45" fmla="*/ 2147483647 h 1724"/>
                <a:gd name="T46" fmla="*/ 2147483647 w 1117"/>
                <a:gd name="T47" fmla="*/ 2147483647 h 1724"/>
                <a:gd name="T48" fmla="*/ 2147483647 w 1117"/>
                <a:gd name="T49" fmla="*/ 2147483647 h 1724"/>
                <a:gd name="T50" fmla="*/ 2147483647 w 1117"/>
                <a:gd name="T51" fmla="*/ 2147483647 h 1724"/>
                <a:gd name="T52" fmla="*/ 2147483647 w 1117"/>
                <a:gd name="T53" fmla="*/ 2147483647 h 1724"/>
                <a:gd name="T54" fmla="*/ 2147483647 w 1117"/>
                <a:gd name="T55" fmla="*/ 2147483647 h 1724"/>
                <a:gd name="T56" fmla="*/ 2147483647 w 1117"/>
                <a:gd name="T57" fmla="*/ 2147483647 h 1724"/>
                <a:gd name="T58" fmla="*/ 2147483647 w 1117"/>
                <a:gd name="T59" fmla="*/ 2147483647 h 1724"/>
                <a:gd name="T60" fmla="*/ 2147483647 w 1117"/>
                <a:gd name="T61" fmla="*/ 2147483647 h 1724"/>
                <a:gd name="T62" fmla="*/ 2147483647 w 1117"/>
                <a:gd name="T63" fmla="*/ 2147483647 h 1724"/>
                <a:gd name="T64" fmla="*/ 2147483647 w 1117"/>
                <a:gd name="T65" fmla="*/ 2147483647 h 1724"/>
                <a:gd name="T66" fmla="*/ 2147483647 w 1117"/>
                <a:gd name="T67" fmla="*/ 2147483647 h 1724"/>
                <a:gd name="T68" fmla="*/ 2147483647 w 1117"/>
                <a:gd name="T69" fmla="*/ 2147483647 h 1724"/>
                <a:gd name="T70" fmla="*/ 2147483647 w 1117"/>
                <a:gd name="T71" fmla="*/ 2147483647 h 1724"/>
                <a:gd name="T72" fmla="*/ 2147483647 w 1117"/>
                <a:gd name="T73" fmla="*/ 2147483647 h 1724"/>
                <a:gd name="T74" fmla="*/ 2147483647 w 1117"/>
                <a:gd name="T75" fmla="*/ 2147483647 h 1724"/>
                <a:gd name="T76" fmla="*/ 2147483647 w 1117"/>
                <a:gd name="T77" fmla="*/ 2147483647 h 1724"/>
                <a:gd name="T78" fmla="*/ 2147483647 w 1117"/>
                <a:gd name="T79" fmla="*/ 2147483647 h 1724"/>
                <a:gd name="T80" fmla="*/ 2147483647 w 1117"/>
                <a:gd name="T81" fmla="*/ 2147483647 h 1724"/>
                <a:gd name="T82" fmla="*/ 2147483647 w 1117"/>
                <a:gd name="T83" fmla="*/ 2147483647 h 172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17"/>
                <a:gd name="T127" fmla="*/ 0 h 1724"/>
                <a:gd name="T128" fmla="*/ 1117 w 1117"/>
                <a:gd name="T129" fmla="*/ 1724 h 172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17" h="1724">
                  <a:moveTo>
                    <a:pt x="108" y="808"/>
                  </a:moveTo>
                  <a:lnTo>
                    <a:pt x="86" y="775"/>
                  </a:lnTo>
                  <a:lnTo>
                    <a:pt x="53" y="727"/>
                  </a:lnTo>
                  <a:lnTo>
                    <a:pt x="13" y="666"/>
                  </a:lnTo>
                  <a:lnTo>
                    <a:pt x="0" y="646"/>
                  </a:lnTo>
                  <a:lnTo>
                    <a:pt x="3" y="631"/>
                  </a:lnTo>
                  <a:lnTo>
                    <a:pt x="5" y="622"/>
                  </a:lnTo>
                  <a:lnTo>
                    <a:pt x="9" y="610"/>
                  </a:lnTo>
                  <a:lnTo>
                    <a:pt x="17" y="577"/>
                  </a:lnTo>
                  <a:lnTo>
                    <a:pt x="24" y="549"/>
                  </a:lnTo>
                  <a:lnTo>
                    <a:pt x="40" y="489"/>
                  </a:lnTo>
                  <a:lnTo>
                    <a:pt x="121" y="175"/>
                  </a:lnTo>
                  <a:lnTo>
                    <a:pt x="167" y="0"/>
                  </a:lnTo>
                  <a:lnTo>
                    <a:pt x="268" y="26"/>
                  </a:lnTo>
                  <a:lnTo>
                    <a:pt x="275" y="27"/>
                  </a:lnTo>
                  <a:lnTo>
                    <a:pt x="454" y="70"/>
                  </a:lnTo>
                  <a:lnTo>
                    <a:pt x="640" y="113"/>
                  </a:lnTo>
                  <a:lnTo>
                    <a:pt x="644" y="114"/>
                  </a:lnTo>
                  <a:lnTo>
                    <a:pt x="811" y="151"/>
                  </a:lnTo>
                  <a:lnTo>
                    <a:pt x="960" y="181"/>
                  </a:lnTo>
                  <a:lnTo>
                    <a:pt x="1081" y="205"/>
                  </a:lnTo>
                  <a:lnTo>
                    <a:pt x="1117" y="213"/>
                  </a:lnTo>
                  <a:lnTo>
                    <a:pt x="1076" y="431"/>
                  </a:lnTo>
                  <a:lnTo>
                    <a:pt x="1039" y="624"/>
                  </a:lnTo>
                  <a:lnTo>
                    <a:pt x="1030" y="669"/>
                  </a:lnTo>
                  <a:lnTo>
                    <a:pt x="1014" y="750"/>
                  </a:lnTo>
                  <a:lnTo>
                    <a:pt x="977" y="938"/>
                  </a:lnTo>
                  <a:lnTo>
                    <a:pt x="972" y="962"/>
                  </a:lnTo>
                  <a:lnTo>
                    <a:pt x="954" y="1057"/>
                  </a:lnTo>
                  <a:lnTo>
                    <a:pt x="931" y="1174"/>
                  </a:lnTo>
                  <a:lnTo>
                    <a:pt x="907" y="1307"/>
                  </a:lnTo>
                  <a:lnTo>
                    <a:pt x="900" y="1340"/>
                  </a:lnTo>
                  <a:lnTo>
                    <a:pt x="874" y="1477"/>
                  </a:lnTo>
                  <a:lnTo>
                    <a:pt x="873" y="1482"/>
                  </a:lnTo>
                  <a:lnTo>
                    <a:pt x="858" y="1496"/>
                  </a:lnTo>
                  <a:lnTo>
                    <a:pt x="851" y="1513"/>
                  </a:lnTo>
                  <a:lnTo>
                    <a:pt x="837" y="1515"/>
                  </a:lnTo>
                  <a:lnTo>
                    <a:pt x="833" y="1514"/>
                  </a:lnTo>
                  <a:lnTo>
                    <a:pt x="821" y="1503"/>
                  </a:lnTo>
                  <a:lnTo>
                    <a:pt x="822" y="1497"/>
                  </a:lnTo>
                  <a:lnTo>
                    <a:pt x="822" y="1491"/>
                  </a:lnTo>
                  <a:lnTo>
                    <a:pt x="818" y="1484"/>
                  </a:lnTo>
                  <a:lnTo>
                    <a:pt x="812" y="1481"/>
                  </a:lnTo>
                  <a:lnTo>
                    <a:pt x="801" y="1484"/>
                  </a:lnTo>
                  <a:lnTo>
                    <a:pt x="796" y="1483"/>
                  </a:lnTo>
                  <a:lnTo>
                    <a:pt x="787" y="1474"/>
                  </a:lnTo>
                  <a:lnTo>
                    <a:pt x="774" y="1475"/>
                  </a:lnTo>
                  <a:lnTo>
                    <a:pt x="771" y="1474"/>
                  </a:lnTo>
                  <a:lnTo>
                    <a:pt x="752" y="1478"/>
                  </a:lnTo>
                  <a:lnTo>
                    <a:pt x="749" y="1483"/>
                  </a:lnTo>
                  <a:lnTo>
                    <a:pt x="748" y="1489"/>
                  </a:lnTo>
                  <a:lnTo>
                    <a:pt x="749" y="1493"/>
                  </a:lnTo>
                  <a:lnTo>
                    <a:pt x="743" y="1504"/>
                  </a:lnTo>
                  <a:lnTo>
                    <a:pt x="746" y="1521"/>
                  </a:lnTo>
                  <a:lnTo>
                    <a:pt x="752" y="1529"/>
                  </a:lnTo>
                  <a:lnTo>
                    <a:pt x="751" y="1532"/>
                  </a:lnTo>
                  <a:lnTo>
                    <a:pt x="745" y="1536"/>
                  </a:lnTo>
                  <a:lnTo>
                    <a:pt x="743" y="1555"/>
                  </a:lnTo>
                  <a:lnTo>
                    <a:pt x="741" y="1561"/>
                  </a:lnTo>
                  <a:lnTo>
                    <a:pt x="743" y="1571"/>
                  </a:lnTo>
                  <a:lnTo>
                    <a:pt x="741" y="1579"/>
                  </a:lnTo>
                  <a:lnTo>
                    <a:pt x="743" y="1581"/>
                  </a:lnTo>
                  <a:lnTo>
                    <a:pt x="744" y="1589"/>
                  </a:lnTo>
                  <a:lnTo>
                    <a:pt x="741" y="1595"/>
                  </a:lnTo>
                  <a:lnTo>
                    <a:pt x="740" y="1603"/>
                  </a:lnTo>
                  <a:lnTo>
                    <a:pt x="734" y="1609"/>
                  </a:lnTo>
                  <a:lnTo>
                    <a:pt x="736" y="1624"/>
                  </a:lnTo>
                  <a:lnTo>
                    <a:pt x="742" y="1647"/>
                  </a:lnTo>
                  <a:lnTo>
                    <a:pt x="740" y="1658"/>
                  </a:lnTo>
                  <a:lnTo>
                    <a:pt x="741" y="1678"/>
                  </a:lnTo>
                  <a:lnTo>
                    <a:pt x="738" y="1687"/>
                  </a:lnTo>
                  <a:lnTo>
                    <a:pt x="735" y="1695"/>
                  </a:lnTo>
                  <a:lnTo>
                    <a:pt x="733" y="1696"/>
                  </a:lnTo>
                  <a:lnTo>
                    <a:pt x="726" y="1694"/>
                  </a:lnTo>
                  <a:lnTo>
                    <a:pt x="723" y="1697"/>
                  </a:lnTo>
                  <a:lnTo>
                    <a:pt x="728" y="1708"/>
                  </a:lnTo>
                  <a:lnTo>
                    <a:pt x="720" y="1714"/>
                  </a:lnTo>
                  <a:lnTo>
                    <a:pt x="721" y="1724"/>
                  </a:lnTo>
                  <a:lnTo>
                    <a:pt x="579" y="1514"/>
                  </a:lnTo>
                  <a:lnTo>
                    <a:pt x="544" y="1460"/>
                  </a:lnTo>
                  <a:lnTo>
                    <a:pt x="370" y="1203"/>
                  </a:lnTo>
                  <a:lnTo>
                    <a:pt x="279" y="1068"/>
                  </a:lnTo>
                  <a:lnTo>
                    <a:pt x="204" y="952"/>
                  </a:lnTo>
                  <a:lnTo>
                    <a:pt x="108" y="808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9" name="Freeform 25"/>
            <p:cNvSpPr>
              <a:spLocks/>
            </p:cNvSpPr>
            <p:nvPr/>
          </p:nvSpPr>
          <p:spPr bwMode="auto">
            <a:xfrm>
              <a:off x="2144713" y="3349625"/>
              <a:ext cx="782637" cy="982663"/>
            </a:xfrm>
            <a:custGeom>
              <a:avLst/>
              <a:gdLst>
                <a:gd name="T0" fmla="*/ 2147483647 w 986"/>
                <a:gd name="T1" fmla="*/ 2147483647 h 1237"/>
                <a:gd name="T2" fmla="*/ 2147483647 w 986"/>
                <a:gd name="T3" fmla="*/ 2147483647 h 1237"/>
                <a:gd name="T4" fmla="*/ 2147483647 w 986"/>
                <a:gd name="T5" fmla="*/ 2147483647 h 1237"/>
                <a:gd name="T6" fmla="*/ 2147483647 w 986"/>
                <a:gd name="T7" fmla="*/ 2147483647 h 1237"/>
                <a:gd name="T8" fmla="*/ 2147483647 w 986"/>
                <a:gd name="T9" fmla="*/ 2147483647 h 1237"/>
                <a:gd name="T10" fmla="*/ 2147483647 w 986"/>
                <a:gd name="T11" fmla="*/ 2147483647 h 1237"/>
                <a:gd name="T12" fmla="*/ 2147483647 w 986"/>
                <a:gd name="T13" fmla="*/ 2147483647 h 1237"/>
                <a:gd name="T14" fmla="*/ 2147483647 w 986"/>
                <a:gd name="T15" fmla="*/ 0 h 1237"/>
                <a:gd name="T16" fmla="*/ 2147483647 w 986"/>
                <a:gd name="T17" fmla="*/ 2147483647 h 1237"/>
                <a:gd name="T18" fmla="*/ 2147483647 w 986"/>
                <a:gd name="T19" fmla="*/ 2147483647 h 1237"/>
                <a:gd name="T20" fmla="*/ 2147483647 w 986"/>
                <a:gd name="T21" fmla="*/ 2147483647 h 1237"/>
                <a:gd name="T22" fmla="*/ 2147483647 w 986"/>
                <a:gd name="T23" fmla="*/ 2147483647 h 1237"/>
                <a:gd name="T24" fmla="*/ 2147483647 w 986"/>
                <a:gd name="T25" fmla="*/ 2147483647 h 1237"/>
                <a:gd name="T26" fmla="*/ 2147483647 w 986"/>
                <a:gd name="T27" fmla="*/ 2147483647 h 1237"/>
                <a:gd name="T28" fmla="*/ 2147483647 w 986"/>
                <a:gd name="T29" fmla="*/ 2147483647 h 1237"/>
                <a:gd name="T30" fmla="*/ 2147483647 w 986"/>
                <a:gd name="T31" fmla="*/ 2147483647 h 1237"/>
                <a:gd name="T32" fmla="*/ 2147483647 w 986"/>
                <a:gd name="T33" fmla="*/ 2147483647 h 1237"/>
                <a:gd name="T34" fmla="*/ 2147483647 w 986"/>
                <a:gd name="T35" fmla="*/ 2147483647 h 1237"/>
                <a:gd name="T36" fmla="*/ 2147483647 w 986"/>
                <a:gd name="T37" fmla="*/ 2147483647 h 1237"/>
                <a:gd name="T38" fmla="*/ 2147483647 w 986"/>
                <a:gd name="T39" fmla="*/ 2147483647 h 1237"/>
                <a:gd name="T40" fmla="*/ 2147483647 w 986"/>
                <a:gd name="T41" fmla="*/ 2147483647 h 1237"/>
                <a:gd name="T42" fmla="*/ 2147483647 w 986"/>
                <a:gd name="T43" fmla="*/ 2147483647 h 1237"/>
                <a:gd name="T44" fmla="*/ 2147483647 w 986"/>
                <a:gd name="T45" fmla="*/ 2147483647 h 1237"/>
                <a:gd name="T46" fmla="*/ 2147483647 w 986"/>
                <a:gd name="T47" fmla="*/ 2147483647 h 1237"/>
                <a:gd name="T48" fmla="*/ 2147483647 w 986"/>
                <a:gd name="T49" fmla="*/ 2147483647 h 1237"/>
                <a:gd name="T50" fmla="*/ 2147483647 w 986"/>
                <a:gd name="T51" fmla="*/ 2147483647 h 1237"/>
                <a:gd name="T52" fmla="*/ 2147483647 w 986"/>
                <a:gd name="T53" fmla="*/ 2147483647 h 1237"/>
                <a:gd name="T54" fmla="*/ 2147483647 w 986"/>
                <a:gd name="T55" fmla="*/ 2147483647 h 1237"/>
                <a:gd name="T56" fmla="*/ 2147483647 w 986"/>
                <a:gd name="T57" fmla="*/ 2147483647 h 1237"/>
                <a:gd name="T58" fmla="*/ 2147483647 w 986"/>
                <a:gd name="T59" fmla="*/ 2147483647 h 1237"/>
                <a:gd name="T60" fmla="*/ 2147483647 w 986"/>
                <a:gd name="T61" fmla="*/ 2147483647 h 1237"/>
                <a:gd name="T62" fmla="*/ 2147483647 w 986"/>
                <a:gd name="T63" fmla="*/ 2147483647 h 1237"/>
                <a:gd name="T64" fmla="*/ 2147483647 w 986"/>
                <a:gd name="T65" fmla="*/ 2147483647 h 1237"/>
                <a:gd name="T66" fmla="*/ 2147483647 w 986"/>
                <a:gd name="T67" fmla="*/ 2147483647 h 1237"/>
                <a:gd name="T68" fmla="*/ 2147483647 w 986"/>
                <a:gd name="T69" fmla="*/ 2147483647 h 1237"/>
                <a:gd name="T70" fmla="*/ 2147483647 w 986"/>
                <a:gd name="T71" fmla="*/ 2147483647 h 1237"/>
                <a:gd name="T72" fmla="*/ 2147483647 w 986"/>
                <a:gd name="T73" fmla="*/ 2147483647 h 1237"/>
                <a:gd name="T74" fmla="*/ 2147483647 w 986"/>
                <a:gd name="T75" fmla="*/ 2147483647 h 1237"/>
                <a:gd name="T76" fmla="*/ 0 w 986"/>
                <a:gd name="T77" fmla="*/ 2147483647 h 1237"/>
                <a:gd name="T78" fmla="*/ 2147483647 w 986"/>
                <a:gd name="T79" fmla="*/ 2147483647 h 1237"/>
                <a:gd name="T80" fmla="*/ 2147483647 w 986"/>
                <a:gd name="T81" fmla="*/ 2147483647 h 123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86"/>
                <a:gd name="T124" fmla="*/ 0 h 1237"/>
                <a:gd name="T125" fmla="*/ 986 w 986"/>
                <a:gd name="T126" fmla="*/ 1237 h 123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86" h="1237">
                  <a:moveTo>
                    <a:pt x="47" y="844"/>
                  </a:moveTo>
                  <a:lnTo>
                    <a:pt x="65" y="749"/>
                  </a:lnTo>
                  <a:lnTo>
                    <a:pt x="70" y="725"/>
                  </a:lnTo>
                  <a:lnTo>
                    <a:pt x="107" y="537"/>
                  </a:lnTo>
                  <a:lnTo>
                    <a:pt x="123" y="456"/>
                  </a:lnTo>
                  <a:lnTo>
                    <a:pt x="132" y="411"/>
                  </a:lnTo>
                  <a:lnTo>
                    <a:pt x="169" y="218"/>
                  </a:lnTo>
                  <a:lnTo>
                    <a:pt x="210" y="0"/>
                  </a:lnTo>
                  <a:lnTo>
                    <a:pt x="380" y="30"/>
                  </a:lnTo>
                  <a:lnTo>
                    <a:pt x="516" y="54"/>
                  </a:lnTo>
                  <a:lnTo>
                    <a:pt x="523" y="54"/>
                  </a:lnTo>
                  <a:lnTo>
                    <a:pt x="621" y="71"/>
                  </a:lnTo>
                  <a:lnTo>
                    <a:pt x="692" y="84"/>
                  </a:lnTo>
                  <a:lnTo>
                    <a:pt x="677" y="176"/>
                  </a:lnTo>
                  <a:lnTo>
                    <a:pt x="667" y="246"/>
                  </a:lnTo>
                  <a:lnTo>
                    <a:pt x="658" y="304"/>
                  </a:lnTo>
                  <a:lnTo>
                    <a:pt x="819" y="328"/>
                  </a:lnTo>
                  <a:lnTo>
                    <a:pt x="829" y="329"/>
                  </a:lnTo>
                  <a:lnTo>
                    <a:pt x="986" y="353"/>
                  </a:lnTo>
                  <a:lnTo>
                    <a:pt x="977" y="426"/>
                  </a:lnTo>
                  <a:lnTo>
                    <a:pt x="962" y="527"/>
                  </a:lnTo>
                  <a:lnTo>
                    <a:pt x="945" y="649"/>
                  </a:lnTo>
                  <a:lnTo>
                    <a:pt x="940" y="679"/>
                  </a:lnTo>
                  <a:lnTo>
                    <a:pt x="935" y="713"/>
                  </a:lnTo>
                  <a:lnTo>
                    <a:pt x="909" y="905"/>
                  </a:lnTo>
                  <a:lnTo>
                    <a:pt x="901" y="960"/>
                  </a:lnTo>
                  <a:lnTo>
                    <a:pt x="900" y="981"/>
                  </a:lnTo>
                  <a:lnTo>
                    <a:pt x="893" y="1040"/>
                  </a:lnTo>
                  <a:lnTo>
                    <a:pt x="884" y="1096"/>
                  </a:lnTo>
                  <a:lnTo>
                    <a:pt x="864" y="1237"/>
                  </a:lnTo>
                  <a:lnTo>
                    <a:pt x="699" y="1214"/>
                  </a:lnTo>
                  <a:lnTo>
                    <a:pt x="621" y="1202"/>
                  </a:lnTo>
                  <a:lnTo>
                    <a:pt x="615" y="1199"/>
                  </a:lnTo>
                  <a:lnTo>
                    <a:pt x="571" y="1192"/>
                  </a:lnTo>
                  <a:lnTo>
                    <a:pt x="464" y="1174"/>
                  </a:lnTo>
                  <a:lnTo>
                    <a:pt x="311" y="1150"/>
                  </a:lnTo>
                  <a:lnTo>
                    <a:pt x="259" y="1141"/>
                  </a:lnTo>
                  <a:lnTo>
                    <a:pt x="197" y="1131"/>
                  </a:lnTo>
                  <a:lnTo>
                    <a:pt x="0" y="1094"/>
                  </a:lnTo>
                  <a:lnTo>
                    <a:pt x="24" y="961"/>
                  </a:lnTo>
                  <a:lnTo>
                    <a:pt x="47" y="844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0" name="Freeform 26"/>
            <p:cNvSpPr>
              <a:spLocks noEditPoints="1"/>
            </p:cNvSpPr>
            <p:nvPr/>
          </p:nvSpPr>
          <p:spPr bwMode="auto">
            <a:xfrm>
              <a:off x="922338" y="3030538"/>
              <a:ext cx="1119187" cy="1912937"/>
            </a:xfrm>
            <a:custGeom>
              <a:avLst/>
              <a:gdLst>
                <a:gd name="T0" fmla="*/ 2147483647 w 1411"/>
                <a:gd name="T1" fmla="*/ 2147483647 h 2409"/>
                <a:gd name="T2" fmla="*/ 2147483647 w 1411"/>
                <a:gd name="T3" fmla="*/ 2147483647 h 2409"/>
                <a:gd name="T4" fmla="*/ 2147483647 w 1411"/>
                <a:gd name="T5" fmla="*/ 2147483647 h 2409"/>
                <a:gd name="T6" fmla="*/ 2147483647 w 1411"/>
                <a:gd name="T7" fmla="*/ 2147483647 h 2409"/>
                <a:gd name="T8" fmla="*/ 2147483647 w 1411"/>
                <a:gd name="T9" fmla="*/ 2147483647 h 2409"/>
                <a:gd name="T10" fmla="*/ 2147483647 w 1411"/>
                <a:gd name="T11" fmla="*/ 2147483647 h 2409"/>
                <a:gd name="T12" fmla="*/ 2147483647 w 1411"/>
                <a:gd name="T13" fmla="*/ 2147483647 h 2409"/>
                <a:gd name="T14" fmla="*/ 2147483647 w 1411"/>
                <a:gd name="T15" fmla="*/ 2147483647 h 2409"/>
                <a:gd name="T16" fmla="*/ 2147483647 w 1411"/>
                <a:gd name="T17" fmla="*/ 2147483647 h 2409"/>
                <a:gd name="T18" fmla="*/ 2147483647 w 1411"/>
                <a:gd name="T19" fmla="*/ 2147483647 h 2409"/>
                <a:gd name="T20" fmla="*/ 2147483647 w 1411"/>
                <a:gd name="T21" fmla="*/ 2147483647 h 2409"/>
                <a:gd name="T22" fmla="*/ 2147483647 w 1411"/>
                <a:gd name="T23" fmla="*/ 2147483647 h 2409"/>
                <a:gd name="T24" fmla="*/ 2147483647 w 1411"/>
                <a:gd name="T25" fmla="*/ 2147483647 h 2409"/>
                <a:gd name="T26" fmla="*/ 2147483647 w 1411"/>
                <a:gd name="T27" fmla="*/ 2147483647 h 2409"/>
                <a:gd name="T28" fmla="*/ 2147483647 w 1411"/>
                <a:gd name="T29" fmla="*/ 2147483647 h 2409"/>
                <a:gd name="T30" fmla="*/ 2147483647 w 1411"/>
                <a:gd name="T31" fmla="*/ 2147483647 h 2409"/>
                <a:gd name="T32" fmla="*/ 2147483647 w 1411"/>
                <a:gd name="T33" fmla="*/ 2147483647 h 2409"/>
                <a:gd name="T34" fmla="*/ 2147483647 w 1411"/>
                <a:gd name="T35" fmla="*/ 2147483647 h 2409"/>
                <a:gd name="T36" fmla="*/ 2147483647 w 1411"/>
                <a:gd name="T37" fmla="*/ 2147483647 h 2409"/>
                <a:gd name="T38" fmla="*/ 2147483647 w 1411"/>
                <a:gd name="T39" fmla="*/ 2147483647 h 2409"/>
                <a:gd name="T40" fmla="*/ 2147483647 w 1411"/>
                <a:gd name="T41" fmla="*/ 2147483647 h 2409"/>
                <a:gd name="T42" fmla="*/ 2147483647 w 1411"/>
                <a:gd name="T43" fmla="*/ 2147483647 h 2409"/>
                <a:gd name="T44" fmla="*/ 2147483647 w 1411"/>
                <a:gd name="T45" fmla="*/ 2147483647 h 2409"/>
                <a:gd name="T46" fmla="*/ 2147483647 w 1411"/>
                <a:gd name="T47" fmla="*/ 2147483647 h 2409"/>
                <a:gd name="T48" fmla="*/ 2147483647 w 1411"/>
                <a:gd name="T49" fmla="*/ 2147483647 h 2409"/>
                <a:gd name="T50" fmla="*/ 2147483647 w 1411"/>
                <a:gd name="T51" fmla="*/ 2147483647 h 2409"/>
                <a:gd name="T52" fmla="*/ 2147483647 w 1411"/>
                <a:gd name="T53" fmla="*/ 2147483647 h 2409"/>
                <a:gd name="T54" fmla="*/ 2147483647 w 1411"/>
                <a:gd name="T55" fmla="*/ 2147483647 h 2409"/>
                <a:gd name="T56" fmla="*/ 2147483647 w 1411"/>
                <a:gd name="T57" fmla="*/ 2147483647 h 2409"/>
                <a:gd name="T58" fmla="*/ 2147483647 w 1411"/>
                <a:gd name="T59" fmla="*/ 2147483647 h 2409"/>
                <a:gd name="T60" fmla="*/ 2147483647 w 1411"/>
                <a:gd name="T61" fmla="*/ 2147483647 h 2409"/>
                <a:gd name="T62" fmla="*/ 2147483647 w 1411"/>
                <a:gd name="T63" fmla="*/ 2147483647 h 2409"/>
                <a:gd name="T64" fmla="*/ 2147483647 w 1411"/>
                <a:gd name="T65" fmla="*/ 2147483647 h 2409"/>
                <a:gd name="T66" fmla="*/ 2147483647 w 1411"/>
                <a:gd name="T67" fmla="*/ 2147483647 h 2409"/>
                <a:gd name="T68" fmla="*/ 2147483647 w 1411"/>
                <a:gd name="T69" fmla="*/ 2147483647 h 2409"/>
                <a:gd name="T70" fmla="*/ 2147483647 w 1411"/>
                <a:gd name="T71" fmla="*/ 2147483647 h 2409"/>
                <a:gd name="T72" fmla="*/ 2147483647 w 1411"/>
                <a:gd name="T73" fmla="*/ 2147483647 h 2409"/>
                <a:gd name="T74" fmla="*/ 2147483647 w 1411"/>
                <a:gd name="T75" fmla="*/ 2147483647 h 2409"/>
                <a:gd name="T76" fmla="*/ 2147483647 w 1411"/>
                <a:gd name="T77" fmla="*/ 2147483647 h 2409"/>
                <a:gd name="T78" fmla="*/ 2147483647 w 1411"/>
                <a:gd name="T79" fmla="*/ 2147483647 h 2409"/>
                <a:gd name="T80" fmla="*/ 2147483647 w 1411"/>
                <a:gd name="T81" fmla="*/ 2147483647 h 2409"/>
                <a:gd name="T82" fmla="*/ 2147483647 w 1411"/>
                <a:gd name="T83" fmla="*/ 2147483647 h 2409"/>
                <a:gd name="T84" fmla="*/ 2147483647 w 1411"/>
                <a:gd name="T85" fmla="*/ 2147483647 h 2409"/>
                <a:gd name="T86" fmla="*/ 2147483647 w 1411"/>
                <a:gd name="T87" fmla="*/ 2147483647 h 2409"/>
                <a:gd name="T88" fmla="*/ 2147483647 w 1411"/>
                <a:gd name="T89" fmla="*/ 2147483647 h 2409"/>
                <a:gd name="T90" fmla="*/ 2147483647 w 1411"/>
                <a:gd name="T91" fmla="*/ 2147483647 h 2409"/>
                <a:gd name="T92" fmla="*/ 2147483647 w 1411"/>
                <a:gd name="T93" fmla="*/ 2147483647 h 2409"/>
                <a:gd name="T94" fmla="*/ 2147483647 w 1411"/>
                <a:gd name="T95" fmla="*/ 2147483647 h 2409"/>
                <a:gd name="T96" fmla="*/ 2147483647 w 1411"/>
                <a:gd name="T97" fmla="*/ 2147483647 h 2409"/>
                <a:gd name="T98" fmla="*/ 2147483647 w 1411"/>
                <a:gd name="T99" fmla="*/ 2147483647 h 2409"/>
                <a:gd name="T100" fmla="*/ 2147483647 w 1411"/>
                <a:gd name="T101" fmla="*/ 2147483647 h 2409"/>
                <a:gd name="T102" fmla="*/ 2147483647 w 1411"/>
                <a:gd name="T103" fmla="*/ 2147483647 h 2409"/>
                <a:gd name="T104" fmla="*/ 2147483647 w 1411"/>
                <a:gd name="T105" fmla="*/ 2147483647 h 2409"/>
                <a:gd name="T106" fmla="*/ 2147483647 w 1411"/>
                <a:gd name="T107" fmla="*/ 2147483647 h 2409"/>
                <a:gd name="T108" fmla="*/ 2147483647 w 1411"/>
                <a:gd name="T109" fmla="*/ 2147483647 h 240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11"/>
                <a:gd name="T166" fmla="*/ 0 h 2409"/>
                <a:gd name="T167" fmla="*/ 1411 w 1411"/>
                <a:gd name="T168" fmla="*/ 2409 h 240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11" h="2409">
                  <a:moveTo>
                    <a:pt x="308" y="939"/>
                  </a:moveTo>
                  <a:lnTo>
                    <a:pt x="282" y="955"/>
                  </a:lnTo>
                  <a:lnTo>
                    <a:pt x="263" y="948"/>
                  </a:lnTo>
                  <a:lnTo>
                    <a:pt x="254" y="931"/>
                  </a:lnTo>
                  <a:lnTo>
                    <a:pt x="207" y="933"/>
                  </a:lnTo>
                  <a:lnTo>
                    <a:pt x="206" y="912"/>
                  </a:lnTo>
                  <a:lnTo>
                    <a:pt x="202" y="901"/>
                  </a:lnTo>
                  <a:lnTo>
                    <a:pt x="197" y="902"/>
                  </a:lnTo>
                  <a:lnTo>
                    <a:pt x="204" y="912"/>
                  </a:lnTo>
                  <a:lnTo>
                    <a:pt x="203" y="926"/>
                  </a:lnTo>
                  <a:lnTo>
                    <a:pt x="186" y="907"/>
                  </a:lnTo>
                  <a:lnTo>
                    <a:pt x="177" y="915"/>
                  </a:lnTo>
                  <a:lnTo>
                    <a:pt x="168" y="912"/>
                  </a:lnTo>
                  <a:lnTo>
                    <a:pt x="164" y="902"/>
                  </a:lnTo>
                  <a:lnTo>
                    <a:pt x="168" y="919"/>
                  </a:lnTo>
                  <a:lnTo>
                    <a:pt x="159" y="932"/>
                  </a:lnTo>
                  <a:lnTo>
                    <a:pt x="167" y="942"/>
                  </a:lnTo>
                  <a:lnTo>
                    <a:pt x="157" y="952"/>
                  </a:lnTo>
                  <a:lnTo>
                    <a:pt x="156" y="974"/>
                  </a:lnTo>
                  <a:lnTo>
                    <a:pt x="145" y="974"/>
                  </a:lnTo>
                  <a:lnTo>
                    <a:pt x="126" y="948"/>
                  </a:lnTo>
                  <a:lnTo>
                    <a:pt x="121" y="949"/>
                  </a:lnTo>
                  <a:lnTo>
                    <a:pt x="106" y="919"/>
                  </a:lnTo>
                  <a:lnTo>
                    <a:pt x="91" y="909"/>
                  </a:lnTo>
                  <a:lnTo>
                    <a:pt x="83" y="916"/>
                  </a:lnTo>
                  <a:lnTo>
                    <a:pt x="74" y="912"/>
                  </a:lnTo>
                  <a:lnTo>
                    <a:pt x="96" y="882"/>
                  </a:lnTo>
                  <a:lnTo>
                    <a:pt x="96" y="849"/>
                  </a:lnTo>
                  <a:lnTo>
                    <a:pt x="86" y="847"/>
                  </a:lnTo>
                  <a:lnTo>
                    <a:pt x="83" y="813"/>
                  </a:lnTo>
                  <a:lnTo>
                    <a:pt x="61" y="780"/>
                  </a:lnTo>
                  <a:lnTo>
                    <a:pt x="37" y="725"/>
                  </a:lnTo>
                  <a:lnTo>
                    <a:pt x="15" y="678"/>
                  </a:lnTo>
                  <a:lnTo>
                    <a:pt x="29" y="655"/>
                  </a:lnTo>
                  <a:lnTo>
                    <a:pt x="28" y="584"/>
                  </a:lnTo>
                  <a:lnTo>
                    <a:pt x="51" y="544"/>
                  </a:lnTo>
                  <a:lnTo>
                    <a:pt x="54" y="512"/>
                  </a:lnTo>
                  <a:lnTo>
                    <a:pt x="54" y="480"/>
                  </a:lnTo>
                  <a:lnTo>
                    <a:pt x="38" y="435"/>
                  </a:lnTo>
                  <a:lnTo>
                    <a:pt x="31" y="410"/>
                  </a:lnTo>
                  <a:lnTo>
                    <a:pt x="0" y="365"/>
                  </a:lnTo>
                  <a:lnTo>
                    <a:pt x="7" y="349"/>
                  </a:lnTo>
                  <a:lnTo>
                    <a:pt x="5" y="323"/>
                  </a:lnTo>
                  <a:lnTo>
                    <a:pt x="85" y="222"/>
                  </a:lnTo>
                  <a:lnTo>
                    <a:pt x="89" y="187"/>
                  </a:lnTo>
                  <a:lnTo>
                    <a:pt x="113" y="152"/>
                  </a:lnTo>
                  <a:lnTo>
                    <a:pt x="124" y="122"/>
                  </a:lnTo>
                  <a:lnTo>
                    <a:pt x="129" y="61"/>
                  </a:lnTo>
                  <a:lnTo>
                    <a:pt x="116" y="46"/>
                  </a:lnTo>
                  <a:lnTo>
                    <a:pt x="127" y="32"/>
                  </a:lnTo>
                  <a:lnTo>
                    <a:pt x="136" y="0"/>
                  </a:lnTo>
                  <a:lnTo>
                    <a:pt x="197" y="19"/>
                  </a:lnTo>
                  <a:lnTo>
                    <a:pt x="245" y="33"/>
                  </a:lnTo>
                  <a:lnTo>
                    <a:pt x="290" y="46"/>
                  </a:lnTo>
                  <a:lnTo>
                    <a:pt x="438" y="88"/>
                  </a:lnTo>
                  <a:lnTo>
                    <a:pt x="570" y="126"/>
                  </a:lnTo>
                  <a:lnTo>
                    <a:pt x="660" y="153"/>
                  </a:lnTo>
                  <a:lnTo>
                    <a:pt x="800" y="189"/>
                  </a:lnTo>
                  <a:lnTo>
                    <a:pt x="754" y="364"/>
                  </a:lnTo>
                  <a:lnTo>
                    <a:pt x="673" y="678"/>
                  </a:lnTo>
                  <a:lnTo>
                    <a:pt x="657" y="738"/>
                  </a:lnTo>
                  <a:lnTo>
                    <a:pt x="650" y="766"/>
                  </a:lnTo>
                  <a:lnTo>
                    <a:pt x="642" y="799"/>
                  </a:lnTo>
                  <a:lnTo>
                    <a:pt x="638" y="811"/>
                  </a:lnTo>
                  <a:lnTo>
                    <a:pt x="636" y="820"/>
                  </a:lnTo>
                  <a:lnTo>
                    <a:pt x="633" y="835"/>
                  </a:lnTo>
                  <a:lnTo>
                    <a:pt x="646" y="855"/>
                  </a:lnTo>
                  <a:lnTo>
                    <a:pt x="686" y="916"/>
                  </a:lnTo>
                  <a:lnTo>
                    <a:pt x="719" y="964"/>
                  </a:lnTo>
                  <a:lnTo>
                    <a:pt x="741" y="997"/>
                  </a:lnTo>
                  <a:lnTo>
                    <a:pt x="837" y="1141"/>
                  </a:lnTo>
                  <a:lnTo>
                    <a:pt x="912" y="1257"/>
                  </a:lnTo>
                  <a:lnTo>
                    <a:pt x="1003" y="1392"/>
                  </a:lnTo>
                  <a:lnTo>
                    <a:pt x="1177" y="1649"/>
                  </a:lnTo>
                  <a:lnTo>
                    <a:pt x="1212" y="1703"/>
                  </a:lnTo>
                  <a:lnTo>
                    <a:pt x="1354" y="1913"/>
                  </a:lnTo>
                  <a:lnTo>
                    <a:pt x="1352" y="1913"/>
                  </a:lnTo>
                  <a:lnTo>
                    <a:pt x="1352" y="1925"/>
                  </a:lnTo>
                  <a:lnTo>
                    <a:pt x="1348" y="1930"/>
                  </a:lnTo>
                  <a:lnTo>
                    <a:pt x="1347" y="1940"/>
                  </a:lnTo>
                  <a:lnTo>
                    <a:pt x="1355" y="1951"/>
                  </a:lnTo>
                  <a:lnTo>
                    <a:pt x="1358" y="1967"/>
                  </a:lnTo>
                  <a:lnTo>
                    <a:pt x="1360" y="1971"/>
                  </a:lnTo>
                  <a:lnTo>
                    <a:pt x="1364" y="1973"/>
                  </a:lnTo>
                  <a:lnTo>
                    <a:pt x="1369" y="1981"/>
                  </a:lnTo>
                  <a:lnTo>
                    <a:pt x="1373" y="2004"/>
                  </a:lnTo>
                  <a:lnTo>
                    <a:pt x="1369" y="2006"/>
                  </a:lnTo>
                  <a:lnTo>
                    <a:pt x="1374" y="2011"/>
                  </a:lnTo>
                  <a:lnTo>
                    <a:pt x="1377" y="2023"/>
                  </a:lnTo>
                  <a:lnTo>
                    <a:pt x="1374" y="2035"/>
                  </a:lnTo>
                  <a:lnTo>
                    <a:pt x="1374" y="2039"/>
                  </a:lnTo>
                  <a:lnTo>
                    <a:pt x="1382" y="2042"/>
                  </a:lnTo>
                  <a:lnTo>
                    <a:pt x="1386" y="2047"/>
                  </a:lnTo>
                  <a:lnTo>
                    <a:pt x="1389" y="2052"/>
                  </a:lnTo>
                  <a:lnTo>
                    <a:pt x="1392" y="2055"/>
                  </a:lnTo>
                  <a:lnTo>
                    <a:pt x="1405" y="2066"/>
                  </a:lnTo>
                  <a:lnTo>
                    <a:pt x="1408" y="2073"/>
                  </a:lnTo>
                  <a:lnTo>
                    <a:pt x="1411" y="2079"/>
                  </a:lnTo>
                  <a:lnTo>
                    <a:pt x="1411" y="2088"/>
                  </a:lnTo>
                  <a:lnTo>
                    <a:pt x="1406" y="2089"/>
                  </a:lnTo>
                  <a:lnTo>
                    <a:pt x="1387" y="2103"/>
                  </a:lnTo>
                  <a:lnTo>
                    <a:pt x="1378" y="2106"/>
                  </a:lnTo>
                  <a:lnTo>
                    <a:pt x="1370" y="2110"/>
                  </a:lnTo>
                  <a:lnTo>
                    <a:pt x="1353" y="2116"/>
                  </a:lnTo>
                  <a:lnTo>
                    <a:pt x="1349" y="2120"/>
                  </a:lnTo>
                  <a:lnTo>
                    <a:pt x="1346" y="2131"/>
                  </a:lnTo>
                  <a:lnTo>
                    <a:pt x="1328" y="2142"/>
                  </a:lnTo>
                  <a:lnTo>
                    <a:pt x="1325" y="2145"/>
                  </a:lnTo>
                  <a:lnTo>
                    <a:pt x="1329" y="2152"/>
                  </a:lnTo>
                  <a:lnTo>
                    <a:pt x="1322" y="2164"/>
                  </a:lnTo>
                  <a:lnTo>
                    <a:pt x="1323" y="2169"/>
                  </a:lnTo>
                  <a:lnTo>
                    <a:pt x="1321" y="2172"/>
                  </a:lnTo>
                  <a:lnTo>
                    <a:pt x="1322" y="2185"/>
                  </a:lnTo>
                  <a:lnTo>
                    <a:pt x="1319" y="2191"/>
                  </a:lnTo>
                  <a:lnTo>
                    <a:pt x="1321" y="2199"/>
                  </a:lnTo>
                  <a:lnTo>
                    <a:pt x="1311" y="2203"/>
                  </a:lnTo>
                  <a:lnTo>
                    <a:pt x="1313" y="2207"/>
                  </a:lnTo>
                  <a:lnTo>
                    <a:pt x="1310" y="2216"/>
                  </a:lnTo>
                  <a:lnTo>
                    <a:pt x="1307" y="2225"/>
                  </a:lnTo>
                  <a:lnTo>
                    <a:pt x="1308" y="2230"/>
                  </a:lnTo>
                  <a:lnTo>
                    <a:pt x="1295" y="2239"/>
                  </a:lnTo>
                  <a:lnTo>
                    <a:pt x="1292" y="2244"/>
                  </a:lnTo>
                  <a:lnTo>
                    <a:pt x="1287" y="2246"/>
                  </a:lnTo>
                  <a:lnTo>
                    <a:pt x="1285" y="2253"/>
                  </a:lnTo>
                  <a:lnTo>
                    <a:pt x="1280" y="2257"/>
                  </a:lnTo>
                  <a:lnTo>
                    <a:pt x="1266" y="2255"/>
                  </a:lnTo>
                  <a:lnTo>
                    <a:pt x="1268" y="2269"/>
                  </a:lnTo>
                  <a:lnTo>
                    <a:pt x="1260" y="2278"/>
                  </a:lnTo>
                  <a:lnTo>
                    <a:pt x="1269" y="2289"/>
                  </a:lnTo>
                  <a:lnTo>
                    <a:pt x="1265" y="2295"/>
                  </a:lnTo>
                  <a:lnTo>
                    <a:pt x="1266" y="2298"/>
                  </a:lnTo>
                  <a:lnTo>
                    <a:pt x="1264" y="2311"/>
                  </a:lnTo>
                  <a:lnTo>
                    <a:pt x="1256" y="2319"/>
                  </a:lnTo>
                  <a:lnTo>
                    <a:pt x="1255" y="2325"/>
                  </a:lnTo>
                  <a:lnTo>
                    <a:pt x="1261" y="2338"/>
                  </a:lnTo>
                  <a:lnTo>
                    <a:pt x="1264" y="2338"/>
                  </a:lnTo>
                  <a:lnTo>
                    <a:pt x="1266" y="2341"/>
                  </a:lnTo>
                  <a:lnTo>
                    <a:pt x="1270" y="2343"/>
                  </a:lnTo>
                  <a:lnTo>
                    <a:pt x="1280" y="2343"/>
                  </a:lnTo>
                  <a:lnTo>
                    <a:pt x="1286" y="2346"/>
                  </a:lnTo>
                  <a:lnTo>
                    <a:pt x="1294" y="2359"/>
                  </a:lnTo>
                  <a:lnTo>
                    <a:pt x="1291" y="2368"/>
                  </a:lnTo>
                  <a:lnTo>
                    <a:pt x="1290" y="2388"/>
                  </a:lnTo>
                  <a:lnTo>
                    <a:pt x="1276" y="2394"/>
                  </a:lnTo>
                  <a:lnTo>
                    <a:pt x="1273" y="2398"/>
                  </a:lnTo>
                  <a:lnTo>
                    <a:pt x="1273" y="2402"/>
                  </a:lnTo>
                  <a:lnTo>
                    <a:pt x="1271" y="2402"/>
                  </a:lnTo>
                  <a:lnTo>
                    <a:pt x="1271" y="2404"/>
                  </a:lnTo>
                  <a:lnTo>
                    <a:pt x="1268" y="2403"/>
                  </a:lnTo>
                  <a:lnTo>
                    <a:pt x="1268" y="2405"/>
                  </a:lnTo>
                  <a:lnTo>
                    <a:pt x="1265" y="2405"/>
                  </a:lnTo>
                  <a:lnTo>
                    <a:pt x="1264" y="2408"/>
                  </a:lnTo>
                  <a:lnTo>
                    <a:pt x="1258" y="2408"/>
                  </a:lnTo>
                  <a:lnTo>
                    <a:pt x="1258" y="2409"/>
                  </a:lnTo>
                  <a:lnTo>
                    <a:pt x="1242" y="2403"/>
                  </a:lnTo>
                  <a:lnTo>
                    <a:pt x="1239" y="2403"/>
                  </a:lnTo>
                  <a:lnTo>
                    <a:pt x="1237" y="2406"/>
                  </a:lnTo>
                  <a:lnTo>
                    <a:pt x="981" y="2376"/>
                  </a:lnTo>
                  <a:lnTo>
                    <a:pt x="792" y="2353"/>
                  </a:lnTo>
                  <a:lnTo>
                    <a:pt x="787" y="2311"/>
                  </a:lnTo>
                  <a:lnTo>
                    <a:pt x="796" y="2338"/>
                  </a:lnTo>
                  <a:lnTo>
                    <a:pt x="799" y="2322"/>
                  </a:lnTo>
                  <a:lnTo>
                    <a:pt x="788" y="2306"/>
                  </a:lnTo>
                  <a:lnTo>
                    <a:pt x="777" y="2316"/>
                  </a:lnTo>
                  <a:lnTo>
                    <a:pt x="778" y="2278"/>
                  </a:lnTo>
                  <a:lnTo>
                    <a:pt x="786" y="2271"/>
                  </a:lnTo>
                  <a:lnTo>
                    <a:pt x="784" y="2221"/>
                  </a:lnTo>
                  <a:lnTo>
                    <a:pt x="774" y="2191"/>
                  </a:lnTo>
                  <a:lnTo>
                    <a:pt x="749" y="2148"/>
                  </a:lnTo>
                  <a:lnTo>
                    <a:pt x="676" y="2050"/>
                  </a:lnTo>
                  <a:lnTo>
                    <a:pt x="652" y="2039"/>
                  </a:lnTo>
                  <a:lnTo>
                    <a:pt x="642" y="2052"/>
                  </a:lnTo>
                  <a:lnTo>
                    <a:pt x="622" y="2040"/>
                  </a:lnTo>
                  <a:lnTo>
                    <a:pt x="620" y="2031"/>
                  </a:lnTo>
                  <a:lnTo>
                    <a:pt x="629" y="2024"/>
                  </a:lnTo>
                  <a:lnTo>
                    <a:pt x="629" y="2008"/>
                  </a:lnTo>
                  <a:lnTo>
                    <a:pt x="614" y="1969"/>
                  </a:lnTo>
                  <a:lnTo>
                    <a:pt x="569" y="1963"/>
                  </a:lnTo>
                  <a:lnTo>
                    <a:pt x="544" y="1951"/>
                  </a:lnTo>
                  <a:lnTo>
                    <a:pt x="500" y="1916"/>
                  </a:lnTo>
                  <a:lnTo>
                    <a:pt x="497" y="1895"/>
                  </a:lnTo>
                  <a:lnTo>
                    <a:pt x="466" y="1855"/>
                  </a:lnTo>
                  <a:lnTo>
                    <a:pt x="446" y="1840"/>
                  </a:lnTo>
                  <a:lnTo>
                    <a:pt x="399" y="1831"/>
                  </a:lnTo>
                  <a:lnTo>
                    <a:pt x="377" y="1813"/>
                  </a:lnTo>
                  <a:lnTo>
                    <a:pt x="355" y="1805"/>
                  </a:lnTo>
                  <a:lnTo>
                    <a:pt x="298" y="1797"/>
                  </a:lnTo>
                  <a:lnTo>
                    <a:pt x="294" y="1777"/>
                  </a:lnTo>
                  <a:lnTo>
                    <a:pt x="273" y="1760"/>
                  </a:lnTo>
                  <a:lnTo>
                    <a:pt x="288" y="1733"/>
                  </a:lnTo>
                  <a:lnTo>
                    <a:pt x="286" y="1721"/>
                  </a:lnTo>
                  <a:lnTo>
                    <a:pt x="295" y="1701"/>
                  </a:lnTo>
                  <a:lnTo>
                    <a:pt x="288" y="1687"/>
                  </a:lnTo>
                  <a:lnTo>
                    <a:pt x="295" y="1673"/>
                  </a:lnTo>
                  <a:lnTo>
                    <a:pt x="307" y="1652"/>
                  </a:lnTo>
                  <a:lnTo>
                    <a:pt x="307" y="1638"/>
                  </a:lnTo>
                  <a:lnTo>
                    <a:pt x="271" y="1612"/>
                  </a:lnTo>
                  <a:lnTo>
                    <a:pt x="271" y="1601"/>
                  </a:lnTo>
                  <a:lnTo>
                    <a:pt x="282" y="1580"/>
                  </a:lnTo>
                  <a:lnTo>
                    <a:pt x="281" y="1565"/>
                  </a:lnTo>
                  <a:lnTo>
                    <a:pt x="263" y="1553"/>
                  </a:lnTo>
                  <a:lnTo>
                    <a:pt x="247" y="1510"/>
                  </a:lnTo>
                  <a:lnTo>
                    <a:pt x="227" y="1496"/>
                  </a:lnTo>
                  <a:lnTo>
                    <a:pt x="225" y="1463"/>
                  </a:lnTo>
                  <a:lnTo>
                    <a:pt x="210" y="1442"/>
                  </a:lnTo>
                  <a:lnTo>
                    <a:pt x="186" y="1364"/>
                  </a:lnTo>
                  <a:lnTo>
                    <a:pt x="160" y="1329"/>
                  </a:lnTo>
                  <a:lnTo>
                    <a:pt x="165" y="1266"/>
                  </a:lnTo>
                  <a:lnTo>
                    <a:pt x="175" y="1256"/>
                  </a:lnTo>
                  <a:lnTo>
                    <a:pt x="181" y="1265"/>
                  </a:lnTo>
                  <a:lnTo>
                    <a:pt x="194" y="1259"/>
                  </a:lnTo>
                  <a:lnTo>
                    <a:pt x="211" y="1225"/>
                  </a:lnTo>
                  <a:lnTo>
                    <a:pt x="209" y="1217"/>
                  </a:lnTo>
                  <a:lnTo>
                    <a:pt x="199" y="1188"/>
                  </a:lnTo>
                  <a:lnTo>
                    <a:pt x="168" y="1182"/>
                  </a:lnTo>
                  <a:lnTo>
                    <a:pt x="152" y="1166"/>
                  </a:lnTo>
                  <a:lnTo>
                    <a:pt x="142" y="1138"/>
                  </a:lnTo>
                  <a:lnTo>
                    <a:pt x="127" y="1103"/>
                  </a:lnTo>
                  <a:lnTo>
                    <a:pt x="138" y="1080"/>
                  </a:lnTo>
                  <a:lnTo>
                    <a:pt x="137" y="1051"/>
                  </a:lnTo>
                  <a:lnTo>
                    <a:pt x="129" y="1038"/>
                  </a:lnTo>
                  <a:lnTo>
                    <a:pt x="141" y="1000"/>
                  </a:lnTo>
                  <a:lnTo>
                    <a:pt x="146" y="983"/>
                  </a:lnTo>
                  <a:lnTo>
                    <a:pt x="164" y="982"/>
                  </a:lnTo>
                  <a:lnTo>
                    <a:pt x="168" y="1002"/>
                  </a:lnTo>
                  <a:lnTo>
                    <a:pt x="162" y="1006"/>
                  </a:lnTo>
                  <a:lnTo>
                    <a:pt x="158" y="1027"/>
                  </a:lnTo>
                  <a:lnTo>
                    <a:pt x="195" y="1073"/>
                  </a:lnTo>
                  <a:lnTo>
                    <a:pt x="214" y="1076"/>
                  </a:lnTo>
                  <a:lnTo>
                    <a:pt x="196" y="1063"/>
                  </a:lnTo>
                  <a:lnTo>
                    <a:pt x="192" y="1007"/>
                  </a:lnTo>
                  <a:lnTo>
                    <a:pt x="176" y="992"/>
                  </a:lnTo>
                  <a:lnTo>
                    <a:pt x="184" y="968"/>
                  </a:lnTo>
                  <a:lnTo>
                    <a:pt x="175" y="962"/>
                  </a:lnTo>
                  <a:lnTo>
                    <a:pt x="177" y="947"/>
                  </a:lnTo>
                  <a:lnTo>
                    <a:pt x="194" y="942"/>
                  </a:lnTo>
                  <a:lnTo>
                    <a:pt x="245" y="947"/>
                  </a:lnTo>
                  <a:lnTo>
                    <a:pt x="294" y="969"/>
                  </a:lnTo>
                  <a:lnTo>
                    <a:pt x="304" y="957"/>
                  </a:lnTo>
                  <a:lnTo>
                    <a:pt x="318" y="959"/>
                  </a:lnTo>
                  <a:lnTo>
                    <a:pt x="318" y="965"/>
                  </a:lnTo>
                  <a:lnTo>
                    <a:pt x="322" y="967"/>
                  </a:lnTo>
                  <a:lnTo>
                    <a:pt x="320" y="955"/>
                  </a:lnTo>
                  <a:lnTo>
                    <a:pt x="325" y="950"/>
                  </a:lnTo>
                  <a:lnTo>
                    <a:pt x="304" y="955"/>
                  </a:lnTo>
                  <a:lnTo>
                    <a:pt x="308" y="939"/>
                  </a:lnTo>
                  <a:close/>
                  <a:moveTo>
                    <a:pt x="381" y="1903"/>
                  </a:moveTo>
                  <a:lnTo>
                    <a:pt x="414" y="1923"/>
                  </a:lnTo>
                  <a:lnTo>
                    <a:pt x="432" y="1920"/>
                  </a:lnTo>
                  <a:lnTo>
                    <a:pt x="440" y="1927"/>
                  </a:lnTo>
                  <a:lnTo>
                    <a:pt x="436" y="1931"/>
                  </a:lnTo>
                  <a:lnTo>
                    <a:pt x="402" y="1933"/>
                  </a:lnTo>
                  <a:lnTo>
                    <a:pt x="379" y="1927"/>
                  </a:lnTo>
                  <a:lnTo>
                    <a:pt x="373" y="1916"/>
                  </a:lnTo>
                  <a:lnTo>
                    <a:pt x="378" y="1912"/>
                  </a:lnTo>
                  <a:lnTo>
                    <a:pt x="370" y="1903"/>
                  </a:lnTo>
                  <a:lnTo>
                    <a:pt x="381" y="1903"/>
                  </a:lnTo>
                  <a:close/>
                  <a:moveTo>
                    <a:pt x="320" y="1921"/>
                  </a:moveTo>
                  <a:lnTo>
                    <a:pt x="312" y="1899"/>
                  </a:lnTo>
                  <a:lnTo>
                    <a:pt x="348" y="1901"/>
                  </a:lnTo>
                  <a:lnTo>
                    <a:pt x="357" y="1926"/>
                  </a:lnTo>
                  <a:lnTo>
                    <a:pt x="328" y="1930"/>
                  </a:lnTo>
                  <a:lnTo>
                    <a:pt x="320" y="1921"/>
                  </a:lnTo>
                  <a:close/>
                  <a:moveTo>
                    <a:pt x="575" y="2087"/>
                  </a:moveTo>
                  <a:lnTo>
                    <a:pt x="613" y="2112"/>
                  </a:lnTo>
                  <a:lnTo>
                    <a:pt x="621" y="2132"/>
                  </a:lnTo>
                  <a:lnTo>
                    <a:pt x="618" y="2137"/>
                  </a:lnTo>
                  <a:lnTo>
                    <a:pt x="592" y="2126"/>
                  </a:lnTo>
                  <a:lnTo>
                    <a:pt x="592" y="2106"/>
                  </a:lnTo>
                  <a:lnTo>
                    <a:pt x="580" y="2099"/>
                  </a:lnTo>
                  <a:lnTo>
                    <a:pt x="575" y="2087"/>
                  </a:lnTo>
                  <a:close/>
                  <a:moveTo>
                    <a:pt x="584" y="2240"/>
                  </a:moveTo>
                  <a:lnTo>
                    <a:pt x="572" y="2240"/>
                  </a:lnTo>
                  <a:lnTo>
                    <a:pt x="559" y="2217"/>
                  </a:lnTo>
                  <a:lnTo>
                    <a:pt x="551" y="2186"/>
                  </a:lnTo>
                  <a:lnTo>
                    <a:pt x="557" y="2184"/>
                  </a:lnTo>
                  <a:lnTo>
                    <a:pt x="559" y="2195"/>
                  </a:lnTo>
                  <a:lnTo>
                    <a:pt x="584" y="2240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1" name="Freeform 27"/>
            <p:cNvSpPr>
              <a:spLocks/>
            </p:cNvSpPr>
            <p:nvPr/>
          </p:nvSpPr>
          <p:spPr bwMode="auto">
            <a:xfrm>
              <a:off x="6100763" y="3409950"/>
              <a:ext cx="581025" cy="668338"/>
            </a:xfrm>
            <a:custGeom>
              <a:avLst/>
              <a:gdLst>
                <a:gd name="T0" fmla="*/ 2147483647 w 733"/>
                <a:gd name="T1" fmla="*/ 2147483647 h 841"/>
                <a:gd name="T2" fmla="*/ 2147483647 w 733"/>
                <a:gd name="T3" fmla="*/ 2147483647 h 841"/>
                <a:gd name="T4" fmla="*/ 2147483647 w 733"/>
                <a:gd name="T5" fmla="*/ 2147483647 h 841"/>
                <a:gd name="T6" fmla="*/ 2147483647 w 733"/>
                <a:gd name="T7" fmla="*/ 2147483647 h 841"/>
                <a:gd name="T8" fmla="*/ 2147483647 w 733"/>
                <a:gd name="T9" fmla="*/ 2147483647 h 841"/>
                <a:gd name="T10" fmla="*/ 2147483647 w 733"/>
                <a:gd name="T11" fmla="*/ 2147483647 h 841"/>
                <a:gd name="T12" fmla="*/ 2147483647 w 733"/>
                <a:gd name="T13" fmla="*/ 2147483647 h 841"/>
                <a:gd name="T14" fmla="*/ 2147483647 w 733"/>
                <a:gd name="T15" fmla="*/ 2147483647 h 841"/>
                <a:gd name="T16" fmla="*/ 2147483647 w 733"/>
                <a:gd name="T17" fmla="*/ 2147483647 h 841"/>
                <a:gd name="T18" fmla="*/ 2147483647 w 733"/>
                <a:gd name="T19" fmla="*/ 2147483647 h 841"/>
                <a:gd name="T20" fmla="*/ 2147483647 w 733"/>
                <a:gd name="T21" fmla="*/ 2147483647 h 841"/>
                <a:gd name="T22" fmla="*/ 2147483647 w 733"/>
                <a:gd name="T23" fmla="*/ 2147483647 h 841"/>
                <a:gd name="T24" fmla="*/ 2147483647 w 733"/>
                <a:gd name="T25" fmla="*/ 2147483647 h 841"/>
                <a:gd name="T26" fmla="*/ 2147483647 w 733"/>
                <a:gd name="T27" fmla="*/ 2147483647 h 841"/>
                <a:gd name="T28" fmla="*/ 0 w 733"/>
                <a:gd name="T29" fmla="*/ 2147483647 h 841"/>
                <a:gd name="T30" fmla="*/ 2147483647 w 733"/>
                <a:gd name="T31" fmla="*/ 2147483647 h 841"/>
                <a:gd name="T32" fmla="*/ 2147483647 w 733"/>
                <a:gd name="T33" fmla="*/ 2147483647 h 841"/>
                <a:gd name="T34" fmla="*/ 2147483647 w 733"/>
                <a:gd name="T35" fmla="*/ 2147483647 h 841"/>
                <a:gd name="T36" fmla="*/ 2147483647 w 733"/>
                <a:gd name="T37" fmla="*/ 2147483647 h 841"/>
                <a:gd name="T38" fmla="*/ 2147483647 w 733"/>
                <a:gd name="T39" fmla="*/ 2147483647 h 841"/>
                <a:gd name="T40" fmla="*/ 2147483647 w 733"/>
                <a:gd name="T41" fmla="*/ 2147483647 h 841"/>
                <a:gd name="T42" fmla="*/ 2147483647 w 733"/>
                <a:gd name="T43" fmla="*/ 2147483647 h 841"/>
                <a:gd name="T44" fmla="*/ 2147483647 w 733"/>
                <a:gd name="T45" fmla="*/ 2147483647 h 841"/>
                <a:gd name="T46" fmla="*/ 2147483647 w 733"/>
                <a:gd name="T47" fmla="*/ 2147483647 h 841"/>
                <a:gd name="T48" fmla="*/ 2147483647 w 733"/>
                <a:gd name="T49" fmla="*/ 2147483647 h 841"/>
                <a:gd name="T50" fmla="*/ 2147483647 w 733"/>
                <a:gd name="T51" fmla="*/ 2147483647 h 841"/>
                <a:gd name="T52" fmla="*/ 2147483647 w 733"/>
                <a:gd name="T53" fmla="*/ 2147483647 h 841"/>
                <a:gd name="T54" fmla="*/ 2147483647 w 733"/>
                <a:gd name="T55" fmla="*/ 2147483647 h 841"/>
                <a:gd name="T56" fmla="*/ 2147483647 w 733"/>
                <a:gd name="T57" fmla="*/ 2147483647 h 841"/>
                <a:gd name="T58" fmla="*/ 2147483647 w 733"/>
                <a:gd name="T59" fmla="*/ 2147483647 h 841"/>
                <a:gd name="T60" fmla="*/ 2147483647 w 733"/>
                <a:gd name="T61" fmla="*/ 2147483647 h 841"/>
                <a:gd name="T62" fmla="*/ 2147483647 w 733"/>
                <a:gd name="T63" fmla="*/ 2147483647 h 841"/>
                <a:gd name="T64" fmla="*/ 2147483647 w 733"/>
                <a:gd name="T65" fmla="*/ 2147483647 h 841"/>
                <a:gd name="T66" fmla="*/ 2147483647 w 733"/>
                <a:gd name="T67" fmla="*/ 2147483647 h 841"/>
                <a:gd name="T68" fmla="*/ 2147483647 w 733"/>
                <a:gd name="T69" fmla="*/ 2147483647 h 841"/>
                <a:gd name="T70" fmla="*/ 2147483647 w 733"/>
                <a:gd name="T71" fmla="*/ 2147483647 h 841"/>
                <a:gd name="T72" fmla="*/ 2147483647 w 733"/>
                <a:gd name="T73" fmla="*/ 2147483647 h 841"/>
                <a:gd name="T74" fmla="*/ 2147483647 w 733"/>
                <a:gd name="T75" fmla="*/ 2147483647 h 841"/>
                <a:gd name="T76" fmla="*/ 2147483647 w 733"/>
                <a:gd name="T77" fmla="*/ 2147483647 h 841"/>
                <a:gd name="T78" fmla="*/ 2147483647 w 733"/>
                <a:gd name="T79" fmla="*/ 2147483647 h 841"/>
                <a:gd name="T80" fmla="*/ 2147483647 w 733"/>
                <a:gd name="T81" fmla="*/ 2147483647 h 841"/>
                <a:gd name="T82" fmla="*/ 2147483647 w 733"/>
                <a:gd name="T83" fmla="*/ 2147483647 h 841"/>
                <a:gd name="T84" fmla="*/ 2147483647 w 733"/>
                <a:gd name="T85" fmla="*/ 2147483647 h 841"/>
                <a:gd name="T86" fmla="*/ 2147483647 w 733"/>
                <a:gd name="T87" fmla="*/ 2147483647 h 841"/>
                <a:gd name="T88" fmla="*/ 2147483647 w 733"/>
                <a:gd name="T89" fmla="*/ 2147483647 h 841"/>
                <a:gd name="T90" fmla="*/ 2147483647 w 733"/>
                <a:gd name="T91" fmla="*/ 2147483647 h 841"/>
                <a:gd name="T92" fmla="*/ 2147483647 w 733"/>
                <a:gd name="T93" fmla="*/ 2147483647 h 841"/>
                <a:gd name="T94" fmla="*/ 2147483647 w 733"/>
                <a:gd name="T95" fmla="*/ 2147483647 h 841"/>
                <a:gd name="T96" fmla="*/ 2147483647 w 733"/>
                <a:gd name="T97" fmla="*/ 2147483647 h 841"/>
                <a:gd name="T98" fmla="*/ 2147483647 w 733"/>
                <a:gd name="T99" fmla="*/ 2147483647 h 841"/>
                <a:gd name="T100" fmla="*/ 2147483647 w 733"/>
                <a:gd name="T101" fmla="*/ 2147483647 h 841"/>
                <a:gd name="T102" fmla="*/ 2147483647 w 733"/>
                <a:gd name="T103" fmla="*/ 2147483647 h 841"/>
                <a:gd name="T104" fmla="*/ 2147483647 w 733"/>
                <a:gd name="T105" fmla="*/ 2147483647 h 84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33"/>
                <a:gd name="T160" fmla="*/ 0 h 841"/>
                <a:gd name="T161" fmla="*/ 733 w 733"/>
                <a:gd name="T162" fmla="*/ 841 h 84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33" h="841">
                  <a:moveTo>
                    <a:pt x="340" y="812"/>
                  </a:moveTo>
                  <a:lnTo>
                    <a:pt x="337" y="816"/>
                  </a:lnTo>
                  <a:lnTo>
                    <a:pt x="334" y="816"/>
                  </a:lnTo>
                  <a:lnTo>
                    <a:pt x="332" y="814"/>
                  </a:lnTo>
                  <a:lnTo>
                    <a:pt x="329" y="809"/>
                  </a:lnTo>
                  <a:lnTo>
                    <a:pt x="321" y="804"/>
                  </a:lnTo>
                  <a:lnTo>
                    <a:pt x="308" y="804"/>
                  </a:lnTo>
                  <a:lnTo>
                    <a:pt x="298" y="800"/>
                  </a:lnTo>
                  <a:lnTo>
                    <a:pt x="294" y="799"/>
                  </a:lnTo>
                  <a:lnTo>
                    <a:pt x="279" y="805"/>
                  </a:lnTo>
                  <a:lnTo>
                    <a:pt x="276" y="808"/>
                  </a:lnTo>
                  <a:lnTo>
                    <a:pt x="275" y="815"/>
                  </a:lnTo>
                  <a:lnTo>
                    <a:pt x="274" y="818"/>
                  </a:lnTo>
                  <a:lnTo>
                    <a:pt x="271" y="819"/>
                  </a:lnTo>
                  <a:lnTo>
                    <a:pt x="264" y="817"/>
                  </a:lnTo>
                  <a:lnTo>
                    <a:pt x="253" y="815"/>
                  </a:lnTo>
                  <a:lnTo>
                    <a:pt x="249" y="805"/>
                  </a:lnTo>
                  <a:lnTo>
                    <a:pt x="241" y="802"/>
                  </a:lnTo>
                  <a:lnTo>
                    <a:pt x="236" y="795"/>
                  </a:lnTo>
                  <a:lnTo>
                    <a:pt x="227" y="794"/>
                  </a:lnTo>
                  <a:lnTo>
                    <a:pt x="218" y="790"/>
                  </a:lnTo>
                  <a:lnTo>
                    <a:pt x="203" y="795"/>
                  </a:lnTo>
                  <a:lnTo>
                    <a:pt x="197" y="796"/>
                  </a:lnTo>
                  <a:lnTo>
                    <a:pt x="181" y="793"/>
                  </a:lnTo>
                  <a:lnTo>
                    <a:pt x="172" y="788"/>
                  </a:lnTo>
                  <a:lnTo>
                    <a:pt x="168" y="776"/>
                  </a:lnTo>
                  <a:lnTo>
                    <a:pt x="162" y="766"/>
                  </a:lnTo>
                  <a:lnTo>
                    <a:pt x="158" y="761"/>
                  </a:lnTo>
                  <a:lnTo>
                    <a:pt x="152" y="746"/>
                  </a:lnTo>
                  <a:lnTo>
                    <a:pt x="145" y="741"/>
                  </a:lnTo>
                  <a:lnTo>
                    <a:pt x="138" y="742"/>
                  </a:lnTo>
                  <a:lnTo>
                    <a:pt x="132" y="741"/>
                  </a:lnTo>
                  <a:lnTo>
                    <a:pt x="130" y="733"/>
                  </a:lnTo>
                  <a:lnTo>
                    <a:pt x="127" y="727"/>
                  </a:lnTo>
                  <a:lnTo>
                    <a:pt x="119" y="728"/>
                  </a:lnTo>
                  <a:lnTo>
                    <a:pt x="115" y="732"/>
                  </a:lnTo>
                  <a:lnTo>
                    <a:pt x="102" y="739"/>
                  </a:lnTo>
                  <a:lnTo>
                    <a:pt x="98" y="739"/>
                  </a:lnTo>
                  <a:lnTo>
                    <a:pt x="90" y="736"/>
                  </a:lnTo>
                  <a:lnTo>
                    <a:pt x="75" y="726"/>
                  </a:lnTo>
                  <a:lnTo>
                    <a:pt x="68" y="735"/>
                  </a:lnTo>
                  <a:lnTo>
                    <a:pt x="64" y="736"/>
                  </a:lnTo>
                  <a:lnTo>
                    <a:pt x="60" y="691"/>
                  </a:lnTo>
                  <a:lnTo>
                    <a:pt x="59" y="690"/>
                  </a:lnTo>
                  <a:lnTo>
                    <a:pt x="54" y="645"/>
                  </a:lnTo>
                  <a:lnTo>
                    <a:pt x="53" y="634"/>
                  </a:lnTo>
                  <a:lnTo>
                    <a:pt x="48" y="597"/>
                  </a:lnTo>
                  <a:lnTo>
                    <a:pt x="45" y="555"/>
                  </a:lnTo>
                  <a:lnTo>
                    <a:pt x="42" y="535"/>
                  </a:lnTo>
                  <a:lnTo>
                    <a:pt x="36" y="467"/>
                  </a:lnTo>
                  <a:lnTo>
                    <a:pt x="34" y="459"/>
                  </a:lnTo>
                  <a:lnTo>
                    <a:pt x="29" y="407"/>
                  </a:lnTo>
                  <a:lnTo>
                    <a:pt x="25" y="376"/>
                  </a:lnTo>
                  <a:lnTo>
                    <a:pt x="21" y="329"/>
                  </a:lnTo>
                  <a:lnTo>
                    <a:pt x="18" y="318"/>
                  </a:lnTo>
                  <a:lnTo>
                    <a:pt x="11" y="260"/>
                  </a:lnTo>
                  <a:lnTo>
                    <a:pt x="11" y="253"/>
                  </a:lnTo>
                  <a:lnTo>
                    <a:pt x="7" y="221"/>
                  </a:lnTo>
                  <a:lnTo>
                    <a:pt x="4" y="198"/>
                  </a:lnTo>
                  <a:lnTo>
                    <a:pt x="0" y="161"/>
                  </a:lnTo>
                  <a:lnTo>
                    <a:pt x="67" y="152"/>
                  </a:lnTo>
                  <a:lnTo>
                    <a:pt x="70" y="151"/>
                  </a:lnTo>
                  <a:lnTo>
                    <a:pt x="150" y="139"/>
                  </a:lnTo>
                  <a:lnTo>
                    <a:pt x="167" y="137"/>
                  </a:lnTo>
                  <a:lnTo>
                    <a:pt x="213" y="129"/>
                  </a:lnTo>
                  <a:lnTo>
                    <a:pt x="269" y="144"/>
                  </a:lnTo>
                  <a:lnTo>
                    <a:pt x="296" y="159"/>
                  </a:lnTo>
                  <a:lnTo>
                    <a:pt x="331" y="154"/>
                  </a:lnTo>
                  <a:lnTo>
                    <a:pt x="333" y="161"/>
                  </a:lnTo>
                  <a:lnTo>
                    <a:pt x="288" y="178"/>
                  </a:lnTo>
                  <a:lnTo>
                    <a:pt x="316" y="181"/>
                  </a:lnTo>
                  <a:lnTo>
                    <a:pt x="346" y="173"/>
                  </a:lnTo>
                  <a:lnTo>
                    <a:pt x="375" y="182"/>
                  </a:lnTo>
                  <a:lnTo>
                    <a:pt x="408" y="168"/>
                  </a:lnTo>
                  <a:lnTo>
                    <a:pt x="458" y="142"/>
                  </a:lnTo>
                  <a:lnTo>
                    <a:pt x="468" y="143"/>
                  </a:lnTo>
                  <a:lnTo>
                    <a:pt x="505" y="140"/>
                  </a:lnTo>
                  <a:lnTo>
                    <a:pt x="541" y="102"/>
                  </a:lnTo>
                  <a:lnTo>
                    <a:pt x="558" y="79"/>
                  </a:lnTo>
                  <a:lnTo>
                    <a:pt x="612" y="42"/>
                  </a:lnTo>
                  <a:lnTo>
                    <a:pt x="684" y="0"/>
                  </a:lnTo>
                  <a:lnTo>
                    <a:pt x="689" y="30"/>
                  </a:lnTo>
                  <a:lnTo>
                    <a:pt x="702" y="108"/>
                  </a:lnTo>
                  <a:lnTo>
                    <a:pt x="703" y="109"/>
                  </a:lnTo>
                  <a:lnTo>
                    <a:pt x="715" y="188"/>
                  </a:lnTo>
                  <a:lnTo>
                    <a:pt x="724" y="239"/>
                  </a:lnTo>
                  <a:lnTo>
                    <a:pt x="726" y="249"/>
                  </a:lnTo>
                  <a:lnTo>
                    <a:pt x="733" y="296"/>
                  </a:lnTo>
                  <a:lnTo>
                    <a:pt x="726" y="303"/>
                  </a:lnTo>
                  <a:lnTo>
                    <a:pt x="719" y="303"/>
                  </a:lnTo>
                  <a:lnTo>
                    <a:pt x="715" y="304"/>
                  </a:lnTo>
                  <a:lnTo>
                    <a:pt x="711" y="312"/>
                  </a:lnTo>
                  <a:lnTo>
                    <a:pt x="712" y="316"/>
                  </a:lnTo>
                  <a:lnTo>
                    <a:pt x="719" y="321"/>
                  </a:lnTo>
                  <a:lnTo>
                    <a:pt x="721" y="328"/>
                  </a:lnTo>
                  <a:lnTo>
                    <a:pt x="726" y="333"/>
                  </a:lnTo>
                  <a:lnTo>
                    <a:pt x="725" y="351"/>
                  </a:lnTo>
                  <a:lnTo>
                    <a:pt x="725" y="354"/>
                  </a:lnTo>
                  <a:lnTo>
                    <a:pt x="728" y="357"/>
                  </a:lnTo>
                  <a:lnTo>
                    <a:pt x="732" y="371"/>
                  </a:lnTo>
                  <a:lnTo>
                    <a:pt x="730" y="378"/>
                  </a:lnTo>
                  <a:lnTo>
                    <a:pt x="726" y="386"/>
                  </a:lnTo>
                  <a:lnTo>
                    <a:pt x="724" y="399"/>
                  </a:lnTo>
                  <a:lnTo>
                    <a:pt x="720" y="404"/>
                  </a:lnTo>
                  <a:lnTo>
                    <a:pt x="721" y="408"/>
                  </a:lnTo>
                  <a:lnTo>
                    <a:pt x="719" y="434"/>
                  </a:lnTo>
                  <a:lnTo>
                    <a:pt x="721" y="446"/>
                  </a:lnTo>
                  <a:lnTo>
                    <a:pt x="718" y="455"/>
                  </a:lnTo>
                  <a:lnTo>
                    <a:pt x="720" y="461"/>
                  </a:lnTo>
                  <a:lnTo>
                    <a:pt x="719" y="462"/>
                  </a:lnTo>
                  <a:lnTo>
                    <a:pt x="713" y="462"/>
                  </a:lnTo>
                  <a:lnTo>
                    <a:pt x="712" y="463"/>
                  </a:lnTo>
                  <a:lnTo>
                    <a:pt x="711" y="465"/>
                  </a:lnTo>
                  <a:lnTo>
                    <a:pt x="717" y="472"/>
                  </a:lnTo>
                  <a:lnTo>
                    <a:pt x="715" y="476"/>
                  </a:lnTo>
                  <a:lnTo>
                    <a:pt x="711" y="480"/>
                  </a:lnTo>
                  <a:lnTo>
                    <a:pt x="713" y="486"/>
                  </a:lnTo>
                  <a:lnTo>
                    <a:pt x="706" y="499"/>
                  </a:lnTo>
                  <a:lnTo>
                    <a:pt x="710" y="503"/>
                  </a:lnTo>
                  <a:lnTo>
                    <a:pt x="714" y="507"/>
                  </a:lnTo>
                  <a:lnTo>
                    <a:pt x="715" y="510"/>
                  </a:lnTo>
                  <a:lnTo>
                    <a:pt x="711" y="516"/>
                  </a:lnTo>
                  <a:lnTo>
                    <a:pt x="710" y="521"/>
                  </a:lnTo>
                  <a:lnTo>
                    <a:pt x="710" y="529"/>
                  </a:lnTo>
                  <a:lnTo>
                    <a:pt x="705" y="533"/>
                  </a:lnTo>
                  <a:lnTo>
                    <a:pt x="702" y="535"/>
                  </a:lnTo>
                  <a:lnTo>
                    <a:pt x="695" y="542"/>
                  </a:lnTo>
                  <a:lnTo>
                    <a:pt x="688" y="551"/>
                  </a:lnTo>
                  <a:lnTo>
                    <a:pt x="687" y="553"/>
                  </a:lnTo>
                  <a:lnTo>
                    <a:pt x="677" y="563"/>
                  </a:lnTo>
                  <a:lnTo>
                    <a:pt x="676" y="569"/>
                  </a:lnTo>
                  <a:lnTo>
                    <a:pt x="666" y="578"/>
                  </a:lnTo>
                  <a:lnTo>
                    <a:pt x="664" y="583"/>
                  </a:lnTo>
                  <a:lnTo>
                    <a:pt x="660" y="585"/>
                  </a:lnTo>
                  <a:lnTo>
                    <a:pt x="658" y="590"/>
                  </a:lnTo>
                  <a:lnTo>
                    <a:pt x="651" y="592"/>
                  </a:lnTo>
                  <a:lnTo>
                    <a:pt x="643" y="600"/>
                  </a:lnTo>
                  <a:lnTo>
                    <a:pt x="637" y="604"/>
                  </a:lnTo>
                  <a:lnTo>
                    <a:pt x="624" y="591"/>
                  </a:lnTo>
                  <a:lnTo>
                    <a:pt x="622" y="591"/>
                  </a:lnTo>
                  <a:lnTo>
                    <a:pt x="620" y="592"/>
                  </a:lnTo>
                  <a:lnTo>
                    <a:pt x="608" y="606"/>
                  </a:lnTo>
                  <a:lnTo>
                    <a:pt x="607" y="611"/>
                  </a:lnTo>
                  <a:lnTo>
                    <a:pt x="606" y="626"/>
                  </a:lnTo>
                  <a:lnTo>
                    <a:pt x="590" y="628"/>
                  </a:lnTo>
                  <a:lnTo>
                    <a:pt x="586" y="630"/>
                  </a:lnTo>
                  <a:lnTo>
                    <a:pt x="586" y="639"/>
                  </a:lnTo>
                  <a:lnTo>
                    <a:pt x="583" y="642"/>
                  </a:lnTo>
                  <a:lnTo>
                    <a:pt x="578" y="651"/>
                  </a:lnTo>
                  <a:lnTo>
                    <a:pt x="582" y="661"/>
                  </a:lnTo>
                  <a:lnTo>
                    <a:pt x="582" y="668"/>
                  </a:lnTo>
                  <a:lnTo>
                    <a:pt x="577" y="673"/>
                  </a:lnTo>
                  <a:lnTo>
                    <a:pt x="571" y="674"/>
                  </a:lnTo>
                  <a:lnTo>
                    <a:pt x="570" y="676"/>
                  </a:lnTo>
                  <a:lnTo>
                    <a:pt x="573" y="681"/>
                  </a:lnTo>
                  <a:lnTo>
                    <a:pt x="581" y="687"/>
                  </a:lnTo>
                  <a:lnTo>
                    <a:pt x="581" y="697"/>
                  </a:lnTo>
                  <a:lnTo>
                    <a:pt x="585" y="705"/>
                  </a:lnTo>
                  <a:lnTo>
                    <a:pt x="582" y="707"/>
                  </a:lnTo>
                  <a:lnTo>
                    <a:pt x="575" y="703"/>
                  </a:lnTo>
                  <a:lnTo>
                    <a:pt x="573" y="705"/>
                  </a:lnTo>
                  <a:lnTo>
                    <a:pt x="569" y="718"/>
                  </a:lnTo>
                  <a:lnTo>
                    <a:pt x="566" y="721"/>
                  </a:lnTo>
                  <a:lnTo>
                    <a:pt x="561" y="719"/>
                  </a:lnTo>
                  <a:lnTo>
                    <a:pt x="558" y="717"/>
                  </a:lnTo>
                  <a:lnTo>
                    <a:pt x="562" y="707"/>
                  </a:lnTo>
                  <a:lnTo>
                    <a:pt x="555" y="697"/>
                  </a:lnTo>
                  <a:lnTo>
                    <a:pt x="554" y="696"/>
                  </a:lnTo>
                  <a:lnTo>
                    <a:pt x="547" y="696"/>
                  </a:lnTo>
                  <a:lnTo>
                    <a:pt x="543" y="693"/>
                  </a:lnTo>
                  <a:lnTo>
                    <a:pt x="536" y="694"/>
                  </a:lnTo>
                  <a:lnTo>
                    <a:pt x="533" y="699"/>
                  </a:lnTo>
                  <a:lnTo>
                    <a:pt x="530" y="703"/>
                  </a:lnTo>
                  <a:lnTo>
                    <a:pt x="528" y="709"/>
                  </a:lnTo>
                  <a:lnTo>
                    <a:pt x="523" y="721"/>
                  </a:lnTo>
                  <a:lnTo>
                    <a:pt x="524" y="735"/>
                  </a:lnTo>
                  <a:lnTo>
                    <a:pt x="516" y="743"/>
                  </a:lnTo>
                  <a:lnTo>
                    <a:pt x="514" y="750"/>
                  </a:lnTo>
                  <a:lnTo>
                    <a:pt x="522" y="764"/>
                  </a:lnTo>
                  <a:lnTo>
                    <a:pt x="522" y="771"/>
                  </a:lnTo>
                  <a:lnTo>
                    <a:pt x="525" y="781"/>
                  </a:lnTo>
                  <a:lnTo>
                    <a:pt x="525" y="789"/>
                  </a:lnTo>
                  <a:lnTo>
                    <a:pt x="521" y="793"/>
                  </a:lnTo>
                  <a:lnTo>
                    <a:pt x="510" y="792"/>
                  </a:lnTo>
                  <a:lnTo>
                    <a:pt x="508" y="795"/>
                  </a:lnTo>
                  <a:lnTo>
                    <a:pt x="507" y="822"/>
                  </a:lnTo>
                  <a:lnTo>
                    <a:pt x="506" y="827"/>
                  </a:lnTo>
                  <a:lnTo>
                    <a:pt x="494" y="832"/>
                  </a:lnTo>
                  <a:lnTo>
                    <a:pt x="491" y="832"/>
                  </a:lnTo>
                  <a:lnTo>
                    <a:pt x="478" y="839"/>
                  </a:lnTo>
                  <a:lnTo>
                    <a:pt x="470" y="841"/>
                  </a:lnTo>
                  <a:lnTo>
                    <a:pt x="464" y="841"/>
                  </a:lnTo>
                  <a:lnTo>
                    <a:pt x="462" y="840"/>
                  </a:lnTo>
                  <a:lnTo>
                    <a:pt x="456" y="827"/>
                  </a:lnTo>
                  <a:lnTo>
                    <a:pt x="446" y="822"/>
                  </a:lnTo>
                  <a:lnTo>
                    <a:pt x="440" y="815"/>
                  </a:lnTo>
                  <a:lnTo>
                    <a:pt x="432" y="812"/>
                  </a:lnTo>
                  <a:lnTo>
                    <a:pt x="422" y="812"/>
                  </a:lnTo>
                  <a:lnTo>
                    <a:pt x="417" y="810"/>
                  </a:lnTo>
                  <a:lnTo>
                    <a:pt x="411" y="804"/>
                  </a:lnTo>
                  <a:lnTo>
                    <a:pt x="409" y="793"/>
                  </a:lnTo>
                  <a:lnTo>
                    <a:pt x="404" y="787"/>
                  </a:lnTo>
                  <a:lnTo>
                    <a:pt x="404" y="779"/>
                  </a:lnTo>
                  <a:lnTo>
                    <a:pt x="401" y="774"/>
                  </a:lnTo>
                  <a:lnTo>
                    <a:pt x="395" y="774"/>
                  </a:lnTo>
                  <a:lnTo>
                    <a:pt x="387" y="781"/>
                  </a:lnTo>
                  <a:lnTo>
                    <a:pt x="378" y="784"/>
                  </a:lnTo>
                  <a:lnTo>
                    <a:pt x="373" y="790"/>
                  </a:lnTo>
                  <a:lnTo>
                    <a:pt x="365" y="796"/>
                  </a:lnTo>
                  <a:lnTo>
                    <a:pt x="362" y="808"/>
                  </a:lnTo>
                  <a:lnTo>
                    <a:pt x="355" y="810"/>
                  </a:lnTo>
                  <a:lnTo>
                    <a:pt x="344" y="809"/>
                  </a:lnTo>
                  <a:lnTo>
                    <a:pt x="340" y="812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6E6E6E">
                  <a:alpha val="52156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2" name="Freeform 28"/>
            <p:cNvSpPr>
              <a:spLocks/>
            </p:cNvSpPr>
            <p:nvPr/>
          </p:nvSpPr>
          <p:spPr bwMode="auto">
            <a:xfrm>
              <a:off x="5240338" y="3438525"/>
              <a:ext cx="554037" cy="985838"/>
            </a:xfrm>
            <a:custGeom>
              <a:avLst/>
              <a:gdLst>
                <a:gd name="T0" fmla="*/ 2147483647 w 700"/>
                <a:gd name="T1" fmla="*/ 2147483647 h 1241"/>
                <a:gd name="T2" fmla="*/ 2147483647 w 700"/>
                <a:gd name="T3" fmla="*/ 2147483647 h 1241"/>
                <a:gd name="T4" fmla="*/ 2147483647 w 700"/>
                <a:gd name="T5" fmla="*/ 2147483647 h 1241"/>
                <a:gd name="T6" fmla="*/ 2147483647 w 700"/>
                <a:gd name="T7" fmla="*/ 2147483647 h 1241"/>
                <a:gd name="T8" fmla="*/ 2147483647 w 700"/>
                <a:gd name="T9" fmla="*/ 2147483647 h 1241"/>
                <a:gd name="T10" fmla="*/ 2147483647 w 700"/>
                <a:gd name="T11" fmla="*/ 2147483647 h 1241"/>
                <a:gd name="T12" fmla="*/ 2147483647 w 700"/>
                <a:gd name="T13" fmla="*/ 2147483647 h 1241"/>
                <a:gd name="T14" fmla="*/ 2147483647 w 700"/>
                <a:gd name="T15" fmla="*/ 2147483647 h 1241"/>
                <a:gd name="T16" fmla="*/ 2147483647 w 700"/>
                <a:gd name="T17" fmla="*/ 2147483647 h 1241"/>
                <a:gd name="T18" fmla="*/ 2147483647 w 700"/>
                <a:gd name="T19" fmla="*/ 2147483647 h 1241"/>
                <a:gd name="T20" fmla="*/ 2147483647 w 700"/>
                <a:gd name="T21" fmla="*/ 2147483647 h 1241"/>
                <a:gd name="T22" fmla="*/ 2147483647 w 700"/>
                <a:gd name="T23" fmla="*/ 2147483647 h 1241"/>
                <a:gd name="T24" fmla="*/ 2147483647 w 700"/>
                <a:gd name="T25" fmla="*/ 2147483647 h 1241"/>
                <a:gd name="T26" fmla="*/ 2147483647 w 700"/>
                <a:gd name="T27" fmla="*/ 2147483647 h 1241"/>
                <a:gd name="T28" fmla="*/ 2147483647 w 700"/>
                <a:gd name="T29" fmla="*/ 2147483647 h 1241"/>
                <a:gd name="T30" fmla="*/ 2147483647 w 700"/>
                <a:gd name="T31" fmla="*/ 2147483647 h 1241"/>
                <a:gd name="T32" fmla="*/ 2147483647 w 700"/>
                <a:gd name="T33" fmla="*/ 2147483647 h 1241"/>
                <a:gd name="T34" fmla="*/ 2147483647 w 700"/>
                <a:gd name="T35" fmla="*/ 2147483647 h 1241"/>
                <a:gd name="T36" fmla="*/ 2147483647 w 700"/>
                <a:gd name="T37" fmla="*/ 2147483647 h 1241"/>
                <a:gd name="T38" fmla="*/ 2147483647 w 700"/>
                <a:gd name="T39" fmla="*/ 2147483647 h 1241"/>
                <a:gd name="T40" fmla="*/ 2147483647 w 700"/>
                <a:gd name="T41" fmla="*/ 2147483647 h 1241"/>
                <a:gd name="T42" fmla="*/ 2147483647 w 700"/>
                <a:gd name="T43" fmla="*/ 2147483647 h 1241"/>
                <a:gd name="T44" fmla="*/ 2147483647 w 700"/>
                <a:gd name="T45" fmla="*/ 2147483647 h 1241"/>
                <a:gd name="T46" fmla="*/ 2147483647 w 700"/>
                <a:gd name="T47" fmla="*/ 2147483647 h 1241"/>
                <a:gd name="T48" fmla="*/ 2147483647 w 700"/>
                <a:gd name="T49" fmla="*/ 2147483647 h 1241"/>
                <a:gd name="T50" fmla="*/ 2147483647 w 700"/>
                <a:gd name="T51" fmla="*/ 2147483647 h 1241"/>
                <a:gd name="T52" fmla="*/ 2147483647 w 700"/>
                <a:gd name="T53" fmla="*/ 2147483647 h 1241"/>
                <a:gd name="T54" fmla="*/ 2147483647 w 700"/>
                <a:gd name="T55" fmla="*/ 2147483647 h 1241"/>
                <a:gd name="T56" fmla="*/ 2147483647 w 700"/>
                <a:gd name="T57" fmla="*/ 2147483647 h 1241"/>
                <a:gd name="T58" fmla="*/ 2147483647 w 700"/>
                <a:gd name="T59" fmla="*/ 2147483647 h 1241"/>
                <a:gd name="T60" fmla="*/ 2147483647 w 700"/>
                <a:gd name="T61" fmla="*/ 2147483647 h 1241"/>
                <a:gd name="T62" fmla="*/ 2147483647 w 700"/>
                <a:gd name="T63" fmla="*/ 2147483647 h 1241"/>
                <a:gd name="T64" fmla="*/ 2147483647 w 700"/>
                <a:gd name="T65" fmla="*/ 2147483647 h 1241"/>
                <a:gd name="T66" fmla="*/ 2147483647 w 700"/>
                <a:gd name="T67" fmla="*/ 2147483647 h 1241"/>
                <a:gd name="T68" fmla="*/ 2147483647 w 700"/>
                <a:gd name="T69" fmla="*/ 2147483647 h 1241"/>
                <a:gd name="T70" fmla="*/ 2147483647 w 700"/>
                <a:gd name="T71" fmla="*/ 2147483647 h 1241"/>
                <a:gd name="T72" fmla="*/ 2147483647 w 700"/>
                <a:gd name="T73" fmla="*/ 2147483647 h 1241"/>
                <a:gd name="T74" fmla="*/ 2147483647 w 700"/>
                <a:gd name="T75" fmla="*/ 2147483647 h 1241"/>
                <a:gd name="T76" fmla="*/ 2147483647 w 700"/>
                <a:gd name="T77" fmla="*/ 2147483647 h 1241"/>
                <a:gd name="T78" fmla="*/ 2147483647 w 700"/>
                <a:gd name="T79" fmla="*/ 2147483647 h 1241"/>
                <a:gd name="T80" fmla="*/ 2147483647 w 700"/>
                <a:gd name="T81" fmla="*/ 2147483647 h 1241"/>
                <a:gd name="T82" fmla="*/ 2147483647 w 700"/>
                <a:gd name="T83" fmla="*/ 2147483647 h 1241"/>
                <a:gd name="T84" fmla="*/ 2147483647 w 700"/>
                <a:gd name="T85" fmla="*/ 2147483647 h 1241"/>
                <a:gd name="T86" fmla="*/ 2147483647 w 700"/>
                <a:gd name="T87" fmla="*/ 2147483647 h 1241"/>
                <a:gd name="T88" fmla="*/ 2147483647 w 700"/>
                <a:gd name="T89" fmla="*/ 2147483647 h 1241"/>
                <a:gd name="T90" fmla="*/ 2147483647 w 700"/>
                <a:gd name="T91" fmla="*/ 2147483647 h 1241"/>
                <a:gd name="T92" fmla="*/ 2147483647 w 700"/>
                <a:gd name="T93" fmla="*/ 2147483647 h 1241"/>
                <a:gd name="T94" fmla="*/ 2147483647 w 700"/>
                <a:gd name="T95" fmla="*/ 2147483647 h 1241"/>
                <a:gd name="T96" fmla="*/ 2147483647 w 700"/>
                <a:gd name="T97" fmla="*/ 2147483647 h 1241"/>
                <a:gd name="T98" fmla="*/ 2147483647 w 700"/>
                <a:gd name="T99" fmla="*/ 2147483647 h 1241"/>
                <a:gd name="T100" fmla="*/ 2147483647 w 700"/>
                <a:gd name="T101" fmla="*/ 2147483647 h 1241"/>
                <a:gd name="T102" fmla="*/ 2147483647 w 700"/>
                <a:gd name="T103" fmla="*/ 2147483647 h 1241"/>
                <a:gd name="T104" fmla="*/ 2147483647 w 700"/>
                <a:gd name="T105" fmla="*/ 2147483647 h 1241"/>
                <a:gd name="T106" fmla="*/ 2147483647 w 700"/>
                <a:gd name="T107" fmla="*/ 2147483647 h 12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00"/>
                <a:gd name="T163" fmla="*/ 0 h 1241"/>
                <a:gd name="T164" fmla="*/ 700 w 700"/>
                <a:gd name="T165" fmla="*/ 1241 h 124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00" h="1241">
                  <a:moveTo>
                    <a:pt x="626" y="1109"/>
                  </a:moveTo>
                  <a:lnTo>
                    <a:pt x="624" y="1117"/>
                  </a:lnTo>
                  <a:lnTo>
                    <a:pt x="586" y="1127"/>
                  </a:lnTo>
                  <a:lnTo>
                    <a:pt x="578" y="1135"/>
                  </a:lnTo>
                  <a:lnTo>
                    <a:pt x="567" y="1134"/>
                  </a:lnTo>
                  <a:lnTo>
                    <a:pt x="559" y="1138"/>
                  </a:lnTo>
                  <a:lnTo>
                    <a:pt x="554" y="1163"/>
                  </a:lnTo>
                  <a:lnTo>
                    <a:pt x="556" y="1171"/>
                  </a:lnTo>
                  <a:lnTo>
                    <a:pt x="566" y="1182"/>
                  </a:lnTo>
                  <a:lnTo>
                    <a:pt x="572" y="1193"/>
                  </a:lnTo>
                  <a:lnTo>
                    <a:pt x="567" y="1205"/>
                  </a:lnTo>
                  <a:lnTo>
                    <a:pt x="564" y="1212"/>
                  </a:lnTo>
                  <a:lnTo>
                    <a:pt x="562" y="1213"/>
                  </a:lnTo>
                  <a:lnTo>
                    <a:pt x="557" y="1215"/>
                  </a:lnTo>
                  <a:lnTo>
                    <a:pt x="549" y="1213"/>
                  </a:lnTo>
                  <a:lnTo>
                    <a:pt x="539" y="1205"/>
                  </a:lnTo>
                  <a:lnTo>
                    <a:pt x="526" y="1201"/>
                  </a:lnTo>
                  <a:lnTo>
                    <a:pt x="517" y="1201"/>
                  </a:lnTo>
                  <a:lnTo>
                    <a:pt x="516" y="1198"/>
                  </a:lnTo>
                  <a:lnTo>
                    <a:pt x="494" y="1188"/>
                  </a:lnTo>
                  <a:lnTo>
                    <a:pt x="482" y="1186"/>
                  </a:lnTo>
                  <a:lnTo>
                    <a:pt x="471" y="1186"/>
                  </a:lnTo>
                  <a:lnTo>
                    <a:pt x="459" y="1195"/>
                  </a:lnTo>
                  <a:lnTo>
                    <a:pt x="451" y="1212"/>
                  </a:lnTo>
                  <a:lnTo>
                    <a:pt x="446" y="1217"/>
                  </a:lnTo>
                  <a:lnTo>
                    <a:pt x="443" y="1223"/>
                  </a:lnTo>
                  <a:lnTo>
                    <a:pt x="443" y="1232"/>
                  </a:lnTo>
                  <a:lnTo>
                    <a:pt x="448" y="1238"/>
                  </a:lnTo>
                  <a:lnTo>
                    <a:pt x="451" y="1240"/>
                  </a:lnTo>
                  <a:lnTo>
                    <a:pt x="439" y="1241"/>
                  </a:lnTo>
                  <a:lnTo>
                    <a:pt x="436" y="1232"/>
                  </a:lnTo>
                  <a:lnTo>
                    <a:pt x="431" y="1228"/>
                  </a:lnTo>
                  <a:lnTo>
                    <a:pt x="426" y="1219"/>
                  </a:lnTo>
                  <a:lnTo>
                    <a:pt x="422" y="1218"/>
                  </a:lnTo>
                  <a:lnTo>
                    <a:pt x="419" y="1220"/>
                  </a:lnTo>
                  <a:lnTo>
                    <a:pt x="419" y="1226"/>
                  </a:lnTo>
                  <a:lnTo>
                    <a:pt x="427" y="1232"/>
                  </a:lnTo>
                  <a:lnTo>
                    <a:pt x="428" y="1236"/>
                  </a:lnTo>
                  <a:lnTo>
                    <a:pt x="424" y="1239"/>
                  </a:lnTo>
                  <a:lnTo>
                    <a:pt x="419" y="1236"/>
                  </a:lnTo>
                  <a:lnTo>
                    <a:pt x="406" y="1230"/>
                  </a:lnTo>
                  <a:lnTo>
                    <a:pt x="405" y="1218"/>
                  </a:lnTo>
                  <a:lnTo>
                    <a:pt x="397" y="1210"/>
                  </a:lnTo>
                  <a:lnTo>
                    <a:pt x="393" y="1204"/>
                  </a:lnTo>
                  <a:lnTo>
                    <a:pt x="388" y="1192"/>
                  </a:lnTo>
                  <a:lnTo>
                    <a:pt x="388" y="1185"/>
                  </a:lnTo>
                  <a:lnTo>
                    <a:pt x="384" y="1185"/>
                  </a:lnTo>
                  <a:lnTo>
                    <a:pt x="380" y="1180"/>
                  </a:lnTo>
                  <a:lnTo>
                    <a:pt x="378" y="1174"/>
                  </a:lnTo>
                  <a:lnTo>
                    <a:pt x="381" y="1168"/>
                  </a:lnTo>
                  <a:lnTo>
                    <a:pt x="386" y="1165"/>
                  </a:lnTo>
                  <a:lnTo>
                    <a:pt x="392" y="1162"/>
                  </a:lnTo>
                  <a:lnTo>
                    <a:pt x="392" y="1149"/>
                  </a:lnTo>
                  <a:lnTo>
                    <a:pt x="388" y="1140"/>
                  </a:lnTo>
                  <a:lnTo>
                    <a:pt x="380" y="1132"/>
                  </a:lnTo>
                  <a:lnTo>
                    <a:pt x="373" y="1114"/>
                  </a:lnTo>
                  <a:lnTo>
                    <a:pt x="374" y="1105"/>
                  </a:lnTo>
                  <a:lnTo>
                    <a:pt x="373" y="1097"/>
                  </a:lnTo>
                  <a:lnTo>
                    <a:pt x="374" y="1090"/>
                  </a:lnTo>
                  <a:lnTo>
                    <a:pt x="371" y="1087"/>
                  </a:lnTo>
                  <a:lnTo>
                    <a:pt x="361" y="1085"/>
                  </a:lnTo>
                  <a:lnTo>
                    <a:pt x="346" y="1077"/>
                  </a:lnTo>
                  <a:lnTo>
                    <a:pt x="344" y="1069"/>
                  </a:lnTo>
                  <a:lnTo>
                    <a:pt x="340" y="1065"/>
                  </a:lnTo>
                  <a:lnTo>
                    <a:pt x="333" y="1057"/>
                  </a:lnTo>
                  <a:lnTo>
                    <a:pt x="312" y="1044"/>
                  </a:lnTo>
                  <a:lnTo>
                    <a:pt x="309" y="1044"/>
                  </a:lnTo>
                  <a:lnTo>
                    <a:pt x="309" y="1047"/>
                  </a:lnTo>
                  <a:lnTo>
                    <a:pt x="303" y="1051"/>
                  </a:lnTo>
                  <a:lnTo>
                    <a:pt x="297" y="1051"/>
                  </a:lnTo>
                  <a:lnTo>
                    <a:pt x="290" y="1044"/>
                  </a:lnTo>
                  <a:lnTo>
                    <a:pt x="292" y="1032"/>
                  </a:lnTo>
                  <a:lnTo>
                    <a:pt x="283" y="1031"/>
                  </a:lnTo>
                  <a:lnTo>
                    <a:pt x="277" y="1027"/>
                  </a:lnTo>
                  <a:lnTo>
                    <a:pt x="263" y="1019"/>
                  </a:lnTo>
                  <a:lnTo>
                    <a:pt x="261" y="1014"/>
                  </a:lnTo>
                  <a:lnTo>
                    <a:pt x="247" y="1007"/>
                  </a:lnTo>
                  <a:lnTo>
                    <a:pt x="239" y="1000"/>
                  </a:lnTo>
                  <a:lnTo>
                    <a:pt x="232" y="991"/>
                  </a:lnTo>
                  <a:lnTo>
                    <a:pt x="224" y="986"/>
                  </a:lnTo>
                  <a:lnTo>
                    <a:pt x="218" y="976"/>
                  </a:lnTo>
                  <a:lnTo>
                    <a:pt x="216" y="956"/>
                  </a:lnTo>
                  <a:lnTo>
                    <a:pt x="217" y="947"/>
                  </a:lnTo>
                  <a:lnTo>
                    <a:pt x="220" y="941"/>
                  </a:lnTo>
                  <a:lnTo>
                    <a:pt x="226" y="932"/>
                  </a:lnTo>
                  <a:lnTo>
                    <a:pt x="232" y="911"/>
                  </a:lnTo>
                  <a:lnTo>
                    <a:pt x="232" y="909"/>
                  </a:lnTo>
                  <a:lnTo>
                    <a:pt x="235" y="902"/>
                  </a:lnTo>
                  <a:lnTo>
                    <a:pt x="245" y="891"/>
                  </a:lnTo>
                  <a:lnTo>
                    <a:pt x="244" y="880"/>
                  </a:lnTo>
                  <a:lnTo>
                    <a:pt x="240" y="871"/>
                  </a:lnTo>
                  <a:lnTo>
                    <a:pt x="240" y="865"/>
                  </a:lnTo>
                  <a:lnTo>
                    <a:pt x="246" y="854"/>
                  </a:lnTo>
                  <a:lnTo>
                    <a:pt x="250" y="851"/>
                  </a:lnTo>
                  <a:lnTo>
                    <a:pt x="253" y="848"/>
                  </a:lnTo>
                  <a:lnTo>
                    <a:pt x="254" y="841"/>
                  </a:lnTo>
                  <a:lnTo>
                    <a:pt x="249" y="836"/>
                  </a:lnTo>
                  <a:lnTo>
                    <a:pt x="230" y="824"/>
                  </a:lnTo>
                  <a:lnTo>
                    <a:pt x="224" y="821"/>
                  </a:lnTo>
                  <a:lnTo>
                    <a:pt x="217" y="823"/>
                  </a:lnTo>
                  <a:lnTo>
                    <a:pt x="201" y="815"/>
                  </a:lnTo>
                  <a:lnTo>
                    <a:pt x="191" y="816"/>
                  </a:lnTo>
                  <a:lnTo>
                    <a:pt x="181" y="832"/>
                  </a:lnTo>
                  <a:lnTo>
                    <a:pt x="174" y="836"/>
                  </a:lnTo>
                  <a:lnTo>
                    <a:pt x="165" y="835"/>
                  </a:lnTo>
                  <a:lnTo>
                    <a:pt x="157" y="824"/>
                  </a:lnTo>
                  <a:lnTo>
                    <a:pt x="149" y="801"/>
                  </a:lnTo>
                  <a:lnTo>
                    <a:pt x="149" y="796"/>
                  </a:lnTo>
                  <a:lnTo>
                    <a:pt x="151" y="788"/>
                  </a:lnTo>
                  <a:lnTo>
                    <a:pt x="147" y="778"/>
                  </a:lnTo>
                  <a:lnTo>
                    <a:pt x="146" y="766"/>
                  </a:lnTo>
                  <a:lnTo>
                    <a:pt x="143" y="759"/>
                  </a:lnTo>
                  <a:lnTo>
                    <a:pt x="141" y="755"/>
                  </a:lnTo>
                  <a:lnTo>
                    <a:pt x="134" y="744"/>
                  </a:lnTo>
                  <a:lnTo>
                    <a:pt x="121" y="733"/>
                  </a:lnTo>
                  <a:lnTo>
                    <a:pt x="104" y="722"/>
                  </a:lnTo>
                  <a:lnTo>
                    <a:pt x="88" y="713"/>
                  </a:lnTo>
                  <a:lnTo>
                    <a:pt x="83" y="707"/>
                  </a:lnTo>
                  <a:lnTo>
                    <a:pt x="78" y="695"/>
                  </a:lnTo>
                  <a:lnTo>
                    <a:pt x="67" y="690"/>
                  </a:lnTo>
                  <a:lnTo>
                    <a:pt x="58" y="680"/>
                  </a:lnTo>
                  <a:lnTo>
                    <a:pt x="38" y="662"/>
                  </a:lnTo>
                  <a:lnTo>
                    <a:pt x="29" y="653"/>
                  </a:lnTo>
                  <a:lnTo>
                    <a:pt x="28" y="645"/>
                  </a:lnTo>
                  <a:lnTo>
                    <a:pt x="26" y="636"/>
                  </a:lnTo>
                  <a:lnTo>
                    <a:pt x="14" y="623"/>
                  </a:lnTo>
                  <a:lnTo>
                    <a:pt x="13" y="619"/>
                  </a:lnTo>
                  <a:lnTo>
                    <a:pt x="17" y="615"/>
                  </a:lnTo>
                  <a:lnTo>
                    <a:pt x="17" y="611"/>
                  </a:lnTo>
                  <a:lnTo>
                    <a:pt x="13" y="605"/>
                  </a:lnTo>
                  <a:lnTo>
                    <a:pt x="6" y="592"/>
                  </a:lnTo>
                  <a:lnTo>
                    <a:pt x="3" y="578"/>
                  </a:lnTo>
                  <a:lnTo>
                    <a:pt x="0" y="563"/>
                  </a:lnTo>
                  <a:lnTo>
                    <a:pt x="0" y="548"/>
                  </a:lnTo>
                  <a:lnTo>
                    <a:pt x="2" y="538"/>
                  </a:lnTo>
                  <a:lnTo>
                    <a:pt x="3" y="524"/>
                  </a:lnTo>
                  <a:lnTo>
                    <a:pt x="8" y="510"/>
                  </a:lnTo>
                  <a:lnTo>
                    <a:pt x="13" y="507"/>
                  </a:lnTo>
                  <a:lnTo>
                    <a:pt x="19" y="506"/>
                  </a:lnTo>
                  <a:lnTo>
                    <a:pt x="21" y="502"/>
                  </a:lnTo>
                  <a:lnTo>
                    <a:pt x="19" y="493"/>
                  </a:lnTo>
                  <a:lnTo>
                    <a:pt x="20" y="480"/>
                  </a:lnTo>
                  <a:lnTo>
                    <a:pt x="18" y="475"/>
                  </a:lnTo>
                  <a:lnTo>
                    <a:pt x="13" y="471"/>
                  </a:lnTo>
                  <a:lnTo>
                    <a:pt x="13" y="465"/>
                  </a:lnTo>
                  <a:lnTo>
                    <a:pt x="19" y="458"/>
                  </a:lnTo>
                  <a:lnTo>
                    <a:pt x="37" y="449"/>
                  </a:lnTo>
                  <a:lnTo>
                    <a:pt x="45" y="448"/>
                  </a:lnTo>
                  <a:lnTo>
                    <a:pt x="53" y="445"/>
                  </a:lnTo>
                  <a:lnTo>
                    <a:pt x="59" y="439"/>
                  </a:lnTo>
                  <a:lnTo>
                    <a:pt x="60" y="433"/>
                  </a:lnTo>
                  <a:lnTo>
                    <a:pt x="64" y="420"/>
                  </a:lnTo>
                  <a:lnTo>
                    <a:pt x="64" y="404"/>
                  </a:lnTo>
                  <a:lnTo>
                    <a:pt x="70" y="394"/>
                  </a:lnTo>
                  <a:lnTo>
                    <a:pt x="80" y="383"/>
                  </a:lnTo>
                  <a:lnTo>
                    <a:pt x="83" y="378"/>
                  </a:lnTo>
                  <a:lnTo>
                    <a:pt x="83" y="350"/>
                  </a:lnTo>
                  <a:lnTo>
                    <a:pt x="82" y="343"/>
                  </a:lnTo>
                  <a:lnTo>
                    <a:pt x="76" y="334"/>
                  </a:lnTo>
                  <a:lnTo>
                    <a:pt x="72" y="329"/>
                  </a:lnTo>
                  <a:lnTo>
                    <a:pt x="65" y="328"/>
                  </a:lnTo>
                  <a:lnTo>
                    <a:pt x="57" y="315"/>
                  </a:lnTo>
                  <a:lnTo>
                    <a:pt x="57" y="307"/>
                  </a:lnTo>
                  <a:lnTo>
                    <a:pt x="60" y="292"/>
                  </a:lnTo>
                  <a:lnTo>
                    <a:pt x="63" y="277"/>
                  </a:lnTo>
                  <a:lnTo>
                    <a:pt x="67" y="273"/>
                  </a:lnTo>
                  <a:lnTo>
                    <a:pt x="72" y="271"/>
                  </a:lnTo>
                  <a:lnTo>
                    <a:pt x="80" y="273"/>
                  </a:lnTo>
                  <a:lnTo>
                    <a:pt x="97" y="266"/>
                  </a:lnTo>
                  <a:lnTo>
                    <a:pt x="108" y="265"/>
                  </a:lnTo>
                  <a:lnTo>
                    <a:pt x="119" y="264"/>
                  </a:lnTo>
                  <a:lnTo>
                    <a:pt x="127" y="260"/>
                  </a:lnTo>
                  <a:lnTo>
                    <a:pt x="136" y="250"/>
                  </a:lnTo>
                  <a:lnTo>
                    <a:pt x="146" y="245"/>
                  </a:lnTo>
                  <a:lnTo>
                    <a:pt x="159" y="244"/>
                  </a:lnTo>
                  <a:lnTo>
                    <a:pt x="163" y="241"/>
                  </a:lnTo>
                  <a:lnTo>
                    <a:pt x="165" y="235"/>
                  </a:lnTo>
                  <a:lnTo>
                    <a:pt x="177" y="230"/>
                  </a:lnTo>
                  <a:lnTo>
                    <a:pt x="178" y="227"/>
                  </a:lnTo>
                  <a:lnTo>
                    <a:pt x="177" y="216"/>
                  </a:lnTo>
                  <a:lnTo>
                    <a:pt x="179" y="199"/>
                  </a:lnTo>
                  <a:lnTo>
                    <a:pt x="181" y="192"/>
                  </a:lnTo>
                  <a:lnTo>
                    <a:pt x="189" y="186"/>
                  </a:lnTo>
                  <a:lnTo>
                    <a:pt x="199" y="179"/>
                  </a:lnTo>
                  <a:lnTo>
                    <a:pt x="204" y="152"/>
                  </a:lnTo>
                  <a:lnTo>
                    <a:pt x="206" y="140"/>
                  </a:lnTo>
                  <a:lnTo>
                    <a:pt x="203" y="129"/>
                  </a:lnTo>
                  <a:lnTo>
                    <a:pt x="200" y="123"/>
                  </a:lnTo>
                  <a:lnTo>
                    <a:pt x="200" y="114"/>
                  </a:lnTo>
                  <a:lnTo>
                    <a:pt x="197" y="110"/>
                  </a:lnTo>
                  <a:lnTo>
                    <a:pt x="195" y="109"/>
                  </a:lnTo>
                  <a:lnTo>
                    <a:pt x="188" y="101"/>
                  </a:lnTo>
                  <a:lnTo>
                    <a:pt x="172" y="94"/>
                  </a:lnTo>
                  <a:lnTo>
                    <a:pt x="165" y="92"/>
                  </a:lnTo>
                  <a:lnTo>
                    <a:pt x="158" y="85"/>
                  </a:lnTo>
                  <a:lnTo>
                    <a:pt x="156" y="80"/>
                  </a:lnTo>
                  <a:lnTo>
                    <a:pt x="154" y="63"/>
                  </a:lnTo>
                  <a:lnTo>
                    <a:pt x="151" y="60"/>
                  </a:lnTo>
                  <a:lnTo>
                    <a:pt x="143" y="53"/>
                  </a:lnTo>
                  <a:lnTo>
                    <a:pt x="131" y="47"/>
                  </a:lnTo>
                  <a:lnTo>
                    <a:pt x="124" y="39"/>
                  </a:lnTo>
                  <a:lnTo>
                    <a:pt x="117" y="35"/>
                  </a:lnTo>
                  <a:lnTo>
                    <a:pt x="116" y="31"/>
                  </a:lnTo>
                  <a:lnTo>
                    <a:pt x="118" y="27"/>
                  </a:lnTo>
                  <a:lnTo>
                    <a:pt x="153" y="26"/>
                  </a:lnTo>
                  <a:lnTo>
                    <a:pt x="233" y="22"/>
                  </a:lnTo>
                  <a:lnTo>
                    <a:pt x="248" y="22"/>
                  </a:lnTo>
                  <a:lnTo>
                    <a:pt x="318" y="18"/>
                  </a:lnTo>
                  <a:lnTo>
                    <a:pt x="325" y="17"/>
                  </a:lnTo>
                  <a:lnTo>
                    <a:pt x="393" y="13"/>
                  </a:lnTo>
                  <a:lnTo>
                    <a:pt x="421" y="11"/>
                  </a:lnTo>
                  <a:lnTo>
                    <a:pt x="431" y="11"/>
                  </a:lnTo>
                  <a:lnTo>
                    <a:pt x="497" y="5"/>
                  </a:lnTo>
                  <a:lnTo>
                    <a:pt x="514" y="4"/>
                  </a:lnTo>
                  <a:lnTo>
                    <a:pt x="578" y="0"/>
                  </a:lnTo>
                  <a:lnTo>
                    <a:pt x="575" y="39"/>
                  </a:lnTo>
                  <a:lnTo>
                    <a:pt x="590" y="72"/>
                  </a:lnTo>
                  <a:lnTo>
                    <a:pt x="608" y="93"/>
                  </a:lnTo>
                  <a:lnTo>
                    <a:pt x="620" y="139"/>
                  </a:lnTo>
                  <a:lnTo>
                    <a:pt x="637" y="166"/>
                  </a:lnTo>
                  <a:lnTo>
                    <a:pt x="641" y="222"/>
                  </a:lnTo>
                  <a:lnTo>
                    <a:pt x="645" y="259"/>
                  </a:lnTo>
                  <a:lnTo>
                    <a:pt x="647" y="288"/>
                  </a:lnTo>
                  <a:lnTo>
                    <a:pt x="650" y="324"/>
                  </a:lnTo>
                  <a:lnTo>
                    <a:pt x="656" y="382"/>
                  </a:lnTo>
                  <a:lnTo>
                    <a:pt x="660" y="438"/>
                  </a:lnTo>
                  <a:lnTo>
                    <a:pt x="661" y="441"/>
                  </a:lnTo>
                  <a:lnTo>
                    <a:pt x="666" y="511"/>
                  </a:lnTo>
                  <a:lnTo>
                    <a:pt x="672" y="573"/>
                  </a:lnTo>
                  <a:lnTo>
                    <a:pt x="678" y="635"/>
                  </a:lnTo>
                  <a:lnTo>
                    <a:pt x="680" y="664"/>
                  </a:lnTo>
                  <a:lnTo>
                    <a:pt x="683" y="692"/>
                  </a:lnTo>
                  <a:lnTo>
                    <a:pt x="672" y="696"/>
                  </a:lnTo>
                  <a:lnTo>
                    <a:pt x="669" y="703"/>
                  </a:lnTo>
                  <a:lnTo>
                    <a:pt x="671" y="705"/>
                  </a:lnTo>
                  <a:lnTo>
                    <a:pt x="671" y="709"/>
                  </a:lnTo>
                  <a:lnTo>
                    <a:pt x="672" y="714"/>
                  </a:lnTo>
                  <a:lnTo>
                    <a:pt x="677" y="715"/>
                  </a:lnTo>
                  <a:lnTo>
                    <a:pt x="677" y="725"/>
                  </a:lnTo>
                  <a:lnTo>
                    <a:pt x="676" y="727"/>
                  </a:lnTo>
                  <a:lnTo>
                    <a:pt x="673" y="728"/>
                  </a:lnTo>
                  <a:lnTo>
                    <a:pt x="668" y="734"/>
                  </a:lnTo>
                  <a:lnTo>
                    <a:pt x="664" y="740"/>
                  </a:lnTo>
                  <a:lnTo>
                    <a:pt x="666" y="743"/>
                  </a:lnTo>
                  <a:lnTo>
                    <a:pt x="666" y="747"/>
                  </a:lnTo>
                  <a:lnTo>
                    <a:pt x="671" y="749"/>
                  </a:lnTo>
                  <a:lnTo>
                    <a:pt x="672" y="751"/>
                  </a:lnTo>
                  <a:lnTo>
                    <a:pt x="676" y="752"/>
                  </a:lnTo>
                  <a:lnTo>
                    <a:pt x="680" y="757"/>
                  </a:lnTo>
                  <a:lnTo>
                    <a:pt x="683" y="772"/>
                  </a:lnTo>
                  <a:lnTo>
                    <a:pt x="680" y="772"/>
                  </a:lnTo>
                  <a:lnTo>
                    <a:pt x="688" y="775"/>
                  </a:lnTo>
                  <a:lnTo>
                    <a:pt x="691" y="778"/>
                  </a:lnTo>
                  <a:lnTo>
                    <a:pt x="692" y="785"/>
                  </a:lnTo>
                  <a:lnTo>
                    <a:pt x="691" y="792"/>
                  </a:lnTo>
                  <a:lnTo>
                    <a:pt x="688" y="800"/>
                  </a:lnTo>
                  <a:lnTo>
                    <a:pt x="690" y="802"/>
                  </a:lnTo>
                  <a:lnTo>
                    <a:pt x="699" y="815"/>
                  </a:lnTo>
                  <a:lnTo>
                    <a:pt x="698" y="819"/>
                  </a:lnTo>
                  <a:lnTo>
                    <a:pt x="699" y="820"/>
                  </a:lnTo>
                  <a:lnTo>
                    <a:pt x="700" y="828"/>
                  </a:lnTo>
                  <a:lnTo>
                    <a:pt x="694" y="840"/>
                  </a:lnTo>
                  <a:lnTo>
                    <a:pt x="687" y="843"/>
                  </a:lnTo>
                  <a:lnTo>
                    <a:pt x="681" y="850"/>
                  </a:lnTo>
                  <a:lnTo>
                    <a:pt x="681" y="855"/>
                  </a:lnTo>
                  <a:lnTo>
                    <a:pt x="684" y="861"/>
                  </a:lnTo>
                  <a:lnTo>
                    <a:pt x="680" y="862"/>
                  </a:lnTo>
                  <a:lnTo>
                    <a:pt x="678" y="866"/>
                  </a:lnTo>
                  <a:lnTo>
                    <a:pt x="676" y="872"/>
                  </a:lnTo>
                  <a:lnTo>
                    <a:pt x="679" y="879"/>
                  </a:lnTo>
                  <a:lnTo>
                    <a:pt x="679" y="883"/>
                  </a:lnTo>
                  <a:lnTo>
                    <a:pt x="675" y="883"/>
                  </a:lnTo>
                  <a:lnTo>
                    <a:pt x="673" y="887"/>
                  </a:lnTo>
                  <a:lnTo>
                    <a:pt x="663" y="892"/>
                  </a:lnTo>
                  <a:lnTo>
                    <a:pt x="662" y="894"/>
                  </a:lnTo>
                  <a:lnTo>
                    <a:pt x="666" y="896"/>
                  </a:lnTo>
                  <a:lnTo>
                    <a:pt x="665" y="902"/>
                  </a:lnTo>
                  <a:lnTo>
                    <a:pt x="660" y="911"/>
                  </a:lnTo>
                  <a:lnTo>
                    <a:pt x="652" y="918"/>
                  </a:lnTo>
                  <a:lnTo>
                    <a:pt x="650" y="933"/>
                  </a:lnTo>
                  <a:lnTo>
                    <a:pt x="648" y="933"/>
                  </a:lnTo>
                  <a:lnTo>
                    <a:pt x="646" y="926"/>
                  </a:lnTo>
                  <a:lnTo>
                    <a:pt x="643" y="928"/>
                  </a:lnTo>
                  <a:lnTo>
                    <a:pt x="643" y="931"/>
                  </a:lnTo>
                  <a:lnTo>
                    <a:pt x="639" y="936"/>
                  </a:lnTo>
                  <a:lnTo>
                    <a:pt x="639" y="931"/>
                  </a:lnTo>
                  <a:lnTo>
                    <a:pt x="637" y="930"/>
                  </a:lnTo>
                  <a:lnTo>
                    <a:pt x="628" y="945"/>
                  </a:lnTo>
                  <a:lnTo>
                    <a:pt x="627" y="947"/>
                  </a:lnTo>
                  <a:lnTo>
                    <a:pt x="630" y="954"/>
                  </a:lnTo>
                  <a:lnTo>
                    <a:pt x="638" y="960"/>
                  </a:lnTo>
                  <a:lnTo>
                    <a:pt x="639" y="963"/>
                  </a:lnTo>
                  <a:lnTo>
                    <a:pt x="635" y="968"/>
                  </a:lnTo>
                  <a:lnTo>
                    <a:pt x="632" y="969"/>
                  </a:lnTo>
                  <a:lnTo>
                    <a:pt x="625" y="976"/>
                  </a:lnTo>
                  <a:lnTo>
                    <a:pt x="626" y="978"/>
                  </a:lnTo>
                  <a:lnTo>
                    <a:pt x="634" y="977"/>
                  </a:lnTo>
                  <a:lnTo>
                    <a:pt x="632" y="983"/>
                  </a:lnTo>
                  <a:lnTo>
                    <a:pt x="623" y="987"/>
                  </a:lnTo>
                  <a:lnTo>
                    <a:pt x="622" y="990"/>
                  </a:lnTo>
                  <a:lnTo>
                    <a:pt x="622" y="991"/>
                  </a:lnTo>
                  <a:lnTo>
                    <a:pt x="625" y="992"/>
                  </a:lnTo>
                  <a:lnTo>
                    <a:pt x="624" y="998"/>
                  </a:lnTo>
                  <a:lnTo>
                    <a:pt x="626" y="1005"/>
                  </a:lnTo>
                  <a:lnTo>
                    <a:pt x="623" y="1009"/>
                  </a:lnTo>
                  <a:lnTo>
                    <a:pt x="624" y="1014"/>
                  </a:lnTo>
                  <a:lnTo>
                    <a:pt x="619" y="1015"/>
                  </a:lnTo>
                  <a:lnTo>
                    <a:pt x="617" y="1013"/>
                  </a:lnTo>
                  <a:lnTo>
                    <a:pt x="617" y="1017"/>
                  </a:lnTo>
                  <a:lnTo>
                    <a:pt x="626" y="1017"/>
                  </a:lnTo>
                  <a:lnTo>
                    <a:pt x="627" y="1021"/>
                  </a:lnTo>
                  <a:lnTo>
                    <a:pt x="624" y="1023"/>
                  </a:lnTo>
                  <a:lnTo>
                    <a:pt x="615" y="1021"/>
                  </a:lnTo>
                  <a:lnTo>
                    <a:pt x="613" y="1024"/>
                  </a:lnTo>
                  <a:lnTo>
                    <a:pt x="619" y="1030"/>
                  </a:lnTo>
                  <a:lnTo>
                    <a:pt x="626" y="1035"/>
                  </a:lnTo>
                  <a:lnTo>
                    <a:pt x="625" y="1038"/>
                  </a:lnTo>
                  <a:lnTo>
                    <a:pt x="617" y="1038"/>
                  </a:lnTo>
                  <a:lnTo>
                    <a:pt x="618" y="1041"/>
                  </a:lnTo>
                  <a:lnTo>
                    <a:pt x="627" y="1043"/>
                  </a:lnTo>
                  <a:lnTo>
                    <a:pt x="622" y="1059"/>
                  </a:lnTo>
                  <a:lnTo>
                    <a:pt x="612" y="1067"/>
                  </a:lnTo>
                  <a:lnTo>
                    <a:pt x="609" y="1077"/>
                  </a:lnTo>
                  <a:lnTo>
                    <a:pt x="609" y="1084"/>
                  </a:lnTo>
                  <a:lnTo>
                    <a:pt x="615" y="1094"/>
                  </a:lnTo>
                  <a:lnTo>
                    <a:pt x="626" y="1109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6E6E6E">
                  <a:alpha val="52156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3" name="Freeform 29"/>
            <p:cNvSpPr>
              <a:spLocks/>
            </p:cNvSpPr>
            <p:nvPr/>
          </p:nvSpPr>
          <p:spPr bwMode="auto">
            <a:xfrm>
              <a:off x="7185025" y="3846513"/>
              <a:ext cx="30163" cy="36512"/>
            </a:xfrm>
            <a:custGeom>
              <a:avLst/>
              <a:gdLst>
                <a:gd name="T0" fmla="*/ 2147483647 w 36"/>
                <a:gd name="T1" fmla="*/ 2147483647 h 45"/>
                <a:gd name="T2" fmla="*/ 2147483647 w 36"/>
                <a:gd name="T3" fmla="*/ 2147483647 h 45"/>
                <a:gd name="T4" fmla="*/ 2147483647 w 36"/>
                <a:gd name="T5" fmla="*/ 2147483647 h 45"/>
                <a:gd name="T6" fmla="*/ 2147483647 w 36"/>
                <a:gd name="T7" fmla="*/ 2147483647 h 45"/>
                <a:gd name="T8" fmla="*/ 2147483647 w 36"/>
                <a:gd name="T9" fmla="*/ 2147483647 h 45"/>
                <a:gd name="T10" fmla="*/ 2147483647 w 36"/>
                <a:gd name="T11" fmla="*/ 2147483647 h 45"/>
                <a:gd name="T12" fmla="*/ 2147483647 w 36"/>
                <a:gd name="T13" fmla="*/ 2147483647 h 45"/>
                <a:gd name="T14" fmla="*/ 2147483647 w 36"/>
                <a:gd name="T15" fmla="*/ 2147483647 h 45"/>
                <a:gd name="T16" fmla="*/ 2147483647 w 36"/>
                <a:gd name="T17" fmla="*/ 2147483647 h 45"/>
                <a:gd name="T18" fmla="*/ 0 w 36"/>
                <a:gd name="T19" fmla="*/ 2147483647 h 45"/>
                <a:gd name="T20" fmla="*/ 2147483647 w 36"/>
                <a:gd name="T21" fmla="*/ 0 h 45"/>
                <a:gd name="T22" fmla="*/ 2147483647 w 36"/>
                <a:gd name="T23" fmla="*/ 2147483647 h 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"/>
                <a:gd name="T37" fmla="*/ 0 h 45"/>
                <a:gd name="T38" fmla="*/ 36 w 36"/>
                <a:gd name="T39" fmla="*/ 45 h 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" h="45">
                  <a:moveTo>
                    <a:pt x="17" y="4"/>
                  </a:moveTo>
                  <a:lnTo>
                    <a:pt x="36" y="18"/>
                  </a:lnTo>
                  <a:lnTo>
                    <a:pt x="18" y="45"/>
                  </a:lnTo>
                  <a:lnTo>
                    <a:pt x="19" y="39"/>
                  </a:lnTo>
                  <a:lnTo>
                    <a:pt x="17" y="35"/>
                  </a:lnTo>
                  <a:lnTo>
                    <a:pt x="17" y="34"/>
                  </a:lnTo>
                  <a:lnTo>
                    <a:pt x="17" y="29"/>
                  </a:lnTo>
                  <a:lnTo>
                    <a:pt x="10" y="24"/>
                  </a:lnTo>
                  <a:lnTo>
                    <a:pt x="8" y="18"/>
                  </a:lnTo>
                  <a:lnTo>
                    <a:pt x="0" y="16"/>
                  </a:lnTo>
                  <a:lnTo>
                    <a:pt x="10" y="0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FF9900"/>
            </a:solidFill>
            <a:ln w="3175">
              <a:solidFill>
                <a:srgbClr val="6E6E6E">
                  <a:alpha val="52156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4" name="Freeform 30"/>
            <p:cNvSpPr>
              <a:spLocks/>
            </p:cNvSpPr>
            <p:nvPr/>
          </p:nvSpPr>
          <p:spPr bwMode="auto">
            <a:xfrm>
              <a:off x="7332663" y="3659188"/>
              <a:ext cx="146050" cy="242887"/>
            </a:xfrm>
            <a:custGeom>
              <a:avLst/>
              <a:gdLst>
                <a:gd name="T0" fmla="*/ 2147483647 w 185"/>
                <a:gd name="T1" fmla="*/ 2147483647 h 306"/>
                <a:gd name="T2" fmla="*/ 2147483647 w 185"/>
                <a:gd name="T3" fmla="*/ 2147483647 h 306"/>
                <a:gd name="T4" fmla="*/ 2147483647 w 185"/>
                <a:gd name="T5" fmla="*/ 2147483647 h 306"/>
                <a:gd name="T6" fmla="*/ 2147483647 w 185"/>
                <a:gd name="T7" fmla="*/ 2147483647 h 306"/>
                <a:gd name="T8" fmla="*/ 2147483647 w 185"/>
                <a:gd name="T9" fmla="*/ 2147483647 h 306"/>
                <a:gd name="T10" fmla="*/ 2147483647 w 185"/>
                <a:gd name="T11" fmla="*/ 2147483647 h 306"/>
                <a:gd name="T12" fmla="*/ 2147483647 w 185"/>
                <a:gd name="T13" fmla="*/ 2147483647 h 306"/>
                <a:gd name="T14" fmla="*/ 0 w 185"/>
                <a:gd name="T15" fmla="*/ 2147483647 h 306"/>
                <a:gd name="T16" fmla="*/ 2147483647 w 185"/>
                <a:gd name="T17" fmla="*/ 2147483647 h 306"/>
                <a:gd name="T18" fmla="*/ 2147483647 w 185"/>
                <a:gd name="T19" fmla="*/ 2147483647 h 306"/>
                <a:gd name="T20" fmla="*/ 2147483647 w 185"/>
                <a:gd name="T21" fmla="*/ 2147483647 h 306"/>
                <a:gd name="T22" fmla="*/ 2147483647 w 185"/>
                <a:gd name="T23" fmla="*/ 2147483647 h 306"/>
                <a:gd name="T24" fmla="*/ 2147483647 w 185"/>
                <a:gd name="T25" fmla="*/ 2147483647 h 306"/>
                <a:gd name="T26" fmla="*/ 2147483647 w 185"/>
                <a:gd name="T27" fmla="*/ 0 h 306"/>
                <a:gd name="T28" fmla="*/ 2147483647 w 185"/>
                <a:gd name="T29" fmla="*/ 2147483647 h 306"/>
                <a:gd name="T30" fmla="*/ 2147483647 w 185"/>
                <a:gd name="T31" fmla="*/ 2147483647 h 306"/>
                <a:gd name="T32" fmla="*/ 2147483647 w 185"/>
                <a:gd name="T33" fmla="*/ 2147483647 h 306"/>
                <a:gd name="T34" fmla="*/ 2147483647 w 185"/>
                <a:gd name="T35" fmla="*/ 2147483647 h 306"/>
                <a:gd name="T36" fmla="*/ 2147483647 w 185"/>
                <a:gd name="T37" fmla="*/ 2147483647 h 306"/>
                <a:gd name="T38" fmla="*/ 2147483647 w 185"/>
                <a:gd name="T39" fmla="*/ 2147483647 h 306"/>
                <a:gd name="T40" fmla="*/ 2147483647 w 185"/>
                <a:gd name="T41" fmla="*/ 2147483647 h 306"/>
                <a:gd name="T42" fmla="*/ 2147483647 w 185"/>
                <a:gd name="T43" fmla="*/ 2147483647 h 306"/>
                <a:gd name="T44" fmla="*/ 2147483647 w 185"/>
                <a:gd name="T45" fmla="*/ 2147483647 h 306"/>
                <a:gd name="T46" fmla="*/ 2147483647 w 185"/>
                <a:gd name="T47" fmla="*/ 2147483647 h 306"/>
                <a:gd name="T48" fmla="*/ 2147483647 w 185"/>
                <a:gd name="T49" fmla="*/ 2147483647 h 306"/>
                <a:gd name="T50" fmla="*/ 2147483647 w 185"/>
                <a:gd name="T51" fmla="*/ 2147483647 h 306"/>
                <a:gd name="T52" fmla="*/ 2147483647 w 185"/>
                <a:gd name="T53" fmla="*/ 2147483647 h 306"/>
                <a:gd name="T54" fmla="*/ 2147483647 w 185"/>
                <a:gd name="T55" fmla="*/ 2147483647 h 306"/>
                <a:gd name="T56" fmla="*/ 2147483647 w 185"/>
                <a:gd name="T57" fmla="*/ 2147483647 h 306"/>
                <a:gd name="T58" fmla="*/ 2147483647 w 185"/>
                <a:gd name="T59" fmla="*/ 2147483647 h 306"/>
                <a:gd name="T60" fmla="*/ 2147483647 w 185"/>
                <a:gd name="T61" fmla="*/ 2147483647 h 306"/>
                <a:gd name="T62" fmla="*/ 2147483647 w 185"/>
                <a:gd name="T63" fmla="*/ 2147483647 h 306"/>
                <a:gd name="T64" fmla="*/ 2147483647 w 185"/>
                <a:gd name="T65" fmla="*/ 2147483647 h 306"/>
                <a:gd name="T66" fmla="*/ 2147483647 w 185"/>
                <a:gd name="T67" fmla="*/ 2147483647 h 306"/>
                <a:gd name="T68" fmla="*/ 2147483647 w 185"/>
                <a:gd name="T69" fmla="*/ 2147483647 h 306"/>
                <a:gd name="T70" fmla="*/ 2147483647 w 185"/>
                <a:gd name="T71" fmla="*/ 2147483647 h 306"/>
                <a:gd name="T72" fmla="*/ 2147483647 w 185"/>
                <a:gd name="T73" fmla="*/ 2147483647 h 3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5"/>
                <a:gd name="T112" fmla="*/ 0 h 306"/>
                <a:gd name="T113" fmla="*/ 185 w 185"/>
                <a:gd name="T114" fmla="*/ 306 h 3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5" h="306">
                  <a:moveTo>
                    <a:pt x="68" y="285"/>
                  </a:moveTo>
                  <a:lnTo>
                    <a:pt x="64" y="266"/>
                  </a:lnTo>
                  <a:lnTo>
                    <a:pt x="53" y="226"/>
                  </a:lnTo>
                  <a:lnTo>
                    <a:pt x="34" y="159"/>
                  </a:lnTo>
                  <a:lnTo>
                    <a:pt x="27" y="136"/>
                  </a:lnTo>
                  <a:lnTo>
                    <a:pt x="24" y="126"/>
                  </a:lnTo>
                  <a:lnTo>
                    <a:pt x="19" y="108"/>
                  </a:lnTo>
                  <a:lnTo>
                    <a:pt x="0" y="34"/>
                  </a:lnTo>
                  <a:lnTo>
                    <a:pt x="2" y="34"/>
                  </a:lnTo>
                  <a:lnTo>
                    <a:pt x="5" y="21"/>
                  </a:lnTo>
                  <a:lnTo>
                    <a:pt x="10" y="10"/>
                  </a:lnTo>
                  <a:lnTo>
                    <a:pt x="19" y="4"/>
                  </a:lnTo>
                  <a:lnTo>
                    <a:pt x="29" y="2"/>
                  </a:lnTo>
                  <a:lnTo>
                    <a:pt x="47" y="0"/>
                  </a:lnTo>
                  <a:lnTo>
                    <a:pt x="58" y="4"/>
                  </a:lnTo>
                  <a:lnTo>
                    <a:pt x="59" y="6"/>
                  </a:lnTo>
                  <a:lnTo>
                    <a:pt x="57" y="10"/>
                  </a:lnTo>
                  <a:lnTo>
                    <a:pt x="52" y="13"/>
                  </a:lnTo>
                  <a:lnTo>
                    <a:pt x="51" y="19"/>
                  </a:lnTo>
                  <a:lnTo>
                    <a:pt x="52" y="23"/>
                  </a:lnTo>
                  <a:lnTo>
                    <a:pt x="50" y="25"/>
                  </a:lnTo>
                  <a:lnTo>
                    <a:pt x="35" y="52"/>
                  </a:lnTo>
                  <a:lnTo>
                    <a:pt x="45" y="60"/>
                  </a:lnTo>
                  <a:lnTo>
                    <a:pt x="45" y="83"/>
                  </a:lnTo>
                  <a:lnTo>
                    <a:pt x="62" y="102"/>
                  </a:lnTo>
                  <a:lnTo>
                    <a:pt x="87" y="121"/>
                  </a:lnTo>
                  <a:lnTo>
                    <a:pt x="96" y="162"/>
                  </a:lnTo>
                  <a:lnTo>
                    <a:pt x="111" y="172"/>
                  </a:lnTo>
                  <a:lnTo>
                    <a:pt x="117" y="186"/>
                  </a:lnTo>
                  <a:lnTo>
                    <a:pt x="143" y="211"/>
                  </a:lnTo>
                  <a:lnTo>
                    <a:pt x="161" y="209"/>
                  </a:lnTo>
                  <a:lnTo>
                    <a:pt x="185" y="284"/>
                  </a:lnTo>
                  <a:lnTo>
                    <a:pt x="181" y="285"/>
                  </a:lnTo>
                  <a:lnTo>
                    <a:pt x="176" y="286"/>
                  </a:lnTo>
                  <a:lnTo>
                    <a:pt x="134" y="294"/>
                  </a:lnTo>
                  <a:lnTo>
                    <a:pt x="75" y="306"/>
                  </a:lnTo>
                  <a:lnTo>
                    <a:pt x="68" y="285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6E6E6E">
                  <a:alpha val="52156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5" name="Freeform 31"/>
            <p:cNvSpPr>
              <a:spLocks/>
            </p:cNvSpPr>
            <p:nvPr/>
          </p:nvSpPr>
          <p:spPr bwMode="auto">
            <a:xfrm>
              <a:off x="6465888" y="3644900"/>
              <a:ext cx="625475" cy="625475"/>
            </a:xfrm>
            <a:custGeom>
              <a:avLst/>
              <a:gdLst>
                <a:gd name="T0" fmla="*/ 2147483647 w 788"/>
                <a:gd name="T1" fmla="*/ 2147483647 h 787"/>
                <a:gd name="T2" fmla="*/ 2147483647 w 788"/>
                <a:gd name="T3" fmla="*/ 2147483647 h 787"/>
                <a:gd name="T4" fmla="*/ 2147483647 w 788"/>
                <a:gd name="T5" fmla="*/ 2147483647 h 787"/>
                <a:gd name="T6" fmla="*/ 2147483647 w 788"/>
                <a:gd name="T7" fmla="*/ 2147483647 h 787"/>
                <a:gd name="T8" fmla="*/ 2147483647 w 788"/>
                <a:gd name="T9" fmla="*/ 2147483647 h 787"/>
                <a:gd name="T10" fmla="*/ 2147483647 w 788"/>
                <a:gd name="T11" fmla="*/ 2147483647 h 787"/>
                <a:gd name="T12" fmla="*/ 2147483647 w 788"/>
                <a:gd name="T13" fmla="*/ 2147483647 h 787"/>
                <a:gd name="T14" fmla="*/ 2147483647 w 788"/>
                <a:gd name="T15" fmla="*/ 2147483647 h 787"/>
                <a:gd name="T16" fmla="*/ 2147483647 w 788"/>
                <a:gd name="T17" fmla="*/ 2147483647 h 787"/>
                <a:gd name="T18" fmla="*/ 2147483647 w 788"/>
                <a:gd name="T19" fmla="*/ 2147483647 h 787"/>
                <a:gd name="T20" fmla="*/ 2147483647 w 788"/>
                <a:gd name="T21" fmla="*/ 2147483647 h 787"/>
                <a:gd name="T22" fmla="*/ 2147483647 w 788"/>
                <a:gd name="T23" fmla="*/ 2147483647 h 787"/>
                <a:gd name="T24" fmla="*/ 2147483647 w 788"/>
                <a:gd name="T25" fmla="*/ 2147483647 h 787"/>
                <a:gd name="T26" fmla="*/ 2147483647 w 788"/>
                <a:gd name="T27" fmla="*/ 2147483647 h 787"/>
                <a:gd name="T28" fmla="*/ 2147483647 w 788"/>
                <a:gd name="T29" fmla="*/ 2147483647 h 787"/>
                <a:gd name="T30" fmla="*/ 2147483647 w 788"/>
                <a:gd name="T31" fmla="*/ 2147483647 h 787"/>
                <a:gd name="T32" fmla="*/ 2147483647 w 788"/>
                <a:gd name="T33" fmla="*/ 2147483647 h 787"/>
                <a:gd name="T34" fmla="*/ 2147483647 w 788"/>
                <a:gd name="T35" fmla="*/ 2147483647 h 787"/>
                <a:gd name="T36" fmla="*/ 2147483647 w 788"/>
                <a:gd name="T37" fmla="*/ 2147483647 h 787"/>
                <a:gd name="T38" fmla="*/ 2147483647 w 788"/>
                <a:gd name="T39" fmla="*/ 2147483647 h 787"/>
                <a:gd name="T40" fmla="*/ 2147483647 w 788"/>
                <a:gd name="T41" fmla="*/ 2147483647 h 787"/>
                <a:gd name="T42" fmla="*/ 2147483647 w 788"/>
                <a:gd name="T43" fmla="*/ 2147483647 h 787"/>
                <a:gd name="T44" fmla="*/ 2147483647 w 788"/>
                <a:gd name="T45" fmla="*/ 2147483647 h 787"/>
                <a:gd name="T46" fmla="*/ 2147483647 w 788"/>
                <a:gd name="T47" fmla="*/ 2147483647 h 787"/>
                <a:gd name="T48" fmla="*/ 2147483647 w 788"/>
                <a:gd name="T49" fmla="*/ 2147483647 h 787"/>
                <a:gd name="T50" fmla="*/ 2147483647 w 788"/>
                <a:gd name="T51" fmla="*/ 2147483647 h 787"/>
                <a:gd name="T52" fmla="*/ 2147483647 w 788"/>
                <a:gd name="T53" fmla="*/ 2147483647 h 787"/>
                <a:gd name="T54" fmla="*/ 2147483647 w 788"/>
                <a:gd name="T55" fmla="*/ 2147483647 h 787"/>
                <a:gd name="T56" fmla="*/ 2147483647 w 788"/>
                <a:gd name="T57" fmla="*/ 2147483647 h 787"/>
                <a:gd name="T58" fmla="*/ 2147483647 w 788"/>
                <a:gd name="T59" fmla="*/ 2147483647 h 787"/>
                <a:gd name="T60" fmla="*/ 2147483647 w 788"/>
                <a:gd name="T61" fmla="*/ 2147483647 h 787"/>
                <a:gd name="T62" fmla="*/ 2147483647 w 788"/>
                <a:gd name="T63" fmla="*/ 2147483647 h 787"/>
                <a:gd name="T64" fmla="*/ 2147483647 w 788"/>
                <a:gd name="T65" fmla="*/ 2147483647 h 787"/>
                <a:gd name="T66" fmla="*/ 2147483647 w 788"/>
                <a:gd name="T67" fmla="*/ 2147483647 h 787"/>
                <a:gd name="T68" fmla="*/ 2147483647 w 788"/>
                <a:gd name="T69" fmla="*/ 2147483647 h 787"/>
                <a:gd name="T70" fmla="*/ 2147483647 w 788"/>
                <a:gd name="T71" fmla="*/ 2147483647 h 787"/>
                <a:gd name="T72" fmla="*/ 2147483647 w 788"/>
                <a:gd name="T73" fmla="*/ 2147483647 h 787"/>
                <a:gd name="T74" fmla="*/ 2147483647 w 788"/>
                <a:gd name="T75" fmla="*/ 2147483647 h 787"/>
                <a:gd name="T76" fmla="*/ 2147483647 w 788"/>
                <a:gd name="T77" fmla="*/ 2147483647 h 787"/>
                <a:gd name="T78" fmla="*/ 2147483647 w 788"/>
                <a:gd name="T79" fmla="*/ 2147483647 h 787"/>
                <a:gd name="T80" fmla="*/ 2147483647 w 788"/>
                <a:gd name="T81" fmla="*/ 2147483647 h 787"/>
                <a:gd name="T82" fmla="*/ 2147483647 w 788"/>
                <a:gd name="T83" fmla="*/ 2147483647 h 787"/>
                <a:gd name="T84" fmla="*/ 2147483647 w 788"/>
                <a:gd name="T85" fmla="*/ 2147483647 h 787"/>
                <a:gd name="T86" fmla="*/ 2147483647 w 788"/>
                <a:gd name="T87" fmla="*/ 2147483647 h 787"/>
                <a:gd name="T88" fmla="*/ 2147483647 w 788"/>
                <a:gd name="T89" fmla="*/ 2147483647 h 787"/>
                <a:gd name="T90" fmla="*/ 2147483647 w 788"/>
                <a:gd name="T91" fmla="*/ 2147483647 h 787"/>
                <a:gd name="T92" fmla="*/ 2147483647 w 788"/>
                <a:gd name="T93" fmla="*/ 2147483647 h 787"/>
                <a:gd name="T94" fmla="*/ 2147483647 w 788"/>
                <a:gd name="T95" fmla="*/ 2147483647 h 787"/>
                <a:gd name="T96" fmla="*/ 2147483647 w 788"/>
                <a:gd name="T97" fmla="*/ 2147483647 h 787"/>
                <a:gd name="T98" fmla="*/ 2147483647 w 788"/>
                <a:gd name="T99" fmla="*/ 2147483647 h 787"/>
                <a:gd name="T100" fmla="*/ 2147483647 w 788"/>
                <a:gd name="T101" fmla="*/ 2147483647 h 787"/>
                <a:gd name="T102" fmla="*/ 2147483647 w 788"/>
                <a:gd name="T103" fmla="*/ 2147483647 h 787"/>
                <a:gd name="T104" fmla="*/ 2147483647 w 788"/>
                <a:gd name="T105" fmla="*/ 2147483647 h 787"/>
                <a:gd name="T106" fmla="*/ 2147483647 w 788"/>
                <a:gd name="T107" fmla="*/ 2147483647 h 787"/>
                <a:gd name="T108" fmla="*/ 2147483647 w 788"/>
                <a:gd name="T109" fmla="*/ 2147483647 h 787"/>
                <a:gd name="T110" fmla="*/ 2147483647 w 788"/>
                <a:gd name="T111" fmla="*/ 2147483647 h 7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88"/>
                <a:gd name="T169" fmla="*/ 0 h 787"/>
                <a:gd name="T170" fmla="*/ 788 w 788"/>
                <a:gd name="T171" fmla="*/ 787 h 7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88" h="787">
                  <a:moveTo>
                    <a:pt x="570" y="438"/>
                  </a:moveTo>
                  <a:lnTo>
                    <a:pt x="564" y="448"/>
                  </a:lnTo>
                  <a:lnTo>
                    <a:pt x="559" y="455"/>
                  </a:lnTo>
                  <a:lnTo>
                    <a:pt x="527" y="450"/>
                  </a:lnTo>
                  <a:lnTo>
                    <a:pt x="516" y="430"/>
                  </a:lnTo>
                  <a:lnTo>
                    <a:pt x="496" y="425"/>
                  </a:lnTo>
                  <a:lnTo>
                    <a:pt x="493" y="436"/>
                  </a:lnTo>
                  <a:lnTo>
                    <a:pt x="495" y="441"/>
                  </a:lnTo>
                  <a:lnTo>
                    <a:pt x="491" y="447"/>
                  </a:lnTo>
                  <a:lnTo>
                    <a:pt x="495" y="462"/>
                  </a:lnTo>
                  <a:lnTo>
                    <a:pt x="491" y="471"/>
                  </a:lnTo>
                  <a:lnTo>
                    <a:pt x="489" y="481"/>
                  </a:lnTo>
                  <a:lnTo>
                    <a:pt x="485" y="481"/>
                  </a:lnTo>
                  <a:lnTo>
                    <a:pt x="480" y="491"/>
                  </a:lnTo>
                  <a:lnTo>
                    <a:pt x="480" y="494"/>
                  </a:lnTo>
                  <a:lnTo>
                    <a:pt x="484" y="497"/>
                  </a:lnTo>
                  <a:lnTo>
                    <a:pt x="482" y="500"/>
                  </a:lnTo>
                  <a:lnTo>
                    <a:pt x="477" y="506"/>
                  </a:lnTo>
                  <a:lnTo>
                    <a:pt x="465" y="524"/>
                  </a:lnTo>
                  <a:lnTo>
                    <a:pt x="466" y="528"/>
                  </a:lnTo>
                  <a:lnTo>
                    <a:pt x="464" y="537"/>
                  </a:lnTo>
                  <a:lnTo>
                    <a:pt x="466" y="541"/>
                  </a:lnTo>
                  <a:lnTo>
                    <a:pt x="463" y="550"/>
                  </a:lnTo>
                  <a:lnTo>
                    <a:pt x="462" y="557"/>
                  </a:lnTo>
                  <a:lnTo>
                    <a:pt x="458" y="568"/>
                  </a:lnTo>
                  <a:lnTo>
                    <a:pt x="450" y="577"/>
                  </a:lnTo>
                  <a:lnTo>
                    <a:pt x="442" y="588"/>
                  </a:lnTo>
                  <a:lnTo>
                    <a:pt x="441" y="594"/>
                  </a:lnTo>
                  <a:lnTo>
                    <a:pt x="435" y="597"/>
                  </a:lnTo>
                  <a:lnTo>
                    <a:pt x="433" y="602"/>
                  </a:lnTo>
                  <a:lnTo>
                    <a:pt x="434" y="605"/>
                  </a:lnTo>
                  <a:lnTo>
                    <a:pt x="427" y="616"/>
                  </a:lnTo>
                  <a:lnTo>
                    <a:pt x="428" y="621"/>
                  </a:lnTo>
                  <a:lnTo>
                    <a:pt x="423" y="627"/>
                  </a:lnTo>
                  <a:lnTo>
                    <a:pt x="425" y="633"/>
                  </a:lnTo>
                  <a:lnTo>
                    <a:pt x="418" y="644"/>
                  </a:lnTo>
                  <a:lnTo>
                    <a:pt x="419" y="647"/>
                  </a:lnTo>
                  <a:lnTo>
                    <a:pt x="418" y="651"/>
                  </a:lnTo>
                  <a:lnTo>
                    <a:pt x="419" y="654"/>
                  </a:lnTo>
                  <a:lnTo>
                    <a:pt x="427" y="652"/>
                  </a:lnTo>
                  <a:lnTo>
                    <a:pt x="434" y="655"/>
                  </a:lnTo>
                  <a:lnTo>
                    <a:pt x="431" y="662"/>
                  </a:lnTo>
                  <a:lnTo>
                    <a:pt x="419" y="670"/>
                  </a:lnTo>
                  <a:lnTo>
                    <a:pt x="419" y="678"/>
                  </a:lnTo>
                  <a:lnTo>
                    <a:pt x="423" y="679"/>
                  </a:lnTo>
                  <a:lnTo>
                    <a:pt x="427" y="675"/>
                  </a:lnTo>
                  <a:lnTo>
                    <a:pt x="426" y="681"/>
                  </a:lnTo>
                  <a:lnTo>
                    <a:pt x="417" y="688"/>
                  </a:lnTo>
                  <a:lnTo>
                    <a:pt x="417" y="692"/>
                  </a:lnTo>
                  <a:lnTo>
                    <a:pt x="411" y="695"/>
                  </a:lnTo>
                  <a:lnTo>
                    <a:pt x="405" y="702"/>
                  </a:lnTo>
                  <a:lnTo>
                    <a:pt x="397" y="707"/>
                  </a:lnTo>
                  <a:lnTo>
                    <a:pt x="395" y="704"/>
                  </a:lnTo>
                  <a:lnTo>
                    <a:pt x="394" y="699"/>
                  </a:lnTo>
                  <a:lnTo>
                    <a:pt x="390" y="696"/>
                  </a:lnTo>
                  <a:lnTo>
                    <a:pt x="385" y="699"/>
                  </a:lnTo>
                  <a:lnTo>
                    <a:pt x="375" y="704"/>
                  </a:lnTo>
                  <a:lnTo>
                    <a:pt x="359" y="720"/>
                  </a:lnTo>
                  <a:lnTo>
                    <a:pt x="355" y="720"/>
                  </a:lnTo>
                  <a:lnTo>
                    <a:pt x="352" y="722"/>
                  </a:lnTo>
                  <a:lnTo>
                    <a:pt x="352" y="724"/>
                  </a:lnTo>
                  <a:lnTo>
                    <a:pt x="350" y="726"/>
                  </a:lnTo>
                  <a:lnTo>
                    <a:pt x="348" y="723"/>
                  </a:lnTo>
                  <a:lnTo>
                    <a:pt x="343" y="723"/>
                  </a:lnTo>
                  <a:lnTo>
                    <a:pt x="342" y="718"/>
                  </a:lnTo>
                  <a:lnTo>
                    <a:pt x="333" y="717"/>
                  </a:lnTo>
                  <a:lnTo>
                    <a:pt x="329" y="725"/>
                  </a:lnTo>
                  <a:lnTo>
                    <a:pt x="336" y="733"/>
                  </a:lnTo>
                  <a:lnTo>
                    <a:pt x="335" y="735"/>
                  </a:lnTo>
                  <a:lnTo>
                    <a:pt x="322" y="746"/>
                  </a:lnTo>
                  <a:lnTo>
                    <a:pt x="318" y="749"/>
                  </a:lnTo>
                  <a:lnTo>
                    <a:pt x="315" y="748"/>
                  </a:lnTo>
                  <a:lnTo>
                    <a:pt x="313" y="746"/>
                  </a:lnTo>
                  <a:lnTo>
                    <a:pt x="307" y="752"/>
                  </a:lnTo>
                  <a:lnTo>
                    <a:pt x="288" y="757"/>
                  </a:lnTo>
                  <a:lnTo>
                    <a:pt x="275" y="768"/>
                  </a:lnTo>
                  <a:lnTo>
                    <a:pt x="258" y="758"/>
                  </a:lnTo>
                  <a:lnTo>
                    <a:pt x="249" y="749"/>
                  </a:lnTo>
                  <a:lnTo>
                    <a:pt x="244" y="756"/>
                  </a:lnTo>
                  <a:lnTo>
                    <a:pt x="243" y="763"/>
                  </a:lnTo>
                  <a:lnTo>
                    <a:pt x="231" y="771"/>
                  </a:lnTo>
                  <a:lnTo>
                    <a:pt x="228" y="772"/>
                  </a:lnTo>
                  <a:lnTo>
                    <a:pt x="227" y="776"/>
                  </a:lnTo>
                  <a:lnTo>
                    <a:pt x="219" y="784"/>
                  </a:lnTo>
                  <a:lnTo>
                    <a:pt x="200" y="787"/>
                  </a:lnTo>
                  <a:lnTo>
                    <a:pt x="192" y="782"/>
                  </a:lnTo>
                  <a:lnTo>
                    <a:pt x="185" y="779"/>
                  </a:lnTo>
                  <a:lnTo>
                    <a:pt x="183" y="775"/>
                  </a:lnTo>
                  <a:lnTo>
                    <a:pt x="175" y="772"/>
                  </a:lnTo>
                  <a:lnTo>
                    <a:pt x="171" y="775"/>
                  </a:lnTo>
                  <a:lnTo>
                    <a:pt x="167" y="773"/>
                  </a:lnTo>
                  <a:lnTo>
                    <a:pt x="163" y="770"/>
                  </a:lnTo>
                  <a:lnTo>
                    <a:pt x="161" y="765"/>
                  </a:lnTo>
                  <a:lnTo>
                    <a:pt x="155" y="763"/>
                  </a:lnTo>
                  <a:lnTo>
                    <a:pt x="149" y="757"/>
                  </a:lnTo>
                  <a:lnTo>
                    <a:pt x="148" y="747"/>
                  </a:lnTo>
                  <a:lnTo>
                    <a:pt x="136" y="738"/>
                  </a:lnTo>
                  <a:lnTo>
                    <a:pt x="137" y="734"/>
                  </a:lnTo>
                  <a:lnTo>
                    <a:pt x="141" y="731"/>
                  </a:lnTo>
                  <a:lnTo>
                    <a:pt x="144" y="727"/>
                  </a:lnTo>
                  <a:lnTo>
                    <a:pt x="138" y="723"/>
                  </a:lnTo>
                  <a:lnTo>
                    <a:pt x="134" y="720"/>
                  </a:lnTo>
                  <a:lnTo>
                    <a:pt x="126" y="725"/>
                  </a:lnTo>
                  <a:lnTo>
                    <a:pt x="122" y="720"/>
                  </a:lnTo>
                  <a:lnTo>
                    <a:pt x="122" y="726"/>
                  </a:lnTo>
                  <a:lnTo>
                    <a:pt x="116" y="722"/>
                  </a:lnTo>
                  <a:lnTo>
                    <a:pt x="106" y="722"/>
                  </a:lnTo>
                  <a:lnTo>
                    <a:pt x="104" y="719"/>
                  </a:lnTo>
                  <a:lnTo>
                    <a:pt x="107" y="718"/>
                  </a:lnTo>
                  <a:lnTo>
                    <a:pt x="107" y="714"/>
                  </a:lnTo>
                  <a:lnTo>
                    <a:pt x="102" y="714"/>
                  </a:lnTo>
                  <a:lnTo>
                    <a:pt x="95" y="704"/>
                  </a:lnTo>
                  <a:lnTo>
                    <a:pt x="93" y="709"/>
                  </a:lnTo>
                  <a:lnTo>
                    <a:pt x="86" y="702"/>
                  </a:lnTo>
                  <a:lnTo>
                    <a:pt x="76" y="701"/>
                  </a:lnTo>
                  <a:lnTo>
                    <a:pt x="68" y="685"/>
                  </a:lnTo>
                  <a:lnTo>
                    <a:pt x="69" y="681"/>
                  </a:lnTo>
                  <a:lnTo>
                    <a:pt x="64" y="677"/>
                  </a:lnTo>
                  <a:lnTo>
                    <a:pt x="53" y="672"/>
                  </a:lnTo>
                  <a:lnTo>
                    <a:pt x="48" y="659"/>
                  </a:lnTo>
                  <a:lnTo>
                    <a:pt x="45" y="655"/>
                  </a:lnTo>
                  <a:lnTo>
                    <a:pt x="33" y="650"/>
                  </a:lnTo>
                  <a:lnTo>
                    <a:pt x="33" y="645"/>
                  </a:lnTo>
                  <a:lnTo>
                    <a:pt x="35" y="642"/>
                  </a:lnTo>
                  <a:lnTo>
                    <a:pt x="35" y="637"/>
                  </a:lnTo>
                  <a:lnTo>
                    <a:pt x="25" y="629"/>
                  </a:lnTo>
                  <a:lnTo>
                    <a:pt x="11" y="611"/>
                  </a:lnTo>
                  <a:lnTo>
                    <a:pt x="1" y="604"/>
                  </a:lnTo>
                  <a:lnTo>
                    <a:pt x="0" y="599"/>
                  </a:lnTo>
                  <a:lnTo>
                    <a:pt x="5" y="596"/>
                  </a:lnTo>
                  <a:lnTo>
                    <a:pt x="5" y="592"/>
                  </a:lnTo>
                  <a:lnTo>
                    <a:pt x="3" y="583"/>
                  </a:lnTo>
                  <a:lnTo>
                    <a:pt x="8" y="581"/>
                  </a:lnTo>
                  <a:lnTo>
                    <a:pt x="9" y="577"/>
                  </a:lnTo>
                  <a:lnTo>
                    <a:pt x="8" y="571"/>
                  </a:lnTo>
                  <a:lnTo>
                    <a:pt x="8" y="566"/>
                  </a:lnTo>
                  <a:lnTo>
                    <a:pt x="2" y="553"/>
                  </a:lnTo>
                  <a:lnTo>
                    <a:pt x="2" y="544"/>
                  </a:lnTo>
                  <a:lnTo>
                    <a:pt x="4" y="545"/>
                  </a:lnTo>
                  <a:lnTo>
                    <a:pt x="10" y="545"/>
                  </a:lnTo>
                  <a:lnTo>
                    <a:pt x="18" y="543"/>
                  </a:lnTo>
                  <a:lnTo>
                    <a:pt x="31" y="536"/>
                  </a:lnTo>
                  <a:lnTo>
                    <a:pt x="34" y="536"/>
                  </a:lnTo>
                  <a:lnTo>
                    <a:pt x="46" y="531"/>
                  </a:lnTo>
                  <a:lnTo>
                    <a:pt x="47" y="526"/>
                  </a:lnTo>
                  <a:lnTo>
                    <a:pt x="48" y="499"/>
                  </a:lnTo>
                  <a:lnTo>
                    <a:pt x="50" y="496"/>
                  </a:lnTo>
                  <a:lnTo>
                    <a:pt x="61" y="497"/>
                  </a:lnTo>
                  <a:lnTo>
                    <a:pt x="65" y="493"/>
                  </a:lnTo>
                  <a:lnTo>
                    <a:pt x="65" y="485"/>
                  </a:lnTo>
                  <a:lnTo>
                    <a:pt x="62" y="475"/>
                  </a:lnTo>
                  <a:lnTo>
                    <a:pt x="62" y="468"/>
                  </a:lnTo>
                  <a:lnTo>
                    <a:pt x="54" y="454"/>
                  </a:lnTo>
                  <a:lnTo>
                    <a:pt x="56" y="447"/>
                  </a:lnTo>
                  <a:lnTo>
                    <a:pt x="64" y="439"/>
                  </a:lnTo>
                  <a:lnTo>
                    <a:pt x="63" y="425"/>
                  </a:lnTo>
                  <a:lnTo>
                    <a:pt x="68" y="413"/>
                  </a:lnTo>
                  <a:lnTo>
                    <a:pt x="70" y="407"/>
                  </a:lnTo>
                  <a:lnTo>
                    <a:pt x="73" y="403"/>
                  </a:lnTo>
                  <a:lnTo>
                    <a:pt x="76" y="398"/>
                  </a:lnTo>
                  <a:lnTo>
                    <a:pt x="83" y="397"/>
                  </a:lnTo>
                  <a:lnTo>
                    <a:pt x="87" y="400"/>
                  </a:lnTo>
                  <a:lnTo>
                    <a:pt x="94" y="400"/>
                  </a:lnTo>
                  <a:lnTo>
                    <a:pt x="95" y="401"/>
                  </a:lnTo>
                  <a:lnTo>
                    <a:pt x="102" y="411"/>
                  </a:lnTo>
                  <a:lnTo>
                    <a:pt x="98" y="421"/>
                  </a:lnTo>
                  <a:lnTo>
                    <a:pt x="101" y="423"/>
                  </a:lnTo>
                  <a:lnTo>
                    <a:pt x="106" y="425"/>
                  </a:lnTo>
                  <a:lnTo>
                    <a:pt x="109" y="422"/>
                  </a:lnTo>
                  <a:lnTo>
                    <a:pt x="113" y="409"/>
                  </a:lnTo>
                  <a:lnTo>
                    <a:pt x="115" y="407"/>
                  </a:lnTo>
                  <a:lnTo>
                    <a:pt x="122" y="411"/>
                  </a:lnTo>
                  <a:lnTo>
                    <a:pt x="125" y="409"/>
                  </a:lnTo>
                  <a:lnTo>
                    <a:pt x="121" y="401"/>
                  </a:lnTo>
                  <a:lnTo>
                    <a:pt x="121" y="391"/>
                  </a:lnTo>
                  <a:lnTo>
                    <a:pt x="113" y="385"/>
                  </a:lnTo>
                  <a:lnTo>
                    <a:pt x="110" y="380"/>
                  </a:lnTo>
                  <a:lnTo>
                    <a:pt x="111" y="378"/>
                  </a:lnTo>
                  <a:lnTo>
                    <a:pt x="117" y="377"/>
                  </a:lnTo>
                  <a:lnTo>
                    <a:pt x="122" y="372"/>
                  </a:lnTo>
                  <a:lnTo>
                    <a:pt x="122" y="365"/>
                  </a:lnTo>
                  <a:lnTo>
                    <a:pt x="118" y="355"/>
                  </a:lnTo>
                  <a:lnTo>
                    <a:pt x="123" y="346"/>
                  </a:lnTo>
                  <a:lnTo>
                    <a:pt x="126" y="343"/>
                  </a:lnTo>
                  <a:lnTo>
                    <a:pt x="126" y="334"/>
                  </a:lnTo>
                  <a:lnTo>
                    <a:pt x="130" y="332"/>
                  </a:lnTo>
                  <a:lnTo>
                    <a:pt x="146" y="330"/>
                  </a:lnTo>
                  <a:lnTo>
                    <a:pt x="147" y="315"/>
                  </a:lnTo>
                  <a:lnTo>
                    <a:pt x="148" y="310"/>
                  </a:lnTo>
                  <a:lnTo>
                    <a:pt x="160" y="296"/>
                  </a:lnTo>
                  <a:lnTo>
                    <a:pt x="162" y="295"/>
                  </a:lnTo>
                  <a:lnTo>
                    <a:pt x="164" y="295"/>
                  </a:lnTo>
                  <a:lnTo>
                    <a:pt x="177" y="308"/>
                  </a:lnTo>
                  <a:lnTo>
                    <a:pt x="183" y="304"/>
                  </a:lnTo>
                  <a:lnTo>
                    <a:pt x="191" y="296"/>
                  </a:lnTo>
                  <a:lnTo>
                    <a:pt x="198" y="294"/>
                  </a:lnTo>
                  <a:lnTo>
                    <a:pt x="200" y="289"/>
                  </a:lnTo>
                  <a:lnTo>
                    <a:pt x="204" y="287"/>
                  </a:lnTo>
                  <a:lnTo>
                    <a:pt x="206" y="282"/>
                  </a:lnTo>
                  <a:lnTo>
                    <a:pt x="216" y="273"/>
                  </a:lnTo>
                  <a:lnTo>
                    <a:pt x="217" y="267"/>
                  </a:lnTo>
                  <a:lnTo>
                    <a:pt x="227" y="257"/>
                  </a:lnTo>
                  <a:lnTo>
                    <a:pt x="228" y="255"/>
                  </a:lnTo>
                  <a:lnTo>
                    <a:pt x="235" y="246"/>
                  </a:lnTo>
                  <a:lnTo>
                    <a:pt x="242" y="239"/>
                  </a:lnTo>
                  <a:lnTo>
                    <a:pt x="245" y="237"/>
                  </a:lnTo>
                  <a:lnTo>
                    <a:pt x="250" y="233"/>
                  </a:lnTo>
                  <a:lnTo>
                    <a:pt x="250" y="225"/>
                  </a:lnTo>
                  <a:lnTo>
                    <a:pt x="251" y="220"/>
                  </a:lnTo>
                  <a:lnTo>
                    <a:pt x="255" y="214"/>
                  </a:lnTo>
                  <a:lnTo>
                    <a:pt x="254" y="211"/>
                  </a:lnTo>
                  <a:lnTo>
                    <a:pt x="250" y="207"/>
                  </a:lnTo>
                  <a:lnTo>
                    <a:pt x="246" y="203"/>
                  </a:lnTo>
                  <a:lnTo>
                    <a:pt x="253" y="190"/>
                  </a:lnTo>
                  <a:lnTo>
                    <a:pt x="251" y="184"/>
                  </a:lnTo>
                  <a:lnTo>
                    <a:pt x="255" y="180"/>
                  </a:lnTo>
                  <a:lnTo>
                    <a:pt x="257" y="176"/>
                  </a:lnTo>
                  <a:lnTo>
                    <a:pt x="251" y="169"/>
                  </a:lnTo>
                  <a:lnTo>
                    <a:pt x="252" y="167"/>
                  </a:lnTo>
                  <a:lnTo>
                    <a:pt x="253" y="166"/>
                  </a:lnTo>
                  <a:lnTo>
                    <a:pt x="259" y="166"/>
                  </a:lnTo>
                  <a:lnTo>
                    <a:pt x="260" y="165"/>
                  </a:lnTo>
                  <a:lnTo>
                    <a:pt x="258" y="159"/>
                  </a:lnTo>
                  <a:lnTo>
                    <a:pt x="261" y="150"/>
                  </a:lnTo>
                  <a:lnTo>
                    <a:pt x="259" y="138"/>
                  </a:lnTo>
                  <a:lnTo>
                    <a:pt x="261" y="112"/>
                  </a:lnTo>
                  <a:lnTo>
                    <a:pt x="260" y="108"/>
                  </a:lnTo>
                  <a:lnTo>
                    <a:pt x="264" y="103"/>
                  </a:lnTo>
                  <a:lnTo>
                    <a:pt x="266" y="90"/>
                  </a:lnTo>
                  <a:lnTo>
                    <a:pt x="270" y="82"/>
                  </a:lnTo>
                  <a:lnTo>
                    <a:pt x="272" y="75"/>
                  </a:lnTo>
                  <a:lnTo>
                    <a:pt x="268" y="61"/>
                  </a:lnTo>
                  <a:lnTo>
                    <a:pt x="265" y="58"/>
                  </a:lnTo>
                  <a:lnTo>
                    <a:pt x="265" y="55"/>
                  </a:lnTo>
                  <a:lnTo>
                    <a:pt x="266" y="37"/>
                  </a:lnTo>
                  <a:lnTo>
                    <a:pt x="261" y="32"/>
                  </a:lnTo>
                  <a:lnTo>
                    <a:pt x="259" y="25"/>
                  </a:lnTo>
                  <a:lnTo>
                    <a:pt x="252" y="20"/>
                  </a:lnTo>
                  <a:lnTo>
                    <a:pt x="251" y="16"/>
                  </a:lnTo>
                  <a:lnTo>
                    <a:pt x="255" y="8"/>
                  </a:lnTo>
                  <a:lnTo>
                    <a:pt x="259" y="7"/>
                  </a:lnTo>
                  <a:lnTo>
                    <a:pt x="266" y="7"/>
                  </a:lnTo>
                  <a:lnTo>
                    <a:pt x="273" y="0"/>
                  </a:lnTo>
                  <a:lnTo>
                    <a:pt x="279" y="36"/>
                  </a:lnTo>
                  <a:lnTo>
                    <a:pt x="282" y="52"/>
                  </a:lnTo>
                  <a:lnTo>
                    <a:pt x="290" y="105"/>
                  </a:lnTo>
                  <a:lnTo>
                    <a:pt x="295" y="136"/>
                  </a:lnTo>
                  <a:lnTo>
                    <a:pt x="297" y="150"/>
                  </a:lnTo>
                  <a:lnTo>
                    <a:pt x="306" y="202"/>
                  </a:lnTo>
                  <a:lnTo>
                    <a:pt x="322" y="199"/>
                  </a:lnTo>
                  <a:lnTo>
                    <a:pt x="406" y="184"/>
                  </a:lnTo>
                  <a:lnTo>
                    <a:pt x="433" y="181"/>
                  </a:lnTo>
                  <a:lnTo>
                    <a:pt x="480" y="173"/>
                  </a:lnTo>
                  <a:lnTo>
                    <a:pt x="499" y="288"/>
                  </a:lnTo>
                  <a:lnTo>
                    <a:pt x="503" y="284"/>
                  </a:lnTo>
                  <a:lnTo>
                    <a:pt x="504" y="284"/>
                  </a:lnTo>
                  <a:lnTo>
                    <a:pt x="514" y="269"/>
                  </a:lnTo>
                  <a:lnTo>
                    <a:pt x="519" y="263"/>
                  </a:lnTo>
                  <a:lnTo>
                    <a:pt x="527" y="259"/>
                  </a:lnTo>
                  <a:lnTo>
                    <a:pt x="529" y="254"/>
                  </a:lnTo>
                  <a:lnTo>
                    <a:pt x="531" y="248"/>
                  </a:lnTo>
                  <a:lnTo>
                    <a:pt x="546" y="235"/>
                  </a:lnTo>
                  <a:lnTo>
                    <a:pt x="546" y="231"/>
                  </a:lnTo>
                  <a:lnTo>
                    <a:pt x="550" y="229"/>
                  </a:lnTo>
                  <a:lnTo>
                    <a:pt x="553" y="221"/>
                  </a:lnTo>
                  <a:lnTo>
                    <a:pt x="554" y="218"/>
                  </a:lnTo>
                  <a:lnTo>
                    <a:pt x="553" y="217"/>
                  </a:lnTo>
                  <a:lnTo>
                    <a:pt x="557" y="216"/>
                  </a:lnTo>
                  <a:lnTo>
                    <a:pt x="559" y="212"/>
                  </a:lnTo>
                  <a:lnTo>
                    <a:pt x="561" y="212"/>
                  </a:lnTo>
                  <a:lnTo>
                    <a:pt x="576" y="219"/>
                  </a:lnTo>
                  <a:lnTo>
                    <a:pt x="578" y="214"/>
                  </a:lnTo>
                  <a:lnTo>
                    <a:pt x="590" y="197"/>
                  </a:lnTo>
                  <a:lnTo>
                    <a:pt x="593" y="188"/>
                  </a:lnTo>
                  <a:lnTo>
                    <a:pt x="598" y="187"/>
                  </a:lnTo>
                  <a:lnTo>
                    <a:pt x="594" y="182"/>
                  </a:lnTo>
                  <a:lnTo>
                    <a:pt x="598" y="175"/>
                  </a:lnTo>
                  <a:lnTo>
                    <a:pt x="597" y="172"/>
                  </a:lnTo>
                  <a:lnTo>
                    <a:pt x="601" y="168"/>
                  </a:lnTo>
                  <a:lnTo>
                    <a:pt x="602" y="172"/>
                  </a:lnTo>
                  <a:lnTo>
                    <a:pt x="608" y="171"/>
                  </a:lnTo>
                  <a:lnTo>
                    <a:pt x="608" y="172"/>
                  </a:lnTo>
                  <a:lnTo>
                    <a:pt x="608" y="175"/>
                  </a:lnTo>
                  <a:lnTo>
                    <a:pt x="602" y="177"/>
                  </a:lnTo>
                  <a:lnTo>
                    <a:pt x="605" y="181"/>
                  </a:lnTo>
                  <a:lnTo>
                    <a:pt x="610" y="182"/>
                  </a:lnTo>
                  <a:lnTo>
                    <a:pt x="614" y="184"/>
                  </a:lnTo>
                  <a:lnTo>
                    <a:pt x="623" y="188"/>
                  </a:lnTo>
                  <a:lnTo>
                    <a:pt x="625" y="188"/>
                  </a:lnTo>
                  <a:lnTo>
                    <a:pt x="628" y="189"/>
                  </a:lnTo>
                  <a:lnTo>
                    <a:pt x="633" y="187"/>
                  </a:lnTo>
                  <a:lnTo>
                    <a:pt x="640" y="189"/>
                  </a:lnTo>
                  <a:lnTo>
                    <a:pt x="650" y="186"/>
                  </a:lnTo>
                  <a:lnTo>
                    <a:pt x="654" y="187"/>
                  </a:lnTo>
                  <a:lnTo>
                    <a:pt x="658" y="182"/>
                  </a:lnTo>
                  <a:lnTo>
                    <a:pt x="659" y="179"/>
                  </a:lnTo>
                  <a:lnTo>
                    <a:pt x="663" y="177"/>
                  </a:lnTo>
                  <a:lnTo>
                    <a:pt x="655" y="173"/>
                  </a:lnTo>
                  <a:lnTo>
                    <a:pt x="657" y="169"/>
                  </a:lnTo>
                  <a:lnTo>
                    <a:pt x="665" y="169"/>
                  </a:lnTo>
                  <a:lnTo>
                    <a:pt x="659" y="163"/>
                  </a:lnTo>
                  <a:lnTo>
                    <a:pt x="667" y="163"/>
                  </a:lnTo>
                  <a:lnTo>
                    <a:pt x="667" y="159"/>
                  </a:lnTo>
                  <a:lnTo>
                    <a:pt x="670" y="158"/>
                  </a:lnTo>
                  <a:lnTo>
                    <a:pt x="671" y="156"/>
                  </a:lnTo>
                  <a:lnTo>
                    <a:pt x="685" y="158"/>
                  </a:lnTo>
                  <a:lnTo>
                    <a:pt x="686" y="153"/>
                  </a:lnTo>
                  <a:lnTo>
                    <a:pt x="691" y="149"/>
                  </a:lnTo>
                  <a:lnTo>
                    <a:pt x="690" y="145"/>
                  </a:lnTo>
                  <a:lnTo>
                    <a:pt x="693" y="144"/>
                  </a:lnTo>
                  <a:lnTo>
                    <a:pt x="697" y="138"/>
                  </a:lnTo>
                  <a:lnTo>
                    <a:pt x="712" y="141"/>
                  </a:lnTo>
                  <a:lnTo>
                    <a:pt x="726" y="150"/>
                  </a:lnTo>
                  <a:lnTo>
                    <a:pt x="731" y="153"/>
                  </a:lnTo>
                  <a:lnTo>
                    <a:pt x="736" y="150"/>
                  </a:lnTo>
                  <a:lnTo>
                    <a:pt x="741" y="156"/>
                  </a:lnTo>
                  <a:lnTo>
                    <a:pt x="742" y="153"/>
                  </a:lnTo>
                  <a:lnTo>
                    <a:pt x="739" y="149"/>
                  </a:lnTo>
                  <a:lnTo>
                    <a:pt x="741" y="148"/>
                  </a:lnTo>
                  <a:lnTo>
                    <a:pt x="748" y="151"/>
                  </a:lnTo>
                  <a:lnTo>
                    <a:pt x="749" y="150"/>
                  </a:lnTo>
                  <a:lnTo>
                    <a:pt x="749" y="146"/>
                  </a:lnTo>
                  <a:lnTo>
                    <a:pt x="754" y="149"/>
                  </a:lnTo>
                  <a:lnTo>
                    <a:pt x="757" y="148"/>
                  </a:lnTo>
                  <a:lnTo>
                    <a:pt x="759" y="154"/>
                  </a:lnTo>
                  <a:lnTo>
                    <a:pt x="757" y="157"/>
                  </a:lnTo>
                  <a:lnTo>
                    <a:pt x="752" y="158"/>
                  </a:lnTo>
                  <a:lnTo>
                    <a:pt x="751" y="159"/>
                  </a:lnTo>
                  <a:lnTo>
                    <a:pt x="754" y="161"/>
                  </a:lnTo>
                  <a:lnTo>
                    <a:pt x="757" y="168"/>
                  </a:lnTo>
                  <a:lnTo>
                    <a:pt x="760" y="164"/>
                  </a:lnTo>
                  <a:lnTo>
                    <a:pt x="761" y="165"/>
                  </a:lnTo>
                  <a:lnTo>
                    <a:pt x="763" y="164"/>
                  </a:lnTo>
                  <a:lnTo>
                    <a:pt x="764" y="167"/>
                  </a:lnTo>
                  <a:lnTo>
                    <a:pt x="760" y="171"/>
                  </a:lnTo>
                  <a:lnTo>
                    <a:pt x="765" y="172"/>
                  </a:lnTo>
                  <a:lnTo>
                    <a:pt x="773" y="168"/>
                  </a:lnTo>
                  <a:lnTo>
                    <a:pt x="769" y="173"/>
                  </a:lnTo>
                  <a:lnTo>
                    <a:pt x="773" y="177"/>
                  </a:lnTo>
                  <a:lnTo>
                    <a:pt x="769" y="177"/>
                  </a:lnTo>
                  <a:lnTo>
                    <a:pt x="772" y="180"/>
                  </a:lnTo>
                  <a:lnTo>
                    <a:pt x="771" y="182"/>
                  </a:lnTo>
                  <a:lnTo>
                    <a:pt x="771" y="184"/>
                  </a:lnTo>
                  <a:lnTo>
                    <a:pt x="779" y="184"/>
                  </a:lnTo>
                  <a:lnTo>
                    <a:pt x="782" y="188"/>
                  </a:lnTo>
                  <a:lnTo>
                    <a:pt x="783" y="190"/>
                  </a:lnTo>
                  <a:lnTo>
                    <a:pt x="781" y="195"/>
                  </a:lnTo>
                  <a:lnTo>
                    <a:pt x="783" y="198"/>
                  </a:lnTo>
                  <a:lnTo>
                    <a:pt x="783" y="203"/>
                  </a:lnTo>
                  <a:lnTo>
                    <a:pt x="784" y="205"/>
                  </a:lnTo>
                  <a:lnTo>
                    <a:pt x="788" y="206"/>
                  </a:lnTo>
                  <a:lnTo>
                    <a:pt x="784" y="216"/>
                  </a:lnTo>
                  <a:lnTo>
                    <a:pt x="784" y="224"/>
                  </a:lnTo>
                  <a:lnTo>
                    <a:pt x="781" y="236"/>
                  </a:lnTo>
                  <a:lnTo>
                    <a:pt x="781" y="248"/>
                  </a:lnTo>
                  <a:lnTo>
                    <a:pt x="779" y="251"/>
                  </a:lnTo>
                  <a:lnTo>
                    <a:pt x="739" y="228"/>
                  </a:lnTo>
                  <a:lnTo>
                    <a:pt x="701" y="206"/>
                  </a:lnTo>
                  <a:lnTo>
                    <a:pt x="692" y="202"/>
                  </a:lnTo>
                  <a:lnTo>
                    <a:pt x="680" y="196"/>
                  </a:lnTo>
                  <a:lnTo>
                    <a:pt x="682" y="213"/>
                  </a:lnTo>
                  <a:lnTo>
                    <a:pt x="680" y="218"/>
                  </a:lnTo>
                  <a:lnTo>
                    <a:pt x="684" y="219"/>
                  </a:lnTo>
                  <a:lnTo>
                    <a:pt x="685" y="221"/>
                  </a:lnTo>
                  <a:lnTo>
                    <a:pt x="676" y="242"/>
                  </a:lnTo>
                  <a:lnTo>
                    <a:pt x="680" y="244"/>
                  </a:lnTo>
                  <a:lnTo>
                    <a:pt x="676" y="252"/>
                  </a:lnTo>
                  <a:lnTo>
                    <a:pt x="677" y="255"/>
                  </a:lnTo>
                  <a:lnTo>
                    <a:pt x="682" y="260"/>
                  </a:lnTo>
                  <a:lnTo>
                    <a:pt x="678" y="266"/>
                  </a:lnTo>
                  <a:lnTo>
                    <a:pt x="676" y="273"/>
                  </a:lnTo>
                  <a:lnTo>
                    <a:pt x="670" y="275"/>
                  </a:lnTo>
                  <a:lnTo>
                    <a:pt x="668" y="280"/>
                  </a:lnTo>
                  <a:lnTo>
                    <a:pt x="663" y="289"/>
                  </a:lnTo>
                  <a:lnTo>
                    <a:pt x="660" y="295"/>
                  </a:lnTo>
                  <a:lnTo>
                    <a:pt x="663" y="297"/>
                  </a:lnTo>
                  <a:lnTo>
                    <a:pt x="663" y="300"/>
                  </a:lnTo>
                  <a:lnTo>
                    <a:pt x="658" y="311"/>
                  </a:lnTo>
                  <a:lnTo>
                    <a:pt x="651" y="310"/>
                  </a:lnTo>
                  <a:lnTo>
                    <a:pt x="650" y="317"/>
                  </a:lnTo>
                  <a:lnTo>
                    <a:pt x="645" y="324"/>
                  </a:lnTo>
                  <a:lnTo>
                    <a:pt x="639" y="328"/>
                  </a:lnTo>
                  <a:lnTo>
                    <a:pt x="638" y="323"/>
                  </a:lnTo>
                  <a:lnTo>
                    <a:pt x="636" y="324"/>
                  </a:lnTo>
                  <a:lnTo>
                    <a:pt x="635" y="328"/>
                  </a:lnTo>
                  <a:lnTo>
                    <a:pt x="628" y="337"/>
                  </a:lnTo>
                  <a:lnTo>
                    <a:pt x="627" y="347"/>
                  </a:lnTo>
                  <a:lnTo>
                    <a:pt x="621" y="364"/>
                  </a:lnTo>
                  <a:lnTo>
                    <a:pt x="597" y="349"/>
                  </a:lnTo>
                  <a:lnTo>
                    <a:pt x="591" y="361"/>
                  </a:lnTo>
                  <a:lnTo>
                    <a:pt x="587" y="364"/>
                  </a:lnTo>
                  <a:lnTo>
                    <a:pt x="589" y="370"/>
                  </a:lnTo>
                  <a:lnTo>
                    <a:pt x="585" y="384"/>
                  </a:lnTo>
                  <a:lnTo>
                    <a:pt x="587" y="394"/>
                  </a:lnTo>
                  <a:lnTo>
                    <a:pt x="582" y="394"/>
                  </a:lnTo>
                  <a:lnTo>
                    <a:pt x="580" y="395"/>
                  </a:lnTo>
                  <a:lnTo>
                    <a:pt x="570" y="438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6E6E6E">
                  <a:alpha val="52156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6" name="Freeform 32"/>
            <p:cNvSpPr>
              <a:spLocks noEditPoints="1"/>
            </p:cNvSpPr>
            <p:nvPr/>
          </p:nvSpPr>
          <p:spPr bwMode="auto">
            <a:xfrm>
              <a:off x="6846888" y="3686175"/>
              <a:ext cx="631825" cy="304800"/>
            </a:xfrm>
            <a:custGeom>
              <a:avLst/>
              <a:gdLst>
                <a:gd name="T0" fmla="*/ 2147483647 w 797"/>
                <a:gd name="T1" fmla="*/ 2147483647 h 385"/>
                <a:gd name="T2" fmla="*/ 2147483647 w 797"/>
                <a:gd name="T3" fmla="*/ 2147483647 h 385"/>
                <a:gd name="T4" fmla="*/ 2147483647 w 797"/>
                <a:gd name="T5" fmla="*/ 2147483647 h 385"/>
                <a:gd name="T6" fmla="*/ 2147483647 w 797"/>
                <a:gd name="T7" fmla="*/ 2147483647 h 385"/>
                <a:gd name="T8" fmla="*/ 2147483647 w 797"/>
                <a:gd name="T9" fmla="*/ 2147483647 h 385"/>
                <a:gd name="T10" fmla="*/ 2147483647 w 797"/>
                <a:gd name="T11" fmla="*/ 2147483647 h 385"/>
                <a:gd name="T12" fmla="*/ 2147483647 w 797"/>
                <a:gd name="T13" fmla="*/ 2147483647 h 385"/>
                <a:gd name="T14" fmla="*/ 2147483647 w 797"/>
                <a:gd name="T15" fmla="*/ 2147483647 h 385"/>
                <a:gd name="T16" fmla="*/ 2147483647 w 797"/>
                <a:gd name="T17" fmla="*/ 2147483647 h 385"/>
                <a:gd name="T18" fmla="*/ 2147483647 w 797"/>
                <a:gd name="T19" fmla="*/ 2147483647 h 385"/>
                <a:gd name="T20" fmla="*/ 2147483647 w 797"/>
                <a:gd name="T21" fmla="*/ 2147483647 h 385"/>
                <a:gd name="T22" fmla="*/ 2147483647 w 797"/>
                <a:gd name="T23" fmla="*/ 2147483647 h 385"/>
                <a:gd name="T24" fmla="*/ 2147483647 w 797"/>
                <a:gd name="T25" fmla="*/ 2147483647 h 385"/>
                <a:gd name="T26" fmla="*/ 2147483647 w 797"/>
                <a:gd name="T27" fmla="*/ 2147483647 h 385"/>
                <a:gd name="T28" fmla="*/ 2147483647 w 797"/>
                <a:gd name="T29" fmla="*/ 2147483647 h 385"/>
                <a:gd name="T30" fmla="*/ 2147483647 w 797"/>
                <a:gd name="T31" fmla="*/ 2147483647 h 385"/>
                <a:gd name="T32" fmla="*/ 2147483647 w 797"/>
                <a:gd name="T33" fmla="*/ 2147483647 h 385"/>
                <a:gd name="T34" fmla="*/ 2147483647 w 797"/>
                <a:gd name="T35" fmla="*/ 2147483647 h 385"/>
                <a:gd name="T36" fmla="*/ 2147483647 w 797"/>
                <a:gd name="T37" fmla="*/ 2147483647 h 385"/>
                <a:gd name="T38" fmla="*/ 2147483647 w 797"/>
                <a:gd name="T39" fmla="*/ 2147483647 h 385"/>
                <a:gd name="T40" fmla="*/ 2147483647 w 797"/>
                <a:gd name="T41" fmla="*/ 2147483647 h 385"/>
                <a:gd name="T42" fmla="*/ 2147483647 w 797"/>
                <a:gd name="T43" fmla="*/ 2147483647 h 385"/>
                <a:gd name="T44" fmla="*/ 2147483647 w 797"/>
                <a:gd name="T45" fmla="*/ 2147483647 h 385"/>
                <a:gd name="T46" fmla="*/ 2147483647 w 797"/>
                <a:gd name="T47" fmla="*/ 2147483647 h 385"/>
                <a:gd name="T48" fmla="*/ 2147483647 w 797"/>
                <a:gd name="T49" fmla="*/ 2147483647 h 385"/>
                <a:gd name="T50" fmla="*/ 2147483647 w 797"/>
                <a:gd name="T51" fmla="*/ 2147483647 h 385"/>
                <a:gd name="T52" fmla="*/ 2147483647 w 797"/>
                <a:gd name="T53" fmla="*/ 2147483647 h 385"/>
                <a:gd name="T54" fmla="*/ 2147483647 w 797"/>
                <a:gd name="T55" fmla="*/ 2147483647 h 385"/>
                <a:gd name="T56" fmla="*/ 2147483647 w 797"/>
                <a:gd name="T57" fmla="*/ 2147483647 h 385"/>
                <a:gd name="T58" fmla="*/ 2147483647 w 797"/>
                <a:gd name="T59" fmla="*/ 2147483647 h 385"/>
                <a:gd name="T60" fmla="*/ 2147483647 w 797"/>
                <a:gd name="T61" fmla="*/ 2147483647 h 385"/>
                <a:gd name="T62" fmla="*/ 2147483647 w 797"/>
                <a:gd name="T63" fmla="*/ 2147483647 h 385"/>
                <a:gd name="T64" fmla="*/ 2147483647 w 797"/>
                <a:gd name="T65" fmla="*/ 2147483647 h 385"/>
                <a:gd name="T66" fmla="*/ 2147483647 w 797"/>
                <a:gd name="T67" fmla="*/ 2147483647 h 385"/>
                <a:gd name="T68" fmla="*/ 2147483647 w 797"/>
                <a:gd name="T69" fmla="*/ 2147483647 h 385"/>
                <a:gd name="T70" fmla="*/ 2147483647 w 797"/>
                <a:gd name="T71" fmla="*/ 2147483647 h 385"/>
                <a:gd name="T72" fmla="*/ 2147483647 w 797"/>
                <a:gd name="T73" fmla="*/ 2147483647 h 385"/>
                <a:gd name="T74" fmla="*/ 2147483647 w 797"/>
                <a:gd name="T75" fmla="*/ 2147483647 h 385"/>
                <a:gd name="T76" fmla="*/ 2147483647 w 797"/>
                <a:gd name="T77" fmla="*/ 2147483647 h 385"/>
                <a:gd name="T78" fmla="*/ 2147483647 w 797"/>
                <a:gd name="T79" fmla="*/ 2147483647 h 385"/>
                <a:gd name="T80" fmla="*/ 2147483647 w 797"/>
                <a:gd name="T81" fmla="*/ 2147483647 h 385"/>
                <a:gd name="T82" fmla="*/ 2147483647 w 797"/>
                <a:gd name="T83" fmla="*/ 2147483647 h 385"/>
                <a:gd name="T84" fmla="*/ 2147483647 w 797"/>
                <a:gd name="T85" fmla="*/ 2147483647 h 385"/>
                <a:gd name="T86" fmla="*/ 2147483647 w 797"/>
                <a:gd name="T87" fmla="*/ 2147483647 h 385"/>
                <a:gd name="T88" fmla="*/ 2147483647 w 797"/>
                <a:gd name="T89" fmla="*/ 2147483647 h 385"/>
                <a:gd name="T90" fmla="*/ 2147483647 w 797"/>
                <a:gd name="T91" fmla="*/ 2147483647 h 385"/>
                <a:gd name="T92" fmla="*/ 2147483647 w 797"/>
                <a:gd name="T93" fmla="*/ 2147483647 h 385"/>
                <a:gd name="T94" fmla="*/ 2147483647 w 797"/>
                <a:gd name="T95" fmla="*/ 2147483647 h 385"/>
                <a:gd name="T96" fmla="*/ 2147483647 w 797"/>
                <a:gd name="T97" fmla="*/ 2147483647 h 385"/>
                <a:gd name="T98" fmla="*/ 2147483647 w 797"/>
                <a:gd name="T99" fmla="*/ 2147483647 h 385"/>
                <a:gd name="T100" fmla="*/ 2147483647 w 797"/>
                <a:gd name="T101" fmla="*/ 2147483647 h 385"/>
                <a:gd name="T102" fmla="*/ 2147483647 w 797"/>
                <a:gd name="T103" fmla="*/ 2147483647 h 385"/>
                <a:gd name="T104" fmla="*/ 2147483647 w 797"/>
                <a:gd name="T105" fmla="*/ 2147483647 h 38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97"/>
                <a:gd name="T160" fmla="*/ 0 h 385"/>
                <a:gd name="T161" fmla="*/ 797 w 797"/>
                <a:gd name="T162" fmla="*/ 385 h 38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97" h="385">
                  <a:moveTo>
                    <a:pt x="676" y="232"/>
                  </a:moveTo>
                  <a:lnTo>
                    <a:pt x="680" y="251"/>
                  </a:lnTo>
                  <a:lnTo>
                    <a:pt x="687" y="272"/>
                  </a:lnTo>
                  <a:lnTo>
                    <a:pt x="746" y="260"/>
                  </a:lnTo>
                  <a:lnTo>
                    <a:pt x="788" y="252"/>
                  </a:lnTo>
                  <a:lnTo>
                    <a:pt x="783" y="272"/>
                  </a:lnTo>
                  <a:lnTo>
                    <a:pt x="787" y="293"/>
                  </a:lnTo>
                  <a:lnTo>
                    <a:pt x="772" y="312"/>
                  </a:lnTo>
                  <a:lnTo>
                    <a:pt x="760" y="346"/>
                  </a:lnTo>
                  <a:lnTo>
                    <a:pt x="763" y="357"/>
                  </a:lnTo>
                  <a:lnTo>
                    <a:pt x="720" y="371"/>
                  </a:lnTo>
                  <a:lnTo>
                    <a:pt x="718" y="377"/>
                  </a:lnTo>
                  <a:lnTo>
                    <a:pt x="681" y="383"/>
                  </a:lnTo>
                  <a:lnTo>
                    <a:pt x="692" y="354"/>
                  </a:lnTo>
                  <a:lnTo>
                    <a:pt x="666" y="341"/>
                  </a:lnTo>
                  <a:lnTo>
                    <a:pt x="674" y="327"/>
                  </a:lnTo>
                  <a:lnTo>
                    <a:pt x="670" y="326"/>
                  </a:lnTo>
                  <a:lnTo>
                    <a:pt x="680" y="318"/>
                  </a:lnTo>
                  <a:lnTo>
                    <a:pt x="663" y="323"/>
                  </a:lnTo>
                  <a:lnTo>
                    <a:pt x="663" y="301"/>
                  </a:lnTo>
                  <a:lnTo>
                    <a:pt x="659" y="297"/>
                  </a:lnTo>
                  <a:lnTo>
                    <a:pt x="652" y="320"/>
                  </a:lnTo>
                  <a:lnTo>
                    <a:pt x="646" y="321"/>
                  </a:lnTo>
                  <a:lnTo>
                    <a:pt x="639" y="313"/>
                  </a:lnTo>
                  <a:lnTo>
                    <a:pt x="634" y="330"/>
                  </a:lnTo>
                  <a:lnTo>
                    <a:pt x="588" y="298"/>
                  </a:lnTo>
                  <a:lnTo>
                    <a:pt x="586" y="289"/>
                  </a:lnTo>
                  <a:lnTo>
                    <a:pt x="599" y="272"/>
                  </a:lnTo>
                  <a:lnTo>
                    <a:pt x="588" y="263"/>
                  </a:lnTo>
                  <a:lnTo>
                    <a:pt x="626" y="260"/>
                  </a:lnTo>
                  <a:lnTo>
                    <a:pt x="624" y="249"/>
                  </a:lnTo>
                  <a:lnTo>
                    <a:pt x="622" y="256"/>
                  </a:lnTo>
                  <a:lnTo>
                    <a:pt x="617" y="253"/>
                  </a:lnTo>
                  <a:lnTo>
                    <a:pt x="604" y="234"/>
                  </a:lnTo>
                  <a:lnTo>
                    <a:pt x="595" y="235"/>
                  </a:lnTo>
                  <a:lnTo>
                    <a:pt x="584" y="225"/>
                  </a:lnTo>
                  <a:lnTo>
                    <a:pt x="576" y="225"/>
                  </a:lnTo>
                  <a:lnTo>
                    <a:pt x="569" y="248"/>
                  </a:lnTo>
                  <a:lnTo>
                    <a:pt x="566" y="243"/>
                  </a:lnTo>
                  <a:lnTo>
                    <a:pt x="573" y="211"/>
                  </a:lnTo>
                  <a:lnTo>
                    <a:pt x="589" y="223"/>
                  </a:lnTo>
                  <a:lnTo>
                    <a:pt x="593" y="218"/>
                  </a:lnTo>
                  <a:lnTo>
                    <a:pt x="597" y="195"/>
                  </a:lnTo>
                  <a:lnTo>
                    <a:pt x="603" y="192"/>
                  </a:lnTo>
                  <a:lnTo>
                    <a:pt x="598" y="191"/>
                  </a:lnTo>
                  <a:lnTo>
                    <a:pt x="597" y="180"/>
                  </a:lnTo>
                  <a:lnTo>
                    <a:pt x="596" y="187"/>
                  </a:lnTo>
                  <a:lnTo>
                    <a:pt x="579" y="179"/>
                  </a:lnTo>
                  <a:lnTo>
                    <a:pt x="587" y="144"/>
                  </a:lnTo>
                  <a:lnTo>
                    <a:pt x="569" y="153"/>
                  </a:lnTo>
                  <a:lnTo>
                    <a:pt x="565" y="145"/>
                  </a:lnTo>
                  <a:lnTo>
                    <a:pt x="565" y="128"/>
                  </a:lnTo>
                  <a:lnTo>
                    <a:pt x="578" y="99"/>
                  </a:lnTo>
                  <a:lnTo>
                    <a:pt x="588" y="89"/>
                  </a:lnTo>
                  <a:lnTo>
                    <a:pt x="618" y="77"/>
                  </a:lnTo>
                  <a:lnTo>
                    <a:pt x="596" y="78"/>
                  </a:lnTo>
                  <a:lnTo>
                    <a:pt x="597" y="61"/>
                  </a:lnTo>
                  <a:lnTo>
                    <a:pt x="590" y="51"/>
                  </a:lnTo>
                  <a:lnTo>
                    <a:pt x="579" y="42"/>
                  </a:lnTo>
                  <a:lnTo>
                    <a:pt x="573" y="49"/>
                  </a:lnTo>
                  <a:lnTo>
                    <a:pt x="566" y="83"/>
                  </a:lnTo>
                  <a:lnTo>
                    <a:pt x="556" y="92"/>
                  </a:lnTo>
                  <a:lnTo>
                    <a:pt x="533" y="92"/>
                  </a:lnTo>
                  <a:lnTo>
                    <a:pt x="534" y="129"/>
                  </a:lnTo>
                  <a:lnTo>
                    <a:pt x="511" y="131"/>
                  </a:lnTo>
                  <a:lnTo>
                    <a:pt x="498" y="130"/>
                  </a:lnTo>
                  <a:lnTo>
                    <a:pt x="506" y="135"/>
                  </a:lnTo>
                  <a:lnTo>
                    <a:pt x="506" y="143"/>
                  </a:lnTo>
                  <a:lnTo>
                    <a:pt x="501" y="147"/>
                  </a:lnTo>
                  <a:lnTo>
                    <a:pt x="504" y="152"/>
                  </a:lnTo>
                  <a:lnTo>
                    <a:pt x="507" y="143"/>
                  </a:lnTo>
                  <a:lnTo>
                    <a:pt x="535" y="154"/>
                  </a:lnTo>
                  <a:lnTo>
                    <a:pt x="536" y="202"/>
                  </a:lnTo>
                  <a:lnTo>
                    <a:pt x="530" y="237"/>
                  </a:lnTo>
                  <a:lnTo>
                    <a:pt x="536" y="248"/>
                  </a:lnTo>
                  <a:lnTo>
                    <a:pt x="548" y="288"/>
                  </a:lnTo>
                  <a:lnTo>
                    <a:pt x="574" y="312"/>
                  </a:lnTo>
                  <a:lnTo>
                    <a:pt x="573" y="323"/>
                  </a:lnTo>
                  <a:lnTo>
                    <a:pt x="572" y="328"/>
                  </a:lnTo>
                  <a:lnTo>
                    <a:pt x="563" y="327"/>
                  </a:lnTo>
                  <a:lnTo>
                    <a:pt x="551" y="312"/>
                  </a:lnTo>
                  <a:lnTo>
                    <a:pt x="528" y="308"/>
                  </a:lnTo>
                  <a:lnTo>
                    <a:pt x="589" y="349"/>
                  </a:lnTo>
                  <a:lnTo>
                    <a:pt x="599" y="385"/>
                  </a:lnTo>
                  <a:lnTo>
                    <a:pt x="550" y="355"/>
                  </a:lnTo>
                  <a:lnTo>
                    <a:pt x="519" y="359"/>
                  </a:lnTo>
                  <a:lnTo>
                    <a:pt x="493" y="328"/>
                  </a:lnTo>
                  <a:lnTo>
                    <a:pt x="490" y="350"/>
                  </a:lnTo>
                  <a:lnTo>
                    <a:pt x="478" y="346"/>
                  </a:lnTo>
                  <a:lnTo>
                    <a:pt x="469" y="325"/>
                  </a:lnTo>
                  <a:lnTo>
                    <a:pt x="433" y="341"/>
                  </a:lnTo>
                  <a:lnTo>
                    <a:pt x="427" y="336"/>
                  </a:lnTo>
                  <a:lnTo>
                    <a:pt x="420" y="321"/>
                  </a:lnTo>
                  <a:lnTo>
                    <a:pt x="437" y="281"/>
                  </a:lnTo>
                  <a:lnTo>
                    <a:pt x="437" y="274"/>
                  </a:lnTo>
                  <a:lnTo>
                    <a:pt x="442" y="268"/>
                  </a:lnTo>
                  <a:lnTo>
                    <a:pt x="443" y="265"/>
                  </a:lnTo>
                  <a:lnTo>
                    <a:pt x="447" y="265"/>
                  </a:lnTo>
                  <a:lnTo>
                    <a:pt x="448" y="263"/>
                  </a:lnTo>
                  <a:lnTo>
                    <a:pt x="445" y="248"/>
                  </a:lnTo>
                  <a:lnTo>
                    <a:pt x="463" y="221"/>
                  </a:lnTo>
                  <a:lnTo>
                    <a:pt x="444" y="207"/>
                  </a:lnTo>
                  <a:lnTo>
                    <a:pt x="437" y="203"/>
                  </a:lnTo>
                  <a:lnTo>
                    <a:pt x="427" y="219"/>
                  </a:lnTo>
                  <a:lnTo>
                    <a:pt x="420" y="213"/>
                  </a:lnTo>
                  <a:lnTo>
                    <a:pt x="404" y="213"/>
                  </a:lnTo>
                  <a:lnTo>
                    <a:pt x="400" y="203"/>
                  </a:lnTo>
                  <a:lnTo>
                    <a:pt x="386" y="197"/>
                  </a:lnTo>
                  <a:lnTo>
                    <a:pt x="383" y="197"/>
                  </a:lnTo>
                  <a:lnTo>
                    <a:pt x="369" y="200"/>
                  </a:lnTo>
                  <a:lnTo>
                    <a:pt x="363" y="198"/>
                  </a:lnTo>
                  <a:lnTo>
                    <a:pt x="359" y="194"/>
                  </a:lnTo>
                  <a:lnTo>
                    <a:pt x="353" y="191"/>
                  </a:lnTo>
                  <a:lnTo>
                    <a:pt x="351" y="183"/>
                  </a:lnTo>
                  <a:lnTo>
                    <a:pt x="356" y="177"/>
                  </a:lnTo>
                  <a:lnTo>
                    <a:pt x="357" y="168"/>
                  </a:lnTo>
                  <a:lnTo>
                    <a:pt x="356" y="166"/>
                  </a:lnTo>
                  <a:lnTo>
                    <a:pt x="351" y="162"/>
                  </a:lnTo>
                  <a:lnTo>
                    <a:pt x="341" y="159"/>
                  </a:lnTo>
                  <a:lnTo>
                    <a:pt x="336" y="154"/>
                  </a:lnTo>
                  <a:lnTo>
                    <a:pt x="327" y="155"/>
                  </a:lnTo>
                  <a:lnTo>
                    <a:pt x="316" y="153"/>
                  </a:lnTo>
                  <a:lnTo>
                    <a:pt x="308" y="154"/>
                  </a:lnTo>
                  <a:lnTo>
                    <a:pt x="304" y="153"/>
                  </a:lnTo>
                  <a:lnTo>
                    <a:pt x="303" y="151"/>
                  </a:lnTo>
                  <a:lnTo>
                    <a:pt x="303" y="146"/>
                  </a:lnTo>
                  <a:lnTo>
                    <a:pt x="301" y="143"/>
                  </a:lnTo>
                  <a:lnTo>
                    <a:pt x="303" y="138"/>
                  </a:lnTo>
                  <a:lnTo>
                    <a:pt x="302" y="136"/>
                  </a:lnTo>
                  <a:lnTo>
                    <a:pt x="299" y="132"/>
                  </a:lnTo>
                  <a:lnTo>
                    <a:pt x="291" y="132"/>
                  </a:lnTo>
                  <a:lnTo>
                    <a:pt x="291" y="130"/>
                  </a:lnTo>
                  <a:lnTo>
                    <a:pt x="292" y="128"/>
                  </a:lnTo>
                  <a:lnTo>
                    <a:pt x="289" y="125"/>
                  </a:lnTo>
                  <a:lnTo>
                    <a:pt x="293" y="125"/>
                  </a:lnTo>
                  <a:lnTo>
                    <a:pt x="289" y="121"/>
                  </a:lnTo>
                  <a:lnTo>
                    <a:pt x="293" y="116"/>
                  </a:lnTo>
                  <a:lnTo>
                    <a:pt x="285" y="120"/>
                  </a:lnTo>
                  <a:lnTo>
                    <a:pt x="280" y="119"/>
                  </a:lnTo>
                  <a:lnTo>
                    <a:pt x="284" y="115"/>
                  </a:lnTo>
                  <a:lnTo>
                    <a:pt x="283" y="112"/>
                  </a:lnTo>
                  <a:lnTo>
                    <a:pt x="281" y="113"/>
                  </a:lnTo>
                  <a:lnTo>
                    <a:pt x="280" y="112"/>
                  </a:lnTo>
                  <a:lnTo>
                    <a:pt x="277" y="116"/>
                  </a:lnTo>
                  <a:lnTo>
                    <a:pt x="274" y="109"/>
                  </a:lnTo>
                  <a:lnTo>
                    <a:pt x="271" y="107"/>
                  </a:lnTo>
                  <a:lnTo>
                    <a:pt x="272" y="106"/>
                  </a:lnTo>
                  <a:lnTo>
                    <a:pt x="277" y="105"/>
                  </a:lnTo>
                  <a:lnTo>
                    <a:pt x="279" y="102"/>
                  </a:lnTo>
                  <a:lnTo>
                    <a:pt x="277" y="96"/>
                  </a:lnTo>
                  <a:lnTo>
                    <a:pt x="274" y="97"/>
                  </a:lnTo>
                  <a:lnTo>
                    <a:pt x="269" y="94"/>
                  </a:lnTo>
                  <a:lnTo>
                    <a:pt x="269" y="98"/>
                  </a:lnTo>
                  <a:lnTo>
                    <a:pt x="268" y="99"/>
                  </a:lnTo>
                  <a:lnTo>
                    <a:pt x="261" y="96"/>
                  </a:lnTo>
                  <a:lnTo>
                    <a:pt x="259" y="97"/>
                  </a:lnTo>
                  <a:lnTo>
                    <a:pt x="262" y="101"/>
                  </a:lnTo>
                  <a:lnTo>
                    <a:pt x="261" y="104"/>
                  </a:lnTo>
                  <a:lnTo>
                    <a:pt x="256" y="98"/>
                  </a:lnTo>
                  <a:lnTo>
                    <a:pt x="251" y="101"/>
                  </a:lnTo>
                  <a:lnTo>
                    <a:pt x="246" y="98"/>
                  </a:lnTo>
                  <a:lnTo>
                    <a:pt x="232" y="89"/>
                  </a:lnTo>
                  <a:lnTo>
                    <a:pt x="217" y="86"/>
                  </a:lnTo>
                  <a:lnTo>
                    <a:pt x="213" y="92"/>
                  </a:lnTo>
                  <a:lnTo>
                    <a:pt x="210" y="93"/>
                  </a:lnTo>
                  <a:lnTo>
                    <a:pt x="211" y="97"/>
                  </a:lnTo>
                  <a:lnTo>
                    <a:pt x="206" y="101"/>
                  </a:lnTo>
                  <a:lnTo>
                    <a:pt x="205" y="106"/>
                  </a:lnTo>
                  <a:lnTo>
                    <a:pt x="191" y="104"/>
                  </a:lnTo>
                  <a:lnTo>
                    <a:pt x="190" y="106"/>
                  </a:lnTo>
                  <a:lnTo>
                    <a:pt x="187" y="107"/>
                  </a:lnTo>
                  <a:lnTo>
                    <a:pt x="187" y="111"/>
                  </a:lnTo>
                  <a:lnTo>
                    <a:pt x="179" y="111"/>
                  </a:lnTo>
                  <a:lnTo>
                    <a:pt x="185" y="117"/>
                  </a:lnTo>
                  <a:lnTo>
                    <a:pt x="177" y="117"/>
                  </a:lnTo>
                  <a:lnTo>
                    <a:pt x="175" y="121"/>
                  </a:lnTo>
                  <a:lnTo>
                    <a:pt x="183" y="125"/>
                  </a:lnTo>
                  <a:lnTo>
                    <a:pt x="179" y="127"/>
                  </a:lnTo>
                  <a:lnTo>
                    <a:pt x="178" y="130"/>
                  </a:lnTo>
                  <a:lnTo>
                    <a:pt x="174" y="135"/>
                  </a:lnTo>
                  <a:lnTo>
                    <a:pt x="170" y="134"/>
                  </a:lnTo>
                  <a:lnTo>
                    <a:pt x="160" y="137"/>
                  </a:lnTo>
                  <a:lnTo>
                    <a:pt x="153" y="135"/>
                  </a:lnTo>
                  <a:lnTo>
                    <a:pt x="148" y="137"/>
                  </a:lnTo>
                  <a:lnTo>
                    <a:pt x="145" y="136"/>
                  </a:lnTo>
                  <a:lnTo>
                    <a:pt x="143" y="136"/>
                  </a:lnTo>
                  <a:lnTo>
                    <a:pt x="134" y="132"/>
                  </a:lnTo>
                  <a:lnTo>
                    <a:pt x="130" y="130"/>
                  </a:lnTo>
                  <a:lnTo>
                    <a:pt x="125" y="129"/>
                  </a:lnTo>
                  <a:lnTo>
                    <a:pt x="122" y="125"/>
                  </a:lnTo>
                  <a:lnTo>
                    <a:pt x="128" y="123"/>
                  </a:lnTo>
                  <a:lnTo>
                    <a:pt x="128" y="120"/>
                  </a:lnTo>
                  <a:lnTo>
                    <a:pt x="128" y="119"/>
                  </a:lnTo>
                  <a:lnTo>
                    <a:pt x="122" y="120"/>
                  </a:lnTo>
                  <a:lnTo>
                    <a:pt x="121" y="116"/>
                  </a:lnTo>
                  <a:lnTo>
                    <a:pt x="117" y="120"/>
                  </a:lnTo>
                  <a:lnTo>
                    <a:pt x="118" y="123"/>
                  </a:lnTo>
                  <a:lnTo>
                    <a:pt x="114" y="130"/>
                  </a:lnTo>
                  <a:lnTo>
                    <a:pt x="118" y="135"/>
                  </a:lnTo>
                  <a:lnTo>
                    <a:pt x="113" y="136"/>
                  </a:lnTo>
                  <a:lnTo>
                    <a:pt x="110" y="145"/>
                  </a:lnTo>
                  <a:lnTo>
                    <a:pt x="98" y="162"/>
                  </a:lnTo>
                  <a:lnTo>
                    <a:pt x="96" y="167"/>
                  </a:lnTo>
                  <a:lnTo>
                    <a:pt x="81" y="160"/>
                  </a:lnTo>
                  <a:lnTo>
                    <a:pt x="79" y="160"/>
                  </a:lnTo>
                  <a:lnTo>
                    <a:pt x="77" y="164"/>
                  </a:lnTo>
                  <a:lnTo>
                    <a:pt x="73" y="165"/>
                  </a:lnTo>
                  <a:lnTo>
                    <a:pt x="74" y="166"/>
                  </a:lnTo>
                  <a:lnTo>
                    <a:pt x="73" y="169"/>
                  </a:lnTo>
                  <a:lnTo>
                    <a:pt x="70" y="177"/>
                  </a:lnTo>
                  <a:lnTo>
                    <a:pt x="66" y="179"/>
                  </a:lnTo>
                  <a:lnTo>
                    <a:pt x="66" y="183"/>
                  </a:lnTo>
                  <a:lnTo>
                    <a:pt x="51" y="196"/>
                  </a:lnTo>
                  <a:lnTo>
                    <a:pt x="49" y="202"/>
                  </a:lnTo>
                  <a:lnTo>
                    <a:pt x="47" y="207"/>
                  </a:lnTo>
                  <a:lnTo>
                    <a:pt x="39" y="211"/>
                  </a:lnTo>
                  <a:lnTo>
                    <a:pt x="34" y="217"/>
                  </a:lnTo>
                  <a:lnTo>
                    <a:pt x="24" y="232"/>
                  </a:lnTo>
                  <a:lnTo>
                    <a:pt x="23" y="232"/>
                  </a:lnTo>
                  <a:lnTo>
                    <a:pt x="19" y="236"/>
                  </a:lnTo>
                  <a:lnTo>
                    <a:pt x="0" y="121"/>
                  </a:lnTo>
                  <a:lnTo>
                    <a:pt x="14" y="119"/>
                  </a:lnTo>
                  <a:lnTo>
                    <a:pt x="91" y="104"/>
                  </a:lnTo>
                  <a:lnTo>
                    <a:pt x="110" y="100"/>
                  </a:lnTo>
                  <a:lnTo>
                    <a:pt x="182" y="86"/>
                  </a:lnTo>
                  <a:lnTo>
                    <a:pt x="190" y="85"/>
                  </a:lnTo>
                  <a:lnTo>
                    <a:pt x="230" y="77"/>
                  </a:lnTo>
                  <a:lnTo>
                    <a:pt x="333" y="59"/>
                  </a:lnTo>
                  <a:lnTo>
                    <a:pt x="334" y="59"/>
                  </a:lnTo>
                  <a:lnTo>
                    <a:pt x="375" y="49"/>
                  </a:lnTo>
                  <a:lnTo>
                    <a:pt x="413" y="42"/>
                  </a:lnTo>
                  <a:lnTo>
                    <a:pt x="446" y="36"/>
                  </a:lnTo>
                  <a:lnTo>
                    <a:pt x="483" y="28"/>
                  </a:lnTo>
                  <a:lnTo>
                    <a:pt x="538" y="16"/>
                  </a:lnTo>
                  <a:lnTo>
                    <a:pt x="554" y="13"/>
                  </a:lnTo>
                  <a:lnTo>
                    <a:pt x="612" y="0"/>
                  </a:lnTo>
                  <a:lnTo>
                    <a:pt x="631" y="74"/>
                  </a:lnTo>
                  <a:lnTo>
                    <a:pt x="636" y="92"/>
                  </a:lnTo>
                  <a:lnTo>
                    <a:pt x="639" y="102"/>
                  </a:lnTo>
                  <a:lnTo>
                    <a:pt x="646" y="125"/>
                  </a:lnTo>
                  <a:lnTo>
                    <a:pt x="665" y="192"/>
                  </a:lnTo>
                  <a:lnTo>
                    <a:pt x="676" y="232"/>
                  </a:lnTo>
                  <a:close/>
                  <a:moveTo>
                    <a:pt x="566" y="196"/>
                  </a:moveTo>
                  <a:lnTo>
                    <a:pt x="564" y="183"/>
                  </a:lnTo>
                  <a:lnTo>
                    <a:pt x="557" y="187"/>
                  </a:lnTo>
                  <a:lnTo>
                    <a:pt x="561" y="189"/>
                  </a:lnTo>
                  <a:lnTo>
                    <a:pt x="561" y="196"/>
                  </a:lnTo>
                  <a:lnTo>
                    <a:pt x="557" y="194"/>
                  </a:lnTo>
                  <a:lnTo>
                    <a:pt x="561" y="204"/>
                  </a:lnTo>
                  <a:lnTo>
                    <a:pt x="554" y="211"/>
                  </a:lnTo>
                  <a:lnTo>
                    <a:pt x="553" y="187"/>
                  </a:lnTo>
                  <a:lnTo>
                    <a:pt x="559" y="167"/>
                  </a:lnTo>
                  <a:lnTo>
                    <a:pt x="571" y="179"/>
                  </a:lnTo>
                  <a:lnTo>
                    <a:pt x="573" y="191"/>
                  </a:lnTo>
                  <a:lnTo>
                    <a:pt x="567" y="187"/>
                  </a:lnTo>
                  <a:lnTo>
                    <a:pt x="566" y="196"/>
                  </a:lnTo>
                  <a:close/>
                  <a:moveTo>
                    <a:pt x="793" y="251"/>
                  </a:moveTo>
                  <a:lnTo>
                    <a:pt x="797" y="250"/>
                  </a:lnTo>
                  <a:lnTo>
                    <a:pt x="797" y="280"/>
                  </a:lnTo>
                  <a:lnTo>
                    <a:pt x="793" y="251"/>
                  </a:lnTo>
                  <a:close/>
                  <a:moveTo>
                    <a:pt x="779" y="350"/>
                  </a:moveTo>
                  <a:lnTo>
                    <a:pt x="784" y="347"/>
                  </a:lnTo>
                  <a:lnTo>
                    <a:pt x="786" y="334"/>
                  </a:lnTo>
                  <a:lnTo>
                    <a:pt x="788" y="308"/>
                  </a:lnTo>
                  <a:lnTo>
                    <a:pt x="795" y="280"/>
                  </a:lnTo>
                  <a:lnTo>
                    <a:pt x="791" y="326"/>
                  </a:lnTo>
                  <a:lnTo>
                    <a:pt x="784" y="349"/>
                  </a:lnTo>
                  <a:lnTo>
                    <a:pt x="779" y="350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6E6E6E">
                  <a:alpha val="52156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7" name="Freeform 33"/>
            <p:cNvSpPr>
              <a:spLocks/>
            </p:cNvSpPr>
            <p:nvPr/>
          </p:nvSpPr>
          <p:spPr bwMode="auto">
            <a:xfrm>
              <a:off x="2830513" y="3630613"/>
              <a:ext cx="1014412" cy="800100"/>
            </a:xfrm>
            <a:custGeom>
              <a:avLst/>
              <a:gdLst>
                <a:gd name="T0" fmla="*/ 2147483647 w 1278"/>
                <a:gd name="T1" fmla="*/ 2147483647 h 1008"/>
                <a:gd name="T2" fmla="*/ 2147483647 w 1278"/>
                <a:gd name="T3" fmla="*/ 2147483647 h 1008"/>
                <a:gd name="T4" fmla="*/ 2147483647 w 1278"/>
                <a:gd name="T5" fmla="*/ 2147483647 h 1008"/>
                <a:gd name="T6" fmla="*/ 2147483647 w 1278"/>
                <a:gd name="T7" fmla="*/ 2147483647 h 1008"/>
                <a:gd name="T8" fmla="*/ 2147483647 w 1278"/>
                <a:gd name="T9" fmla="*/ 2147483647 h 1008"/>
                <a:gd name="T10" fmla="*/ 2147483647 w 1278"/>
                <a:gd name="T11" fmla="*/ 2147483647 h 1008"/>
                <a:gd name="T12" fmla="*/ 2147483647 w 1278"/>
                <a:gd name="T13" fmla="*/ 2147483647 h 1008"/>
                <a:gd name="T14" fmla="*/ 2147483647 w 1278"/>
                <a:gd name="T15" fmla="*/ 2147483647 h 1008"/>
                <a:gd name="T16" fmla="*/ 2147483647 w 1278"/>
                <a:gd name="T17" fmla="*/ 2147483647 h 1008"/>
                <a:gd name="T18" fmla="*/ 2147483647 w 1278"/>
                <a:gd name="T19" fmla="*/ 2147483647 h 1008"/>
                <a:gd name="T20" fmla="*/ 2147483647 w 1278"/>
                <a:gd name="T21" fmla="*/ 2147483647 h 1008"/>
                <a:gd name="T22" fmla="*/ 2147483647 w 1278"/>
                <a:gd name="T23" fmla="*/ 2147483647 h 1008"/>
                <a:gd name="T24" fmla="*/ 2147483647 w 1278"/>
                <a:gd name="T25" fmla="*/ 2147483647 h 1008"/>
                <a:gd name="T26" fmla="*/ 2147483647 w 1278"/>
                <a:gd name="T27" fmla="*/ 2147483647 h 1008"/>
                <a:gd name="T28" fmla="*/ 2147483647 w 1278"/>
                <a:gd name="T29" fmla="*/ 2147483647 h 1008"/>
                <a:gd name="T30" fmla="*/ 2147483647 w 1278"/>
                <a:gd name="T31" fmla="*/ 2147483647 h 1008"/>
                <a:gd name="T32" fmla="*/ 0 w 1278"/>
                <a:gd name="T33" fmla="*/ 2147483647 h 1008"/>
                <a:gd name="T34" fmla="*/ 2147483647 w 1278"/>
                <a:gd name="T35" fmla="*/ 2147483647 h 1008"/>
                <a:gd name="T36" fmla="*/ 2147483647 w 1278"/>
                <a:gd name="T37" fmla="*/ 2147483647 h 1008"/>
                <a:gd name="T38" fmla="*/ 2147483647 w 1278"/>
                <a:gd name="T39" fmla="*/ 2147483647 h 1008"/>
                <a:gd name="T40" fmla="*/ 2147483647 w 1278"/>
                <a:gd name="T41" fmla="*/ 2147483647 h 1008"/>
                <a:gd name="T42" fmla="*/ 2147483647 w 1278"/>
                <a:gd name="T43" fmla="*/ 2147483647 h 1008"/>
                <a:gd name="T44" fmla="*/ 2147483647 w 1278"/>
                <a:gd name="T45" fmla="*/ 2147483647 h 1008"/>
                <a:gd name="T46" fmla="*/ 2147483647 w 1278"/>
                <a:gd name="T47" fmla="*/ 2147483647 h 1008"/>
                <a:gd name="T48" fmla="*/ 2147483647 w 1278"/>
                <a:gd name="T49" fmla="*/ 2147483647 h 1008"/>
                <a:gd name="T50" fmla="*/ 2147483647 w 1278"/>
                <a:gd name="T51" fmla="*/ 2147483647 h 1008"/>
                <a:gd name="T52" fmla="*/ 2147483647 w 1278"/>
                <a:gd name="T53" fmla="*/ 2147483647 h 1008"/>
                <a:gd name="T54" fmla="*/ 2147483647 w 1278"/>
                <a:gd name="T55" fmla="*/ 0 h 1008"/>
                <a:gd name="T56" fmla="*/ 2147483647 w 1278"/>
                <a:gd name="T57" fmla="*/ 2147483647 h 1008"/>
                <a:gd name="T58" fmla="*/ 2147483647 w 1278"/>
                <a:gd name="T59" fmla="*/ 2147483647 h 1008"/>
                <a:gd name="T60" fmla="*/ 2147483647 w 1278"/>
                <a:gd name="T61" fmla="*/ 2147483647 h 1008"/>
                <a:gd name="T62" fmla="*/ 2147483647 w 1278"/>
                <a:gd name="T63" fmla="*/ 2147483647 h 1008"/>
                <a:gd name="T64" fmla="*/ 2147483647 w 1278"/>
                <a:gd name="T65" fmla="*/ 2147483647 h 1008"/>
                <a:gd name="T66" fmla="*/ 2147483647 w 1278"/>
                <a:gd name="T67" fmla="*/ 2147483647 h 1008"/>
                <a:gd name="T68" fmla="*/ 2147483647 w 1278"/>
                <a:gd name="T69" fmla="*/ 2147483647 h 1008"/>
                <a:gd name="T70" fmla="*/ 2147483647 w 1278"/>
                <a:gd name="T71" fmla="*/ 2147483647 h 1008"/>
                <a:gd name="T72" fmla="*/ 2147483647 w 1278"/>
                <a:gd name="T73" fmla="*/ 2147483647 h 1008"/>
                <a:gd name="T74" fmla="*/ 2147483647 w 1278"/>
                <a:gd name="T75" fmla="*/ 2147483647 h 1008"/>
                <a:gd name="T76" fmla="*/ 2147483647 w 1278"/>
                <a:gd name="T77" fmla="*/ 2147483647 h 1008"/>
                <a:gd name="T78" fmla="*/ 2147483647 w 1278"/>
                <a:gd name="T79" fmla="*/ 2147483647 h 1008"/>
                <a:gd name="T80" fmla="*/ 2147483647 w 1278"/>
                <a:gd name="T81" fmla="*/ 2147483647 h 1008"/>
                <a:gd name="T82" fmla="*/ 2147483647 w 1278"/>
                <a:gd name="T83" fmla="*/ 2147483647 h 1008"/>
                <a:gd name="T84" fmla="*/ 2147483647 w 1278"/>
                <a:gd name="T85" fmla="*/ 2147483647 h 1008"/>
                <a:gd name="T86" fmla="*/ 2147483647 w 1278"/>
                <a:gd name="T87" fmla="*/ 2147483647 h 1008"/>
                <a:gd name="T88" fmla="*/ 2147483647 w 1278"/>
                <a:gd name="T89" fmla="*/ 2147483647 h 1008"/>
                <a:gd name="T90" fmla="*/ 2147483647 w 1278"/>
                <a:gd name="T91" fmla="*/ 2147483647 h 1008"/>
                <a:gd name="T92" fmla="*/ 2147483647 w 1278"/>
                <a:gd name="T93" fmla="*/ 2147483647 h 1008"/>
                <a:gd name="T94" fmla="*/ 2147483647 w 1278"/>
                <a:gd name="T95" fmla="*/ 2147483647 h 1008"/>
                <a:gd name="T96" fmla="*/ 2147483647 w 1278"/>
                <a:gd name="T97" fmla="*/ 2147483647 h 1008"/>
                <a:gd name="T98" fmla="*/ 2147483647 w 1278"/>
                <a:gd name="T99" fmla="*/ 2147483647 h 1008"/>
                <a:gd name="T100" fmla="*/ 2147483647 w 1278"/>
                <a:gd name="T101" fmla="*/ 2147483647 h 1008"/>
                <a:gd name="T102" fmla="*/ 2147483647 w 1278"/>
                <a:gd name="T103" fmla="*/ 2147483647 h 1008"/>
                <a:gd name="T104" fmla="*/ 2147483647 w 1278"/>
                <a:gd name="T105" fmla="*/ 2147483647 h 1008"/>
                <a:gd name="T106" fmla="*/ 2147483647 w 1278"/>
                <a:gd name="T107" fmla="*/ 2147483647 h 1008"/>
                <a:gd name="T108" fmla="*/ 2147483647 w 1278"/>
                <a:gd name="T109" fmla="*/ 2147483647 h 1008"/>
                <a:gd name="T110" fmla="*/ 2147483647 w 1278"/>
                <a:gd name="T111" fmla="*/ 2147483647 h 10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78"/>
                <a:gd name="T169" fmla="*/ 0 h 1008"/>
                <a:gd name="T170" fmla="*/ 1278 w 1278"/>
                <a:gd name="T171" fmla="*/ 1008 h 100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78" h="1008">
                  <a:moveTo>
                    <a:pt x="1232" y="863"/>
                  </a:moveTo>
                  <a:lnTo>
                    <a:pt x="1228" y="919"/>
                  </a:lnTo>
                  <a:lnTo>
                    <a:pt x="1224" y="1008"/>
                  </a:lnTo>
                  <a:lnTo>
                    <a:pt x="1056" y="994"/>
                  </a:lnTo>
                  <a:lnTo>
                    <a:pt x="1042" y="993"/>
                  </a:lnTo>
                  <a:lnTo>
                    <a:pt x="882" y="982"/>
                  </a:lnTo>
                  <a:lnTo>
                    <a:pt x="680" y="964"/>
                  </a:lnTo>
                  <a:lnTo>
                    <a:pt x="668" y="963"/>
                  </a:lnTo>
                  <a:lnTo>
                    <a:pt x="581" y="954"/>
                  </a:lnTo>
                  <a:lnTo>
                    <a:pt x="532" y="949"/>
                  </a:lnTo>
                  <a:lnTo>
                    <a:pt x="448" y="940"/>
                  </a:lnTo>
                  <a:lnTo>
                    <a:pt x="380" y="933"/>
                  </a:lnTo>
                  <a:lnTo>
                    <a:pt x="376" y="930"/>
                  </a:lnTo>
                  <a:lnTo>
                    <a:pt x="285" y="919"/>
                  </a:lnTo>
                  <a:lnTo>
                    <a:pt x="274" y="918"/>
                  </a:lnTo>
                  <a:lnTo>
                    <a:pt x="117" y="899"/>
                  </a:lnTo>
                  <a:lnTo>
                    <a:pt x="0" y="884"/>
                  </a:lnTo>
                  <a:lnTo>
                    <a:pt x="20" y="743"/>
                  </a:lnTo>
                  <a:lnTo>
                    <a:pt x="29" y="687"/>
                  </a:lnTo>
                  <a:lnTo>
                    <a:pt x="36" y="628"/>
                  </a:lnTo>
                  <a:lnTo>
                    <a:pt x="37" y="607"/>
                  </a:lnTo>
                  <a:lnTo>
                    <a:pt x="45" y="552"/>
                  </a:lnTo>
                  <a:lnTo>
                    <a:pt x="71" y="360"/>
                  </a:lnTo>
                  <a:lnTo>
                    <a:pt x="76" y="326"/>
                  </a:lnTo>
                  <a:lnTo>
                    <a:pt x="81" y="296"/>
                  </a:lnTo>
                  <a:lnTo>
                    <a:pt x="98" y="174"/>
                  </a:lnTo>
                  <a:lnTo>
                    <a:pt x="113" y="73"/>
                  </a:lnTo>
                  <a:lnTo>
                    <a:pt x="122" y="0"/>
                  </a:lnTo>
                  <a:lnTo>
                    <a:pt x="309" y="23"/>
                  </a:lnTo>
                  <a:lnTo>
                    <a:pt x="409" y="36"/>
                  </a:lnTo>
                  <a:lnTo>
                    <a:pt x="482" y="44"/>
                  </a:lnTo>
                  <a:lnTo>
                    <a:pt x="570" y="54"/>
                  </a:lnTo>
                  <a:lnTo>
                    <a:pt x="591" y="56"/>
                  </a:lnTo>
                  <a:lnTo>
                    <a:pt x="743" y="73"/>
                  </a:lnTo>
                  <a:lnTo>
                    <a:pt x="801" y="79"/>
                  </a:lnTo>
                  <a:lnTo>
                    <a:pt x="947" y="91"/>
                  </a:lnTo>
                  <a:lnTo>
                    <a:pt x="1026" y="98"/>
                  </a:lnTo>
                  <a:lnTo>
                    <a:pt x="1058" y="100"/>
                  </a:lnTo>
                  <a:lnTo>
                    <a:pt x="1178" y="109"/>
                  </a:lnTo>
                  <a:lnTo>
                    <a:pt x="1183" y="109"/>
                  </a:lnTo>
                  <a:lnTo>
                    <a:pt x="1278" y="116"/>
                  </a:lnTo>
                  <a:lnTo>
                    <a:pt x="1274" y="172"/>
                  </a:lnTo>
                  <a:lnTo>
                    <a:pt x="1274" y="183"/>
                  </a:lnTo>
                  <a:lnTo>
                    <a:pt x="1270" y="242"/>
                  </a:lnTo>
                  <a:lnTo>
                    <a:pt x="1269" y="261"/>
                  </a:lnTo>
                  <a:lnTo>
                    <a:pt x="1264" y="338"/>
                  </a:lnTo>
                  <a:lnTo>
                    <a:pt x="1258" y="434"/>
                  </a:lnTo>
                  <a:lnTo>
                    <a:pt x="1258" y="435"/>
                  </a:lnTo>
                  <a:lnTo>
                    <a:pt x="1251" y="532"/>
                  </a:lnTo>
                  <a:lnTo>
                    <a:pt x="1250" y="553"/>
                  </a:lnTo>
                  <a:lnTo>
                    <a:pt x="1246" y="629"/>
                  </a:lnTo>
                  <a:lnTo>
                    <a:pt x="1245" y="646"/>
                  </a:lnTo>
                  <a:lnTo>
                    <a:pt x="1240" y="725"/>
                  </a:lnTo>
                  <a:lnTo>
                    <a:pt x="1240" y="727"/>
                  </a:lnTo>
                  <a:lnTo>
                    <a:pt x="1233" y="842"/>
                  </a:lnTo>
                  <a:lnTo>
                    <a:pt x="1232" y="863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8" name="Freeform 34"/>
            <p:cNvSpPr>
              <a:spLocks noEditPoints="1"/>
            </p:cNvSpPr>
            <p:nvPr/>
          </p:nvSpPr>
          <p:spPr bwMode="auto">
            <a:xfrm>
              <a:off x="5541963" y="3986213"/>
              <a:ext cx="1033462" cy="527050"/>
            </a:xfrm>
            <a:custGeom>
              <a:avLst/>
              <a:gdLst>
                <a:gd name="T0" fmla="*/ 2147483647 w 1302"/>
                <a:gd name="T1" fmla="*/ 2147483647 h 664"/>
                <a:gd name="T2" fmla="*/ 2147483647 w 1302"/>
                <a:gd name="T3" fmla="*/ 2147483647 h 664"/>
                <a:gd name="T4" fmla="*/ 2147483647 w 1302"/>
                <a:gd name="T5" fmla="*/ 2147483647 h 664"/>
                <a:gd name="T6" fmla="*/ 2147483647 w 1302"/>
                <a:gd name="T7" fmla="*/ 2147483647 h 664"/>
                <a:gd name="T8" fmla="*/ 2147483647 w 1302"/>
                <a:gd name="T9" fmla="*/ 2147483647 h 664"/>
                <a:gd name="T10" fmla="*/ 2147483647 w 1302"/>
                <a:gd name="T11" fmla="*/ 2147483647 h 664"/>
                <a:gd name="T12" fmla="*/ 2147483647 w 1302"/>
                <a:gd name="T13" fmla="*/ 2147483647 h 664"/>
                <a:gd name="T14" fmla="*/ 2147483647 w 1302"/>
                <a:gd name="T15" fmla="*/ 2147483647 h 664"/>
                <a:gd name="T16" fmla="*/ 2147483647 w 1302"/>
                <a:gd name="T17" fmla="*/ 2147483647 h 664"/>
                <a:gd name="T18" fmla="*/ 2147483647 w 1302"/>
                <a:gd name="T19" fmla="*/ 2147483647 h 664"/>
                <a:gd name="T20" fmla="*/ 2147483647 w 1302"/>
                <a:gd name="T21" fmla="*/ 2147483647 h 664"/>
                <a:gd name="T22" fmla="*/ 2147483647 w 1302"/>
                <a:gd name="T23" fmla="*/ 2147483647 h 664"/>
                <a:gd name="T24" fmla="*/ 2147483647 w 1302"/>
                <a:gd name="T25" fmla="*/ 2147483647 h 664"/>
                <a:gd name="T26" fmla="*/ 2147483647 w 1302"/>
                <a:gd name="T27" fmla="*/ 2147483647 h 664"/>
                <a:gd name="T28" fmla="*/ 2147483647 w 1302"/>
                <a:gd name="T29" fmla="*/ 2147483647 h 664"/>
                <a:gd name="T30" fmla="*/ 2147483647 w 1302"/>
                <a:gd name="T31" fmla="*/ 2147483647 h 664"/>
                <a:gd name="T32" fmla="*/ 2147483647 w 1302"/>
                <a:gd name="T33" fmla="*/ 2147483647 h 664"/>
                <a:gd name="T34" fmla="*/ 2147483647 w 1302"/>
                <a:gd name="T35" fmla="*/ 2147483647 h 664"/>
                <a:gd name="T36" fmla="*/ 2147483647 w 1302"/>
                <a:gd name="T37" fmla="*/ 2147483647 h 664"/>
                <a:gd name="T38" fmla="*/ 2147483647 w 1302"/>
                <a:gd name="T39" fmla="*/ 2147483647 h 664"/>
                <a:gd name="T40" fmla="*/ 2147483647 w 1302"/>
                <a:gd name="T41" fmla="*/ 2147483647 h 664"/>
                <a:gd name="T42" fmla="*/ 2147483647 w 1302"/>
                <a:gd name="T43" fmla="*/ 2147483647 h 664"/>
                <a:gd name="T44" fmla="*/ 2147483647 w 1302"/>
                <a:gd name="T45" fmla="*/ 2147483647 h 664"/>
                <a:gd name="T46" fmla="*/ 2147483647 w 1302"/>
                <a:gd name="T47" fmla="*/ 2147483647 h 664"/>
                <a:gd name="T48" fmla="*/ 2147483647 w 1302"/>
                <a:gd name="T49" fmla="*/ 2147483647 h 664"/>
                <a:gd name="T50" fmla="*/ 2147483647 w 1302"/>
                <a:gd name="T51" fmla="*/ 2147483647 h 664"/>
                <a:gd name="T52" fmla="*/ 2147483647 w 1302"/>
                <a:gd name="T53" fmla="*/ 2147483647 h 664"/>
                <a:gd name="T54" fmla="*/ 2147483647 w 1302"/>
                <a:gd name="T55" fmla="*/ 2147483647 h 664"/>
                <a:gd name="T56" fmla="*/ 2147483647 w 1302"/>
                <a:gd name="T57" fmla="*/ 2147483647 h 664"/>
                <a:gd name="T58" fmla="*/ 2147483647 w 1302"/>
                <a:gd name="T59" fmla="*/ 2147483647 h 664"/>
                <a:gd name="T60" fmla="*/ 2147483647 w 1302"/>
                <a:gd name="T61" fmla="*/ 2147483647 h 664"/>
                <a:gd name="T62" fmla="*/ 2147483647 w 1302"/>
                <a:gd name="T63" fmla="*/ 2147483647 h 664"/>
                <a:gd name="T64" fmla="*/ 2147483647 w 1302"/>
                <a:gd name="T65" fmla="*/ 2147483647 h 664"/>
                <a:gd name="T66" fmla="*/ 2147483647 w 1302"/>
                <a:gd name="T67" fmla="*/ 2147483647 h 664"/>
                <a:gd name="T68" fmla="*/ 2147483647 w 1302"/>
                <a:gd name="T69" fmla="*/ 2147483647 h 664"/>
                <a:gd name="T70" fmla="*/ 2147483647 w 1302"/>
                <a:gd name="T71" fmla="*/ 2147483647 h 664"/>
                <a:gd name="T72" fmla="*/ 2147483647 w 1302"/>
                <a:gd name="T73" fmla="*/ 2147483647 h 664"/>
                <a:gd name="T74" fmla="*/ 2147483647 w 1302"/>
                <a:gd name="T75" fmla="*/ 2147483647 h 664"/>
                <a:gd name="T76" fmla="*/ 2147483647 w 1302"/>
                <a:gd name="T77" fmla="*/ 2147483647 h 664"/>
                <a:gd name="T78" fmla="*/ 2147483647 w 1302"/>
                <a:gd name="T79" fmla="*/ 2147483647 h 664"/>
                <a:gd name="T80" fmla="*/ 2147483647 w 1302"/>
                <a:gd name="T81" fmla="*/ 2147483647 h 664"/>
                <a:gd name="T82" fmla="*/ 2147483647 w 1302"/>
                <a:gd name="T83" fmla="*/ 2147483647 h 664"/>
                <a:gd name="T84" fmla="*/ 2147483647 w 1302"/>
                <a:gd name="T85" fmla="*/ 2147483647 h 664"/>
                <a:gd name="T86" fmla="*/ 2147483647 w 1302"/>
                <a:gd name="T87" fmla="*/ 2147483647 h 664"/>
                <a:gd name="T88" fmla="*/ 2147483647 w 1302"/>
                <a:gd name="T89" fmla="*/ 2147483647 h 664"/>
                <a:gd name="T90" fmla="*/ 2147483647 w 1302"/>
                <a:gd name="T91" fmla="*/ 2147483647 h 664"/>
                <a:gd name="T92" fmla="*/ 2147483647 w 1302"/>
                <a:gd name="T93" fmla="*/ 2147483647 h 664"/>
                <a:gd name="T94" fmla="*/ 2147483647 w 1302"/>
                <a:gd name="T95" fmla="*/ 2147483647 h 664"/>
                <a:gd name="T96" fmla="*/ 2147483647 w 1302"/>
                <a:gd name="T97" fmla="*/ 2147483647 h 664"/>
                <a:gd name="T98" fmla="*/ 2147483647 w 1302"/>
                <a:gd name="T99" fmla="*/ 2147483647 h 664"/>
                <a:gd name="T100" fmla="*/ 2147483647 w 1302"/>
                <a:gd name="T101" fmla="*/ 2147483647 h 664"/>
                <a:gd name="T102" fmla="*/ 2147483647 w 1302"/>
                <a:gd name="T103" fmla="*/ 2147483647 h 664"/>
                <a:gd name="T104" fmla="*/ 2147483647 w 1302"/>
                <a:gd name="T105" fmla="*/ 2147483647 h 664"/>
                <a:gd name="T106" fmla="*/ 2147483647 w 1302"/>
                <a:gd name="T107" fmla="*/ 2147483647 h 664"/>
                <a:gd name="T108" fmla="*/ 2147483647 w 1302"/>
                <a:gd name="T109" fmla="*/ 2147483647 h 664"/>
                <a:gd name="T110" fmla="*/ 2147483647 w 1302"/>
                <a:gd name="T111" fmla="*/ 2147483647 h 664"/>
                <a:gd name="T112" fmla="*/ 2147483647 w 1302"/>
                <a:gd name="T113" fmla="*/ 2147483647 h 664"/>
                <a:gd name="T114" fmla="*/ 2147483647 w 1302"/>
                <a:gd name="T115" fmla="*/ 2147483647 h 664"/>
                <a:gd name="T116" fmla="*/ 2147483647 w 1302"/>
                <a:gd name="T117" fmla="*/ 2147483647 h 6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02"/>
                <a:gd name="T178" fmla="*/ 0 h 664"/>
                <a:gd name="T179" fmla="*/ 1302 w 1302"/>
                <a:gd name="T180" fmla="*/ 664 h 66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02" h="664">
                  <a:moveTo>
                    <a:pt x="536" y="584"/>
                  </a:moveTo>
                  <a:lnTo>
                    <a:pt x="489" y="590"/>
                  </a:lnTo>
                  <a:lnTo>
                    <a:pt x="438" y="596"/>
                  </a:lnTo>
                  <a:lnTo>
                    <a:pt x="430" y="596"/>
                  </a:lnTo>
                  <a:lnTo>
                    <a:pt x="388" y="600"/>
                  </a:lnTo>
                  <a:lnTo>
                    <a:pt x="337" y="606"/>
                  </a:lnTo>
                  <a:lnTo>
                    <a:pt x="328" y="606"/>
                  </a:lnTo>
                  <a:lnTo>
                    <a:pt x="299" y="610"/>
                  </a:lnTo>
                  <a:lnTo>
                    <a:pt x="296" y="604"/>
                  </a:lnTo>
                  <a:lnTo>
                    <a:pt x="261" y="605"/>
                  </a:lnTo>
                  <a:lnTo>
                    <a:pt x="268" y="626"/>
                  </a:lnTo>
                  <a:lnTo>
                    <a:pt x="269" y="635"/>
                  </a:lnTo>
                  <a:lnTo>
                    <a:pt x="269" y="644"/>
                  </a:lnTo>
                  <a:lnTo>
                    <a:pt x="190" y="651"/>
                  </a:lnTo>
                  <a:lnTo>
                    <a:pt x="186" y="651"/>
                  </a:lnTo>
                  <a:lnTo>
                    <a:pt x="135" y="655"/>
                  </a:lnTo>
                  <a:lnTo>
                    <a:pt x="131" y="655"/>
                  </a:lnTo>
                  <a:lnTo>
                    <a:pt x="40" y="662"/>
                  </a:lnTo>
                  <a:lnTo>
                    <a:pt x="27" y="662"/>
                  </a:lnTo>
                  <a:lnTo>
                    <a:pt x="27" y="660"/>
                  </a:lnTo>
                  <a:lnTo>
                    <a:pt x="33" y="636"/>
                  </a:lnTo>
                  <a:lnTo>
                    <a:pt x="34" y="634"/>
                  </a:lnTo>
                  <a:lnTo>
                    <a:pt x="39" y="633"/>
                  </a:lnTo>
                  <a:lnTo>
                    <a:pt x="42" y="634"/>
                  </a:lnTo>
                  <a:lnTo>
                    <a:pt x="49" y="644"/>
                  </a:lnTo>
                  <a:lnTo>
                    <a:pt x="57" y="645"/>
                  </a:lnTo>
                  <a:lnTo>
                    <a:pt x="62" y="642"/>
                  </a:lnTo>
                  <a:lnTo>
                    <a:pt x="63" y="630"/>
                  </a:lnTo>
                  <a:lnTo>
                    <a:pt x="67" y="626"/>
                  </a:lnTo>
                  <a:lnTo>
                    <a:pt x="69" y="621"/>
                  </a:lnTo>
                  <a:lnTo>
                    <a:pt x="62" y="612"/>
                  </a:lnTo>
                  <a:lnTo>
                    <a:pt x="62" y="610"/>
                  </a:lnTo>
                  <a:lnTo>
                    <a:pt x="65" y="602"/>
                  </a:lnTo>
                  <a:lnTo>
                    <a:pt x="70" y="602"/>
                  </a:lnTo>
                  <a:lnTo>
                    <a:pt x="75" y="599"/>
                  </a:lnTo>
                  <a:lnTo>
                    <a:pt x="73" y="594"/>
                  </a:lnTo>
                  <a:lnTo>
                    <a:pt x="67" y="591"/>
                  </a:lnTo>
                  <a:lnTo>
                    <a:pt x="65" y="587"/>
                  </a:lnTo>
                  <a:lnTo>
                    <a:pt x="65" y="583"/>
                  </a:lnTo>
                  <a:lnTo>
                    <a:pt x="72" y="577"/>
                  </a:lnTo>
                  <a:lnTo>
                    <a:pt x="75" y="558"/>
                  </a:lnTo>
                  <a:lnTo>
                    <a:pt x="75" y="552"/>
                  </a:lnTo>
                  <a:lnTo>
                    <a:pt x="70" y="551"/>
                  </a:lnTo>
                  <a:lnTo>
                    <a:pt x="67" y="549"/>
                  </a:lnTo>
                  <a:lnTo>
                    <a:pt x="62" y="543"/>
                  </a:lnTo>
                  <a:lnTo>
                    <a:pt x="62" y="534"/>
                  </a:lnTo>
                  <a:lnTo>
                    <a:pt x="65" y="528"/>
                  </a:lnTo>
                  <a:lnTo>
                    <a:pt x="70" y="523"/>
                  </a:lnTo>
                  <a:lnTo>
                    <a:pt x="78" y="506"/>
                  </a:lnTo>
                  <a:lnTo>
                    <a:pt x="90" y="497"/>
                  </a:lnTo>
                  <a:lnTo>
                    <a:pt x="101" y="497"/>
                  </a:lnTo>
                  <a:lnTo>
                    <a:pt x="113" y="499"/>
                  </a:lnTo>
                  <a:lnTo>
                    <a:pt x="135" y="509"/>
                  </a:lnTo>
                  <a:lnTo>
                    <a:pt x="136" y="512"/>
                  </a:lnTo>
                  <a:lnTo>
                    <a:pt x="145" y="512"/>
                  </a:lnTo>
                  <a:lnTo>
                    <a:pt x="158" y="516"/>
                  </a:lnTo>
                  <a:lnTo>
                    <a:pt x="168" y="524"/>
                  </a:lnTo>
                  <a:lnTo>
                    <a:pt x="176" y="526"/>
                  </a:lnTo>
                  <a:lnTo>
                    <a:pt x="181" y="524"/>
                  </a:lnTo>
                  <a:lnTo>
                    <a:pt x="183" y="523"/>
                  </a:lnTo>
                  <a:lnTo>
                    <a:pt x="186" y="516"/>
                  </a:lnTo>
                  <a:lnTo>
                    <a:pt x="191" y="504"/>
                  </a:lnTo>
                  <a:lnTo>
                    <a:pt x="185" y="493"/>
                  </a:lnTo>
                  <a:lnTo>
                    <a:pt x="175" y="482"/>
                  </a:lnTo>
                  <a:lnTo>
                    <a:pt x="173" y="474"/>
                  </a:lnTo>
                  <a:lnTo>
                    <a:pt x="178" y="449"/>
                  </a:lnTo>
                  <a:lnTo>
                    <a:pt x="186" y="445"/>
                  </a:lnTo>
                  <a:lnTo>
                    <a:pt x="197" y="446"/>
                  </a:lnTo>
                  <a:lnTo>
                    <a:pt x="205" y="438"/>
                  </a:lnTo>
                  <a:lnTo>
                    <a:pt x="243" y="428"/>
                  </a:lnTo>
                  <a:lnTo>
                    <a:pt x="245" y="420"/>
                  </a:lnTo>
                  <a:lnTo>
                    <a:pt x="234" y="405"/>
                  </a:lnTo>
                  <a:lnTo>
                    <a:pt x="228" y="395"/>
                  </a:lnTo>
                  <a:lnTo>
                    <a:pt x="228" y="388"/>
                  </a:lnTo>
                  <a:lnTo>
                    <a:pt x="231" y="378"/>
                  </a:lnTo>
                  <a:lnTo>
                    <a:pt x="241" y="370"/>
                  </a:lnTo>
                  <a:lnTo>
                    <a:pt x="246" y="354"/>
                  </a:lnTo>
                  <a:lnTo>
                    <a:pt x="251" y="355"/>
                  </a:lnTo>
                  <a:lnTo>
                    <a:pt x="260" y="360"/>
                  </a:lnTo>
                  <a:lnTo>
                    <a:pt x="262" y="354"/>
                  </a:lnTo>
                  <a:lnTo>
                    <a:pt x="266" y="352"/>
                  </a:lnTo>
                  <a:lnTo>
                    <a:pt x="267" y="345"/>
                  </a:lnTo>
                  <a:lnTo>
                    <a:pt x="261" y="337"/>
                  </a:lnTo>
                  <a:lnTo>
                    <a:pt x="261" y="331"/>
                  </a:lnTo>
                  <a:lnTo>
                    <a:pt x="264" y="327"/>
                  </a:lnTo>
                  <a:lnTo>
                    <a:pt x="267" y="325"/>
                  </a:lnTo>
                  <a:lnTo>
                    <a:pt x="275" y="332"/>
                  </a:lnTo>
                  <a:lnTo>
                    <a:pt x="281" y="334"/>
                  </a:lnTo>
                  <a:lnTo>
                    <a:pt x="294" y="330"/>
                  </a:lnTo>
                  <a:lnTo>
                    <a:pt x="297" y="330"/>
                  </a:lnTo>
                  <a:lnTo>
                    <a:pt x="300" y="328"/>
                  </a:lnTo>
                  <a:lnTo>
                    <a:pt x="306" y="328"/>
                  </a:lnTo>
                  <a:lnTo>
                    <a:pt x="306" y="342"/>
                  </a:lnTo>
                  <a:lnTo>
                    <a:pt x="312" y="343"/>
                  </a:lnTo>
                  <a:lnTo>
                    <a:pt x="319" y="339"/>
                  </a:lnTo>
                  <a:lnTo>
                    <a:pt x="321" y="334"/>
                  </a:lnTo>
                  <a:lnTo>
                    <a:pt x="320" y="328"/>
                  </a:lnTo>
                  <a:lnTo>
                    <a:pt x="314" y="322"/>
                  </a:lnTo>
                  <a:lnTo>
                    <a:pt x="318" y="311"/>
                  </a:lnTo>
                  <a:lnTo>
                    <a:pt x="336" y="322"/>
                  </a:lnTo>
                  <a:lnTo>
                    <a:pt x="344" y="316"/>
                  </a:lnTo>
                  <a:lnTo>
                    <a:pt x="356" y="316"/>
                  </a:lnTo>
                  <a:lnTo>
                    <a:pt x="370" y="324"/>
                  </a:lnTo>
                  <a:lnTo>
                    <a:pt x="377" y="327"/>
                  </a:lnTo>
                  <a:lnTo>
                    <a:pt x="385" y="332"/>
                  </a:lnTo>
                  <a:lnTo>
                    <a:pt x="394" y="333"/>
                  </a:lnTo>
                  <a:lnTo>
                    <a:pt x="397" y="335"/>
                  </a:lnTo>
                  <a:lnTo>
                    <a:pt x="403" y="343"/>
                  </a:lnTo>
                  <a:lnTo>
                    <a:pt x="408" y="345"/>
                  </a:lnTo>
                  <a:lnTo>
                    <a:pt x="412" y="339"/>
                  </a:lnTo>
                  <a:lnTo>
                    <a:pt x="417" y="316"/>
                  </a:lnTo>
                  <a:lnTo>
                    <a:pt x="420" y="311"/>
                  </a:lnTo>
                  <a:lnTo>
                    <a:pt x="424" y="310"/>
                  </a:lnTo>
                  <a:lnTo>
                    <a:pt x="434" y="308"/>
                  </a:lnTo>
                  <a:lnTo>
                    <a:pt x="439" y="303"/>
                  </a:lnTo>
                  <a:lnTo>
                    <a:pt x="445" y="295"/>
                  </a:lnTo>
                  <a:lnTo>
                    <a:pt x="451" y="294"/>
                  </a:lnTo>
                  <a:lnTo>
                    <a:pt x="455" y="296"/>
                  </a:lnTo>
                  <a:lnTo>
                    <a:pt x="465" y="313"/>
                  </a:lnTo>
                  <a:lnTo>
                    <a:pt x="470" y="313"/>
                  </a:lnTo>
                  <a:lnTo>
                    <a:pt x="477" y="309"/>
                  </a:lnTo>
                  <a:lnTo>
                    <a:pt x="480" y="309"/>
                  </a:lnTo>
                  <a:lnTo>
                    <a:pt x="481" y="311"/>
                  </a:lnTo>
                  <a:lnTo>
                    <a:pt x="480" y="320"/>
                  </a:lnTo>
                  <a:lnTo>
                    <a:pt x="481" y="323"/>
                  </a:lnTo>
                  <a:lnTo>
                    <a:pt x="485" y="323"/>
                  </a:lnTo>
                  <a:lnTo>
                    <a:pt x="491" y="319"/>
                  </a:lnTo>
                  <a:lnTo>
                    <a:pt x="492" y="305"/>
                  </a:lnTo>
                  <a:lnTo>
                    <a:pt x="494" y="304"/>
                  </a:lnTo>
                  <a:lnTo>
                    <a:pt x="502" y="304"/>
                  </a:lnTo>
                  <a:lnTo>
                    <a:pt x="504" y="303"/>
                  </a:lnTo>
                  <a:lnTo>
                    <a:pt x="506" y="300"/>
                  </a:lnTo>
                  <a:lnTo>
                    <a:pt x="502" y="289"/>
                  </a:lnTo>
                  <a:lnTo>
                    <a:pt x="502" y="282"/>
                  </a:lnTo>
                  <a:lnTo>
                    <a:pt x="503" y="277"/>
                  </a:lnTo>
                  <a:lnTo>
                    <a:pt x="506" y="275"/>
                  </a:lnTo>
                  <a:lnTo>
                    <a:pt x="513" y="272"/>
                  </a:lnTo>
                  <a:lnTo>
                    <a:pt x="515" y="269"/>
                  </a:lnTo>
                  <a:lnTo>
                    <a:pt x="515" y="265"/>
                  </a:lnTo>
                  <a:lnTo>
                    <a:pt x="509" y="262"/>
                  </a:lnTo>
                  <a:lnTo>
                    <a:pt x="510" y="257"/>
                  </a:lnTo>
                  <a:lnTo>
                    <a:pt x="513" y="257"/>
                  </a:lnTo>
                  <a:lnTo>
                    <a:pt x="521" y="260"/>
                  </a:lnTo>
                  <a:lnTo>
                    <a:pt x="523" y="257"/>
                  </a:lnTo>
                  <a:lnTo>
                    <a:pt x="531" y="254"/>
                  </a:lnTo>
                  <a:lnTo>
                    <a:pt x="532" y="251"/>
                  </a:lnTo>
                  <a:lnTo>
                    <a:pt x="531" y="249"/>
                  </a:lnTo>
                  <a:lnTo>
                    <a:pt x="523" y="247"/>
                  </a:lnTo>
                  <a:lnTo>
                    <a:pt x="522" y="241"/>
                  </a:lnTo>
                  <a:lnTo>
                    <a:pt x="526" y="241"/>
                  </a:lnTo>
                  <a:lnTo>
                    <a:pt x="530" y="244"/>
                  </a:lnTo>
                  <a:lnTo>
                    <a:pt x="539" y="249"/>
                  </a:lnTo>
                  <a:lnTo>
                    <a:pt x="541" y="265"/>
                  </a:lnTo>
                  <a:lnTo>
                    <a:pt x="544" y="270"/>
                  </a:lnTo>
                  <a:lnTo>
                    <a:pt x="549" y="273"/>
                  </a:lnTo>
                  <a:lnTo>
                    <a:pt x="560" y="277"/>
                  </a:lnTo>
                  <a:lnTo>
                    <a:pt x="575" y="277"/>
                  </a:lnTo>
                  <a:lnTo>
                    <a:pt x="585" y="286"/>
                  </a:lnTo>
                  <a:lnTo>
                    <a:pt x="587" y="280"/>
                  </a:lnTo>
                  <a:lnTo>
                    <a:pt x="592" y="277"/>
                  </a:lnTo>
                  <a:lnTo>
                    <a:pt x="600" y="274"/>
                  </a:lnTo>
                  <a:lnTo>
                    <a:pt x="605" y="269"/>
                  </a:lnTo>
                  <a:lnTo>
                    <a:pt x="606" y="262"/>
                  </a:lnTo>
                  <a:lnTo>
                    <a:pt x="604" y="236"/>
                  </a:lnTo>
                  <a:lnTo>
                    <a:pt x="613" y="221"/>
                  </a:lnTo>
                  <a:lnTo>
                    <a:pt x="614" y="213"/>
                  </a:lnTo>
                  <a:lnTo>
                    <a:pt x="620" y="211"/>
                  </a:lnTo>
                  <a:lnTo>
                    <a:pt x="623" y="211"/>
                  </a:lnTo>
                  <a:lnTo>
                    <a:pt x="630" y="213"/>
                  </a:lnTo>
                  <a:lnTo>
                    <a:pt x="640" y="205"/>
                  </a:lnTo>
                  <a:lnTo>
                    <a:pt x="645" y="196"/>
                  </a:lnTo>
                  <a:lnTo>
                    <a:pt x="645" y="186"/>
                  </a:lnTo>
                  <a:lnTo>
                    <a:pt x="648" y="172"/>
                  </a:lnTo>
                  <a:lnTo>
                    <a:pt x="667" y="164"/>
                  </a:lnTo>
                  <a:lnTo>
                    <a:pt x="673" y="152"/>
                  </a:lnTo>
                  <a:lnTo>
                    <a:pt x="677" y="147"/>
                  </a:lnTo>
                  <a:lnTo>
                    <a:pt x="680" y="142"/>
                  </a:lnTo>
                  <a:lnTo>
                    <a:pt x="677" y="137"/>
                  </a:lnTo>
                  <a:lnTo>
                    <a:pt x="670" y="113"/>
                  </a:lnTo>
                  <a:lnTo>
                    <a:pt x="670" y="106"/>
                  </a:lnTo>
                  <a:lnTo>
                    <a:pt x="675" y="103"/>
                  </a:lnTo>
                  <a:lnTo>
                    <a:pt x="689" y="101"/>
                  </a:lnTo>
                  <a:lnTo>
                    <a:pt x="700" y="99"/>
                  </a:lnTo>
                  <a:lnTo>
                    <a:pt x="712" y="108"/>
                  </a:lnTo>
                  <a:lnTo>
                    <a:pt x="720" y="107"/>
                  </a:lnTo>
                  <a:lnTo>
                    <a:pt x="727" y="103"/>
                  </a:lnTo>
                  <a:lnTo>
                    <a:pt x="734" y="93"/>
                  </a:lnTo>
                  <a:lnTo>
                    <a:pt x="741" y="90"/>
                  </a:lnTo>
                  <a:lnTo>
                    <a:pt x="749" y="85"/>
                  </a:lnTo>
                  <a:lnTo>
                    <a:pt x="775" y="79"/>
                  </a:lnTo>
                  <a:lnTo>
                    <a:pt x="773" y="70"/>
                  </a:lnTo>
                  <a:lnTo>
                    <a:pt x="779" y="62"/>
                  </a:lnTo>
                  <a:lnTo>
                    <a:pt x="779" y="59"/>
                  </a:lnTo>
                  <a:lnTo>
                    <a:pt x="775" y="55"/>
                  </a:lnTo>
                  <a:lnTo>
                    <a:pt x="766" y="55"/>
                  </a:lnTo>
                  <a:lnTo>
                    <a:pt x="763" y="54"/>
                  </a:lnTo>
                  <a:lnTo>
                    <a:pt x="763" y="51"/>
                  </a:lnTo>
                  <a:lnTo>
                    <a:pt x="767" y="44"/>
                  </a:lnTo>
                  <a:lnTo>
                    <a:pt x="768" y="37"/>
                  </a:lnTo>
                  <a:lnTo>
                    <a:pt x="766" y="32"/>
                  </a:lnTo>
                  <a:lnTo>
                    <a:pt x="759" y="28"/>
                  </a:lnTo>
                  <a:lnTo>
                    <a:pt x="757" y="23"/>
                  </a:lnTo>
                  <a:lnTo>
                    <a:pt x="757" y="21"/>
                  </a:lnTo>
                  <a:lnTo>
                    <a:pt x="766" y="10"/>
                  </a:lnTo>
                  <a:lnTo>
                    <a:pt x="768" y="10"/>
                  </a:lnTo>
                  <a:lnTo>
                    <a:pt x="772" y="9"/>
                  </a:lnTo>
                  <a:lnTo>
                    <a:pt x="779" y="0"/>
                  </a:lnTo>
                  <a:lnTo>
                    <a:pt x="794" y="10"/>
                  </a:lnTo>
                  <a:lnTo>
                    <a:pt x="802" y="13"/>
                  </a:lnTo>
                  <a:lnTo>
                    <a:pt x="806" y="13"/>
                  </a:lnTo>
                  <a:lnTo>
                    <a:pt x="819" y="6"/>
                  </a:lnTo>
                  <a:lnTo>
                    <a:pt x="823" y="2"/>
                  </a:lnTo>
                  <a:lnTo>
                    <a:pt x="831" y="1"/>
                  </a:lnTo>
                  <a:lnTo>
                    <a:pt x="834" y="7"/>
                  </a:lnTo>
                  <a:lnTo>
                    <a:pt x="836" y="15"/>
                  </a:lnTo>
                  <a:lnTo>
                    <a:pt x="842" y="16"/>
                  </a:lnTo>
                  <a:lnTo>
                    <a:pt x="849" y="15"/>
                  </a:lnTo>
                  <a:lnTo>
                    <a:pt x="856" y="20"/>
                  </a:lnTo>
                  <a:lnTo>
                    <a:pt x="862" y="35"/>
                  </a:lnTo>
                  <a:lnTo>
                    <a:pt x="866" y="40"/>
                  </a:lnTo>
                  <a:lnTo>
                    <a:pt x="872" y="50"/>
                  </a:lnTo>
                  <a:lnTo>
                    <a:pt x="876" y="62"/>
                  </a:lnTo>
                  <a:lnTo>
                    <a:pt x="885" y="67"/>
                  </a:lnTo>
                  <a:lnTo>
                    <a:pt x="901" y="70"/>
                  </a:lnTo>
                  <a:lnTo>
                    <a:pt x="907" y="69"/>
                  </a:lnTo>
                  <a:lnTo>
                    <a:pt x="922" y="64"/>
                  </a:lnTo>
                  <a:lnTo>
                    <a:pt x="931" y="68"/>
                  </a:lnTo>
                  <a:lnTo>
                    <a:pt x="940" y="69"/>
                  </a:lnTo>
                  <a:lnTo>
                    <a:pt x="945" y="76"/>
                  </a:lnTo>
                  <a:lnTo>
                    <a:pt x="953" y="79"/>
                  </a:lnTo>
                  <a:lnTo>
                    <a:pt x="957" y="89"/>
                  </a:lnTo>
                  <a:lnTo>
                    <a:pt x="968" y="91"/>
                  </a:lnTo>
                  <a:lnTo>
                    <a:pt x="975" y="93"/>
                  </a:lnTo>
                  <a:lnTo>
                    <a:pt x="978" y="92"/>
                  </a:lnTo>
                  <a:lnTo>
                    <a:pt x="979" y="89"/>
                  </a:lnTo>
                  <a:lnTo>
                    <a:pt x="980" y="82"/>
                  </a:lnTo>
                  <a:lnTo>
                    <a:pt x="983" y="79"/>
                  </a:lnTo>
                  <a:lnTo>
                    <a:pt x="998" y="73"/>
                  </a:lnTo>
                  <a:lnTo>
                    <a:pt x="1002" y="74"/>
                  </a:lnTo>
                  <a:lnTo>
                    <a:pt x="1012" y="78"/>
                  </a:lnTo>
                  <a:lnTo>
                    <a:pt x="1025" y="78"/>
                  </a:lnTo>
                  <a:lnTo>
                    <a:pt x="1033" y="83"/>
                  </a:lnTo>
                  <a:lnTo>
                    <a:pt x="1036" y="88"/>
                  </a:lnTo>
                  <a:lnTo>
                    <a:pt x="1038" y="90"/>
                  </a:lnTo>
                  <a:lnTo>
                    <a:pt x="1041" y="90"/>
                  </a:lnTo>
                  <a:lnTo>
                    <a:pt x="1044" y="86"/>
                  </a:lnTo>
                  <a:lnTo>
                    <a:pt x="1048" y="83"/>
                  </a:lnTo>
                  <a:lnTo>
                    <a:pt x="1059" y="84"/>
                  </a:lnTo>
                  <a:lnTo>
                    <a:pt x="1066" y="82"/>
                  </a:lnTo>
                  <a:lnTo>
                    <a:pt x="1069" y="70"/>
                  </a:lnTo>
                  <a:lnTo>
                    <a:pt x="1077" y="64"/>
                  </a:lnTo>
                  <a:lnTo>
                    <a:pt x="1082" y="58"/>
                  </a:lnTo>
                  <a:lnTo>
                    <a:pt x="1091" y="55"/>
                  </a:lnTo>
                  <a:lnTo>
                    <a:pt x="1099" y="48"/>
                  </a:lnTo>
                  <a:lnTo>
                    <a:pt x="1105" y="48"/>
                  </a:lnTo>
                  <a:lnTo>
                    <a:pt x="1108" y="53"/>
                  </a:lnTo>
                  <a:lnTo>
                    <a:pt x="1108" y="61"/>
                  </a:lnTo>
                  <a:lnTo>
                    <a:pt x="1113" y="67"/>
                  </a:lnTo>
                  <a:lnTo>
                    <a:pt x="1115" y="78"/>
                  </a:lnTo>
                  <a:lnTo>
                    <a:pt x="1121" y="84"/>
                  </a:lnTo>
                  <a:lnTo>
                    <a:pt x="1126" y="86"/>
                  </a:lnTo>
                  <a:lnTo>
                    <a:pt x="1136" y="86"/>
                  </a:lnTo>
                  <a:lnTo>
                    <a:pt x="1144" y="89"/>
                  </a:lnTo>
                  <a:lnTo>
                    <a:pt x="1150" y="96"/>
                  </a:lnTo>
                  <a:lnTo>
                    <a:pt x="1160" y="101"/>
                  </a:lnTo>
                  <a:lnTo>
                    <a:pt x="1166" y="114"/>
                  </a:lnTo>
                  <a:lnTo>
                    <a:pt x="1166" y="123"/>
                  </a:lnTo>
                  <a:lnTo>
                    <a:pt x="1172" y="136"/>
                  </a:lnTo>
                  <a:lnTo>
                    <a:pt x="1172" y="141"/>
                  </a:lnTo>
                  <a:lnTo>
                    <a:pt x="1173" y="147"/>
                  </a:lnTo>
                  <a:lnTo>
                    <a:pt x="1172" y="151"/>
                  </a:lnTo>
                  <a:lnTo>
                    <a:pt x="1167" y="153"/>
                  </a:lnTo>
                  <a:lnTo>
                    <a:pt x="1169" y="162"/>
                  </a:lnTo>
                  <a:lnTo>
                    <a:pt x="1169" y="166"/>
                  </a:lnTo>
                  <a:lnTo>
                    <a:pt x="1164" y="169"/>
                  </a:lnTo>
                  <a:lnTo>
                    <a:pt x="1165" y="174"/>
                  </a:lnTo>
                  <a:lnTo>
                    <a:pt x="1175" y="181"/>
                  </a:lnTo>
                  <a:lnTo>
                    <a:pt x="1189" y="199"/>
                  </a:lnTo>
                  <a:lnTo>
                    <a:pt x="1199" y="207"/>
                  </a:lnTo>
                  <a:lnTo>
                    <a:pt x="1199" y="212"/>
                  </a:lnTo>
                  <a:lnTo>
                    <a:pt x="1197" y="215"/>
                  </a:lnTo>
                  <a:lnTo>
                    <a:pt x="1197" y="220"/>
                  </a:lnTo>
                  <a:lnTo>
                    <a:pt x="1209" y="225"/>
                  </a:lnTo>
                  <a:lnTo>
                    <a:pt x="1212" y="229"/>
                  </a:lnTo>
                  <a:lnTo>
                    <a:pt x="1217" y="242"/>
                  </a:lnTo>
                  <a:lnTo>
                    <a:pt x="1228" y="247"/>
                  </a:lnTo>
                  <a:lnTo>
                    <a:pt x="1233" y="251"/>
                  </a:lnTo>
                  <a:lnTo>
                    <a:pt x="1232" y="255"/>
                  </a:lnTo>
                  <a:lnTo>
                    <a:pt x="1240" y="271"/>
                  </a:lnTo>
                  <a:lnTo>
                    <a:pt x="1250" y="272"/>
                  </a:lnTo>
                  <a:lnTo>
                    <a:pt x="1257" y="279"/>
                  </a:lnTo>
                  <a:lnTo>
                    <a:pt x="1259" y="274"/>
                  </a:lnTo>
                  <a:lnTo>
                    <a:pt x="1266" y="284"/>
                  </a:lnTo>
                  <a:lnTo>
                    <a:pt x="1271" y="284"/>
                  </a:lnTo>
                  <a:lnTo>
                    <a:pt x="1271" y="288"/>
                  </a:lnTo>
                  <a:lnTo>
                    <a:pt x="1268" y="289"/>
                  </a:lnTo>
                  <a:lnTo>
                    <a:pt x="1270" y="292"/>
                  </a:lnTo>
                  <a:lnTo>
                    <a:pt x="1280" y="292"/>
                  </a:lnTo>
                  <a:lnTo>
                    <a:pt x="1286" y="296"/>
                  </a:lnTo>
                  <a:lnTo>
                    <a:pt x="1286" y="290"/>
                  </a:lnTo>
                  <a:lnTo>
                    <a:pt x="1290" y="295"/>
                  </a:lnTo>
                  <a:lnTo>
                    <a:pt x="1298" y="290"/>
                  </a:lnTo>
                  <a:lnTo>
                    <a:pt x="1302" y="293"/>
                  </a:lnTo>
                  <a:lnTo>
                    <a:pt x="1252" y="350"/>
                  </a:lnTo>
                  <a:lnTo>
                    <a:pt x="1243" y="362"/>
                  </a:lnTo>
                  <a:lnTo>
                    <a:pt x="1234" y="365"/>
                  </a:lnTo>
                  <a:lnTo>
                    <a:pt x="1211" y="380"/>
                  </a:lnTo>
                  <a:lnTo>
                    <a:pt x="1207" y="383"/>
                  </a:lnTo>
                  <a:lnTo>
                    <a:pt x="1184" y="405"/>
                  </a:lnTo>
                  <a:lnTo>
                    <a:pt x="1184" y="408"/>
                  </a:lnTo>
                  <a:lnTo>
                    <a:pt x="1187" y="411"/>
                  </a:lnTo>
                  <a:lnTo>
                    <a:pt x="1186" y="415"/>
                  </a:lnTo>
                  <a:lnTo>
                    <a:pt x="1186" y="422"/>
                  </a:lnTo>
                  <a:lnTo>
                    <a:pt x="1172" y="430"/>
                  </a:lnTo>
                  <a:lnTo>
                    <a:pt x="1162" y="438"/>
                  </a:lnTo>
                  <a:lnTo>
                    <a:pt x="1165" y="447"/>
                  </a:lnTo>
                  <a:lnTo>
                    <a:pt x="1164" y="456"/>
                  </a:lnTo>
                  <a:lnTo>
                    <a:pt x="1152" y="464"/>
                  </a:lnTo>
                  <a:lnTo>
                    <a:pt x="1135" y="468"/>
                  </a:lnTo>
                  <a:lnTo>
                    <a:pt x="1131" y="470"/>
                  </a:lnTo>
                  <a:lnTo>
                    <a:pt x="1123" y="488"/>
                  </a:lnTo>
                  <a:lnTo>
                    <a:pt x="1124" y="493"/>
                  </a:lnTo>
                  <a:lnTo>
                    <a:pt x="1122" y="497"/>
                  </a:lnTo>
                  <a:lnTo>
                    <a:pt x="1112" y="499"/>
                  </a:lnTo>
                  <a:lnTo>
                    <a:pt x="1092" y="507"/>
                  </a:lnTo>
                  <a:lnTo>
                    <a:pt x="1081" y="514"/>
                  </a:lnTo>
                  <a:lnTo>
                    <a:pt x="1078" y="518"/>
                  </a:lnTo>
                  <a:lnTo>
                    <a:pt x="1069" y="521"/>
                  </a:lnTo>
                  <a:lnTo>
                    <a:pt x="1056" y="523"/>
                  </a:lnTo>
                  <a:lnTo>
                    <a:pt x="1038" y="536"/>
                  </a:lnTo>
                  <a:lnTo>
                    <a:pt x="1033" y="541"/>
                  </a:lnTo>
                  <a:lnTo>
                    <a:pt x="1030" y="544"/>
                  </a:lnTo>
                  <a:lnTo>
                    <a:pt x="987" y="547"/>
                  </a:lnTo>
                  <a:lnTo>
                    <a:pt x="976" y="549"/>
                  </a:lnTo>
                  <a:lnTo>
                    <a:pt x="932" y="553"/>
                  </a:lnTo>
                  <a:lnTo>
                    <a:pt x="840" y="562"/>
                  </a:lnTo>
                  <a:lnTo>
                    <a:pt x="837" y="562"/>
                  </a:lnTo>
                  <a:lnTo>
                    <a:pt x="801" y="564"/>
                  </a:lnTo>
                  <a:lnTo>
                    <a:pt x="753" y="568"/>
                  </a:lnTo>
                  <a:lnTo>
                    <a:pt x="748" y="568"/>
                  </a:lnTo>
                  <a:lnTo>
                    <a:pt x="725" y="573"/>
                  </a:lnTo>
                  <a:lnTo>
                    <a:pt x="663" y="577"/>
                  </a:lnTo>
                  <a:lnTo>
                    <a:pt x="629" y="580"/>
                  </a:lnTo>
                  <a:lnTo>
                    <a:pt x="590" y="582"/>
                  </a:lnTo>
                  <a:lnTo>
                    <a:pt x="552" y="584"/>
                  </a:lnTo>
                  <a:lnTo>
                    <a:pt x="536" y="584"/>
                  </a:lnTo>
                  <a:close/>
                  <a:moveTo>
                    <a:pt x="7" y="664"/>
                  </a:moveTo>
                  <a:lnTo>
                    <a:pt x="1" y="660"/>
                  </a:lnTo>
                  <a:lnTo>
                    <a:pt x="0" y="656"/>
                  </a:lnTo>
                  <a:lnTo>
                    <a:pt x="2" y="651"/>
                  </a:lnTo>
                  <a:lnTo>
                    <a:pt x="7" y="650"/>
                  </a:lnTo>
                  <a:lnTo>
                    <a:pt x="12" y="650"/>
                  </a:lnTo>
                  <a:lnTo>
                    <a:pt x="15" y="652"/>
                  </a:lnTo>
                  <a:lnTo>
                    <a:pt x="17" y="658"/>
                  </a:lnTo>
                  <a:lnTo>
                    <a:pt x="16" y="663"/>
                  </a:lnTo>
                  <a:lnTo>
                    <a:pt x="17" y="664"/>
                  </a:lnTo>
                  <a:lnTo>
                    <a:pt x="7" y="664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6E6E6E">
                  <a:alpha val="52156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9" name="Freeform 35"/>
            <p:cNvSpPr>
              <a:spLocks/>
            </p:cNvSpPr>
            <p:nvPr/>
          </p:nvSpPr>
          <p:spPr bwMode="auto">
            <a:xfrm>
              <a:off x="3802063" y="3898900"/>
              <a:ext cx="1031875" cy="557213"/>
            </a:xfrm>
            <a:custGeom>
              <a:avLst/>
              <a:gdLst>
                <a:gd name="T0" fmla="*/ 2147483647 w 1300"/>
                <a:gd name="T1" fmla="*/ 2147483647 h 701"/>
                <a:gd name="T2" fmla="*/ 2147483647 w 1300"/>
                <a:gd name="T3" fmla="*/ 2147483647 h 701"/>
                <a:gd name="T4" fmla="*/ 2147483647 w 1300"/>
                <a:gd name="T5" fmla="*/ 2147483647 h 701"/>
                <a:gd name="T6" fmla="*/ 2147483647 w 1300"/>
                <a:gd name="T7" fmla="*/ 2147483647 h 701"/>
                <a:gd name="T8" fmla="*/ 2147483647 w 1300"/>
                <a:gd name="T9" fmla="*/ 2147483647 h 701"/>
                <a:gd name="T10" fmla="*/ 2147483647 w 1300"/>
                <a:gd name="T11" fmla="*/ 2147483647 h 701"/>
                <a:gd name="T12" fmla="*/ 2147483647 w 1300"/>
                <a:gd name="T13" fmla="*/ 2147483647 h 701"/>
                <a:gd name="T14" fmla="*/ 2147483647 w 1300"/>
                <a:gd name="T15" fmla="*/ 2147483647 h 701"/>
                <a:gd name="T16" fmla="*/ 2147483647 w 1300"/>
                <a:gd name="T17" fmla="*/ 2147483647 h 701"/>
                <a:gd name="T18" fmla="*/ 2147483647 w 1300"/>
                <a:gd name="T19" fmla="*/ 2147483647 h 701"/>
                <a:gd name="T20" fmla="*/ 2147483647 w 1300"/>
                <a:gd name="T21" fmla="*/ 2147483647 h 701"/>
                <a:gd name="T22" fmla="*/ 2147483647 w 1300"/>
                <a:gd name="T23" fmla="*/ 2147483647 h 701"/>
                <a:gd name="T24" fmla="*/ 2147483647 w 1300"/>
                <a:gd name="T25" fmla="*/ 2147483647 h 701"/>
                <a:gd name="T26" fmla="*/ 2147483647 w 1300"/>
                <a:gd name="T27" fmla="*/ 2147483647 h 701"/>
                <a:gd name="T28" fmla="*/ 2147483647 w 1300"/>
                <a:gd name="T29" fmla="*/ 2147483647 h 701"/>
                <a:gd name="T30" fmla="*/ 2147483647 w 1300"/>
                <a:gd name="T31" fmla="*/ 2147483647 h 701"/>
                <a:gd name="T32" fmla="*/ 2147483647 w 1300"/>
                <a:gd name="T33" fmla="*/ 2147483647 h 701"/>
                <a:gd name="T34" fmla="*/ 2147483647 w 1300"/>
                <a:gd name="T35" fmla="*/ 2147483647 h 701"/>
                <a:gd name="T36" fmla="*/ 2147483647 w 1300"/>
                <a:gd name="T37" fmla="*/ 2147483647 h 701"/>
                <a:gd name="T38" fmla="*/ 2147483647 w 1300"/>
                <a:gd name="T39" fmla="*/ 2147483647 h 701"/>
                <a:gd name="T40" fmla="*/ 2147483647 w 1300"/>
                <a:gd name="T41" fmla="*/ 2147483647 h 701"/>
                <a:gd name="T42" fmla="*/ 2147483647 w 1300"/>
                <a:gd name="T43" fmla="*/ 2147483647 h 701"/>
                <a:gd name="T44" fmla="*/ 2147483647 w 1300"/>
                <a:gd name="T45" fmla="*/ 2147483647 h 701"/>
                <a:gd name="T46" fmla="*/ 2147483647 w 1300"/>
                <a:gd name="T47" fmla="*/ 2147483647 h 701"/>
                <a:gd name="T48" fmla="*/ 2147483647 w 1300"/>
                <a:gd name="T49" fmla="*/ 2147483647 h 701"/>
                <a:gd name="T50" fmla="*/ 2147483647 w 1300"/>
                <a:gd name="T51" fmla="*/ 2147483647 h 701"/>
                <a:gd name="T52" fmla="*/ 2147483647 w 1300"/>
                <a:gd name="T53" fmla="*/ 2147483647 h 701"/>
                <a:gd name="T54" fmla="*/ 2147483647 w 1300"/>
                <a:gd name="T55" fmla="*/ 2147483647 h 701"/>
                <a:gd name="T56" fmla="*/ 2147483647 w 1300"/>
                <a:gd name="T57" fmla="*/ 2147483647 h 701"/>
                <a:gd name="T58" fmla="*/ 2147483647 w 1300"/>
                <a:gd name="T59" fmla="*/ 2147483647 h 701"/>
                <a:gd name="T60" fmla="*/ 2147483647 w 1300"/>
                <a:gd name="T61" fmla="*/ 2147483647 h 701"/>
                <a:gd name="T62" fmla="*/ 2147483647 w 1300"/>
                <a:gd name="T63" fmla="*/ 2147483647 h 701"/>
                <a:gd name="T64" fmla="*/ 2147483647 w 1300"/>
                <a:gd name="T65" fmla="*/ 2147483647 h 701"/>
                <a:gd name="T66" fmla="*/ 2147483647 w 1300"/>
                <a:gd name="T67" fmla="*/ 2147483647 h 701"/>
                <a:gd name="T68" fmla="*/ 2147483647 w 1300"/>
                <a:gd name="T69" fmla="*/ 2147483647 h 701"/>
                <a:gd name="T70" fmla="*/ 2147483647 w 1300"/>
                <a:gd name="T71" fmla="*/ 2147483647 h 701"/>
                <a:gd name="T72" fmla="*/ 2147483647 w 1300"/>
                <a:gd name="T73" fmla="*/ 2147483647 h 701"/>
                <a:gd name="T74" fmla="*/ 2147483647 w 1300"/>
                <a:gd name="T75" fmla="*/ 2147483647 h 701"/>
                <a:gd name="T76" fmla="*/ 2147483647 w 1300"/>
                <a:gd name="T77" fmla="*/ 2147483647 h 701"/>
                <a:gd name="T78" fmla="*/ 2147483647 w 1300"/>
                <a:gd name="T79" fmla="*/ 2147483647 h 701"/>
                <a:gd name="T80" fmla="*/ 2147483647 w 1300"/>
                <a:gd name="T81" fmla="*/ 2147483647 h 701"/>
                <a:gd name="T82" fmla="*/ 2147483647 w 1300"/>
                <a:gd name="T83" fmla="*/ 2147483647 h 701"/>
                <a:gd name="T84" fmla="*/ 2147483647 w 1300"/>
                <a:gd name="T85" fmla="*/ 2147483647 h 701"/>
                <a:gd name="T86" fmla="*/ 2147483647 w 1300"/>
                <a:gd name="T87" fmla="*/ 2147483647 h 701"/>
                <a:gd name="T88" fmla="*/ 2147483647 w 1300"/>
                <a:gd name="T89" fmla="*/ 2147483647 h 701"/>
                <a:gd name="T90" fmla="*/ 2147483647 w 1300"/>
                <a:gd name="T91" fmla="*/ 2147483647 h 701"/>
                <a:gd name="T92" fmla="*/ 2147483647 w 1300"/>
                <a:gd name="T93" fmla="*/ 2147483647 h 701"/>
                <a:gd name="T94" fmla="*/ 2147483647 w 1300"/>
                <a:gd name="T95" fmla="*/ 2147483647 h 701"/>
                <a:gd name="T96" fmla="*/ 2147483647 w 1300"/>
                <a:gd name="T97" fmla="*/ 2147483647 h 701"/>
                <a:gd name="T98" fmla="*/ 2147483647 w 1300"/>
                <a:gd name="T99" fmla="*/ 2147483647 h 701"/>
                <a:gd name="T100" fmla="*/ 2147483647 w 1300"/>
                <a:gd name="T101" fmla="*/ 2147483647 h 701"/>
                <a:gd name="T102" fmla="*/ 2147483647 w 1300"/>
                <a:gd name="T103" fmla="*/ 2147483647 h 701"/>
                <a:gd name="T104" fmla="*/ 2147483647 w 1300"/>
                <a:gd name="T105" fmla="*/ 2147483647 h 701"/>
                <a:gd name="T106" fmla="*/ 2147483647 w 1300"/>
                <a:gd name="T107" fmla="*/ 2147483647 h 701"/>
                <a:gd name="T108" fmla="*/ 2147483647 w 1300"/>
                <a:gd name="T109" fmla="*/ 2147483647 h 701"/>
                <a:gd name="T110" fmla="*/ 2147483647 w 1300"/>
                <a:gd name="T111" fmla="*/ 2147483647 h 701"/>
                <a:gd name="T112" fmla="*/ 2147483647 w 1300"/>
                <a:gd name="T113" fmla="*/ 2147483647 h 701"/>
                <a:gd name="T114" fmla="*/ 2147483647 w 1300"/>
                <a:gd name="T115" fmla="*/ 2147483647 h 701"/>
                <a:gd name="T116" fmla="*/ 2147483647 w 1300"/>
                <a:gd name="T117" fmla="*/ 2147483647 h 701"/>
                <a:gd name="T118" fmla="*/ 2147483647 w 1300"/>
                <a:gd name="T119" fmla="*/ 2147483647 h 701"/>
                <a:gd name="T120" fmla="*/ 2147483647 w 1300"/>
                <a:gd name="T121" fmla="*/ 2147483647 h 701"/>
                <a:gd name="T122" fmla="*/ 2147483647 w 1300"/>
                <a:gd name="T123" fmla="*/ 2147483647 h 70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00"/>
                <a:gd name="T187" fmla="*/ 0 h 701"/>
                <a:gd name="T188" fmla="*/ 1300 w 1300"/>
                <a:gd name="T189" fmla="*/ 701 h 70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00" h="701">
                  <a:moveTo>
                    <a:pt x="1220" y="700"/>
                  </a:moveTo>
                  <a:lnTo>
                    <a:pt x="1161" y="701"/>
                  </a:lnTo>
                  <a:lnTo>
                    <a:pt x="1141" y="701"/>
                  </a:lnTo>
                  <a:lnTo>
                    <a:pt x="1096" y="701"/>
                  </a:lnTo>
                  <a:lnTo>
                    <a:pt x="1065" y="701"/>
                  </a:lnTo>
                  <a:lnTo>
                    <a:pt x="1057" y="701"/>
                  </a:lnTo>
                  <a:lnTo>
                    <a:pt x="967" y="701"/>
                  </a:lnTo>
                  <a:lnTo>
                    <a:pt x="926" y="701"/>
                  </a:lnTo>
                  <a:lnTo>
                    <a:pt x="858" y="700"/>
                  </a:lnTo>
                  <a:lnTo>
                    <a:pt x="801" y="700"/>
                  </a:lnTo>
                  <a:lnTo>
                    <a:pt x="741" y="699"/>
                  </a:lnTo>
                  <a:lnTo>
                    <a:pt x="689" y="698"/>
                  </a:lnTo>
                  <a:lnTo>
                    <a:pt x="646" y="697"/>
                  </a:lnTo>
                  <a:lnTo>
                    <a:pt x="612" y="696"/>
                  </a:lnTo>
                  <a:lnTo>
                    <a:pt x="532" y="693"/>
                  </a:lnTo>
                  <a:lnTo>
                    <a:pt x="455" y="692"/>
                  </a:lnTo>
                  <a:lnTo>
                    <a:pt x="437" y="691"/>
                  </a:lnTo>
                  <a:lnTo>
                    <a:pt x="356" y="687"/>
                  </a:lnTo>
                  <a:lnTo>
                    <a:pt x="341" y="686"/>
                  </a:lnTo>
                  <a:lnTo>
                    <a:pt x="245" y="682"/>
                  </a:lnTo>
                  <a:lnTo>
                    <a:pt x="190" y="679"/>
                  </a:lnTo>
                  <a:lnTo>
                    <a:pt x="168" y="678"/>
                  </a:lnTo>
                  <a:lnTo>
                    <a:pt x="84" y="674"/>
                  </a:lnTo>
                  <a:lnTo>
                    <a:pt x="2" y="670"/>
                  </a:lnTo>
                  <a:lnTo>
                    <a:pt x="0" y="670"/>
                  </a:lnTo>
                  <a:lnTo>
                    <a:pt x="4" y="581"/>
                  </a:lnTo>
                  <a:lnTo>
                    <a:pt x="8" y="525"/>
                  </a:lnTo>
                  <a:lnTo>
                    <a:pt x="9" y="504"/>
                  </a:lnTo>
                  <a:lnTo>
                    <a:pt x="16" y="389"/>
                  </a:lnTo>
                  <a:lnTo>
                    <a:pt x="16" y="387"/>
                  </a:lnTo>
                  <a:lnTo>
                    <a:pt x="21" y="308"/>
                  </a:lnTo>
                  <a:lnTo>
                    <a:pt x="22" y="291"/>
                  </a:lnTo>
                  <a:lnTo>
                    <a:pt x="26" y="215"/>
                  </a:lnTo>
                  <a:lnTo>
                    <a:pt x="27" y="194"/>
                  </a:lnTo>
                  <a:lnTo>
                    <a:pt x="34" y="97"/>
                  </a:lnTo>
                  <a:lnTo>
                    <a:pt x="34" y="96"/>
                  </a:lnTo>
                  <a:lnTo>
                    <a:pt x="40" y="0"/>
                  </a:lnTo>
                  <a:lnTo>
                    <a:pt x="147" y="6"/>
                  </a:lnTo>
                  <a:lnTo>
                    <a:pt x="162" y="7"/>
                  </a:lnTo>
                  <a:lnTo>
                    <a:pt x="258" y="12"/>
                  </a:lnTo>
                  <a:lnTo>
                    <a:pt x="261" y="13"/>
                  </a:lnTo>
                  <a:lnTo>
                    <a:pt x="352" y="17"/>
                  </a:lnTo>
                  <a:lnTo>
                    <a:pt x="354" y="17"/>
                  </a:lnTo>
                  <a:lnTo>
                    <a:pt x="447" y="20"/>
                  </a:lnTo>
                  <a:lnTo>
                    <a:pt x="523" y="23"/>
                  </a:lnTo>
                  <a:lnTo>
                    <a:pt x="541" y="25"/>
                  </a:lnTo>
                  <a:lnTo>
                    <a:pt x="600" y="26"/>
                  </a:lnTo>
                  <a:lnTo>
                    <a:pt x="636" y="27"/>
                  </a:lnTo>
                  <a:lnTo>
                    <a:pt x="676" y="28"/>
                  </a:lnTo>
                  <a:lnTo>
                    <a:pt x="733" y="29"/>
                  </a:lnTo>
                  <a:lnTo>
                    <a:pt x="752" y="29"/>
                  </a:lnTo>
                  <a:lnTo>
                    <a:pt x="828" y="32"/>
                  </a:lnTo>
                  <a:lnTo>
                    <a:pt x="904" y="33"/>
                  </a:lnTo>
                  <a:lnTo>
                    <a:pt x="923" y="33"/>
                  </a:lnTo>
                  <a:lnTo>
                    <a:pt x="982" y="34"/>
                  </a:lnTo>
                  <a:lnTo>
                    <a:pt x="1017" y="34"/>
                  </a:lnTo>
                  <a:lnTo>
                    <a:pt x="1058" y="34"/>
                  </a:lnTo>
                  <a:lnTo>
                    <a:pt x="1095" y="34"/>
                  </a:lnTo>
                  <a:lnTo>
                    <a:pt x="1171" y="34"/>
                  </a:lnTo>
                  <a:lnTo>
                    <a:pt x="1174" y="32"/>
                  </a:lnTo>
                  <a:lnTo>
                    <a:pt x="1186" y="44"/>
                  </a:lnTo>
                  <a:lnTo>
                    <a:pt x="1191" y="45"/>
                  </a:lnTo>
                  <a:lnTo>
                    <a:pt x="1194" y="52"/>
                  </a:lnTo>
                  <a:lnTo>
                    <a:pt x="1201" y="52"/>
                  </a:lnTo>
                  <a:lnTo>
                    <a:pt x="1210" y="60"/>
                  </a:lnTo>
                  <a:lnTo>
                    <a:pt x="1216" y="62"/>
                  </a:lnTo>
                  <a:lnTo>
                    <a:pt x="1220" y="59"/>
                  </a:lnTo>
                  <a:lnTo>
                    <a:pt x="1223" y="55"/>
                  </a:lnTo>
                  <a:lnTo>
                    <a:pt x="1232" y="53"/>
                  </a:lnTo>
                  <a:lnTo>
                    <a:pt x="1236" y="55"/>
                  </a:lnTo>
                  <a:lnTo>
                    <a:pt x="1237" y="65"/>
                  </a:lnTo>
                  <a:lnTo>
                    <a:pt x="1240" y="68"/>
                  </a:lnTo>
                  <a:lnTo>
                    <a:pt x="1243" y="70"/>
                  </a:lnTo>
                  <a:lnTo>
                    <a:pt x="1246" y="72"/>
                  </a:lnTo>
                  <a:lnTo>
                    <a:pt x="1243" y="78"/>
                  </a:lnTo>
                  <a:lnTo>
                    <a:pt x="1237" y="80"/>
                  </a:lnTo>
                  <a:lnTo>
                    <a:pt x="1237" y="81"/>
                  </a:lnTo>
                  <a:lnTo>
                    <a:pt x="1240" y="86"/>
                  </a:lnTo>
                  <a:lnTo>
                    <a:pt x="1248" y="85"/>
                  </a:lnTo>
                  <a:lnTo>
                    <a:pt x="1249" y="86"/>
                  </a:lnTo>
                  <a:lnTo>
                    <a:pt x="1248" y="89"/>
                  </a:lnTo>
                  <a:lnTo>
                    <a:pt x="1243" y="93"/>
                  </a:lnTo>
                  <a:lnTo>
                    <a:pt x="1239" y="93"/>
                  </a:lnTo>
                  <a:lnTo>
                    <a:pt x="1235" y="90"/>
                  </a:lnTo>
                  <a:lnTo>
                    <a:pt x="1233" y="91"/>
                  </a:lnTo>
                  <a:lnTo>
                    <a:pt x="1231" y="102"/>
                  </a:lnTo>
                  <a:lnTo>
                    <a:pt x="1223" y="106"/>
                  </a:lnTo>
                  <a:lnTo>
                    <a:pt x="1218" y="115"/>
                  </a:lnTo>
                  <a:lnTo>
                    <a:pt x="1218" y="124"/>
                  </a:lnTo>
                  <a:lnTo>
                    <a:pt x="1209" y="130"/>
                  </a:lnTo>
                  <a:lnTo>
                    <a:pt x="1210" y="135"/>
                  </a:lnTo>
                  <a:lnTo>
                    <a:pt x="1219" y="147"/>
                  </a:lnTo>
                  <a:lnTo>
                    <a:pt x="1220" y="151"/>
                  </a:lnTo>
                  <a:lnTo>
                    <a:pt x="1229" y="156"/>
                  </a:lnTo>
                  <a:lnTo>
                    <a:pt x="1234" y="163"/>
                  </a:lnTo>
                  <a:lnTo>
                    <a:pt x="1240" y="169"/>
                  </a:lnTo>
                  <a:lnTo>
                    <a:pt x="1244" y="170"/>
                  </a:lnTo>
                  <a:lnTo>
                    <a:pt x="1243" y="178"/>
                  </a:lnTo>
                  <a:lnTo>
                    <a:pt x="1243" y="183"/>
                  </a:lnTo>
                  <a:lnTo>
                    <a:pt x="1248" y="191"/>
                  </a:lnTo>
                  <a:lnTo>
                    <a:pt x="1256" y="195"/>
                  </a:lnTo>
                  <a:lnTo>
                    <a:pt x="1258" y="207"/>
                  </a:lnTo>
                  <a:lnTo>
                    <a:pt x="1264" y="210"/>
                  </a:lnTo>
                  <a:lnTo>
                    <a:pt x="1274" y="216"/>
                  </a:lnTo>
                  <a:lnTo>
                    <a:pt x="1284" y="215"/>
                  </a:lnTo>
                  <a:lnTo>
                    <a:pt x="1288" y="218"/>
                  </a:lnTo>
                  <a:lnTo>
                    <a:pt x="1294" y="219"/>
                  </a:lnTo>
                  <a:lnTo>
                    <a:pt x="1296" y="222"/>
                  </a:lnTo>
                  <a:lnTo>
                    <a:pt x="1295" y="229"/>
                  </a:lnTo>
                  <a:lnTo>
                    <a:pt x="1295" y="244"/>
                  </a:lnTo>
                  <a:lnTo>
                    <a:pt x="1295" y="290"/>
                  </a:lnTo>
                  <a:lnTo>
                    <a:pt x="1295" y="312"/>
                  </a:lnTo>
                  <a:lnTo>
                    <a:pt x="1295" y="372"/>
                  </a:lnTo>
                  <a:lnTo>
                    <a:pt x="1295" y="389"/>
                  </a:lnTo>
                  <a:lnTo>
                    <a:pt x="1297" y="464"/>
                  </a:lnTo>
                  <a:lnTo>
                    <a:pt x="1297" y="470"/>
                  </a:lnTo>
                  <a:lnTo>
                    <a:pt x="1297" y="548"/>
                  </a:lnTo>
                  <a:lnTo>
                    <a:pt x="1297" y="555"/>
                  </a:lnTo>
                  <a:lnTo>
                    <a:pt x="1299" y="619"/>
                  </a:lnTo>
                  <a:lnTo>
                    <a:pt x="1299" y="626"/>
                  </a:lnTo>
                  <a:lnTo>
                    <a:pt x="1300" y="686"/>
                  </a:lnTo>
                  <a:lnTo>
                    <a:pt x="1300" y="700"/>
                  </a:lnTo>
                  <a:lnTo>
                    <a:pt x="1227" y="700"/>
                  </a:lnTo>
                  <a:lnTo>
                    <a:pt x="1220" y="700"/>
                  </a:lnTo>
                  <a:close/>
                </a:path>
              </a:pathLst>
            </a:custGeom>
            <a:noFill/>
            <a:ln w="3175">
              <a:solidFill>
                <a:srgbClr val="6E6E6E">
                  <a:alpha val="52156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0" name="Freeform 36"/>
            <p:cNvSpPr>
              <a:spLocks noEditPoints="1"/>
            </p:cNvSpPr>
            <p:nvPr/>
          </p:nvSpPr>
          <p:spPr bwMode="auto">
            <a:xfrm>
              <a:off x="6362700" y="3800475"/>
              <a:ext cx="1106488" cy="614363"/>
            </a:xfrm>
            <a:custGeom>
              <a:avLst/>
              <a:gdLst>
                <a:gd name="T0" fmla="*/ 2147483647 w 1395"/>
                <a:gd name="T1" fmla="*/ 2147483647 h 775"/>
                <a:gd name="T2" fmla="*/ 2147483647 w 1395"/>
                <a:gd name="T3" fmla="*/ 2147483647 h 775"/>
                <a:gd name="T4" fmla="*/ 2147483647 w 1395"/>
                <a:gd name="T5" fmla="*/ 2147483647 h 775"/>
                <a:gd name="T6" fmla="*/ 2147483647 w 1395"/>
                <a:gd name="T7" fmla="*/ 2147483647 h 775"/>
                <a:gd name="T8" fmla="*/ 2147483647 w 1395"/>
                <a:gd name="T9" fmla="*/ 2147483647 h 775"/>
                <a:gd name="T10" fmla="*/ 2147483647 w 1395"/>
                <a:gd name="T11" fmla="*/ 2147483647 h 775"/>
                <a:gd name="T12" fmla="*/ 2147483647 w 1395"/>
                <a:gd name="T13" fmla="*/ 2147483647 h 775"/>
                <a:gd name="T14" fmla="*/ 2147483647 w 1395"/>
                <a:gd name="T15" fmla="*/ 2147483647 h 775"/>
                <a:gd name="T16" fmla="*/ 2147483647 w 1395"/>
                <a:gd name="T17" fmla="*/ 2147483647 h 775"/>
                <a:gd name="T18" fmla="*/ 2147483647 w 1395"/>
                <a:gd name="T19" fmla="*/ 2147483647 h 775"/>
                <a:gd name="T20" fmla="*/ 2147483647 w 1395"/>
                <a:gd name="T21" fmla="*/ 2147483647 h 775"/>
                <a:gd name="T22" fmla="*/ 2147483647 w 1395"/>
                <a:gd name="T23" fmla="*/ 2147483647 h 775"/>
                <a:gd name="T24" fmla="*/ 2147483647 w 1395"/>
                <a:gd name="T25" fmla="*/ 2147483647 h 775"/>
                <a:gd name="T26" fmla="*/ 2147483647 w 1395"/>
                <a:gd name="T27" fmla="*/ 2147483647 h 775"/>
                <a:gd name="T28" fmla="*/ 2147483647 w 1395"/>
                <a:gd name="T29" fmla="*/ 2147483647 h 775"/>
                <a:gd name="T30" fmla="*/ 2147483647 w 1395"/>
                <a:gd name="T31" fmla="*/ 2147483647 h 775"/>
                <a:gd name="T32" fmla="*/ 2147483647 w 1395"/>
                <a:gd name="T33" fmla="*/ 2147483647 h 775"/>
                <a:gd name="T34" fmla="*/ 2147483647 w 1395"/>
                <a:gd name="T35" fmla="*/ 2147483647 h 775"/>
                <a:gd name="T36" fmla="*/ 2147483647 w 1395"/>
                <a:gd name="T37" fmla="*/ 2147483647 h 775"/>
                <a:gd name="T38" fmla="*/ 2147483647 w 1395"/>
                <a:gd name="T39" fmla="*/ 2147483647 h 775"/>
                <a:gd name="T40" fmla="*/ 2147483647 w 1395"/>
                <a:gd name="T41" fmla="*/ 2147483647 h 775"/>
                <a:gd name="T42" fmla="*/ 2147483647 w 1395"/>
                <a:gd name="T43" fmla="*/ 2147483647 h 775"/>
                <a:gd name="T44" fmla="*/ 2147483647 w 1395"/>
                <a:gd name="T45" fmla="*/ 2147483647 h 775"/>
                <a:gd name="T46" fmla="*/ 2147483647 w 1395"/>
                <a:gd name="T47" fmla="*/ 2147483647 h 775"/>
                <a:gd name="T48" fmla="*/ 2147483647 w 1395"/>
                <a:gd name="T49" fmla="*/ 2147483647 h 775"/>
                <a:gd name="T50" fmla="*/ 2147483647 w 1395"/>
                <a:gd name="T51" fmla="*/ 2147483647 h 775"/>
                <a:gd name="T52" fmla="*/ 2147483647 w 1395"/>
                <a:gd name="T53" fmla="*/ 2147483647 h 775"/>
                <a:gd name="T54" fmla="*/ 2147483647 w 1395"/>
                <a:gd name="T55" fmla="*/ 2147483647 h 775"/>
                <a:gd name="T56" fmla="*/ 2147483647 w 1395"/>
                <a:gd name="T57" fmla="*/ 2147483647 h 775"/>
                <a:gd name="T58" fmla="*/ 2147483647 w 1395"/>
                <a:gd name="T59" fmla="*/ 2147483647 h 775"/>
                <a:gd name="T60" fmla="*/ 2147483647 w 1395"/>
                <a:gd name="T61" fmla="*/ 2147483647 h 775"/>
                <a:gd name="T62" fmla="*/ 2147483647 w 1395"/>
                <a:gd name="T63" fmla="*/ 2147483647 h 775"/>
                <a:gd name="T64" fmla="*/ 2147483647 w 1395"/>
                <a:gd name="T65" fmla="*/ 2147483647 h 775"/>
                <a:gd name="T66" fmla="*/ 2147483647 w 1395"/>
                <a:gd name="T67" fmla="*/ 2147483647 h 775"/>
                <a:gd name="T68" fmla="*/ 2147483647 w 1395"/>
                <a:gd name="T69" fmla="*/ 2147483647 h 775"/>
                <a:gd name="T70" fmla="*/ 2147483647 w 1395"/>
                <a:gd name="T71" fmla="*/ 2147483647 h 775"/>
                <a:gd name="T72" fmla="*/ 2147483647 w 1395"/>
                <a:gd name="T73" fmla="*/ 2147483647 h 775"/>
                <a:gd name="T74" fmla="*/ 2147483647 w 1395"/>
                <a:gd name="T75" fmla="*/ 2147483647 h 775"/>
                <a:gd name="T76" fmla="*/ 2147483647 w 1395"/>
                <a:gd name="T77" fmla="*/ 2147483647 h 775"/>
                <a:gd name="T78" fmla="*/ 2147483647 w 1395"/>
                <a:gd name="T79" fmla="*/ 2147483647 h 775"/>
                <a:gd name="T80" fmla="*/ 2147483647 w 1395"/>
                <a:gd name="T81" fmla="*/ 2147483647 h 775"/>
                <a:gd name="T82" fmla="*/ 2147483647 w 1395"/>
                <a:gd name="T83" fmla="*/ 2147483647 h 775"/>
                <a:gd name="T84" fmla="*/ 2147483647 w 1395"/>
                <a:gd name="T85" fmla="*/ 2147483647 h 775"/>
                <a:gd name="T86" fmla="*/ 2147483647 w 1395"/>
                <a:gd name="T87" fmla="*/ 2147483647 h 775"/>
                <a:gd name="T88" fmla="*/ 2147483647 w 1395"/>
                <a:gd name="T89" fmla="*/ 2147483647 h 775"/>
                <a:gd name="T90" fmla="*/ 2147483647 w 1395"/>
                <a:gd name="T91" fmla="*/ 2147483647 h 775"/>
                <a:gd name="T92" fmla="*/ 2147483647 w 1395"/>
                <a:gd name="T93" fmla="*/ 2147483647 h 775"/>
                <a:gd name="T94" fmla="*/ 2147483647 w 1395"/>
                <a:gd name="T95" fmla="*/ 2147483647 h 775"/>
                <a:gd name="T96" fmla="*/ 2147483647 w 1395"/>
                <a:gd name="T97" fmla="*/ 2147483647 h 775"/>
                <a:gd name="T98" fmla="*/ 2147483647 w 1395"/>
                <a:gd name="T99" fmla="*/ 2147483647 h 775"/>
                <a:gd name="T100" fmla="*/ 2147483647 w 1395"/>
                <a:gd name="T101" fmla="*/ 2147483647 h 775"/>
                <a:gd name="T102" fmla="*/ 2147483647 w 1395"/>
                <a:gd name="T103" fmla="*/ 2147483647 h 775"/>
                <a:gd name="T104" fmla="*/ 2147483647 w 1395"/>
                <a:gd name="T105" fmla="*/ 2147483647 h 775"/>
                <a:gd name="T106" fmla="*/ 2147483647 w 1395"/>
                <a:gd name="T107" fmla="*/ 2147483647 h 775"/>
                <a:gd name="T108" fmla="*/ 2147483647 w 1395"/>
                <a:gd name="T109" fmla="*/ 2147483647 h 775"/>
                <a:gd name="T110" fmla="*/ 2147483647 w 1395"/>
                <a:gd name="T111" fmla="*/ 2147483647 h 775"/>
                <a:gd name="T112" fmla="*/ 2147483647 w 1395"/>
                <a:gd name="T113" fmla="*/ 2147483647 h 775"/>
                <a:gd name="T114" fmla="*/ 2147483647 w 1395"/>
                <a:gd name="T115" fmla="*/ 2147483647 h 7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95"/>
                <a:gd name="T175" fmla="*/ 0 h 775"/>
                <a:gd name="T176" fmla="*/ 1395 w 1395"/>
                <a:gd name="T177" fmla="*/ 775 h 77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95" h="775">
                  <a:moveTo>
                    <a:pt x="792" y="664"/>
                  </a:moveTo>
                  <a:lnTo>
                    <a:pt x="779" y="665"/>
                  </a:lnTo>
                  <a:lnTo>
                    <a:pt x="728" y="674"/>
                  </a:lnTo>
                  <a:lnTo>
                    <a:pt x="692" y="680"/>
                  </a:lnTo>
                  <a:lnTo>
                    <a:pt x="639" y="690"/>
                  </a:lnTo>
                  <a:lnTo>
                    <a:pt x="634" y="690"/>
                  </a:lnTo>
                  <a:lnTo>
                    <a:pt x="567" y="701"/>
                  </a:lnTo>
                  <a:lnTo>
                    <a:pt x="536" y="704"/>
                  </a:lnTo>
                  <a:lnTo>
                    <a:pt x="496" y="710"/>
                  </a:lnTo>
                  <a:lnTo>
                    <a:pt x="486" y="711"/>
                  </a:lnTo>
                  <a:lnTo>
                    <a:pt x="407" y="722"/>
                  </a:lnTo>
                  <a:lnTo>
                    <a:pt x="351" y="726"/>
                  </a:lnTo>
                  <a:lnTo>
                    <a:pt x="353" y="723"/>
                  </a:lnTo>
                  <a:lnTo>
                    <a:pt x="322" y="726"/>
                  </a:lnTo>
                  <a:lnTo>
                    <a:pt x="307" y="728"/>
                  </a:lnTo>
                  <a:lnTo>
                    <a:pt x="305" y="732"/>
                  </a:lnTo>
                  <a:lnTo>
                    <a:pt x="265" y="738"/>
                  </a:lnTo>
                  <a:lnTo>
                    <a:pt x="255" y="740"/>
                  </a:lnTo>
                  <a:lnTo>
                    <a:pt x="241" y="742"/>
                  </a:lnTo>
                  <a:lnTo>
                    <a:pt x="186" y="750"/>
                  </a:lnTo>
                  <a:lnTo>
                    <a:pt x="144" y="756"/>
                  </a:lnTo>
                  <a:lnTo>
                    <a:pt x="120" y="760"/>
                  </a:lnTo>
                  <a:lnTo>
                    <a:pt x="81" y="765"/>
                  </a:lnTo>
                  <a:lnTo>
                    <a:pt x="75" y="766"/>
                  </a:lnTo>
                  <a:lnTo>
                    <a:pt x="70" y="764"/>
                  </a:lnTo>
                  <a:lnTo>
                    <a:pt x="37" y="769"/>
                  </a:lnTo>
                  <a:lnTo>
                    <a:pt x="0" y="775"/>
                  </a:lnTo>
                  <a:lnTo>
                    <a:pt x="5" y="770"/>
                  </a:lnTo>
                  <a:lnTo>
                    <a:pt x="23" y="757"/>
                  </a:lnTo>
                  <a:lnTo>
                    <a:pt x="36" y="755"/>
                  </a:lnTo>
                  <a:lnTo>
                    <a:pt x="45" y="752"/>
                  </a:lnTo>
                  <a:lnTo>
                    <a:pt x="48" y="748"/>
                  </a:lnTo>
                  <a:lnTo>
                    <a:pt x="59" y="741"/>
                  </a:lnTo>
                  <a:lnTo>
                    <a:pt x="79" y="733"/>
                  </a:lnTo>
                  <a:lnTo>
                    <a:pt x="89" y="731"/>
                  </a:lnTo>
                  <a:lnTo>
                    <a:pt x="91" y="727"/>
                  </a:lnTo>
                  <a:lnTo>
                    <a:pt x="90" y="722"/>
                  </a:lnTo>
                  <a:lnTo>
                    <a:pt x="98" y="704"/>
                  </a:lnTo>
                  <a:lnTo>
                    <a:pt x="102" y="702"/>
                  </a:lnTo>
                  <a:lnTo>
                    <a:pt x="119" y="698"/>
                  </a:lnTo>
                  <a:lnTo>
                    <a:pt x="131" y="690"/>
                  </a:lnTo>
                  <a:lnTo>
                    <a:pt x="132" y="681"/>
                  </a:lnTo>
                  <a:lnTo>
                    <a:pt x="129" y="672"/>
                  </a:lnTo>
                  <a:lnTo>
                    <a:pt x="139" y="664"/>
                  </a:lnTo>
                  <a:lnTo>
                    <a:pt x="153" y="656"/>
                  </a:lnTo>
                  <a:lnTo>
                    <a:pt x="153" y="649"/>
                  </a:lnTo>
                  <a:lnTo>
                    <a:pt x="154" y="645"/>
                  </a:lnTo>
                  <a:lnTo>
                    <a:pt x="151" y="642"/>
                  </a:lnTo>
                  <a:lnTo>
                    <a:pt x="151" y="639"/>
                  </a:lnTo>
                  <a:lnTo>
                    <a:pt x="174" y="617"/>
                  </a:lnTo>
                  <a:lnTo>
                    <a:pt x="178" y="614"/>
                  </a:lnTo>
                  <a:lnTo>
                    <a:pt x="201" y="599"/>
                  </a:lnTo>
                  <a:lnTo>
                    <a:pt x="210" y="596"/>
                  </a:lnTo>
                  <a:lnTo>
                    <a:pt x="219" y="584"/>
                  </a:lnTo>
                  <a:lnTo>
                    <a:pt x="269" y="527"/>
                  </a:lnTo>
                  <a:lnTo>
                    <a:pt x="275" y="531"/>
                  </a:lnTo>
                  <a:lnTo>
                    <a:pt x="272" y="535"/>
                  </a:lnTo>
                  <a:lnTo>
                    <a:pt x="268" y="538"/>
                  </a:lnTo>
                  <a:lnTo>
                    <a:pt x="267" y="542"/>
                  </a:lnTo>
                  <a:lnTo>
                    <a:pt x="279" y="551"/>
                  </a:lnTo>
                  <a:lnTo>
                    <a:pt x="280" y="561"/>
                  </a:lnTo>
                  <a:lnTo>
                    <a:pt x="286" y="567"/>
                  </a:lnTo>
                  <a:lnTo>
                    <a:pt x="292" y="569"/>
                  </a:lnTo>
                  <a:lnTo>
                    <a:pt x="294" y="574"/>
                  </a:lnTo>
                  <a:lnTo>
                    <a:pt x="298" y="577"/>
                  </a:lnTo>
                  <a:lnTo>
                    <a:pt x="302" y="579"/>
                  </a:lnTo>
                  <a:lnTo>
                    <a:pt x="306" y="576"/>
                  </a:lnTo>
                  <a:lnTo>
                    <a:pt x="314" y="579"/>
                  </a:lnTo>
                  <a:lnTo>
                    <a:pt x="316" y="583"/>
                  </a:lnTo>
                  <a:lnTo>
                    <a:pt x="323" y="586"/>
                  </a:lnTo>
                  <a:lnTo>
                    <a:pt x="331" y="591"/>
                  </a:lnTo>
                  <a:lnTo>
                    <a:pt x="350" y="588"/>
                  </a:lnTo>
                  <a:lnTo>
                    <a:pt x="358" y="580"/>
                  </a:lnTo>
                  <a:lnTo>
                    <a:pt x="359" y="576"/>
                  </a:lnTo>
                  <a:lnTo>
                    <a:pt x="362" y="575"/>
                  </a:lnTo>
                  <a:lnTo>
                    <a:pt x="374" y="567"/>
                  </a:lnTo>
                  <a:lnTo>
                    <a:pt x="375" y="560"/>
                  </a:lnTo>
                  <a:lnTo>
                    <a:pt x="380" y="553"/>
                  </a:lnTo>
                  <a:lnTo>
                    <a:pt x="389" y="562"/>
                  </a:lnTo>
                  <a:lnTo>
                    <a:pt x="406" y="572"/>
                  </a:lnTo>
                  <a:lnTo>
                    <a:pt x="419" y="561"/>
                  </a:lnTo>
                  <a:lnTo>
                    <a:pt x="438" y="556"/>
                  </a:lnTo>
                  <a:lnTo>
                    <a:pt x="444" y="550"/>
                  </a:lnTo>
                  <a:lnTo>
                    <a:pt x="446" y="552"/>
                  </a:lnTo>
                  <a:lnTo>
                    <a:pt x="449" y="553"/>
                  </a:lnTo>
                  <a:lnTo>
                    <a:pt x="453" y="550"/>
                  </a:lnTo>
                  <a:lnTo>
                    <a:pt x="466" y="539"/>
                  </a:lnTo>
                  <a:lnTo>
                    <a:pt x="467" y="537"/>
                  </a:lnTo>
                  <a:lnTo>
                    <a:pt x="460" y="529"/>
                  </a:lnTo>
                  <a:lnTo>
                    <a:pt x="464" y="521"/>
                  </a:lnTo>
                  <a:lnTo>
                    <a:pt x="473" y="522"/>
                  </a:lnTo>
                  <a:lnTo>
                    <a:pt x="474" y="527"/>
                  </a:lnTo>
                  <a:lnTo>
                    <a:pt x="479" y="527"/>
                  </a:lnTo>
                  <a:lnTo>
                    <a:pt x="481" y="530"/>
                  </a:lnTo>
                  <a:lnTo>
                    <a:pt x="483" y="528"/>
                  </a:lnTo>
                  <a:lnTo>
                    <a:pt x="483" y="526"/>
                  </a:lnTo>
                  <a:lnTo>
                    <a:pt x="486" y="524"/>
                  </a:lnTo>
                  <a:lnTo>
                    <a:pt x="490" y="524"/>
                  </a:lnTo>
                  <a:lnTo>
                    <a:pt x="506" y="508"/>
                  </a:lnTo>
                  <a:lnTo>
                    <a:pt x="516" y="503"/>
                  </a:lnTo>
                  <a:lnTo>
                    <a:pt x="521" y="500"/>
                  </a:lnTo>
                  <a:lnTo>
                    <a:pt x="525" y="503"/>
                  </a:lnTo>
                  <a:lnTo>
                    <a:pt x="526" y="508"/>
                  </a:lnTo>
                  <a:lnTo>
                    <a:pt x="528" y="511"/>
                  </a:lnTo>
                  <a:lnTo>
                    <a:pt x="536" y="506"/>
                  </a:lnTo>
                  <a:lnTo>
                    <a:pt x="542" y="499"/>
                  </a:lnTo>
                  <a:lnTo>
                    <a:pt x="548" y="496"/>
                  </a:lnTo>
                  <a:lnTo>
                    <a:pt x="548" y="492"/>
                  </a:lnTo>
                  <a:lnTo>
                    <a:pt x="557" y="485"/>
                  </a:lnTo>
                  <a:lnTo>
                    <a:pt x="558" y="479"/>
                  </a:lnTo>
                  <a:lnTo>
                    <a:pt x="554" y="483"/>
                  </a:lnTo>
                  <a:lnTo>
                    <a:pt x="550" y="482"/>
                  </a:lnTo>
                  <a:lnTo>
                    <a:pt x="550" y="474"/>
                  </a:lnTo>
                  <a:lnTo>
                    <a:pt x="562" y="466"/>
                  </a:lnTo>
                  <a:lnTo>
                    <a:pt x="565" y="459"/>
                  </a:lnTo>
                  <a:lnTo>
                    <a:pt x="558" y="456"/>
                  </a:lnTo>
                  <a:lnTo>
                    <a:pt x="550" y="458"/>
                  </a:lnTo>
                  <a:lnTo>
                    <a:pt x="549" y="455"/>
                  </a:lnTo>
                  <a:lnTo>
                    <a:pt x="550" y="451"/>
                  </a:lnTo>
                  <a:lnTo>
                    <a:pt x="549" y="448"/>
                  </a:lnTo>
                  <a:lnTo>
                    <a:pt x="556" y="437"/>
                  </a:lnTo>
                  <a:lnTo>
                    <a:pt x="554" y="431"/>
                  </a:lnTo>
                  <a:lnTo>
                    <a:pt x="559" y="425"/>
                  </a:lnTo>
                  <a:lnTo>
                    <a:pt x="558" y="420"/>
                  </a:lnTo>
                  <a:lnTo>
                    <a:pt x="565" y="409"/>
                  </a:lnTo>
                  <a:lnTo>
                    <a:pt x="564" y="406"/>
                  </a:lnTo>
                  <a:lnTo>
                    <a:pt x="566" y="401"/>
                  </a:lnTo>
                  <a:lnTo>
                    <a:pt x="572" y="398"/>
                  </a:lnTo>
                  <a:lnTo>
                    <a:pt x="573" y="392"/>
                  </a:lnTo>
                  <a:lnTo>
                    <a:pt x="581" y="381"/>
                  </a:lnTo>
                  <a:lnTo>
                    <a:pt x="589" y="372"/>
                  </a:lnTo>
                  <a:lnTo>
                    <a:pt x="593" y="361"/>
                  </a:lnTo>
                  <a:lnTo>
                    <a:pt x="594" y="354"/>
                  </a:lnTo>
                  <a:lnTo>
                    <a:pt x="597" y="345"/>
                  </a:lnTo>
                  <a:lnTo>
                    <a:pt x="595" y="341"/>
                  </a:lnTo>
                  <a:lnTo>
                    <a:pt x="597" y="332"/>
                  </a:lnTo>
                  <a:lnTo>
                    <a:pt x="596" y="328"/>
                  </a:lnTo>
                  <a:lnTo>
                    <a:pt x="608" y="310"/>
                  </a:lnTo>
                  <a:lnTo>
                    <a:pt x="613" y="304"/>
                  </a:lnTo>
                  <a:lnTo>
                    <a:pt x="615" y="301"/>
                  </a:lnTo>
                  <a:lnTo>
                    <a:pt x="611" y="298"/>
                  </a:lnTo>
                  <a:lnTo>
                    <a:pt x="611" y="295"/>
                  </a:lnTo>
                  <a:lnTo>
                    <a:pt x="616" y="285"/>
                  </a:lnTo>
                  <a:lnTo>
                    <a:pt x="620" y="285"/>
                  </a:lnTo>
                  <a:lnTo>
                    <a:pt x="622" y="275"/>
                  </a:lnTo>
                  <a:lnTo>
                    <a:pt x="626" y="266"/>
                  </a:lnTo>
                  <a:lnTo>
                    <a:pt x="622" y="251"/>
                  </a:lnTo>
                  <a:lnTo>
                    <a:pt x="626" y="245"/>
                  </a:lnTo>
                  <a:lnTo>
                    <a:pt x="624" y="240"/>
                  </a:lnTo>
                  <a:lnTo>
                    <a:pt x="627" y="229"/>
                  </a:lnTo>
                  <a:lnTo>
                    <a:pt x="647" y="234"/>
                  </a:lnTo>
                  <a:lnTo>
                    <a:pt x="658" y="254"/>
                  </a:lnTo>
                  <a:lnTo>
                    <a:pt x="690" y="259"/>
                  </a:lnTo>
                  <a:lnTo>
                    <a:pt x="695" y="252"/>
                  </a:lnTo>
                  <a:lnTo>
                    <a:pt x="701" y="242"/>
                  </a:lnTo>
                  <a:lnTo>
                    <a:pt x="711" y="199"/>
                  </a:lnTo>
                  <a:lnTo>
                    <a:pt x="713" y="198"/>
                  </a:lnTo>
                  <a:lnTo>
                    <a:pt x="718" y="198"/>
                  </a:lnTo>
                  <a:lnTo>
                    <a:pt x="716" y="188"/>
                  </a:lnTo>
                  <a:lnTo>
                    <a:pt x="720" y="174"/>
                  </a:lnTo>
                  <a:lnTo>
                    <a:pt x="718" y="168"/>
                  </a:lnTo>
                  <a:lnTo>
                    <a:pt x="722" y="165"/>
                  </a:lnTo>
                  <a:lnTo>
                    <a:pt x="728" y="153"/>
                  </a:lnTo>
                  <a:lnTo>
                    <a:pt x="752" y="168"/>
                  </a:lnTo>
                  <a:lnTo>
                    <a:pt x="758" y="151"/>
                  </a:lnTo>
                  <a:lnTo>
                    <a:pt x="759" y="141"/>
                  </a:lnTo>
                  <a:lnTo>
                    <a:pt x="766" y="132"/>
                  </a:lnTo>
                  <a:lnTo>
                    <a:pt x="767" y="128"/>
                  </a:lnTo>
                  <a:lnTo>
                    <a:pt x="769" y="127"/>
                  </a:lnTo>
                  <a:lnTo>
                    <a:pt x="770" y="132"/>
                  </a:lnTo>
                  <a:lnTo>
                    <a:pt x="776" y="128"/>
                  </a:lnTo>
                  <a:lnTo>
                    <a:pt x="781" y="121"/>
                  </a:lnTo>
                  <a:lnTo>
                    <a:pt x="782" y="114"/>
                  </a:lnTo>
                  <a:lnTo>
                    <a:pt x="789" y="115"/>
                  </a:lnTo>
                  <a:lnTo>
                    <a:pt x="794" y="104"/>
                  </a:lnTo>
                  <a:lnTo>
                    <a:pt x="794" y="101"/>
                  </a:lnTo>
                  <a:lnTo>
                    <a:pt x="791" y="99"/>
                  </a:lnTo>
                  <a:lnTo>
                    <a:pt x="794" y="93"/>
                  </a:lnTo>
                  <a:lnTo>
                    <a:pt x="799" y="84"/>
                  </a:lnTo>
                  <a:lnTo>
                    <a:pt x="801" y="79"/>
                  </a:lnTo>
                  <a:lnTo>
                    <a:pt x="807" y="77"/>
                  </a:lnTo>
                  <a:lnTo>
                    <a:pt x="809" y="70"/>
                  </a:lnTo>
                  <a:lnTo>
                    <a:pt x="813" y="64"/>
                  </a:lnTo>
                  <a:lnTo>
                    <a:pt x="808" y="59"/>
                  </a:lnTo>
                  <a:lnTo>
                    <a:pt x="807" y="56"/>
                  </a:lnTo>
                  <a:lnTo>
                    <a:pt x="811" y="48"/>
                  </a:lnTo>
                  <a:lnTo>
                    <a:pt x="807" y="46"/>
                  </a:lnTo>
                  <a:lnTo>
                    <a:pt x="816" y="25"/>
                  </a:lnTo>
                  <a:lnTo>
                    <a:pt x="815" y="23"/>
                  </a:lnTo>
                  <a:lnTo>
                    <a:pt x="811" y="22"/>
                  </a:lnTo>
                  <a:lnTo>
                    <a:pt x="813" y="17"/>
                  </a:lnTo>
                  <a:lnTo>
                    <a:pt x="811" y="0"/>
                  </a:lnTo>
                  <a:lnTo>
                    <a:pt x="823" y="6"/>
                  </a:lnTo>
                  <a:lnTo>
                    <a:pt x="832" y="10"/>
                  </a:lnTo>
                  <a:lnTo>
                    <a:pt x="870" y="32"/>
                  </a:lnTo>
                  <a:lnTo>
                    <a:pt x="910" y="55"/>
                  </a:lnTo>
                  <a:lnTo>
                    <a:pt x="912" y="52"/>
                  </a:lnTo>
                  <a:lnTo>
                    <a:pt x="912" y="40"/>
                  </a:lnTo>
                  <a:lnTo>
                    <a:pt x="915" y="28"/>
                  </a:lnTo>
                  <a:lnTo>
                    <a:pt x="915" y="20"/>
                  </a:lnTo>
                  <a:lnTo>
                    <a:pt x="919" y="10"/>
                  </a:lnTo>
                  <a:lnTo>
                    <a:pt x="927" y="9"/>
                  </a:lnTo>
                  <a:lnTo>
                    <a:pt x="938" y="11"/>
                  </a:lnTo>
                  <a:lnTo>
                    <a:pt x="947" y="10"/>
                  </a:lnTo>
                  <a:lnTo>
                    <a:pt x="952" y="15"/>
                  </a:lnTo>
                  <a:lnTo>
                    <a:pt x="962" y="18"/>
                  </a:lnTo>
                  <a:lnTo>
                    <a:pt x="967" y="22"/>
                  </a:lnTo>
                  <a:lnTo>
                    <a:pt x="968" y="24"/>
                  </a:lnTo>
                  <a:lnTo>
                    <a:pt x="967" y="33"/>
                  </a:lnTo>
                  <a:lnTo>
                    <a:pt x="962" y="39"/>
                  </a:lnTo>
                  <a:lnTo>
                    <a:pt x="964" y="47"/>
                  </a:lnTo>
                  <a:lnTo>
                    <a:pt x="970" y="50"/>
                  </a:lnTo>
                  <a:lnTo>
                    <a:pt x="974" y="54"/>
                  </a:lnTo>
                  <a:lnTo>
                    <a:pt x="980" y="56"/>
                  </a:lnTo>
                  <a:lnTo>
                    <a:pt x="994" y="53"/>
                  </a:lnTo>
                  <a:lnTo>
                    <a:pt x="997" y="53"/>
                  </a:lnTo>
                  <a:lnTo>
                    <a:pt x="1011" y="59"/>
                  </a:lnTo>
                  <a:lnTo>
                    <a:pt x="1015" y="69"/>
                  </a:lnTo>
                  <a:lnTo>
                    <a:pt x="1031" y="69"/>
                  </a:lnTo>
                  <a:lnTo>
                    <a:pt x="1038" y="75"/>
                  </a:lnTo>
                  <a:lnTo>
                    <a:pt x="1046" y="77"/>
                  </a:lnTo>
                  <a:lnTo>
                    <a:pt x="1048" y="83"/>
                  </a:lnTo>
                  <a:lnTo>
                    <a:pt x="1055" y="88"/>
                  </a:lnTo>
                  <a:lnTo>
                    <a:pt x="1055" y="93"/>
                  </a:lnTo>
                  <a:lnTo>
                    <a:pt x="1055" y="94"/>
                  </a:lnTo>
                  <a:lnTo>
                    <a:pt x="1057" y="98"/>
                  </a:lnTo>
                  <a:lnTo>
                    <a:pt x="1056" y="104"/>
                  </a:lnTo>
                  <a:lnTo>
                    <a:pt x="1059" y="119"/>
                  </a:lnTo>
                  <a:lnTo>
                    <a:pt x="1058" y="121"/>
                  </a:lnTo>
                  <a:lnTo>
                    <a:pt x="1054" y="121"/>
                  </a:lnTo>
                  <a:lnTo>
                    <a:pt x="1053" y="124"/>
                  </a:lnTo>
                  <a:lnTo>
                    <a:pt x="1048" y="130"/>
                  </a:lnTo>
                  <a:lnTo>
                    <a:pt x="1048" y="137"/>
                  </a:lnTo>
                  <a:lnTo>
                    <a:pt x="1039" y="145"/>
                  </a:lnTo>
                  <a:lnTo>
                    <a:pt x="1038" y="137"/>
                  </a:lnTo>
                  <a:lnTo>
                    <a:pt x="1032" y="141"/>
                  </a:lnTo>
                  <a:lnTo>
                    <a:pt x="1026" y="175"/>
                  </a:lnTo>
                  <a:lnTo>
                    <a:pt x="1023" y="190"/>
                  </a:lnTo>
                  <a:lnTo>
                    <a:pt x="1034" y="205"/>
                  </a:lnTo>
                  <a:lnTo>
                    <a:pt x="1030" y="211"/>
                  </a:lnTo>
                  <a:lnTo>
                    <a:pt x="1043" y="211"/>
                  </a:lnTo>
                  <a:lnTo>
                    <a:pt x="1073" y="195"/>
                  </a:lnTo>
                  <a:lnTo>
                    <a:pt x="1087" y="213"/>
                  </a:lnTo>
                  <a:lnTo>
                    <a:pt x="1101" y="228"/>
                  </a:lnTo>
                  <a:lnTo>
                    <a:pt x="1162" y="234"/>
                  </a:lnTo>
                  <a:lnTo>
                    <a:pt x="1172" y="243"/>
                  </a:lnTo>
                  <a:lnTo>
                    <a:pt x="1172" y="254"/>
                  </a:lnTo>
                  <a:lnTo>
                    <a:pt x="1171" y="259"/>
                  </a:lnTo>
                  <a:lnTo>
                    <a:pt x="1179" y="256"/>
                  </a:lnTo>
                  <a:lnTo>
                    <a:pt x="1208" y="262"/>
                  </a:lnTo>
                  <a:lnTo>
                    <a:pt x="1230" y="273"/>
                  </a:lnTo>
                  <a:lnTo>
                    <a:pt x="1232" y="281"/>
                  </a:lnTo>
                  <a:lnTo>
                    <a:pt x="1223" y="295"/>
                  </a:lnTo>
                  <a:lnTo>
                    <a:pt x="1229" y="312"/>
                  </a:lnTo>
                  <a:lnTo>
                    <a:pt x="1222" y="318"/>
                  </a:lnTo>
                  <a:lnTo>
                    <a:pt x="1229" y="322"/>
                  </a:lnTo>
                  <a:lnTo>
                    <a:pt x="1228" y="334"/>
                  </a:lnTo>
                  <a:lnTo>
                    <a:pt x="1198" y="333"/>
                  </a:lnTo>
                  <a:lnTo>
                    <a:pt x="1180" y="310"/>
                  </a:lnTo>
                  <a:lnTo>
                    <a:pt x="1171" y="307"/>
                  </a:lnTo>
                  <a:lnTo>
                    <a:pt x="1141" y="285"/>
                  </a:lnTo>
                  <a:lnTo>
                    <a:pt x="1133" y="286"/>
                  </a:lnTo>
                  <a:lnTo>
                    <a:pt x="1154" y="310"/>
                  </a:lnTo>
                  <a:lnTo>
                    <a:pt x="1163" y="312"/>
                  </a:lnTo>
                  <a:lnTo>
                    <a:pt x="1189" y="338"/>
                  </a:lnTo>
                  <a:lnTo>
                    <a:pt x="1236" y="349"/>
                  </a:lnTo>
                  <a:lnTo>
                    <a:pt x="1231" y="356"/>
                  </a:lnTo>
                  <a:lnTo>
                    <a:pt x="1202" y="355"/>
                  </a:lnTo>
                  <a:lnTo>
                    <a:pt x="1217" y="361"/>
                  </a:lnTo>
                  <a:lnTo>
                    <a:pt x="1230" y="358"/>
                  </a:lnTo>
                  <a:lnTo>
                    <a:pt x="1253" y="381"/>
                  </a:lnTo>
                  <a:lnTo>
                    <a:pt x="1253" y="395"/>
                  </a:lnTo>
                  <a:lnTo>
                    <a:pt x="1248" y="395"/>
                  </a:lnTo>
                  <a:lnTo>
                    <a:pt x="1239" y="384"/>
                  </a:lnTo>
                  <a:lnTo>
                    <a:pt x="1217" y="373"/>
                  </a:lnTo>
                  <a:lnTo>
                    <a:pt x="1216" y="383"/>
                  </a:lnTo>
                  <a:lnTo>
                    <a:pt x="1224" y="383"/>
                  </a:lnTo>
                  <a:lnTo>
                    <a:pt x="1229" y="391"/>
                  </a:lnTo>
                  <a:lnTo>
                    <a:pt x="1220" y="392"/>
                  </a:lnTo>
                  <a:lnTo>
                    <a:pt x="1235" y="408"/>
                  </a:lnTo>
                  <a:lnTo>
                    <a:pt x="1224" y="418"/>
                  </a:lnTo>
                  <a:lnTo>
                    <a:pt x="1184" y="391"/>
                  </a:lnTo>
                  <a:lnTo>
                    <a:pt x="1175" y="392"/>
                  </a:lnTo>
                  <a:lnTo>
                    <a:pt x="1183" y="400"/>
                  </a:lnTo>
                  <a:lnTo>
                    <a:pt x="1200" y="415"/>
                  </a:lnTo>
                  <a:lnTo>
                    <a:pt x="1232" y="428"/>
                  </a:lnTo>
                  <a:lnTo>
                    <a:pt x="1237" y="439"/>
                  </a:lnTo>
                  <a:lnTo>
                    <a:pt x="1239" y="435"/>
                  </a:lnTo>
                  <a:lnTo>
                    <a:pt x="1246" y="439"/>
                  </a:lnTo>
                  <a:lnTo>
                    <a:pt x="1250" y="431"/>
                  </a:lnTo>
                  <a:lnTo>
                    <a:pt x="1260" y="441"/>
                  </a:lnTo>
                  <a:lnTo>
                    <a:pt x="1243" y="448"/>
                  </a:lnTo>
                  <a:lnTo>
                    <a:pt x="1263" y="452"/>
                  </a:lnTo>
                  <a:lnTo>
                    <a:pt x="1263" y="463"/>
                  </a:lnTo>
                  <a:lnTo>
                    <a:pt x="1250" y="474"/>
                  </a:lnTo>
                  <a:lnTo>
                    <a:pt x="1244" y="481"/>
                  </a:lnTo>
                  <a:lnTo>
                    <a:pt x="1221" y="462"/>
                  </a:lnTo>
                  <a:lnTo>
                    <a:pt x="1223" y="456"/>
                  </a:lnTo>
                  <a:lnTo>
                    <a:pt x="1213" y="452"/>
                  </a:lnTo>
                  <a:lnTo>
                    <a:pt x="1214" y="461"/>
                  </a:lnTo>
                  <a:lnTo>
                    <a:pt x="1202" y="451"/>
                  </a:lnTo>
                  <a:lnTo>
                    <a:pt x="1202" y="440"/>
                  </a:lnTo>
                  <a:lnTo>
                    <a:pt x="1193" y="431"/>
                  </a:lnTo>
                  <a:lnTo>
                    <a:pt x="1185" y="432"/>
                  </a:lnTo>
                  <a:lnTo>
                    <a:pt x="1178" y="443"/>
                  </a:lnTo>
                  <a:lnTo>
                    <a:pt x="1168" y="433"/>
                  </a:lnTo>
                  <a:lnTo>
                    <a:pt x="1157" y="435"/>
                  </a:lnTo>
                  <a:lnTo>
                    <a:pt x="1151" y="418"/>
                  </a:lnTo>
                  <a:lnTo>
                    <a:pt x="1153" y="432"/>
                  </a:lnTo>
                  <a:lnTo>
                    <a:pt x="1142" y="439"/>
                  </a:lnTo>
                  <a:lnTo>
                    <a:pt x="1152" y="446"/>
                  </a:lnTo>
                  <a:lnTo>
                    <a:pt x="1169" y="441"/>
                  </a:lnTo>
                  <a:lnTo>
                    <a:pt x="1183" y="451"/>
                  </a:lnTo>
                  <a:lnTo>
                    <a:pt x="1189" y="439"/>
                  </a:lnTo>
                  <a:lnTo>
                    <a:pt x="1193" y="449"/>
                  </a:lnTo>
                  <a:lnTo>
                    <a:pt x="1199" y="470"/>
                  </a:lnTo>
                  <a:lnTo>
                    <a:pt x="1215" y="473"/>
                  </a:lnTo>
                  <a:lnTo>
                    <a:pt x="1210" y="481"/>
                  </a:lnTo>
                  <a:lnTo>
                    <a:pt x="1220" y="476"/>
                  </a:lnTo>
                  <a:lnTo>
                    <a:pt x="1232" y="484"/>
                  </a:lnTo>
                  <a:lnTo>
                    <a:pt x="1230" y="496"/>
                  </a:lnTo>
                  <a:lnTo>
                    <a:pt x="1236" y="492"/>
                  </a:lnTo>
                  <a:lnTo>
                    <a:pt x="1236" y="498"/>
                  </a:lnTo>
                  <a:lnTo>
                    <a:pt x="1227" y="512"/>
                  </a:lnTo>
                  <a:lnTo>
                    <a:pt x="1228" y="522"/>
                  </a:lnTo>
                  <a:lnTo>
                    <a:pt x="1233" y="505"/>
                  </a:lnTo>
                  <a:lnTo>
                    <a:pt x="1250" y="494"/>
                  </a:lnTo>
                  <a:lnTo>
                    <a:pt x="1259" y="489"/>
                  </a:lnTo>
                  <a:lnTo>
                    <a:pt x="1262" y="500"/>
                  </a:lnTo>
                  <a:lnTo>
                    <a:pt x="1255" y="507"/>
                  </a:lnTo>
                  <a:lnTo>
                    <a:pt x="1254" y="509"/>
                  </a:lnTo>
                  <a:lnTo>
                    <a:pt x="1268" y="503"/>
                  </a:lnTo>
                  <a:lnTo>
                    <a:pt x="1273" y="506"/>
                  </a:lnTo>
                  <a:lnTo>
                    <a:pt x="1265" y="482"/>
                  </a:lnTo>
                  <a:lnTo>
                    <a:pt x="1268" y="476"/>
                  </a:lnTo>
                  <a:lnTo>
                    <a:pt x="1283" y="479"/>
                  </a:lnTo>
                  <a:lnTo>
                    <a:pt x="1287" y="485"/>
                  </a:lnTo>
                  <a:lnTo>
                    <a:pt x="1298" y="477"/>
                  </a:lnTo>
                  <a:lnTo>
                    <a:pt x="1320" y="474"/>
                  </a:lnTo>
                  <a:lnTo>
                    <a:pt x="1357" y="550"/>
                  </a:lnTo>
                  <a:lnTo>
                    <a:pt x="1352" y="551"/>
                  </a:lnTo>
                  <a:lnTo>
                    <a:pt x="1352" y="541"/>
                  </a:lnTo>
                  <a:lnTo>
                    <a:pt x="1336" y="516"/>
                  </a:lnTo>
                  <a:lnTo>
                    <a:pt x="1336" y="554"/>
                  </a:lnTo>
                  <a:lnTo>
                    <a:pt x="1331" y="556"/>
                  </a:lnTo>
                  <a:lnTo>
                    <a:pt x="1323" y="546"/>
                  </a:lnTo>
                  <a:lnTo>
                    <a:pt x="1328" y="556"/>
                  </a:lnTo>
                  <a:lnTo>
                    <a:pt x="1314" y="559"/>
                  </a:lnTo>
                  <a:lnTo>
                    <a:pt x="1278" y="566"/>
                  </a:lnTo>
                  <a:lnTo>
                    <a:pt x="1250" y="573"/>
                  </a:lnTo>
                  <a:lnTo>
                    <a:pt x="1238" y="575"/>
                  </a:lnTo>
                  <a:lnTo>
                    <a:pt x="1177" y="588"/>
                  </a:lnTo>
                  <a:lnTo>
                    <a:pt x="1176" y="588"/>
                  </a:lnTo>
                  <a:lnTo>
                    <a:pt x="1132" y="596"/>
                  </a:lnTo>
                  <a:lnTo>
                    <a:pt x="1108" y="602"/>
                  </a:lnTo>
                  <a:lnTo>
                    <a:pt x="1031" y="617"/>
                  </a:lnTo>
                  <a:lnTo>
                    <a:pt x="1008" y="621"/>
                  </a:lnTo>
                  <a:lnTo>
                    <a:pt x="981" y="627"/>
                  </a:lnTo>
                  <a:lnTo>
                    <a:pt x="935" y="637"/>
                  </a:lnTo>
                  <a:lnTo>
                    <a:pt x="911" y="643"/>
                  </a:lnTo>
                  <a:lnTo>
                    <a:pt x="862" y="650"/>
                  </a:lnTo>
                  <a:lnTo>
                    <a:pt x="852" y="654"/>
                  </a:lnTo>
                  <a:lnTo>
                    <a:pt x="792" y="664"/>
                  </a:lnTo>
                  <a:close/>
                  <a:moveTo>
                    <a:pt x="1390" y="206"/>
                  </a:moveTo>
                  <a:lnTo>
                    <a:pt x="1395" y="205"/>
                  </a:lnTo>
                  <a:lnTo>
                    <a:pt x="1389" y="221"/>
                  </a:lnTo>
                  <a:lnTo>
                    <a:pt x="1386" y="240"/>
                  </a:lnTo>
                  <a:lnTo>
                    <a:pt x="1379" y="244"/>
                  </a:lnTo>
                  <a:lnTo>
                    <a:pt x="1384" y="236"/>
                  </a:lnTo>
                  <a:lnTo>
                    <a:pt x="1379" y="239"/>
                  </a:lnTo>
                  <a:lnTo>
                    <a:pt x="1383" y="233"/>
                  </a:lnTo>
                  <a:lnTo>
                    <a:pt x="1390" y="206"/>
                  </a:lnTo>
                  <a:close/>
                  <a:moveTo>
                    <a:pt x="1312" y="332"/>
                  </a:moveTo>
                  <a:lnTo>
                    <a:pt x="1299" y="333"/>
                  </a:lnTo>
                  <a:lnTo>
                    <a:pt x="1300" y="327"/>
                  </a:lnTo>
                  <a:lnTo>
                    <a:pt x="1307" y="327"/>
                  </a:lnTo>
                  <a:lnTo>
                    <a:pt x="1304" y="325"/>
                  </a:lnTo>
                  <a:lnTo>
                    <a:pt x="1316" y="295"/>
                  </a:lnTo>
                  <a:lnTo>
                    <a:pt x="1315" y="278"/>
                  </a:lnTo>
                  <a:lnTo>
                    <a:pt x="1328" y="266"/>
                  </a:lnTo>
                  <a:lnTo>
                    <a:pt x="1328" y="259"/>
                  </a:lnTo>
                  <a:lnTo>
                    <a:pt x="1316" y="244"/>
                  </a:lnTo>
                  <a:lnTo>
                    <a:pt x="1329" y="240"/>
                  </a:lnTo>
                  <a:lnTo>
                    <a:pt x="1329" y="233"/>
                  </a:lnTo>
                  <a:lnTo>
                    <a:pt x="1331" y="227"/>
                  </a:lnTo>
                  <a:lnTo>
                    <a:pt x="1374" y="213"/>
                  </a:lnTo>
                  <a:lnTo>
                    <a:pt x="1348" y="292"/>
                  </a:lnTo>
                  <a:lnTo>
                    <a:pt x="1353" y="295"/>
                  </a:lnTo>
                  <a:lnTo>
                    <a:pt x="1338" y="318"/>
                  </a:lnTo>
                  <a:lnTo>
                    <a:pt x="1349" y="323"/>
                  </a:lnTo>
                  <a:lnTo>
                    <a:pt x="1335" y="326"/>
                  </a:lnTo>
                  <a:lnTo>
                    <a:pt x="1333" y="338"/>
                  </a:lnTo>
                  <a:lnTo>
                    <a:pt x="1342" y="339"/>
                  </a:lnTo>
                  <a:lnTo>
                    <a:pt x="1325" y="348"/>
                  </a:lnTo>
                  <a:lnTo>
                    <a:pt x="1326" y="358"/>
                  </a:lnTo>
                  <a:lnTo>
                    <a:pt x="1331" y="361"/>
                  </a:lnTo>
                  <a:lnTo>
                    <a:pt x="1326" y="360"/>
                  </a:lnTo>
                  <a:lnTo>
                    <a:pt x="1315" y="373"/>
                  </a:lnTo>
                  <a:lnTo>
                    <a:pt x="1320" y="424"/>
                  </a:lnTo>
                  <a:lnTo>
                    <a:pt x="1314" y="429"/>
                  </a:lnTo>
                  <a:lnTo>
                    <a:pt x="1298" y="391"/>
                  </a:lnTo>
                  <a:lnTo>
                    <a:pt x="1304" y="349"/>
                  </a:lnTo>
                  <a:lnTo>
                    <a:pt x="1299" y="352"/>
                  </a:lnTo>
                  <a:lnTo>
                    <a:pt x="1298" y="342"/>
                  </a:lnTo>
                  <a:lnTo>
                    <a:pt x="1301" y="333"/>
                  </a:lnTo>
                  <a:lnTo>
                    <a:pt x="1312" y="332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6E6E6E">
                  <a:alpha val="52156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1" name="Freeform 37"/>
            <p:cNvSpPr>
              <a:spLocks/>
            </p:cNvSpPr>
            <p:nvPr/>
          </p:nvSpPr>
          <p:spPr bwMode="auto">
            <a:xfrm>
              <a:off x="4672013" y="3803650"/>
              <a:ext cx="928687" cy="808038"/>
            </a:xfrm>
            <a:custGeom>
              <a:avLst/>
              <a:gdLst>
                <a:gd name="T0" fmla="*/ 2147483647 w 1170"/>
                <a:gd name="T1" fmla="*/ 2147483647 h 1016"/>
                <a:gd name="T2" fmla="*/ 2147483647 w 1170"/>
                <a:gd name="T3" fmla="*/ 2147483647 h 1016"/>
                <a:gd name="T4" fmla="*/ 2147483647 w 1170"/>
                <a:gd name="T5" fmla="*/ 2147483647 h 1016"/>
                <a:gd name="T6" fmla="*/ 2147483647 w 1170"/>
                <a:gd name="T7" fmla="*/ 2147483647 h 1016"/>
                <a:gd name="T8" fmla="*/ 2147483647 w 1170"/>
                <a:gd name="T9" fmla="*/ 2147483647 h 1016"/>
                <a:gd name="T10" fmla="*/ 2147483647 w 1170"/>
                <a:gd name="T11" fmla="*/ 2147483647 h 1016"/>
                <a:gd name="T12" fmla="*/ 2147483647 w 1170"/>
                <a:gd name="T13" fmla="*/ 2147483647 h 1016"/>
                <a:gd name="T14" fmla="*/ 2147483647 w 1170"/>
                <a:gd name="T15" fmla="*/ 2147483647 h 1016"/>
                <a:gd name="T16" fmla="*/ 2147483647 w 1170"/>
                <a:gd name="T17" fmla="*/ 2147483647 h 1016"/>
                <a:gd name="T18" fmla="*/ 2147483647 w 1170"/>
                <a:gd name="T19" fmla="*/ 2147483647 h 1016"/>
                <a:gd name="T20" fmla="*/ 2147483647 w 1170"/>
                <a:gd name="T21" fmla="*/ 2147483647 h 1016"/>
                <a:gd name="T22" fmla="*/ 2147483647 w 1170"/>
                <a:gd name="T23" fmla="*/ 2147483647 h 1016"/>
                <a:gd name="T24" fmla="*/ 2147483647 w 1170"/>
                <a:gd name="T25" fmla="*/ 2147483647 h 1016"/>
                <a:gd name="T26" fmla="*/ 2147483647 w 1170"/>
                <a:gd name="T27" fmla="*/ 2147483647 h 1016"/>
                <a:gd name="T28" fmla="*/ 2147483647 w 1170"/>
                <a:gd name="T29" fmla="*/ 2147483647 h 1016"/>
                <a:gd name="T30" fmla="*/ 2147483647 w 1170"/>
                <a:gd name="T31" fmla="*/ 2147483647 h 1016"/>
                <a:gd name="T32" fmla="*/ 2147483647 w 1170"/>
                <a:gd name="T33" fmla="*/ 2147483647 h 1016"/>
                <a:gd name="T34" fmla="*/ 2147483647 w 1170"/>
                <a:gd name="T35" fmla="*/ 2147483647 h 1016"/>
                <a:gd name="T36" fmla="*/ 2147483647 w 1170"/>
                <a:gd name="T37" fmla="*/ 2147483647 h 1016"/>
                <a:gd name="T38" fmla="*/ 2147483647 w 1170"/>
                <a:gd name="T39" fmla="*/ 2147483647 h 1016"/>
                <a:gd name="T40" fmla="*/ 2147483647 w 1170"/>
                <a:gd name="T41" fmla="*/ 2147483647 h 1016"/>
                <a:gd name="T42" fmla="*/ 2147483647 w 1170"/>
                <a:gd name="T43" fmla="*/ 2147483647 h 1016"/>
                <a:gd name="T44" fmla="*/ 2147483647 w 1170"/>
                <a:gd name="T45" fmla="*/ 2147483647 h 1016"/>
                <a:gd name="T46" fmla="*/ 2147483647 w 1170"/>
                <a:gd name="T47" fmla="*/ 2147483647 h 1016"/>
                <a:gd name="T48" fmla="*/ 2147483647 w 1170"/>
                <a:gd name="T49" fmla="*/ 2147483647 h 1016"/>
                <a:gd name="T50" fmla="*/ 2147483647 w 1170"/>
                <a:gd name="T51" fmla="*/ 2147483647 h 1016"/>
                <a:gd name="T52" fmla="*/ 2147483647 w 1170"/>
                <a:gd name="T53" fmla="*/ 2147483647 h 1016"/>
                <a:gd name="T54" fmla="*/ 2147483647 w 1170"/>
                <a:gd name="T55" fmla="*/ 2147483647 h 1016"/>
                <a:gd name="T56" fmla="*/ 2147483647 w 1170"/>
                <a:gd name="T57" fmla="*/ 2147483647 h 1016"/>
                <a:gd name="T58" fmla="*/ 2147483647 w 1170"/>
                <a:gd name="T59" fmla="*/ 2147483647 h 1016"/>
                <a:gd name="T60" fmla="*/ 2147483647 w 1170"/>
                <a:gd name="T61" fmla="*/ 2147483647 h 1016"/>
                <a:gd name="T62" fmla="*/ 2147483647 w 1170"/>
                <a:gd name="T63" fmla="*/ 2147483647 h 1016"/>
                <a:gd name="T64" fmla="*/ 2147483647 w 1170"/>
                <a:gd name="T65" fmla="*/ 2147483647 h 1016"/>
                <a:gd name="T66" fmla="*/ 2147483647 w 1170"/>
                <a:gd name="T67" fmla="*/ 2147483647 h 1016"/>
                <a:gd name="T68" fmla="*/ 2147483647 w 1170"/>
                <a:gd name="T69" fmla="*/ 2147483647 h 1016"/>
                <a:gd name="T70" fmla="*/ 2147483647 w 1170"/>
                <a:gd name="T71" fmla="*/ 2147483647 h 1016"/>
                <a:gd name="T72" fmla="*/ 2147483647 w 1170"/>
                <a:gd name="T73" fmla="*/ 2147483647 h 1016"/>
                <a:gd name="T74" fmla="*/ 2147483647 w 1170"/>
                <a:gd name="T75" fmla="*/ 2147483647 h 1016"/>
                <a:gd name="T76" fmla="*/ 2147483647 w 1170"/>
                <a:gd name="T77" fmla="*/ 2147483647 h 1016"/>
                <a:gd name="T78" fmla="*/ 2147483647 w 1170"/>
                <a:gd name="T79" fmla="*/ 2147483647 h 1016"/>
                <a:gd name="T80" fmla="*/ 2147483647 w 1170"/>
                <a:gd name="T81" fmla="*/ 2147483647 h 1016"/>
                <a:gd name="T82" fmla="*/ 2147483647 w 1170"/>
                <a:gd name="T83" fmla="*/ 2147483647 h 1016"/>
                <a:gd name="T84" fmla="*/ 2147483647 w 1170"/>
                <a:gd name="T85" fmla="*/ 2147483647 h 1016"/>
                <a:gd name="T86" fmla="*/ 2147483647 w 1170"/>
                <a:gd name="T87" fmla="*/ 2147483647 h 1016"/>
                <a:gd name="T88" fmla="*/ 2147483647 w 1170"/>
                <a:gd name="T89" fmla="*/ 2147483647 h 1016"/>
                <a:gd name="T90" fmla="*/ 2147483647 w 1170"/>
                <a:gd name="T91" fmla="*/ 2147483647 h 1016"/>
                <a:gd name="T92" fmla="*/ 2147483647 w 1170"/>
                <a:gd name="T93" fmla="*/ 2147483647 h 1016"/>
                <a:gd name="T94" fmla="*/ 2147483647 w 1170"/>
                <a:gd name="T95" fmla="*/ 2147483647 h 1016"/>
                <a:gd name="T96" fmla="*/ 2147483647 w 1170"/>
                <a:gd name="T97" fmla="*/ 2147483647 h 1016"/>
                <a:gd name="T98" fmla="*/ 2147483647 w 1170"/>
                <a:gd name="T99" fmla="*/ 2147483647 h 1016"/>
                <a:gd name="T100" fmla="*/ 2147483647 w 1170"/>
                <a:gd name="T101" fmla="*/ 2147483647 h 1016"/>
                <a:gd name="T102" fmla="*/ 2147483647 w 1170"/>
                <a:gd name="T103" fmla="*/ 2147483647 h 1016"/>
                <a:gd name="T104" fmla="*/ 2147483647 w 1170"/>
                <a:gd name="T105" fmla="*/ 2147483647 h 1016"/>
                <a:gd name="T106" fmla="*/ 2147483647 w 1170"/>
                <a:gd name="T107" fmla="*/ 2147483647 h 1016"/>
                <a:gd name="T108" fmla="*/ 2147483647 w 1170"/>
                <a:gd name="T109" fmla="*/ 2147483647 h 1016"/>
                <a:gd name="T110" fmla="*/ 2147483647 w 1170"/>
                <a:gd name="T111" fmla="*/ 2147483647 h 10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70"/>
                <a:gd name="T169" fmla="*/ 0 h 1016"/>
                <a:gd name="T170" fmla="*/ 1170 w 1170"/>
                <a:gd name="T171" fmla="*/ 1016 h 10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70" h="1016">
                  <a:moveTo>
                    <a:pt x="1170" y="787"/>
                  </a:moveTo>
                  <a:lnTo>
                    <a:pt x="1167" y="806"/>
                  </a:lnTo>
                  <a:lnTo>
                    <a:pt x="1160" y="812"/>
                  </a:lnTo>
                  <a:lnTo>
                    <a:pt x="1160" y="816"/>
                  </a:lnTo>
                  <a:lnTo>
                    <a:pt x="1162" y="820"/>
                  </a:lnTo>
                  <a:lnTo>
                    <a:pt x="1168" y="823"/>
                  </a:lnTo>
                  <a:lnTo>
                    <a:pt x="1170" y="828"/>
                  </a:lnTo>
                  <a:lnTo>
                    <a:pt x="1165" y="831"/>
                  </a:lnTo>
                  <a:lnTo>
                    <a:pt x="1160" y="831"/>
                  </a:lnTo>
                  <a:lnTo>
                    <a:pt x="1157" y="839"/>
                  </a:lnTo>
                  <a:lnTo>
                    <a:pt x="1157" y="841"/>
                  </a:lnTo>
                  <a:lnTo>
                    <a:pt x="1164" y="850"/>
                  </a:lnTo>
                  <a:lnTo>
                    <a:pt x="1162" y="855"/>
                  </a:lnTo>
                  <a:lnTo>
                    <a:pt x="1158" y="859"/>
                  </a:lnTo>
                  <a:lnTo>
                    <a:pt x="1157" y="871"/>
                  </a:lnTo>
                  <a:lnTo>
                    <a:pt x="1152" y="874"/>
                  </a:lnTo>
                  <a:lnTo>
                    <a:pt x="1144" y="873"/>
                  </a:lnTo>
                  <a:lnTo>
                    <a:pt x="1137" y="863"/>
                  </a:lnTo>
                  <a:lnTo>
                    <a:pt x="1134" y="862"/>
                  </a:lnTo>
                  <a:lnTo>
                    <a:pt x="1129" y="863"/>
                  </a:lnTo>
                  <a:lnTo>
                    <a:pt x="1128" y="865"/>
                  </a:lnTo>
                  <a:lnTo>
                    <a:pt x="1122" y="889"/>
                  </a:lnTo>
                  <a:lnTo>
                    <a:pt x="1122" y="891"/>
                  </a:lnTo>
                  <a:lnTo>
                    <a:pt x="1118" y="902"/>
                  </a:lnTo>
                  <a:lnTo>
                    <a:pt x="1113" y="904"/>
                  </a:lnTo>
                  <a:lnTo>
                    <a:pt x="1110" y="900"/>
                  </a:lnTo>
                  <a:lnTo>
                    <a:pt x="1112" y="893"/>
                  </a:lnTo>
                  <a:lnTo>
                    <a:pt x="1111" y="892"/>
                  </a:lnTo>
                  <a:lnTo>
                    <a:pt x="1112" y="887"/>
                  </a:lnTo>
                  <a:lnTo>
                    <a:pt x="1110" y="881"/>
                  </a:lnTo>
                  <a:lnTo>
                    <a:pt x="1107" y="879"/>
                  </a:lnTo>
                  <a:lnTo>
                    <a:pt x="1102" y="879"/>
                  </a:lnTo>
                  <a:lnTo>
                    <a:pt x="1097" y="880"/>
                  </a:lnTo>
                  <a:lnTo>
                    <a:pt x="1095" y="885"/>
                  </a:lnTo>
                  <a:lnTo>
                    <a:pt x="1096" y="889"/>
                  </a:lnTo>
                  <a:lnTo>
                    <a:pt x="1102" y="893"/>
                  </a:lnTo>
                  <a:lnTo>
                    <a:pt x="1105" y="899"/>
                  </a:lnTo>
                  <a:lnTo>
                    <a:pt x="1100" y="907"/>
                  </a:lnTo>
                  <a:lnTo>
                    <a:pt x="1105" y="915"/>
                  </a:lnTo>
                  <a:lnTo>
                    <a:pt x="1106" y="925"/>
                  </a:lnTo>
                  <a:lnTo>
                    <a:pt x="1102" y="927"/>
                  </a:lnTo>
                  <a:lnTo>
                    <a:pt x="1091" y="926"/>
                  </a:lnTo>
                  <a:lnTo>
                    <a:pt x="1089" y="931"/>
                  </a:lnTo>
                  <a:lnTo>
                    <a:pt x="1091" y="937"/>
                  </a:lnTo>
                  <a:lnTo>
                    <a:pt x="1104" y="941"/>
                  </a:lnTo>
                  <a:lnTo>
                    <a:pt x="1105" y="946"/>
                  </a:lnTo>
                  <a:lnTo>
                    <a:pt x="1104" y="947"/>
                  </a:lnTo>
                  <a:lnTo>
                    <a:pt x="1091" y="952"/>
                  </a:lnTo>
                  <a:lnTo>
                    <a:pt x="1081" y="949"/>
                  </a:lnTo>
                  <a:lnTo>
                    <a:pt x="1077" y="951"/>
                  </a:lnTo>
                  <a:lnTo>
                    <a:pt x="1077" y="953"/>
                  </a:lnTo>
                  <a:lnTo>
                    <a:pt x="1081" y="956"/>
                  </a:lnTo>
                  <a:lnTo>
                    <a:pt x="1091" y="964"/>
                  </a:lnTo>
                  <a:lnTo>
                    <a:pt x="1097" y="971"/>
                  </a:lnTo>
                  <a:lnTo>
                    <a:pt x="1097" y="976"/>
                  </a:lnTo>
                  <a:lnTo>
                    <a:pt x="1084" y="984"/>
                  </a:lnTo>
                  <a:lnTo>
                    <a:pt x="1082" y="987"/>
                  </a:lnTo>
                  <a:lnTo>
                    <a:pt x="1081" y="1000"/>
                  </a:lnTo>
                  <a:lnTo>
                    <a:pt x="1076" y="1007"/>
                  </a:lnTo>
                  <a:lnTo>
                    <a:pt x="1034" y="1010"/>
                  </a:lnTo>
                  <a:lnTo>
                    <a:pt x="976" y="1015"/>
                  </a:lnTo>
                  <a:lnTo>
                    <a:pt x="960" y="1016"/>
                  </a:lnTo>
                  <a:lnTo>
                    <a:pt x="969" y="993"/>
                  </a:lnTo>
                  <a:lnTo>
                    <a:pt x="975" y="987"/>
                  </a:lnTo>
                  <a:lnTo>
                    <a:pt x="978" y="986"/>
                  </a:lnTo>
                  <a:lnTo>
                    <a:pt x="983" y="982"/>
                  </a:lnTo>
                  <a:lnTo>
                    <a:pt x="983" y="976"/>
                  </a:lnTo>
                  <a:lnTo>
                    <a:pt x="985" y="974"/>
                  </a:lnTo>
                  <a:lnTo>
                    <a:pt x="996" y="968"/>
                  </a:lnTo>
                  <a:lnTo>
                    <a:pt x="1000" y="964"/>
                  </a:lnTo>
                  <a:lnTo>
                    <a:pt x="1004" y="954"/>
                  </a:lnTo>
                  <a:lnTo>
                    <a:pt x="1011" y="949"/>
                  </a:lnTo>
                  <a:lnTo>
                    <a:pt x="1014" y="944"/>
                  </a:lnTo>
                  <a:lnTo>
                    <a:pt x="1011" y="938"/>
                  </a:lnTo>
                  <a:lnTo>
                    <a:pt x="1013" y="930"/>
                  </a:lnTo>
                  <a:lnTo>
                    <a:pt x="1012" y="925"/>
                  </a:lnTo>
                  <a:lnTo>
                    <a:pt x="1007" y="922"/>
                  </a:lnTo>
                  <a:lnTo>
                    <a:pt x="1000" y="921"/>
                  </a:lnTo>
                  <a:lnTo>
                    <a:pt x="999" y="917"/>
                  </a:lnTo>
                  <a:lnTo>
                    <a:pt x="999" y="910"/>
                  </a:lnTo>
                  <a:lnTo>
                    <a:pt x="996" y="909"/>
                  </a:lnTo>
                  <a:lnTo>
                    <a:pt x="993" y="902"/>
                  </a:lnTo>
                  <a:lnTo>
                    <a:pt x="981" y="902"/>
                  </a:lnTo>
                  <a:lnTo>
                    <a:pt x="917" y="907"/>
                  </a:lnTo>
                  <a:lnTo>
                    <a:pt x="878" y="909"/>
                  </a:lnTo>
                  <a:lnTo>
                    <a:pt x="819" y="912"/>
                  </a:lnTo>
                  <a:lnTo>
                    <a:pt x="771" y="915"/>
                  </a:lnTo>
                  <a:lnTo>
                    <a:pt x="764" y="915"/>
                  </a:lnTo>
                  <a:lnTo>
                    <a:pt x="722" y="917"/>
                  </a:lnTo>
                  <a:lnTo>
                    <a:pt x="644" y="919"/>
                  </a:lnTo>
                  <a:lnTo>
                    <a:pt x="641" y="919"/>
                  </a:lnTo>
                  <a:lnTo>
                    <a:pt x="575" y="923"/>
                  </a:lnTo>
                  <a:lnTo>
                    <a:pt x="530" y="924"/>
                  </a:lnTo>
                  <a:lnTo>
                    <a:pt x="516" y="925"/>
                  </a:lnTo>
                  <a:lnTo>
                    <a:pt x="438" y="927"/>
                  </a:lnTo>
                  <a:lnTo>
                    <a:pt x="432" y="927"/>
                  </a:lnTo>
                  <a:lnTo>
                    <a:pt x="385" y="929"/>
                  </a:lnTo>
                  <a:lnTo>
                    <a:pt x="339" y="930"/>
                  </a:lnTo>
                  <a:lnTo>
                    <a:pt x="300" y="931"/>
                  </a:lnTo>
                  <a:lnTo>
                    <a:pt x="205" y="932"/>
                  </a:lnTo>
                  <a:lnTo>
                    <a:pt x="204" y="892"/>
                  </a:lnTo>
                  <a:lnTo>
                    <a:pt x="203" y="871"/>
                  </a:lnTo>
                  <a:lnTo>
                    <a:pt x="203" y="819"/>
                  </a:lnTo>
                  <a:lnTo>
                    <a:pt x="203" y="805"/>
                  </a:lnTo>
                  <a:lnTo>
                    <a:pt x="202" y="745"/>
                  </a:lnTo>
                  <a:lnTo>
                    <a:pt x="202" y="738"/>
                  </a:lnTo>
                  <a:lnTo>
                    <a:pt x="200" y="674"/>
                  </a:lnTo>
                  <a:lnTo>
                    <a:pt x="200" y="667"/>
                  </a:lnTo>
                  <a:lnTo>
                    <a:pt x="200" y="589"/>
                  </a:lnTo>
                  <a:lnTo>
                    <a:pt x="200" y="583"/>
                  </a:lnTo>
                  <a:lnTo>
                    <a:pt x="198" y="508"/>
                  </a:lnTo>
                  <a:lnTo>
                    <a:pt x="198" y="491"/>
                  </a:lnTo>
                  <a:lnTo>
                    <a:pt x="198" y="431"/>
                  </a:lnTo>
                  <a:lnTo>
                    <a:pt x="198" y="409"/>
                  </a:lnTo>
                  <a:lnTo>
                    <a:pt x="198" y="363"/>
                  </a:lnTo>
                  <a:lnTo>
                    <a:pt x="198" y="348"/>
                  </a:lnTo>
                  <a:lnTo>
                    <a:pt x="199" y="341"/>
                  </a:lnTo>
                  <a:lnTo>
                    <a:pt x="197" y="338"/>
                  </a:lnTo>
                  <a:lnTo>
                    <a:pt x="191" y="337"/>
                  </a:lnTo>
                  <a:lnTo>
                    <a:pt x="187" y="334"/>
                  </a:lnTo>
                  <a:lnTo>
                    <a:pt x="177" y="335"/>
                  </a:lnTo>
                  <a:lnTo>
                    <a:pt x="167" y="329"/>
                  </a:lnTo>
                  <a:lnTo>
                    <a:pt x="161" y="326"/>
                  </a:lnTo>
                  <a:lnTo>
                    <a:pt x="159" y="314"/>
                  </a:lnTo>
                  <a:lnTo>
                    <a:pt x="151" y="310"/>
                  </a:lnTo>
                  <a:lnTo>
                    <a:pt x="146" y="302"/>
                  </a:lnTo>
                  <a:lnTo>
                    <a:pt x="146" y="297"/>
                  </a:lnTo>
                  <a:lnTo>
                    <a:pt x="147" y="289"/>
                  </a:lnTo>
                  <a:lnTo>
                    <a:pt x="143" y="288"/>
                  </a:lnTo>
                  <a:lnTo>
                    <a:pt x="137" y="282"/>
                  </a:lnTo>
                  <a:lnTo>
                    <a:pt x="132" y="275"/>
                  </a:lnTo>
                  <a:lnTo>
                    <a:pt x="123" y="270"/>
                  </a:lnTo>
                  <a:lnTo>
                    <a:pt x="122" y="266"/>
                  </a:lnTo>
                  <a:lnTo>
                    <a:pt x="113" y="254"/>
                  </a:lnTo>
                  <a:lnTo>
                    <a:pt x="112" y="249"/>
                  </a:lnTo>
                  <a:lnTo>
                    <a:pt x="121" y="243"/>
                  </a:lnTo>
                  <a:lnTo>
                    <a:pt x="121" y="234"/>
                  </a:lnTo>
                  <a:lnTo>
                    <a:pt x="126" y="225"/>
                  </a:lnTo>
                  <a:lnTo>
                    <a:pt x="134" y="221"/>
                  </a:lnTo>
                  <a:lnTo>
                    <a:pt x="136" y="210"/>
                  </a:lnTo>
                  <a:lnTo>
                    <a:pt x="138" y="209"/>
                  </a:lnTo>
                  <a:lnTo>
                    <a:pt x="142" y="212"/>
                  </a:lnTo>
                  <a:lnTo>
                    <a:pt x="146" y="212"/>
                  </a:lnTo>
                  <a:lnTo>
                    <a:pt x="151" y="208"/>
                  </a:lnTo>
                  <a:lnTo>
                    <a:pt x="152" y="205"/>
                  </a:lnTo>
                  <a:lnTo>
                    <a:pt x="151" y="204"/>
                  </a:lnTo>
                  <a:lnTo>
                    <a:pt x="143" y="205"/>
                  </a:lnTo>
                  <a:lnTo>
                    <a:pt x="140" y="200"/>
                  </a:lnTo>
                  <a:lnTo>
                    <a:pt x="140" y="199"/>
                  </a:lnTo>
                  <a:lnTo>
                    <a:pt x="146" y="197"/>
                  </a:lnTo>
                  <a:lnTo>
                    <a:pt x="149" y="191"/>
                  </a:lnTo>
                  <a:lnTo>
                    <a:pt x="146" y="189"/>
                  </a:lnTo>
                  <a:lnTo>
                    <a:pt x="143" y="187"/>
                  </a:lnTo>
                  <a:lnTo>
                    <a:pt x="140" y="184"/>
                  </a:lnTo>
                  <a:lnTo>
                    <a:pt x="139" y="174"/>
                  </a:lnTo>
                  <a:lnTo>
                    <a:pt x="135" y="172"/>
                  </a:lnTo>
                  <a:lnTo>
                    <a:pt x="126" y="174"/>
                  </a:lnTo>
                  <a:lnTo>
                    <a:pt x="123" y="178"/>
                  </a:lnTo>
                  <a:lnTo>
                    <a:pt x="119" y="181"/>
                  </a:lnTo>
                  <a:lnTo>
                    <a:pt x="113" y="179"/>
                  </a:lnTo>
                  <a:lnTo>
                    <a:pt x="104" y="171"/>
                  </a:lnTo>
                  <a:lnTo>
                    <a:pt x="97" y="171"/>
                  </a:lnTo>
                  <a:lnTo>
                    <a:pt x="94" y="164"/>
                  </a:lnTo>
                  <a:lnTo>
                    <a:pt x="89" y="163"/>
                  </a:lnTo>
                  <a:lnTo>
                    <a:pt x="77" y="151"/>
                  </a:lnTo>
                  <a:lnTo>
                    <a:pt x="71" y="146"/>
                  </a:lnTo>
                  <a:lnTo>
                    <a:pt x="67" y="145"/>
                  </a:lnTo>
                  <a:lnTo>
                    <a:pt x="63" y="141"/>
                  </a:lnTo>
                  <a:lnTo>
                    <a:pt x="60" y="140"/>
                  </a:lnTo>
                  <a:lnTo>
                    <a:pt x="61" y="133"/>
                  </a:lnTo>
                  <a:lnTo>
                    <a:pt x="64" y="130"/>
                  </a:lnTo>
                  <a:lnTo>
                    <a:pt x="63" y="125"/>
                  </a:lnTo>
                  <a:lnTo>
                    <a:pt x="58" y="122"/>
                  </a:lnTo>
                  <a:lnTo>
                    <a:pt x="52" y="113"/>
                  </a:lnTo>
                  <a:lnTo>
                    <a:pt x="51" y="103"/>
                  </a:lnTo>
                  <a:lnTo>
                    <a:pt x="48" y="101"/>
                  </a:lnTo>
                  <a:lnTo>
                    <a:pt x="37" y="92"/>
                  </a:lnTo>
                  <a:lnTo>
                    <a:pt x="29" y="83"/>
                  </a:lnTo>
                  <a:lnTo>
                    <a:pt x="19" y="83"/>
                  </a:lnTo>
                  <a:lnTo>
                    <a:pt x="21" y="79"/>
                  </a:lnTo>
                  <a:lnTo>
                    <a:pt x="25" y="77"/>
                  </a:lnTo>
                  <a:lnTo>
                    <a:pt x="25" y="74"/>
                  </a:lnTo>
                  <a:lnTo>
                    <a:pt x="22" y="71"/>
                  </a:lnTo>
                  <a:lnTo>
                    <a:pt x="22" y="63"/>
                  </a:lnTo>
                  <a:lnTo>
                    <a:pt x="11" y="43"/>
                  </a:lnTo>
                  <a:lnTo>
                    <a:pt x="14" y="38"/>
                  </a:lnTo>
                  <a:lnTo>
                    <a:pt x="18" y="33"/>
                  </a:lnTo>
                  <a:lnTo>
                    <a:pt x="17" y="27"/>
                  </a:lnTo>
                  <a:lnTo>
                    <a:pt x="15" y="25"/>
                  </a:lnTo>
                  <a:lnTo>
                    <a:pt x="13" y="26"/>
                  </a:lnTo>
                  <a:lnTo>
                    <a:pt x="13" y="34"/>
                  </a:lnTo>
                  <a:lnTo>
                    <a:pt x="4" y="33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64" y="20"/>
                  </a:lnTo>
                  <a:lnTo>
                    <a:pt x="91" y="21"/>
                  </a:lnTo>
                  <a:lnTo>
                    <a:pt x="140" y="21"/>
                  </a:lnTo>
                  <a:lnTo>
                    <a:pt x="188" y="21"/>
                  </a:lnTo>
                  <a:lnTo>
                    <a:pt x="214" y="21"/>
                  </a:lnTo>
                  <a:lnTo>
                    <a:pt x="255" y="21"/>
                  </a:lnTo>
                  <a:lnTo>
                    <a:pt x="291" y="20"/>
                  </a:lnTo>
                  <a:lnTo>
                    <a:pt x="331" y="18"/>
                  </a:lnTo>
                  <a:lnTo>
                    <a:pt x="368" y="17"/>
                  </a:lnTo>
                  <a:lnTo>
                    <a:pt x="400" y="16"/>
                  </a:lnTo>
                  <a:lnTo>
                    <a:pt x="445" y="13"/>
                  </a:lnTo>
                  <a:lnTo>
                    <a:pt x="509" y="10"/>
                  </a:lnTo>
                  <a:lnTo>
                    <a:pt x="521" y="10"/>
                  </a:lnTo>
                  <a:lnTo>
                    <a:pt x="568" y="6"/>
                  </a:lnTo>
                  <a:lnTo>
                    <a:pt x="596" y="5"/>
                  </a:lnTo>
                  <a:lnTo>
                    <a:pt x="637" y="2"/>
                  </a:lnTo>
                  <a:lnTo>
                    <a:pt x="672" y="0"/>
                  </a:lnTo>
                  <a:lnTo>
                    <a:pt x="675" y="3"/>
                  </a:lnTo>
                  <a:lnTo>
                    <a:pt x="680" y="5"/>
                  </a:lnTo>
                  <a:lnTo>
                    <a:pt x="680" y="12"/>
                  </a:lnTo>
                  <a:lnTo>
                    <a:pt x="692" y="16"/>
                  </a:lnTo>
                  <a:lnTo>
                    <a:pt x="694" y="21"/>
                  </a:lnTo>
                  <a:lnTo>
                    <a:pt x="698" y="26"/>
                  </a:lnTo>
                  <a:lnTo>
                    <a:pt x="699" y="31"/>
                  </a:lnTo>
                  <a:lnTo>
                    <a:pt x="707" y="32"/>
                  </a:lnTo>
                  <a:lnTo>
                    <a:pt x="707" y="35"/>
                  </a:lnTo>
                  <a:lnTo>
                    <a:pt x="709" y="36"/>
                  </a:lnTo>
                  <a:lnTo>
                    <a:pt x="709" y="42"/>
                  </a:lnTo>
                  <a:lnTo>
                    <a:pt x="713" y="43"/>
                  </a:lnTo>
                  <a:lnTo>
                    <a:pt x="716" y="47"/>
                  </a:lnTo>
                  <a:lnTo>
                    <a:pt x="718" y="46"/>
                  </a:lnTo>
                  <a:lnTo>
                    <a:pt x="722" y="50"/>
                  </a:lnTo>
                  <a:lnTo>
                    <a:pt x="717" y="64"/>
                  </a:lnTo>
                  <a:lnTo>
                    <a:pt x="716" y="78"/>
                  </a:lnTo>
                  <a:lnTo>
                    <a:pt x="714" y="88"/>
                  </a:lnTo>
                  <a:lnTo>
                    <a:pt x="714" y="103"/>
                  </a:lnTo>
                  <a:lnTo>
                    <a:pt x="717" y="118"/>
                  </a:lnTo>
                  <a:lnTo>
                    <a:pt x="720" y="132"/>
                  </a:lnTo>
                  <a:lnTo>
                    <a:pt x="727" y="145"/>
                  </a:lnTo>
                  <a:lnTo>
                    <a:pt x="731" y="151"/>
                  </a:lnTo>
                  <a:lnTo>
                    <a:pt x="731" y="155"/>
                  </a:lnTo>
                  <a:lnTo>
                    <a:pt x="727" y="159"/>
                  </a:lnTo>
                  <a:lnTo>
                    <a:pt x="728" y="163"/>
                  </a:lnTo>
                  <a:lnTo>
                    <a:pt x="740" y="176"/>
                  </a:lnTo>
                  <a:lnTo>
                    <a:pt x="742" y="185"/>
                  </a:lnTo>
                  <a:lnTo>
                    <a:pt x="743" y="193"/>
                  </a:lnTo>
                  <a:lnTo>
                    <a:pt x="752" y="202"/>
                  </a:lnTo>
                  <a:lnTo>
                    <a:pt x="772" y="220"/>
                  </a:lnTo>
                  <a:lnTo>
                    <a:pt x="781" y="230"/>
                  </a:lnTo>
                  <a:lnTo>
                    <a:pt x="792" y="235"/>
                  </a:lnTo>
                  <a:lnTo>
                    <a:pt x="797" y="247"/>
                  </a:lnTo>
                  <a:lnTo>
                    <a:pt x="802" y="253"/>
                  </a:lnTo>
                  <a:lnTo>
                    <a:pt x="818" y="262"/>
                  </a:lnTo>
                  <a:lnTo>
                    <a:pt x="835" y="273"/>
                  </a:lnTo>
                  <a:lnTo>
                    <a:pt x="848" y="284"/>
                  </a:lnTo>
                  <a:lnTo>
                    <a:pt x="855" y="295"/>
                  </a:lnTo>
                  <a:lnTo>
                    <a:pt x="857" y="299"/>
                  </a:lnTo>
                  <a:lnTo>
                    <a:pt x="860" y="306"/>
                  </a:lnTo>
                  <a:lnTo>
                    <a:pt x="861" y="318"/>
                  </a:lnTo>
                  <a:lnTo>
                    <a:pt x="865" y="328"/>
                  </a:lnTo>
                  <a:lnTo>
                    <a:pt x="863" y="336"/>
                  </a:lnTo>
                  <a:lnTo>
                    <a:pt x="863" y="341"/>
                  </a:lnTo>
                  <a:lnTo>
                    <a:pt x="871" y="364"/>
                  </a:lnTo>
                  <a:lnTo>
                    <a:pt x="879" y="375"/>
                  </a:lnTo>
                  <a:lnTo>
                    <a:pt x="888" y="376"/>
                  </a:lnTo>
                  <a:lnTo>
                    <a:pt x="895" y="372"/>
                  </a:lnTo>
                  <a:lnTo>
                    <a:pt x="905" y="356"/>
                  </a:lnTo>
                  <a:lnTo>
                    <a:pt x="915" y="355"/>
                  </a:lnTo>
                  <a:lnTo>
                    <a:pt x="931" y="363"/>
                  </a:lnTo>
                  <a:lnTo>
                    <a:pt x="938" y="361"/>
                  </a:lnTo>
                  <a:lnTo>
                    <a:pt x="944" y="364"/>
                  </a:lnTo>
                  <a:lnTo>
                    <a:pt x="963" y="376"/>
                  </a:lnTo>
                  <a:lnTo>
                    <a:pt x="968" y="381"/>
                  </a:lnTo>
                  <a:lnTo>
                    <a:pt x="967" y="388"/>
                  </a:lnTo>
                  <a:lnTo>
                    <a:pt x="964" y="391"/>
                  </a:lnTo>
                  <a:lnTo>
                    <a:pt x="960" y="394"/>
                  </a:lnTo>
                  <a:lnTo>
                    <a:pt x="954" y="405"/>
                  </a:lnTo>
                  <a:lnTo>
                    <a:pt x="954" y="411"/>
                  </a:lnTo>
                  <a:lnTo>
                    <a:pt x="958" y="420"/>
                  </a:lnTo>
                  <a:lnTo>
                    <a:pt x="959" y="431"/>
                  </a:lnTo>
                  <a:lnTo>
                    <a:pt x="949" y="442"/>
                  </a:lnTo>
                  <a:lnTo>
                    <a:pt x="946" y="449"/>
                  </a:lnTo>
                  <a:lnTo>
                    <a:pt x="946" y="451"/>
                  </a:lnTo>
                  <a:lnTo>
                    <a:pt x="940" y="472"/>
                  </a:lnTo>
                  <a:lnTo>
                    <a:pt x="934" y="481"/>
                  </a:lnTo>
                  <a:lnTo>
                    <a:pt x="931" y="487"/>
                  </a:lnTo>
                  <a:lnTo>
                    <a:pt x="930" y="496"/>
                  </a:lnTo>
                  <a:lnTo>
                    <a:pt x="932" y="516"/>
                  </a:lnTo>
                  <a:lnTo>
                    <a:pt x="938" y="526"/>
                  </a:lnTo>
                  <a:lnTo>
                    <a:pt x="946" y="531"/>
                  </a:lnTo>
                  <a:lnTo>
                    <a:pt x="953" y="540"/>
                  </a:lnTo>
                  <a:lnTo>
                    <a:pt x="961" y="547"/>
                  </a:lnTo>
                  <a:lnTo>
                    <a:pt x="975" y="554"/>
                  </a:lnTo>
                  <a:lnTo>
                    <a:pt x="977" y="559"/>
                  </a:lnTo>
                  <a:lnTo>
                    <a:pt x="991" y="567"/>
                  </a:lnTo>
                  <a:lnTo>
                    <a:pt x="997" y="571"/>
                  </a:lnTo>
                  <a:lnTo>
                    <a:pt x="1006" y="572"/>
                  </a:lnTo>
                  <a:lnTo>
                    <a:pt x="1004" y="584"/>
                  </a:lnTo>
                  <a:lnTo>
                    <a:pt x="1011" y="591"/>
                  </a:lnTo>
                  <a:lnTo>
                    <a:pt x="1017" y="591"/>
                  </a:lnTo>
                  <a:lnTo>
                    <a:pt x="1023" y="587"/>
                  </a:lnTo>
                  <a:lnTo>
                    <a:pt x="1023" y="584"/>
                  </a:lnTo>
                  <a:lnTo>
                    <a:pt x="1026" y="584"/>
                  </a:lnTo>
                  <a:lnTo>
                    <a:pt x="1047" y="597"/>
                  </a:lnTo>
                  <a:lnTo>
                    <a:pt x="1054" y="605"/>
                  </a:lnTo>
                  <a:lnTo>
                    <a:pt x="1058" y="609"/>
                  </a:lnTo>
                  <a:lnTo>
                    <a:pt x="1060" y="617"/>
                  </a:lnTo>
                  <a:lnTo>
                    <a:pt x="1075" y="625"/>
                  </a:lnTo>
                  <a:lnTo>
                    <a:pt x="1085" y="627"/>
                  </a:lnTo>
                  <a:lnTo>
                    <a:pt x="1088" y="630"/>
                  </a:lnTo>
                  <a:lnTo>
                    <a:pt x="1087" y="637"/>
                  </a:lnTo>
                  <a:lnTo>
                    <a:pt x="1088" y="645"/>
                  </a:lnTo>
                  <a:lnTo>
                    <a:pt x="1087" y="654"/>
                  </a:lnTo>
                  <a:lnTo>
                    <a:pt x="1094" y="672"/>
                  </a:lnTo>
                  <a:lnTo>
                    <a:pt x="1102" y="680"/>
                  </a:lnTo>
                  <a:lnTo>
                    <a:pt x="1106" y="689"/>
                  </a:lnTo>
                  <a:lnTo>
                    <a:pt x="1106" y="702"/>
                  </a:lnTo>
                  <a:lnTo>
                    <a:pt x="1100" y="705"/>
                  </a:lnTo>
                  <a:lnTo>
                    <a:pt x="1095" y="708"/>
                  </a:lnTo>
                  <a:lnTo>
                    <a:pt x="1092" y="714"/>
                  </a:lnTo>
                  <a:lnTo>
                    <a:pt x="1094" y="720"/>
                  </a:lnTo>
                  <a:lnTo>
                    <a:pt x="1098" y="725"/>
                  </a:lnTo>
                  <a:lnTo>
                    <a:pt x="1102" y="725"/>
                  </a:lnTo>
                  <a:lnTo>
                    <a:pt x="1102" y="732"/>
                  </a:lnTo>
                  <a:lnTo>
                    <a:pt x="1107" y="744"/>
                  </a:lnTo>
                  <a:lnTo>
                    <a:pt x="1111" y="750"/>
                  </a:lnTo>
                  <a:lnTo>
                    <a:pt x="1119" y="758"/>
                  </a:lnTo>
                  <a:lnTo>
                    <a:pt x="1120" y="770"/>
                  </a:lnTo>
                  <a:lnTo>
                    <a:pt x="1133" y="776"/>
                  </a:lnTo>
                  <a:lnTo>
                    <a:pt x="1138" y="779"/>
                  </a:lnTo>
                  <a:lnTo>
                    <a:pt x="1142" y="776"/>
                  </a:lnTo>
                  <a:lnTo>
                    <a:pt x="1141" y="772"/>
                  </a:lnTo>
                  <a:lnTo>
                    <a:pt x="1133" y="766"/>
                  </a:lnTo>
                  <a:lnTo>
                    <a:pt x="1133" y="760"/>
                  </a:lnTo>
                  <a:lnTo>
                    <a:pt x="1136" y="758"/>
                  </a:lnTo>
                  <a:lnTo>
                    <a:pt x="1140" y="759"/>
                  </a:lnTo>
                  <a:lnTo>
                    <a:pt x="1145" y="768"/>
                  </a:lnTo>
                  <a:lnTo>
                    <a:pt x="1150" y="772"/>
                  </a:lnTo>
                  <a:lnTo>
                    <a:pt x="1153" y="781"/>
                  </a:lnTo>
                  <a:lnTo>
                    <a:pt x="1165" y="780"/>
                  </a:lnTo>
                  <a:lnTo>
                    <a:pt x="1170" y="781"/>
                  </a:lnTo>
                  <a:lnTo>
                    <a:pt x="1170" y="787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6E6E6E">
                  <a:alpha val="52156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2" name="Freeform 38"/>
            <p:cNvSpPr>
              <a:spLocks/>
            </p:cNvSpPr>
            <p:nvPr/>
          </p:nvSpPr>
          <p:spPr bwMode="auto">
            <a:xfrm>
              <a:off x="1881188" y="4217988"/>
              <a:ext cx="949325" cy="1101725"/>
            </a:xfrm>
            <a:custGeom>
              <a:avLst/>
              <a:gdLst>
                <a:gd name="T0" fmla="*/ 2147483647 w 1195"/>
                <a:gd name="T1" fmla="*/ 2147483647 h 1388"/>
                <a:gd name="T2" fmla="*/ 2147483647 w 1195"/>
                <a:gd name="T3" fmla="*/ 2147483647 h 1388"/>
                <a:gd name="T4" fmla="*/ 2147483647 w 1195"/>
                <a:gd name="T5" fmla="*/ 2147483647 h 1388"/>
                <a:gd name="T6" fmla="*/ 2147483647 w 1195"/>
                <a:gd name="T7" fmla="*/ 2147483647 h 1388"/>
                <a:gd name="T8" fmla="*/ 2147483647 w 1195"/>
                <a:gd name="T9" fmla="*/ 2147483647 h 1388"/>
                <a:gd name="T10" fmla="*/ 2147483647 w 1195"/>
                <a:gd name="T11" fmla="*/ 2147483647 h 1388"/>
                <a:gd name="T12" fmla="*/ 2147483647 w 1195"/>
                <a:gd name="T13" fmla="*/ 2147483647 h 1388"/>
                <a:gd name="T14" fmla="*/ 2147483647 w 1195"/>
                <a:gd name="T15" fmla="*/ 2147483647 h 1388"/>
                <a:gd name="T16" fmla="*/ 2147483647 w 1195"/>
                <a:gd name="T17" fmla="*/ 2147483647 h 1388"/>
                <a:gd name="T18" fmla="*/ 2147483647 w 1195"/>
                <a:gd name="T19" fmla="*/ 2147483647 h 1388"/>
                <a:gd name="T20" fmla="*/ 2147483647 w 1195"/>
                <a:gd name="T21" fmla="*/ 2147483647 h 1388"/>
                <a:gd name="T22" fmla="*/ 2147483647 w 1195"/>
                <a:gd name="T23" fmla="*/ 2147483647 h 1388"/>
                <a:gd name="T24" fmla="*/ 2147483647 w 1195"/>
                <a:gd name="T25" fmla="*/ 2147483647 h 1388"/>
                <a:gd name="T26" fmla="*/ 2147483647 w 1195"/>
                <a:gd name="T27" fmla="*/ 2147483647 h 1388"/>
                <a:gd name="T28" fmla="*/ 2147483647 w 1195"/>
                <a:gd name="T29" fmla="*/ 2147483647 h 1388"/>
                <a:gd name="T30" fmla="*/ 2147483647 w 1195"/>
                <a:gd name="T31" fmla="*/ 2147483647 h 1388"/>
                <a:gd name="T32" fmla="*/ 2147483647 w 1195"/>
                <a:gd name="T33" fmla="*/ 2147483647 h 1388"/>
                <a:gd name="T34" fmla="*/ 2147483647 w 1195"/>
                <a:gd name="T35" fmla="*/ 2147483647 h 1388"/>
                <a:gd name="T36" fmla="*/ 2147483647 w 1195"/>
                <a:gd name="T37" fmla="*/ 2147483647 h 1388"/>
                <a:gd name="T38" fmla="*/ 2147483647 w 1195"/>
                <a:gd name="T39" fmla="*/ 2147483647 h 1388"/>
                <a:gd name="T40" fmla="*/ 2147483647 w 1195"/>
                <a:gd name="T41" fmla="*/ 2147483647 h 1388"/>
                <a:gd name="T42" fmla="*/ 2147483647 w 1195"/>
                <a:gd name="T43" fmla="*/ 2147483647 h 1388"/>
                <a:gd name="T44" fmla="*/ 2147483647 w 1195"/>
                <a:gd name="T45" fmla="*/ 2147483647 h 1388"/>
                <a:gd name="T46" fmla="*/ 2147483647 w 1195"/>
                <a:gd name="T47" fmla="*/ 2147483647 h 1388"/>
                <a:gd name="T48" fmla="*/ 2147483647 w 1195"/>
                <a:gd name="T49" fmla="*/ 2147483647 h 1388"/>
                <a:gd name="T50" fmla="*/ 2147483647 w 1195"/>
                <a:gd name="T51" fmla="*/ 2147483647 h 1388"/>
                <a:gd name="T52" fmla="*/ 2147483647 w 1195"/>
                <a:gd name="T53" fmla="*/ 2147483647 h 1388"/>
                <a:gd name="T54" fmla="*/ 2147483647 w 1195"/>
                <a:gd name="T55" fmla="*/ 2147483647 h 1388"/>
                <a:gd name="T56" fmla="*/ 2147483647 w 1195"/>
                <a:gd name="T57" fmla="*/ 2147483647 h 1388"/>
                <a:gd name="T58" fmla="*/ 2147483647 w 1195"/>
                <a:gd name="T59" fmla="*/ 2147483647 h 1388"/>
                <a:gd name="T60" fmla="*/ 2147483647 w 1195"/>
                <a:gd name="T61" fmla="*/ 2147483647 h 1388"/>
                <a:gd name="T62" fmla="*/ 2147483647 w 1195"/>
                <a:gd name="T63" fmla="*/ 2147483647 h 1388"/>
                <a:gd name="T64" fmla="*/ 2147483647 w 1195"/>
                <a:gd name="T65" fmla="*/ 2147483647 h 1388"/>
                <a:gd name="T66" fmla="*/ 2147483647 w 1195"/>
                <a:gd name="T67" fmla="*/ 2147483647 h 1388"/>
                <a:gd name="T68" fmla="*/ 2147483647 w 1195"/>
                <a:gd name="T69" fmla="*/ 2147483647 h 1388"/>
                <a:gd name="T70" fmla="*/ 2147483647 w 1195"/>
                <a:gd name="T71" fmla="*/ 2147483647 h 1388"/>
                <a:gd name="T72" fmla="*/ 2147483647 w 1195"/>
                <a:gd name="T73" fmla="*/ 2147483647 h 1388"/>
                <a:gd name="T74" fmla="*/ 2147483647 w 1195"/>
                <a:gd name="T75" fmla="*/ 2147483647 h 1388"/>
                <a:gd name="T76" fmla="*/ 2147483647 w 1195"/>
                <a:gd name="T77" fmla="*/ 2147483647 h 1388"/>
                <a:gd name="T78" fmla="*/ 2147483647 w 1195"/>
                <a:gd name="T79" fmla="*/ 2147483647 h 1388"/>
                <a:gd name="T80" fmla="*/ 2147483647 w 1195"/>
                <a:gd name="T81" fmla="*/ 2147483647 h 1388"/>
                <a:gd name="T82" fmla="*/ 2147483647 w 1195"/>
                <a:gd name="T83" fmla="*/ 2147483647 h 1388"/>
                <a:gd name="T84" fmla="*/ 2147483647 w 1195"/>
                <a:gd name="T85" fmla="*/ 2147483647 h 1388"/>
                <a:gd name="T86" fmla="*/ 2147483647 w 1195"/>
                <a:gd name="T87" fmla="*/ 2147483647 h 1388"/>
                <a:gd name="T88" fmla="*/ 2147483647 w 1195"/>
                <a:gd name="T89" fmla="*/ 2147483647 h 1388"/>
                <a:gd name="T90" fmla="*/ 2147483647 w 1195"/>
                <a:gd name="T91" fmla="*/ 2147483647 h 1388"/>
                <a:gd name="T92" fmla="*/ 2147483647 w 1195"/>
                <a:gd name="T93" fmla="*/ 2147483647 h 1388"/>
                <a:gd name="T94" fmla="*/ 2147483647 w 1195"/>
                <a:gd name="T95" fmla="*/ 2147483647 h 1388"/>
                <a:gd name="T96" fmla="*/ 2147483647 w 1195"/>
                <a:gd name="T97" fmla="*/ 2147483647 h 1388"/>
                <a:gd name="T98" fmla="*/ 2147483647 w 1195"/>
                <a:gd name="T99" fmla="*/ 2147483647 h 1388"/>
                <a:gd name="T100" fmla="*/ 2147483647 w 1195"/>
                <a:gd name="T101" fmla="*/ 2147483647 h 138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95"/>
                <a:gd name="T154" fmla="*/ 0 h 1388"/>
                <a:gd name="T155" fmla="*/ 1195 w 1195"/>
                <a:gd name="T156" fmla="*/ 1388 h 138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95" h="1388">
                  <a:moveTo>
                    <a:pt x="77" y="850"/>
                  </a:moveTo>
                  <a:lnTo>
                    <a:pt x="71" y="847"/>
                  </a:lnTo>
                  <a:lnTo>
                    <a:pt x="61" y="847"/>
                  </a:lnTo>
                  <a:lnTo>
                    <a:pt x="57" y="845"/>
                  </a:lnTo>
                  <a:lnTo>
                    <a:pt x="55" y="842"/>
                  </a:lnTo>
                  <a:lnTo>
                    <a:pt x="52" y="842"/>
                  </a:lnTo>
                  <a:lnTo>
                    <a:pt x="46" y="829"/>
                  </a:lnTo>
                  <a:lnTo>
                    <a:pt x="47" y="823"/>
                  </a:lnTo>
                  <a:lnTo>
                    <a:pt x="55" y="815"/>
                  </a:lnTo>
                  <a:lnTo>
                    <a:pt x="57" y="802"/>
                  </a:lnTo>
                  <a:lnTo>
                    <a:pt x="56" y="799"/>
                  </a:lnTo>
                  <a:lnTo>
                    <a:pt x="60" y="793"/>
                  </a:lnTo>
                  <a:lnTo>
                    <a:pt x="51" y="782"/>
                  </a:lnTo>
                  <a:lnTo>
                    <a:pt x="59" y="773"/>
                  </a:lnTo>
                  <a:lnTo>
                    <a:pt x="57" y="759"/>
                  </a:lnTo>
                  <a:lnTo>
                    <a:pt x="71" y="761"/>
                  </a:lnTo>
                  <a:lnTo>
                    <a:pt x="76" y="757"/>
                  </a:lnTo>
                  <a:lnTo>
                    <a:pt x="78" y="750"/>
                  </a:lnTo>
                  <a:lnTo>
                    <a:pt x="83" y="748"/>
                  </a:lnTo>
                  <a:lnTo>
                    <a:pt x="86" y="743"/>
                  </a:lnTo>
                  <a:lnTo>
                    <a:pt x="99" y="734"/>
                  </a:lnTo>
                  <a:lnTo>
                    <a:pt x="98" y="729"/>
                  </a:lnTo>
                  <a:lnTo>
                    <a:pt x="101" y="720"/>
                  </a:lnTo>
                  <a:lnTo>
                    <a:pt x="104" y="711"/>
                  </a:lnTo>
                  <a:lnTo>
                    <a:pt x="102" y="707"/>
                  </a:lnTo>
                  <a:lnTo>
                    <a:pt x="112" y="703"/>
                  </a:lnTo>
                  <a:lnTo>
                    <a:pt x="110" y="695"/>
                  </a:lnTo>
                  <a:lnTo>
                    <a:pt x="113" y="689"/>
                  </a:lnTo>
                  <a:lnTo>
                    <a:pt x="112" y="676"/>
                  </a:lnTo>
                  <a:lnTo>
                    <a:pt x="114" y="673"/>
                  </a:lnTo>
                  <a:lnTo>
                    <a:pt x="113" y="668"/>
                  </a:lnTo>
                  <a:lnTo>
                    <a:pt x="120" y="656"/>
                  </a:lnTo>
                  <a:lnTo>
                    <a:pt x="116" y="649"/>
                  </a:lnTo>
                  <a:lnTo>
                    <a:pt x="119" y="646"/>
                  </a:lnTo>
                  <a:lnTo>
                    <a:pt x="137" y="635"/>
                  </a:lnTo>
                  <a:lnTo>
                    <a:pt x="140" y="624"/>
                  </a:lnTo>
                  <a:lnTo>
                    <a:pt x="144" y="620"/>
                  </a:lnTo>
                  <a:lnTo>
                    <a:pt x="161" y="614"/>
                  </a:lnTo>
                  <a:lnTo>
                    <a:pt x="169" y="610"/>
                  </a:lnTo>
                  <a:lnTo>
                    <a:pt x="178" y="607"/>
                  </a:lnTo>
                  <a:lnTo>
                    <a:pt x="197" y="593"/>
                  </a:lnTo>
                  <a:lnTo>
                    <a:pt x="202" y="592"/>
                  </a:lnTo>
                  <a:lnTo>
                    <a:pt x="202" y="583"/>
                  </a:lnTo>
                  <a:lnTo>
                    <a:pt x="199" y="577"/>
                  </a:lnTo>
                  <a:lnTo>
                    <a:pt x="196" y="570"/>
                  </a:lnTo>
                  <a:lnTo>
                    <a:pt x="183" y="559"/>
                  </a:lnTo>
                  <a:lnTo>
                    <a:pt x="180" y="556"/>
                  </a:lnTo>
                  <a:lnTo>
                    <a:pt x="177" y="551"/>
                  </a:lnTo>
                  <a:lnTo>
                    <a:pt x="173" y="546"/>
                  </a:lnTo>
                  <a:lnTo>
                    <a:pt x="165" y="543"/>
                  </a:lnTo>
                  <a:lnTo>
                    <a:pt x="165" y="539"/>
                  </a:lnTo>
                  <a:lnTo>
                    <a:pt x="168" y="527"/>
                  </a:lnTo>
                  <a:lnTo>
                    <a:pt x="165" y="515"/>
                  </a:lnTo>
                  <a:lnTo>
                    <a:pt x="160" y="510"/>
                  </a:lnTo>
                  <a:lnTo>
                    <a:pt x="164" y="508"/>
                  </a:lnTo>
                  <a:lnTo>
                    <a:pt x="160" y="485"/>
                  </a:lnTo>
                  <a:lnTo>
                    <a:pt x="155" y="477"/>
                  </a:lnTo>
                  <a:lnTo>
                    <a:pt x="151" y="475"/>
                  </a:lnTo>
                  <a:lnTo>
                    <a:pt x="149" y="471"/>
                  </a:lnTo>
                  <a:lnTo>
                    <a:pt x="146" y="455"/>
                  </a:lnTo>
                  <a:lnTo>
                    <a:pt x="138" y="444"/>
                  </a:lnTo>
                  <a:lnTo>
                    <a:pt x="139" y="434"/>
                  </a:lnTo>
                  <a:lnTo>
                    <a:pt x="143" y="429"/>
                  </a:lnTo>
                  <a:lnTo>
                    <a:pt x="143" y="417"/>
                  </a:lnTo>
                  <a:lnTo>
                    <a:pt x="145" y="417"/>
                  </a:lnTo>
                  <a:lnTo>
                    <a:pt x="144" y="407"/>
                  </a:lnTo>
                  <a:lnTo>
                    <a:pt x="152" y="401"/>
                  </a:lnTo>
                  <a:lnTo>
                    <a:pt x="147" y="390"/>
                  </a:lnTo>
                  <a:lnTo>
                    <a:pt x="150" y="387"/>
                  </a:lnTo>
                  <a:lnTo>
                    <a:pt x="157" y="389"/>
                  </a:lnTo>
                  <a:lnTo>
                    <a:pt x="159" y="388"/>
                  </a:lnTo>
                  <a:lnTo>
                    <a:pt x="162" y="380"/>
                  </a:lnTo>
                  <a:lnTo>
                    <a:pt x="165" y="371"/>
                  </a:lnTo>
                  <a:lnTo>
                    <a:pt x="164" y="351"/>
                  </a:lnTo>
                  <a:lnTo>
                    <a:pt x="166" y="340"/>
                  </a:lnTo>
                  <a:lnTo>
                    <a:pt x="160" y="317"/>
                  </a:lnTo>
                  <a:lnTo>
                    <a:pt x="158" y="302"/>
                  </a:lnTo>
                  <a:lnTo>
                    <a:pt x="164" y="296"/>
                  </a:lnTo>
                  <a:lnTo>
                    <a:pt x="165" y="288"/>
                  </a:lnTo>
                  <a:lnTo>
                    <a:pt x="168" y="282"/>
                  </a:lnTo>
                  <a:lnTo>
                    <a:pt x="167" y="274"/>
                  </a:lnTo>
                  <a:lnTo>
                    <a:pt x="165" y="272"/>
                  </a:lnTo>
                  <a:lnTo>
                    <a:pt x="167" y="264"/>
                  </a:lnTo>
                  <a:lnTo>
                    <a:pt x="165" y="254"/>
                  </a:lnTo>
                  <a:lnTo>
                    <a:pt x="167" y="248"/>
                  </a:lnTo>
                  <a:lnTo>
                    <a:pt x="169" y="229"/>
                  </a:lnTo>
                  <a:lnTo>
                    <a:pt x="175" y="225"/>
                  </a:lnTo>
                  <a:lnTo>
                    <a:pt x="176" y="222"/>
                  </a:lnTo>
                  <a:lnTo>
                    <a:pt x="170" y="214"/>
                  </a:lnTo>
                  <a:lnTo>
                    <a:pt x="167" y="197"/>
                  </a:lnTo>
                  <a:lnTo>
                    <a:pt x="173" y="186"/>
                  </a:lnTo>
                  <a:lnTo>
                    <a:pt x="172" y="182"/>
                  </a:lnTo>
                  <a:lnTo>
                    <a:pt x="173" y="176"/>
                  </a:lnTo>
                  <a:lnTo>
                    <a:pt x="176" y="171"/>
                  </a:lnTo>
                  <a:lnTo>
                    <a:pt x="195" y="167"/>
                  </a:lnTo>
                  <a:lnTo>
                    <a:pt x="198" y="168"/>
                  </a:lnTo>
                  <a:lnTo>
                    <a:pt x="211" y="167"/>
                  </a:lnTo>
                  <a:lnTo>
                    <a:pt x="220" y="176"/>
                  </a:lnTo>
                  <a:lnTo>
                    <a:pt x="225" y="177"/>
                  </a:lnTo>
                  <a:lnTo>
                    <a:pt x="236" y="174"/>
                  </a:lnTo>
                  <a:lnTo>
                    <a:pt x="242" y="177"/>
                  </a:lnTo>
                  <a:lnTo>
                    <a:pt x="246" y="184"/>
                  </a:lnTo>
                  <a:lnTo>
                    <a:pt x="246" y="190"/>
                  </a:lnTo>
                  <a:lnTo>
                    <a:pt x="245" y="196"/>
                  </a:lnTo>
                  <a:lnTo>
                    <a:pt x="257" y="207"/>
                  </a:lnTo>
                  <a:lnTo>
                    <a:pt x="261" y="208"/>
                  </a:lnTo>
                  <a:lnTo>
                    <a:pt x="275" y="206"/>
                  </a:lnTo>
                  <a:lnTo>
                    <a:pt x="282" y="189"/>
                  </a:lnTo>
                  <a:lnTo>
                    <a:pt x="297" y="175"/>
                  </a:lnTo>
                  <a:lnTo>
                    <a:pt x="298" y="170"/>
                  </a:lnTo>
                  <a:lnTo>
                    <a:pt x="324" y="33"/>
                  </a:lnTo>
                  <a:lnTo>
                    <a:pt x="331" y="0"/>
                  </a:lnTo>
                  <a:lnTo>
                    <a:pt x="528" y="37"/>
                  </a:lnTo>
                  <a:lnTo>
                    <a:pt x="590" y="47"/>
                  </a:lnTo>
                  <a:lnTo>
                    <a:pt x="642" y="56"/>
                  </a:lnTo>
                  <a:lnTo>
                    <a:pt x="795" y="80"/>
                  </a:lnTo>
                  <a:lnTo>
                    <a:pt x="902" y="98"/>
                  </a:lnTo>
                  <a:lnTo>
                    <a:pt x="946" y="105"/>
                  </a:lnTo>
                  <a:lnTo>
                    <a:pt x="952" y="108"/>
                  </a:lnTo>
                  <a:lnTo>
                    <a:pt x="1030" y="120"/>
                  </a:lnTo>
                  <a:lnTo>
                    <a:pt x="1195" y="143"/>
                  </a:lnTo>
                  <a:lnTo>
                    <a:pt x="1165" y="363"/>
                  </a:lnTo>
                  <a:lnTo>
                    <a:pt x="1133" y="593"/>
                  </a:lnTo>
                  <a:lnTo>
                    <a:pt x="1121" y="673"/>
                  </a:lnTo>
                  <a:lnTo>
                    <a:pt x="1097" y="852"/>
                  </a:lnTo>
                  <a:lnTo>
                    <a:pt x="1080" y="978"/>
                  </a:lnTo>
                  <a:lnTo>
                    <a:pt x="1066" y="1072"/>
                  </a:lnTo>
                  <a:lnTo>
                    <a:pt x="1057" y="1147"/>
                  </a:lnTo>
                  <a:lnTo>
                    <a:pt x="1023" y="1388"/>
                  </a:lnTo>
                  <a:lnTo>
                    <a:pt x="760" y="1351"/>
                  </a:lnTo>
                  <a:lnTo>
                    <a:pt x="645" y="1333"/>
                  </a:lnTo>
                  <a:lnTo>
                    <a:pt x="593" y="1303"/>
                  </a:lnTo>
                  <a:lnTo>
                    <a:pt x="255" y="1106"/>
                  </a:lnTo>
                  <a:lnTo>
                    <a:pt x="0" y="958"/>
                  </a:lnTo>
                  <a:lnTo>
                    <a:pt x="7" y="930"/>
                  </a:lnTo>
                  <a:lnTo>
                    <a:pt x="28" y="910"/>
                  </a:lnTo>
                  <a:lnTo>
                    <a:pt x="30" y="907"/>
                  </a:lnTo>
                  <a:lnTo>
                    <a:pt x="33" y="907"/>
                  </a:lnTo>
                  <a:lnTo>
                    <a:pt x="49" y="913"/>
                  </a:lnTo>
                  <a:lnTo>
                    <a:pt x="49" y="912"/>
                  </a:lnTo>
                  <a:lnTo>
                    <a:pt x="55" y="912"/>
                  </a:lnTo>
                  <a:lnTo>
                    <a:pt x="56" y="909"/>
                  </a:lnTo>
                  <a:lnTo>
                    <a:pt x="59" y="909"/>
                  </a:lnTo>
                  <a:lnTo>
                    <a:pt x="59" y="907"/>
                  </a:lnTo>
                  <a:lnTo>
                    <a:pt x="62" y="908"/>
                  </a:lnTo>
                  <a:lnTo>
                    <a:pt x="62" y="906"/>
                  </a:lnTo>
                  <a:lnTo>
                    <a:pt x="64" y="906"/>
                  </a:lnTo>
                  <a:lnTo>
                    <a:pt x="64" y="902"/>
                  </a:lnTo>
                  <a:lnTo>
                    <a:pt x="67" y="898"/>
                  </a:lnTo>
                  <a:lnTo>
                    <a:pt x="81" y="892"/>
                  </a:lnTo>
                  <a:lnTo>
                    <a:pt x="82" y="872"/>
                  </a:lnTo>
                  <a:lnTo>
                    <a:pt x="85" y="863"/>
                  </a:lnTo>
                  <a:lnTo>
                    <a:pt x="77" y="850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3" name="Freeform 39"/>
            <p:cNvSpPr>
              <a:spLocks/>
            </p:cNvSpPr>
            <p:nvPr/>
          </p:nvSpPr>
          <p:spPr bwMode="auto">
            <a:xfrm>
              <a:off x="3662363" y="4419600"/>
              <a:ext cx="1201737" cy="631825"/>
            </a:xfrm>
            <a:custGeom>
              <a:avLst/>
              <a:gdLst>
                <a:gd name="T0" fmla="*/ 2147483647 w 1516"/>
                <a:gd name="T1" fmla="*/ 2147483647 h 796"/>
                <a:gd name="T2" fmla="*/ 2147483647 w 1516"/>
                <a:gd name="T3" fmla="*/ 2147483647 h 796"/>
                <a:gd name="T4" fmla="*/ 2147483647 w 1516"/>
                <a:gd name="T5" fmla="*/ 2147483647 h 796"/>
                <a:gd name="T6" fmla="*/ 2147483647 w 1516"/>
                <a:gd name="T7" fmla="*/ 2147483647 h 796"/>
                <a:gd name="T8" fmla="*/ 2147483647 w 1516"/>
                <a:gd name="T9" fmla="*/ 2147483647 h 796"/>
                <a:gd name="T10" fmla="*/ 2147483647 w 1516"/>
                <a:gd name="T11" fmla="*/ 2147483647 h 796"/>
                <a:gd name="T12" fmla="*/ 2147483647 w 1516"/>
                <a:gd name="T13" fmla="*/ 2147483647 h 796"/>
                <a:gd name="T14" fmla="*/ 2147483647 w 1516"/>
                <a:gd name="T15" fmla="*/ 2147483647 h 796"/>
                <a:gd name="T16" fmla="*/ 2147483647 w 1516"/>
                <a:gd name="T17" fmla="*/ 2147483647 h 796"/>
                <a:gd name="T18" fmla="*/ 2147483647 w 1516"/>
                <a:gd name="T19" fmla="*/ 2147483647 h 796"/>
                <a:gd name="T20" fmla="*/ 2147483647 w 1516"/>
                <a:gd name="T21" fmla="*/ 2147483647 h 796"/>
                <a:gd name="T22" fmla="*/ 2147483647 w 1516"/>
                <a:gd name="T23" fmla="*/ 2147483647 h 796"/>
                <a:gd name="T24" fmla="*/ 2147483647 w 1516"/>
                <a:gd name="T25" fmla="*/ 2147483647 h 796"/>
                <a:gd name="T26" fmla="*/ 2147483647 w 1516"/>
                <a:gd name="T27" fmla="*/ 2147483647 h 796"/>
                <a:gd name="T28" fmla="*/ 2147483647 w 1516"/>
                <a:gd name="T29" fmla="*/ 2147483647 h 796"/>
                <a:gd name="T30" fmla="*/ 2147483647 w 1516"/>
                <a:gd name="T31" fmla="*/ 2147483647 h 796"/>
                <a:gd name="T32" fmla="*/ 2147483647 w 1516"/>
                <a:gd name="T33" fmla="*/ 2147483647 h 796"/>
                <a:gd name="T34" fmla="*/ 2147483647 w 1516"/>
                <a:gd name="T35" fmla="*/ 2147483647 h 796"/>
                <a:gd name="T36" fmla="*/ 2147483647 w 1516"/>
                <a:gd name="T37" fmla="*/ 2147483647 h 796"/>
                <a:gd name="T38" fmla="*/ 2147483647 w 1516"/>
                <a:gd name="T39" fmla="*/ 2147483647 h 796"/>
                <a:gd name="T40" fmla="*/ 2147483647 w 1516"/>
                <a:gd name="T41" fmla="*/ 2147483647 h 796"/>
                <a:gd name="T42" fmla="*/ 2147483647 w 1516"/>
                <a:gd name="T43" fmla="*/ 2147483647 h 796"/>
                <a:gd name="T44" fmla="*/ 2147483647 w 1516"/>
                <a:gd name="T45" fmla="*/ 2147483647 h 796"/>
                <a:gd name="T46" fmla="*/ 2147483647 w 1516"/>
                <a:gd name="T47" fmla="*/ 2147483647 h 796"/>
                <a:gd name="T48" fmla="*/ 2147483647 w 1516"/>
                <a:gd name="T49" fmla="*/ 2147483647 h 796"/>
                <a:gd name="T50" fmla="*/ 2147483647 w 1516"/>
                <a:gd name="T51" fmla="*/ 2147483647 h 796"/>
                <a:gd name="T52" fmla="*/ 2147483647 w 1516"/>
                <a:gd name="T53" fmla="*/ 2147483647 h 796"/>
                <a:gd name="T54" fmla="*/ 2147483647 w 1516"/>
                <a:gd name="T55" fmla="*/ 2147483647 h 796"/>
                <a:gd name="T56" fmla="*/ 2147483647 w 1516"/>
                <a:gd name="T57" fmla="*/ 2147483647 h 796"/>
                <a:gd name="T58" fmla="*/ 2147483647 w 1516"/>
                <a:gd name="T59" fmla="*/ 2147483647 h 796"/>
                <a:gd name="T60" fmla="*/ 2147483647 w 1516"/>
                <a:gd name="T61" fmla="*/ 2147483647 h 796"/>
                <a:gd name="T62" fmla="*/ 2147483647 w 1516"/>
                <a:gd name="T63" fmla="*/ 2147483647 h 796"/>
                <a:gd name="T64" fmla="*/ 2147483647 w 1516"/>
                <a:gd name="T65" fmla="*/ 2147483647 h 796"/>
                <a:gd name="T66" fmla="*/ 2147483647 w 1516"/>
                <a:gd name="T67" fmla="*/ 2147483647 h 796"/>
                <a:gd name="T68" fmla="*/ 2147483647 w 1516"/>
                <a:gd name="T69" fmla="*/ 2147483647 h 796"/>
                <a:gd name="T70" fmla="*/ 2147483647 w 1516"/>
                <a:gd name="T71" fmla="*/ 2147483647 h 796"/>
                <a:gd name="T72" fmla="*/ 2147483647 w 1516"/>
                <a:gd name="T73" fmla="*/ 2147483647 h 796"/>
                <a:gd name="T74" fmla="*/ 2147483647 w 1516"/>
                <a:gd name="T75" fmla="*/ 2147483647 h 796"/>
                <a:gd name="T76" fmla="*/ 2147483647 w 1516"/>
                <a:gd name="T77" fmla="*/ 2147483647 h 796"/>
                <a:gd name="T78" fmla="*/ 2147483647 w 1516"/>
                <a:gd name="T79" fmla="*/ 2147483647 h 796"/>
                <a:gd name="T80" fmla="*/ 2147483647 w 1516"/>
                <a:gd name="T81" fmla="*/ 2147483647 h 796"/>
                <a:gd name="T82" fmla="*/ 2147483647 w 1516"/>
                <a:gd name="T83" fmla="*/ 2147483647 h 796"/>
                <a:gd name="T84" fmla="*/ 2147483647 w 1516"/>
                <a:gd name="T85" fmla="*/ 2147483647 h 796"/>
                <a:gd name="T86" fmla="*/ 2147483647 w 1516"/>
                <a:gd name="T87" fmla="*/ 2147483647 h 796"/>
                <a:gd name="T88" fmla="*/ 2147483647 w 1516"/>
                <a:gd name="T89" fmla="*/ 2147483647 h 796"/>
                <a:gd name="T90" fmla="*/ 2147483647 w 1516"/>
                <a:gd name="T91" fmla="*/ 2147483647 h 796"/>
                <a:gd name="T92" fmla="*/ 2147483647 w 1516"/>
                <a:gd name="T93" fmla="*/ 2147483647 h 796"/>
                <a:gd name="T94" fmla="*/ 2147483647 w 1516"/>
                <a:gd name="T95" fmla="*/ 2147483647 h 796"/>
                <a:gd name="T96" fmla="*/ 2147483647 w 1516"/>
                <a:gd name="T97" fmla="*/ 2147483647 h 796"/>
                <a:gd name="T98" fmla="*/ 2147483647 w 1516"/>
                <a:gd name="T99" fmla="*/ 2147483647 h 796"/>
                <a:gd name="T100" fmla="*/ 2147483647 w 1516"/>
                <a:gd name="T101" fmla="*/ 2147483647 h 796"/>
                <a:gd name="T102" fmla="*/ 2147483647 w 1516"/>
                <a:gd name="T103" fmla="*/ 2147483647 h 796"/>
                <a:gd name="T104" fmla="*/ 2147483647 w 1516"/>
                <a:gd name="T105" fmla="*/ 2147483647 h 796"/>
                <a:gd name="T106" fmla="*/ 2147483647 w 1516"/>
                <a:gd name="T107" fmla="*/ 2147483647 h 796"/>
                <a:gd name="T108" fmla="*/ 2147483647 w 1516"/>
                <a:gd name="T109" fmla="*/ 2147483647 h 796"/>
                <a:gd name="T110" fmla="*/ 2147483647 w 1516"/>
                <a:gd name="T111" fmla="*/ 2147483647 h 796"/>
                <a:gd name="T112" fmla="*/ 2147483647 w 1516"/>
                <a:gd name="T113" fmla="*/ 2147483647 h 796"/>
                <a:gd name="T114" fmla="*/ 2147483647 w 1516"/>
                <a:gd name="T115" fmla="*/ 2147483647 h 796"/>
                <a:gd name="T116" fmla="*/ 2147483647 w 1516"/>
                <a:gd name="T117" fmla="*/ 2147483647 h 796"/>
                <a:gd name="T118" fmla="*/ 2147483647 w 1516"/>
                <a:gd name="T119" fmla="*/ 2147483647 h 796"/>
                <a:gd name="T120" fmla="*/ 2147483647 w 1516"/>
                <a:gd name="T121" fmla="*/ 2147483647 h 796"/>
                <a:gd name="T122" fmla="*/ 2147483647 w 1516"/>
                <a:gd name="T123" fmla="*/ 2147483647 h 796"/>
                <a:gd name="T124" fmla="*/ 2147483647 w 1516"/>
                <a:gd name="T125" fmla="*/ 2147483647 h 7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16"/>
                <a:gd name="T190" fmla="*/ 0 h 796"/>
                <a:gd name="T191" fmla="*/ 1516 w 1516"/>
                <a:gd name="T192" fmla="*/ 796 h 79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16" h="796">
                  <a:moveTo>
                    <a:pt x="1516" y="504"/>
                  </a:moveTo>
                  <a:lnTo>
                    <a:pt x="1516" y="548"/>
                  </a:lnTo>
                  <a:lnTo>
                    <a:pt x="1515" y="599"/>
                  </a:lnTo>
                  <a:lnTo>
                    <a:pt x="1515" y="668"/>
                  </a:lnTo>
                  <a:lnTo>
                    <a:pt x="1515" y="725"/>
                  </a:lnTo>
                  <a:lnTo>
                    <a:pt x="1514" y="793"/>
                  </a:lnTo>
                  <a:lnTo>
                    <a:pt x="1510" y="796"/>
                  </a:lnTo>
                  <a:lnTo>
                    <a:pt x="1508" y="793"/>
                  </a:lnTo>
                  <a:lnTo>
                    <a:pt x="1506" y="796"/>
                  </a:lnTo>
                  <a:lnTo>
                    <a:pt x="1507" y="791"/>
                  </a:lnTo>
                  <a:lnTo>
                    <a:pt x="1501" y="793"/>
                  </a:lnTo>
                  <a:lnTo>
                    <a:pt x="1499" y="792"/>
                  </a:lnTo>
                  <a:lnTo>
                    <a:pt x="1499" y="791"/>
                  </a:lnTo>
                  <a:lnTo>
                    <a:pt x="1502" y="790"/>
                  </a:lnTo>
                  <a:lnTo>
                    <a:pt x="1501" y="786"/>
                  </a:lnTo>
                  <a:lnTo>
                    <a:pt x="1495" y="789"/>
                  </a:lnTo>
                  <a:lnTo>
                    <a:pt x="1493" y="789"/>
                  </a:lnTo>
                  <a:lnTo>
                    <a:pt x="1494" y="786"/>
                  </a:lnTo>
                  <a:lnTo>
                    <a:pt x="1497" y="786"/>
                  </a:lnTo>
                  <a:lnTo>
                    <a:pt x="1499" y="784"/>
                  </a:lnTo>
                  <a:lnTo>
                    <a:pt x="1495" y="785"/>
                  </a:lnTo>
                  <a:lnTo>
                    <a:pt x="1494" y="783"/>
                  </a:lnTo>
                  <a:lnTo>
                    <a:pt x="1491" y="786"/>
                  </a:lnTo>
                  <a:lnTo>
                    <a:pt x="1485" y="782"/>
                  </a:lnTo>
                  <a:lnTo>
                    <a:pt x="1484" y="785"/>
                  </a:lnTo>
                  <a:lnTo>
                    <a:pt x="1480" y="786"/>
                  </a:lnTo>
                  <a:lnTo>
                    <a:pt x="1479" y="786"/>
                  </a:lnTo>
                  <a:lnTo>
                    <a:pt x="1479" y="785"/>
                  </a:lnTo>
                  <a:lnTo>
                    <a:pt x="1484" y="783"/>
                  </a:lnTo>
                  <a:lnTo>
                    <a:pt x="1481" y="781"/>
                  </a:lnTo>
                  <a:lnTo>
                    <a:pt x="1479" y="780"/>
                  </a:lnTo>
                  <a:lnTo>
                    <a:pt x="1474" y="781"/>
                  </a:lnTo>
                  <a:lnTo>
                    <a:pt x="1465" y="778"/>
                  </a:lnTo>
                  <a:lnTo>
                    <a:pt x="1463" y="777"/>
                  </a:lnTo>
                  <a:lnTo>
                    <a:pt x="1465" y="775"/>
                  </a:lnTo>
                  <a:lnTo>
                    <a:pt x="1462" y="775"/>
                  </a:lnTo>
                  <a:lnTo>
                    <a:pt x="1464" y="770"/>
                  </a:lnTo>
                  <a:lnTo>
                    <a:pt x="1457" y="771"/>
                  </a:lnTo>
                  <a:lnTo>
                    <a:pt x="1457" y="769"/>
                  </a:lnTo>
                  <a:lnTo>
                    <a:pt x="1461" y="767"/>
                  </a:lnTo>
                  <a:lnTo>
                    <a:pt x="1457" y="767"/>
                  </a:lnTo>
                  <a:lnTo>
                    <a:pt x="1454" y="770"/>
                  </a:lnTo>
                  <a:lnTo>
                    <a:pt x="1451" y="768"/>
                  </a:lnTo>
                  <a:lnTo>
                    <a:pt x="1443" y="768"/>
                  </a:lnTo>
                  <a:lnTo>
                    <a:pt x="1440" y="762"/>
                  </a:lnTo>
                  <a:lnTo>
                    <a:pt x="1433" y="759"/>
                  </a:lnTo>
                  <a:lnTo>
                    <a:pt x="1434" y="756"/>
                  </a:lnTo>
                  <a:lnTo>
                    <a:pt x="1433" y="753"/>
                  </a:lnTo>
                  <a:lnTo>
                    <a:pt x="1428" y="753"/>
                  </a:lnTo>
                  <a:lnTo>
                    <a:pt x="1428" y="748"/>
                  </a:lnTo>
                  <a:lnTo>
                    <a:pt x="1425" y="746"/>
                  </a:lnTo>
                  <a:lnTo>
                    <a:pt x="1424" y="743"/>
                  </a:lnTo>
                  <a:lnTo>
                    <a:pt x="1419" y="745"/>
                  </a:lnTo>
                  <a:lnTo>
                    <a:pt x="1416" y="742"/>
                  </a:lnTo>
                  <a:lnTo>
                    <a:pt x="1411" y="743"/>
                  </a:lnTo>
                  <a:lnTo>
                    <a:pt x="1410" y="738"/>
                  </a:lnTo>
                  <a:lnTo>
                    <a:pt x="1406" y="736"/>
                  </a:lnTo>
                  <a:lnTo>
                    <a:pt x="1405" y="731"/>
                  </a:lnTo>
                  <a:lnTo>
                    <a:pt x="1402" y="738"/>
                  </a:lnTo>
                  <a:lnTo>
                    <a:pt x="1401" y="736"/>
                  </a:lnTo>
                  <a:lnTo>
                    <a:pt x="1402" y="731"/>
                  </a:lnTo>
                  <a:lnTo>
                    <a:pt x="1400" y="730"/>
                  </a:lnTo>
                  <a:lnTo>
                    <a:pt x="1396" y="732"/>
                  </a:lnTo>
                  <a:lnTo>
                    <a:pt x="1394" y="731"/>
                  </a:lnTo>
                  <a:lnTo>
                    <a:pt x="1394" y="727"/>
                  </a:lnTo>
                  <a:lnTo>
                    <a:pt x="1390" y="725"/>
                  </a:lnTo>
                  <a:lnTo>
                    <a:pt x="1374" y="721"/>
                  </a:lnTo>
                  <a:lnTo>
                    <a:pt x="1372" y="728"/>
                  </a:lnTo>
                  <a:lnTo>
                    <a:pt x="1372" y="735"/>
                  </a:lnTo>
                  <a:lnTo>
                    <a:pt x="1370" y="736"/>
                  </a:lnTo>
                  <a:lnTo>
                    <a:pt x="1367" y="731"/>
                  </a:lnTo>
                  <a:lnTo>
                    <a:pt x="1365" y="738"/>
                  </a:lnTo>
                  <a:lnTo>
                    <a:pt x="1363" y="738"/>
                  </a:lnTo>
                  <a:lnTo>
                    <a:pt x="1356" y="736"/>
                  </a:lnTo>
                  <a:lnTo>
                    <a:pt x="1357" y="742"/>
                  </a:lnTo>
                  <a:lnTo>
                    <a:pt x="1335" y="743"/>
                  </a:lnTo>
                  <a:lnTo>
                    <a:pt x="1332" y="738"/>
                  </a:lnTo>
                  <a:lnTo>
                    <a:pt x="1326" y="739"/>
                  </a:lnTo>
                  <a:lnTo>
                    <a:pt x="1323" y="736"/>
                  </a:lnTo>
                  <a:lnTo>
                    <a:pt x="1318" y="739"/>
                  </a:lnTo>
                  <a:lnTo>
                    <a:pt x="1318" y="737"/>
                  </a:lnTo>
                  <a:lnTo>
                    <a:pt x="1321" y="736"/>
                  </a:lnTo>
                  <a:lnTo>
                    <a:pt x="1322" y="735"/>
                  </a:lnTo>
                  <a:lnTo>
                    <a:pt x="1318" y="735"/>
                  </a:lnTo>
                  <a:lnTo>
                    <a:pt x="1314" y="728"/>
                  </a:lnTo>
                  <a:lnTo>
                    <a:pt x="1306" y="725"/>
                  </a:lnTo>
                  <a:lnTo>
                    <a:pt x="1305" y="728"/>
                  </a:lnTo>
                  <a:lnTo>
                    <a:pt x="1305" y="731"/>
                  </a:lnTo>
                  <a:lnTo>
                    <a:pt x="1302" y="731"/>
                  </a:lnTo>
                  <a:lnTo>
                    <a:pt x="1290" y="737"/>
                  </a:lnTo>
                  <a:lnTo>
                    <a:pt x="1281" y="735"/>
                  </a:lnTo>
                  <a:lnTo>
                    <a:pt x="1278" y="737"/>
                  </a:lnTo>
                  <a:lnTo>
                    <a:pt x="1277" y="740"/>
                  </a:lnTo>
                  <a:lnTo>
                    <a:pt x="1277" y="746"/>
                  </a:lnTo>
                  <a:lnTo>
                    <a:pt x="1272" y="744"/>
                  </a:lnTo>
                  <a:lnTo>
                    <a:pt x="1267" y="748"/>
                  </a:lnTo>
                  <a:lnTo>
                    <a:pt x="1262" y="748"/>
                  </a:lnTo>
                  <a:lnTo>
                    <a:pt x="1247" y="738"/>
                  </a:lnTo>
                  <a:lnTo>
                    <a:pt x="1245" y="738"/>
                  </a:lnTo>
                  <a:lnTo>
                    <a:pt x="1243" y="744"/>
                  </a:lnTo>
                  <a:lnTo>
                    <a:pt x="1239" y="745"/>
                  </a:lnTo>
                  <a:lnTo>
                    <a:pt x="1236" y="742"/>
                  </a:lnTo>
                  <a:lnTo>
                    <a:pt x="1235" y="742"/>
                  </a:lnTo>
                  <a:lnTo>
                    <a:pt x="1235" y="745"/>
                  </a:lnTo>
                  <a:lnTo>
                    <a:pt x="1232" y="748"/>
                  </a:lnTo>
                  <a:lnTo>
                    <a:pt x="1230" y="746"/>
                  </a:lnTo>
                  <a:lnTo>
                    <a:pt x="1225" y="748"/>
                  </a:lnTo>
                  <a:lnTo>
                    <a:pt x="1217" y="748"/>
                  </a:lnTo>
                  <a:lnTo>
                    <a:pt x="1215" y="752"/>
                  </a:lnTo>
                  <a:lnTo>
                    <a:pt x="1207" y="750"/>
                  </a:lnTo>
                  <a:lnTo>
                    <a:pt x="1204" y="752"/>
                  </a:lnTo>
                  <a:lnTo>
                    <a:pt x="1201" y="754"/>
                  </a:lnTo>
                  <a:lnTo>
                    <a:pt x="1201" y="756"/>
                  </a:lnTo>
                  <a:lnTo>
                    <a:pt x="1206" y="753"/>
                  </a:lnTo>
                  <a:lnTo>
                    <a:pt x="1209" y="753"/>
                  </a:lnTo>
                  <a:lnTo>
                    <a:pt x="1205" y="759"/>
                  </a:lnTo>
                  <a:lnTo>
                    <a:pt x="1204" y="765"/>
                  </a:lnTo>
                  <a:lnTo>
                    <a:pt x="1200" y="767"/>
                  </a:lnTo>
                  <a:lnTo>
                    <a:pt x="1196" y="768"/>
                  </a:lnTo>
                  <a:lnTo>
                    <a:pt x="1184" y="763"/>
                  </a:lnTo>
                  <a:lnTo>
                    <a:pt x="1182" y="767"/>
                  </a:lnTo>
                  <a:lnTo>
                    <a:pt x="1179" y="777"/>
                  </a:lnTo>
                  <a:lnTo>
                    <a:pt x="1177" y="780"/>
                  </a:lnTo>
                  <a:lnTo>
                    <a:pt x="1171" y="778"/>
                  </a:lnTo>
                  <a:lnTo>
                    <a:pt x="1167" y="771"/>
                  </a:lnTo>
                  <a:lnTo>
                    <a:pt x="1157" y="760"/>
                  </a:lnTo>
                  <a:lnTo>
                    <a:pt x="1146" y="762"/>
                  </a:lnTo>
                  <a:lnTo>
                    <a:pt x="1144" y="760"/>
                  </a:lnTo>
                  <a:lnTo>
                    <a:pt x="1141" y="754"/>
                  </a:lnTo>
                  <a:lnTo>
                    <a:pt x="1132" y="752"/>
                  </a:lnTo>
                  <a:lnTo>
                    <a:pt x="1125" y="748"/>
                  </a:lnTo>
                  <a:lnTo>
                    <a:pt x="1123" y="744"/>
                  </a:lnTo>
                  <a:lnTo>
                    <a:pt x="1128" y="737"/>
                  </a:lnTo>
                  <a:lnTo>
                    <a:pt x="1113" y="732"/>
                  </a:lnTo>
                  <a:lnTo>
                    <a:pt x="1111" y="735"/>
                  </a:lnTo>
                  <a:lnTo>
                    <a:pt x="1108" y="747"/>
                  </a:lnTo>
                  <a:lnTo>
                    <a:pt x="1104" y="750"/>
                  </a:lnTo>
                  <a:lnTo>
                    <a:pt x="1098" y="751"/>
                  </a:lnTo>
                  <a:lnTo>
                    <a:pt x="1090" y="742"/>
                  </a:lnTo>
                  <a:lnTo>
                    <a:pt x="1086" y="742"/>
                  </a:lnTo>
                  <a:lnTo>
                    <a:pt x="1080" y="745"/>
                  </a:lnTo>
                  <a:lnTo>
                    <a:pt x="1077" y="744"/>
                  </a:lnTo>
                  <a:lnTo>
                    <a:pt x="1075" y="739"/>
                  </a:lnTo>
                  <a:lnTo>
                    <a:pt x="1073" y="730"/>
                  </a:lnTo>
                  <a:lnTo>
                    <a:pt x="1071" y="724"/>
                  </a:lnTo>
                  <a:lnTo>
                    <a:pt x="1065" y="721"/>
                  </a:lnTo>
                  <a:lnTo>
                    <a:pt x="1064" y="724"/>
                  </a:lnTo>
                  <a:lnTo>
                    <a:pt x="1058" y="727"/>
                  </a:lnTo>
                  <a:lnTo>
                    <a:pt x="1055" y="725"/>
                  </a:lnTo>
                  <a:lnTo>
                    <a:pt x="1054" y="740"/>
                  </a:lnTo>
                  <a:lnTo>
                    <a:pt x="1050" y="746"/>
                  </a:lnTo>
                  <a:lnTo>
                    <a:pt x="1047" y="748"/>
                  </a:lnTo>
                  <a:lnTo>
                    <a:pt x="1039" y="744"/>
                  </a:lnTo>
                  <a:lnTo>
                    <a:pt x="1036" y="746"/>
                  </a:lnTo>
                  <a:lnTo>
                    <a:pt x="1038" y="748"/>
                  </a:lnTo>
                  <a:lnTo>
                    <a:pt x="1042" y="752"/>
                  </a:lnTo>
                  <a:lnTo>
                    <a:pt x="1035" y="755"/>
                  </a:lnTo>
                  <a:lnTo>
                    <a:pt x="1036" y="770"/>
                  </a:lnTo>
                  <a:lnTo>
                    <a:pt x="1035" y="773"/>
                  </a:lnTo>
                  <a:lnTo>
                    <a:pt x="1031" y="774"/>
                  </a:lnTo>
                  <a:lnTo>
                    <a:pt x="1024" y="773"/>
                  </a:lnTo>
                  <a:lnTo>
                    <a:pt x="1017" y="767"/>
                  </a:lnTo>
                  <a:lnTo>
                    <a:pt x="1013" y="752"/>
                  </a:lnTo>
                  <a:lnTo>
                    <a:pt x="1016" y="748"/>
                  </a:lnTo>
                  <a:lnTo>
                    <a:pt x="1022" y="746"/>
                  </a:lnTo>
                  <a:lnTo>
                    <a:pt x="1022" y="743"/>
                  </a:lnTo>
                  <a:lnTo>
                    <a:pt x="1018" y="735"/>
                  </a:lnTo>
                  <a:lnTo>
                    <a:pt x="1013" y="733"/>
                  </a:lnTo>
                  <a:lnTo>
                    <a:pt x="1007" y="736"/>
                  </a:lnTo>
                  <a:lnTo>
                    <a:pt x="1007" y="740"/>
                  </a:lnTo>
                  <a:lnTo>
                    <a:pt x="1004" y="744"/>
                  </a:lnTo>
                  <a:lnTo>
                    <a:pt x="1002" y="740"/>
                  </a:lnTo>
                  <a:lnTo>
                    <a:pt x="995" y="735"/>
                  </a:lnTo>
                  <a:lnTo>
                    <a:pt x="994" y="740"/>
                  </a:lnTo>
                  <a:lnTo>
                    <a:pt x="989" y="743"/>
                  </a:lnTo>
                  <a:lnTo>
                    <a:pt x="986" y="750"/>
                  </a:lnTo>
                  <a:lnTo>
                    <a:pt x="977" y="752"/>
                  </a:lnTo>
                  <a:lnTo>
                    <a:pt x="970" y="748"/>
                  </a:lnTo>
                  <a:lnTo>
                    <a:pt x="968" y="736"/>
                  </a:lnTo>
                  <a:lnTo>
                    <a:pt x="967" y="733"/>
                  </a:lnTo>
                  <a:lnTo>
                    <a:pt x="965" y="732"/>
                  </a:lnTo>
                  <a:lnTo>
                    <a:pt x="957" y="730"/>
                  </a:lnTo>
                  <a:lnTo>
                    <a:pt x="951" y="732"/>
                  </a:lnTo>
                  <a:lnTo>
                    <a:pt x="947" y="733"/>
                  </a:lnTo>
                  <a:lnTo>
                    <a:pt x="944" y="730"/>
                  </a:lnTo>
                  <a:lnTo>
                    <a:pt x="943" y="718"/>
                  </a:lnTo>
                  <a:lnTo>
                    <a:pt x="929" y="714"/>
                  </a:lnTo>
                  <a:lnTo>
                    <a:pt x="924" y="717"/>
                  </a:lnTo>
                  <a:lnTo>
                    <a:pt x="919" y="724"/>
                  </a:lnTo>
                  <a:lnTo>
                    <a:pt x="914" y="725"/>
                  </a:lnTo>
                  <a:lnTo>
                    <a:pt x="907" y="735"/>
                  </a:lnTo>
                  <a:lnTo>
                    <a:pt x="896" y="743"/>
                  </a:lnTo>
                  <a:lnTo>
                    <a:pt x="892" y="743"/>
                  </a:lnTo>
                  <a:lnTo>
                    <a:pt x="886" y="738"/>
                  </a:lnTo>
                  <a:lnTo>
                    <a:pt x="877" y="736"/>
                  </a:lnTo>
                  <a:lnTo>
                    <a:pt x="874" y="731"/>
                  </a:lnTo>
                  <a:lnTo>
                    <a:pt x="874" y="730"/>
                  </a:lnTo>
                  <a:lnTo>
                    <a:pt x="879" y="725"/>
                  </a:lnTo>
                  <a:lnTo>
                    <a:pt x="876" y="721"/>
                  </a:lnTo>
                  <a:lnTo>
                    <a:pt x="880" y="718"/>
                  </a:lnTo>
                  <a:lnTo>
                    <a:pt x="879" y="716"/>
                  </a:lnTo>
                  <a:lnTo>
                    <a:pt x="873" y="709"/>
                  </a:lnTo>
                  <a:lnTo>
                    <a:pt x="866" y="713"/>
                  </a:lnTo>
                  <a:lnTo>
                    <a:pt x="860" y="712"/>
                  </a:lnTo>
                  <a:lnTo>
                    <a:pt x="854" y="708"/>
                  </a:lnTo>
                  <a:lnTo>
                    <a:pt x="850" y="694"/>
                  </a:lnTo>
                  <a:lnTo>
                    <a:pt x="853" y="679"/>
                  </a:lnTo>
                  <a:lnTo>
                    <a:pt x="850" y="676"/>
                  </a:lnTo>
                  <a:lnTo>
                    <a:pt x="845" y="678"/>
                  </a:lnTo>
                  <a:lnTo>
                    <a:pt x="839" y="684"/>
                  </a:lnTo>
                  <a:lnTo>
                    <a:pt x="820" y="682"/>
                  </a:lnTo>
                  <a:lnTo>
                    <a:pt x="812" y="677"/>
                  </a:lnTo>
                  <a:lnTo>
                    <a:pt x="807" y="677"/>
                  </a:lnTo>
                  <a:lnTo>
                    <a:pt x="800" y="683"/>
                  </a:lnTo>
                  <a:lnTo>
                    <a:pt x="799" y="688"/>
                  </a:lnTo>
                  <a:lnTo>
                    <a:pt x="796" y="690"/>
                  </a:lnTo>
                  <a:lnTo>
                    <a:pt x="793" y="693"/>
                  </a:lnTo>
                  <a:lnTo>
                    <a:pt x="789" y="695"/>
                  </a:lnTo>
                  <a:lnTo>
                    <a:pt x="780" y="693"/>
                  </a:lnTo>
                  <a:lnTo>
                    <a:pt x="769" y="684"/>
                  </a:lnTo>
                  <a:lnTo>
                    <a:pt x="766" y="676"/>
                  </a:lnTo>
                  <a:lnTo>
                    <a:pt x="760" y="674"/>
                  </a:lnTo>
                  <a:lnTo>
                    <a:pt x="756" y="671"/>
                  </a:lnTo>
                  <a:lnTo>
                    <a:pt x="750" y="675"/>
                  </a:lnTo>
                  <a:lnTo>
                    <a:pt x="746" y="674"/>
                  </a:lnTo>
                  <a:lnTo>
                    <a:pt x="743" y="677"/>
                  </a:lnTo>
                  <a:lnTo>
                    <a:pt x="729" y="677"/>
                  </a:lnTo>
                  <a:lnTo>
                    <a:pt x="723" y="674"/>
                  </a:lnTo>
                  <a:lnTo>
                    <a:pt x="708" y="670"/>
                  </a:lnTo>
                  <a:lnTo>
                    <a:pt x="698" y="662"/>
                  </a:lnTo>
                  <a:lnTo>
                    <a:pt x="690" y="659"/>
                  </a:lnTo>
                  <a:lnTo>
                    <a:pt x="683" y="661"/>
                  </a:lnTo>
                  <a:lnTo>
                    <a:pt x="675" y="659"/>
                  </a:lnTo>
                  <a:lnTo>
                    <a:pt x="665" y="660"/>
                  </a:lnTo>
                  <a:lnTo>
                    <a:pt x="657" y="656"/>
                  </a:lnTo>
                  <a:lnTo>
                    <a:pt x="654" y="654"/>
                  </a:lnTo>
                  <a:lnTo>
                    <a:pt x="652" y="647"/>
                  </a:lnTo>
                  <a:lnTo>
                    <a:pt x="654" y="635"/>
                  </a:lnTo>
                  <a:lnTo>
                    <a:pt x="653" y="630"/>
                  </a:lnTo>
                  <a:lnTo>
                    <a:pt x="644" y="622"/>
                  </a:lnTo>
                  <a:lnTo>
                    <a:pt x="642" y="615"/>
                  </a:lnTo>
                  <a:lnTo>
                    <a:pt x="632" y="611"/>
                  </a:lnTo>
                  <a:lnTo>
                    <a:pt x="625" y="603"/>
                  </a:lnTo>
                  <a:lnTo>
                    <a:pt x="619" y="607"/>
                  </a:lnTo>
                  <a:lnTo>
                    <a:pt x="619" y="615"/>
                  </a:lnTo>
                  <a:lnTo>
                    <a:pt x="616" y="620"/>
                  </a:lnTo>
                  <a:lnTo>
                    <a:pt x="610" y="622"/>
                  </a:lnTo>
                  <a:lnTo>
                    <a:pt x="603" y="617"/>
                  </a:lnTo>
                  <a:lnTo>
                    <a:pt x="600" y="612"/>
                  </a:lnTo>
                  <a:lnTo>
                    <a:pt x="591" y="609"/>
                  </a:lnTo>
                  <a:lnTo>
                    <a:pt x="586" y="610"/>
                  </a:lnTo>
                  <a:lnTo>
                    <a:pt x="584" y="616"/>
                  </a:lnTo>
                  <a:lnTo>
                    <a:pt x="581" y="619"/>
                  </a:lnTo>
                  <a:lnTo>
                    <a:pt x="566" y="617"/>
                  </a:lnTo>
                  <a:lnTo>
                    <a:pt x="550" y="601"/>
                  </a:lnTo>
                  <a:lnTo>
                    <a:pt x="541" y="588"/>
                  </a:lnTo>
                  <a:lnTo>
                    <a:pt x="535" y="584"/>
                  </a:lnTo>
                  <a:lnTo>
                    <a:pt x="532" y="578"/>
                  </a:lnTo>
                  <a:lnTo>
                    <a:pt x="523" y="570"/>
                  </a:lnTo>
                  <a:lnTo>
                    <a:pt x="520" y="570"/>
                  </a:lnTo>
                  <a:lnTo>
                    <a:pt x="516" y="573"/>
                  </a:lnTo>
                  <a:lnTo>
                    <a:pt x="511" y="573"/>
                  </a:lnTo>
                  <a:lnTo>
                    <a:pt x="512" y="532"/>
                  </a:lnTo>
                  <a:lnTo>
                    <a:pt x="516" y="469"/>
                  </a:lnTo>
                  <a:lnTo>
                    <a:pt x="517" y="435"/>
                  </a:lnTo>
                  <a:lnTo>
                    <a:pt x="519" y="382"/>
                  </a:lnTo>
                  <a:lnTo>
                    <a:pt x="520" y="338"/>
                  </a:lnTo>
                  <a:lnTo>
                    <a:pt x="524" y="279"/>
                  </a:lnTo>
                  <a:lnTo>
                    <a:pt x="525" y="240"/>
                  </a:lnTo>
                  <a:lnTo>
                    <a:pt x="528" y="143"/>
                  </a:lnTo>
                  <a:lnTo>
                    <a:pt x="527" y="143"/>
                  </a:lnTo>
                  <a:lnTo>
                    <a:pt x="431" y="140"/>
                  </a:lnTo>
                  <a:lnTo>
                    <a:pt x="360" y="136"/>
                  </a:lnTo>
                  <a:lnTo>
                    <a:pt x="336" y="135"/>
                  </a:lnTo>
                  <a:lnTo>
                    <a:pt x="242" y="129"/>
                  </a:lnTo>
                  <a:lnTo>
                    <a:pt x="170" y="125"/>
                  </a:lnTo>
                  <a:lnTo>
                    <a:pt x="147" y="124"/>
                  </a:lnTo>
                  <a:lnTo>
                    <a:pt x="0" y="113"/>
                  </a:lnTo>
                  <a:lnTo>
                    <a:pt x="9" y="0"/>
                  </a:lnTo>
                  <a:lnTo>
                    <a:pt x="177" y="14"/>
                  </a:lnTo>
                  <a:lnTo>
                    <a:pt x="179" y="14"/>
                  </a:lnTo>
                  <a:lnTo>
                    <a:pt x="261" y="18"/>
                  </a:lnTo>
                  <a:lnTo>
                    <a:pt x="345" y="22"/>
                  </a:lnTo>
                  <a:lnTo>
                    <a:pt x="367" y="23"/>
                  </a:lnTo>
                  <a:lnTo>
                    <a:pt x="422" y="26"/>
                  </a:lnTo>
                  <a:lnTo>
                    <a:pt x="518" y="30"/>
                  </a:lnTo>
                  <a:lnTo>
                    <a:pt x="533" y="31"/>
                  </a:lnTo>
                  <a:lnTo>
                    <a:pt x="614" y="35"/>
                  </a:lnTo>
                  <a:lnTo>
                    <a:pt x="632" y="36"/>
                  </a:lnTo>
                  <a:lnTo>
                    <a:pt x="709" y="37"/>
                  </a:lnTo>
                  <a:lnTo>
                    <a:pt x="789" y="40"/>
                  </a:lnTo>
                  <a:lnTo>
                    <a:pt x="823" y="41"/>
                  </a:lnTo>
                  <a:lnTo>
                    <a:pt x="866" y="42"/>
                  </a:lnTo>
                  <a:lnTo>
                    <a:pt x="918" y="43"/>
                  </a:lnTo>
                  <a:lnTo>
                    <a:pt x="978" y="44"/>
                  </a:lnTo>
                  <a:lnTo>
                    <a:pt x="1035" y="44"/>
                  </a:lnTo>
                  <a:lnTo>
                    <a:pt x="1103" y="45"/>
                  </a:lnTo>
                  <a:lnTo>
                    <a:pt x="1144" y="45"/>
                  </a:lnTo>
                  <a:lnTo>
                    <a:pt x="1234" y="45"/>
                  </a:lnTo>
                  <a:lnTo>
                    <a:pt x="1242" y="45"/>
                  </a:lnTo>
                  <a:lnTo>
                    <a:pt x="1273" y="45"/>
                  </a:lnTo>
                  <a:lnTo>
                    <a:pt x="1318" y="45"/>
                  </a:lnTo>
                  <a:lnTo>
                    <a:pt x="1338" y="45"/>
                  </a:lnTo>
                  <a:lnTo>
                    <a:pt x="1397" y="44"/>
                  </a:lnTo>
                  <a:lnTo>
                    <a:pt x="1404" y="44"/>
                  </a:lnTo>
                  <a:lnTo>
                    <a:pt x="1477" y="44"/>
                  </a:lnTo>
                  <a:lnTo>
                    <a:pt x="1477" y="96"/>
                  </a:lnTo>
                  <a:lnTo>
                    <a:pt x="1478" y="117"/>
                  </a:lnTo>
                  <a:lnTo>
                    <a:pt x="1479" y="157"/>
                  </a:lnTo>
                  <a:lnTo>
                    <a:pt x="1480" y="159"/>
                  </a:lnTo>
                  <a:lnTo>
                    <a:pt x="1492" y="230"/>
                  </a:lnTo>
                  <a:lnTo>
                    <a:pt x="1494" y="242"/>
                  </a:lnTo>
                  <a:lnTo>
                    <a:pt x="1504" y="320"/>
                  </a:lnTo>
                  <a:lnTo>
                    <a:pt x="1508" y="346"/>
                  </a:lnTo>
                  <a:lnTo>
                    <a:pt x="1516" y="399"/>
                  </a:lnTo>
                  <a:lnTo>
                    <a:pt x="1516" y="504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6E6E6E">
                  <a:alpha val="52156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4" name="Freeform 40"/>
            <p:cNvSpPr>
              <a:spLocks noEditPoints="1"/>
            </p:cNvSpPr>
            <p:nvPr/>
          </p:nvSpPr>
          <p:spPr bwMode="auto">
            <a:xfrm>
              <a:off x="6307138" y="4237038"/>
              <a:ext cx="1230312" cy="538162"/>
            </a:xfrm>
            <a:custGeom>
              <a:avLst/>
              <a:gdLst>
                <a:gd name="T0" fmla="*/ 2147483647 w 1551"/>
                <a:gd name="T1" fmla="*/ 2147483647 h 679"/>
                <a:gd name="T2" fmla="*/ 2147483647 w 1551"/>
                <a:gd name="T3" fmla="*/ 2147483647 h 679"/>
                <a:gd name="T4" fmla="*/ 2147483647 w 1551"/>
                <a:gd name="T5" fmla="*/ 2147483647 h 679"/>
                <a:gd name="T6" fmla="*/ 2147483647 w 1551"/>
                <a:gd name="T7" fmla="*/ 2147483647 h 679"/>
                <a:gd name="T8" fmla="*/ 2147483647 w 1551"/>
                <a:gd name="T9" fmla="*/ 2147483647 h 679"/>
                <a:gd name="T10" fmla="*/ 2147483647 w 1551"/>
                <a:gd name="T11" fmla="*/ 2147483647 h 679"/>
                <a:gd name="T12" fmla="*/ 2147483647 w 1551"/>
                <a:gd name="T13" fmla="*/ 2147483647 h 679"/>
                <a:gd name="T14" fmla="*/ 2147483647 w 1551"/>
                <a:gd name="T15" fmla="*/ 2147483647 h 679"/>
                <a:gd name="T16" fmla="*/ 2147483647 w 1551"/>
                <a:gd name="T17" fmla="*/ 2147483647 h 679"/>
                <a:gd name="T18" fmla="*/ 2147483647 w 1551"/>
                <a:gd name="T19" fmla="*/ 2147483647 h 679"/>
                <a:gd name="T20" fmla="*/ 2147483647 w 1551"/>
                <a:gd name="T21" fmla="*/ 2147483647 h 679"/>
                <a:gd name="T22" fmla="*/ 2147483647 w 1551"/>
                <a:gd name="T23" fmla="*/ 2147483647 h 679"/>
                <a:gd name="T24" fmla="*/ 2147483647 w 1551"/>
                <a:gd name="T25" fmla="*/ 2147483647 h 679"/>
                <a:gd name="T26" fmla="*/ 2147483647 w 1551"/>
                <a:gd name="T27" fmla="*/ 2147483647 h 679"/>
                <a:gd name="T28" fmla="*/ 2147483647 w 1551"/>
                <a:gd name="T29" fmla="*/ 2147483647 h 679"/>
                <a:gd name="T30" fmla="*/ 2147483647 w 1551"/>
                <a:gd name="T31" fmla="*/ 2147483647 h 679"/>
                <a:gd name="T32" fmla="*/ 2147483647 w 1551"/>
                <a:gd name="T33" fmla="*/ 2147483647 h 679"/>
                <a:gd name="T34" fmla="*/ 2147483647 w 1551"/>
                <a:gd name="T35" fmla="*/ 2147483647 h 679"/>
                <a:gd name="T36" fmla="*/ 2147483647 w 1551"/>
                <a:gd name="T37" fmla="*/ 2147483647 h 679"/>
                <a:gd name="T38" fmla="*/ 2147483647 w 1551"/>
                <a:gd name="T39" fmla="*/ 2147483647 h 679"/>
                <a:gd name="T40" fmla="*/ 2147483647 w 1551"/>
                <a:gd name="T41" fmla="*/ 2147483647 h 679"/>
                <a:gd name="T42" fmla="*/ 2147483647 w 1551"/>
                <a:gd name="T43" fmla="*/ 2147483647 h 679"/>
                <a:gd name="T44" fmla="*/ 2147483647 w 1551"/>
                <a:gd name="T45" fmla="*/ 2147483647 h 679"/>
                <a:gd name="T46" fmla="*/ 2147483647 w 1551"/>
                <a:gd name="T47" fmla="*/ 2147483647 h 679"/>
                <a:gd name="T48" fmla="*/ 2147483647 w 1551"/>
                <a:gd name="T49" fmla="*/ 2147483647 h 679"/>
                <a:gd name="T50" fmla="*/ 2147483647 w 1551"/>
                <a:gd name="T51" fmla="*/ 2147483647 h 679"/>
                <a:gd name="T52" fmla="*/ 2147483647 w 1551"/>
                <a:gd name="T53" fmla="*/ 2147483647 h 679"/>
                <a:gd name="T54" fmla="*/ 2147483647 w 1551"/>
                <a:gd name="T55" fmla="*/ 2147483647 h 679"/>
                <a:gd name="T56" fmla="*/ 2147483647 w 1551"/>
                <a:gd name="T57" fmla="*/ 2147483647 h 679"/>
                <a:gd name="T58" fmla="*/ 2147483647 w 1551"/>
                <a:gd name="T59" fmla="*/ 2147483647 h 679"/>
                <a:gd name="T60" fmla="*/ 2147483647 w 1551"/>
                <a:gd name="T61" fmla="*/ 2147483647 h 679"/>
                <a:gd name="T62" fmla="*/ 2147483647 w 1551"/>
                <a:gd name="T63" fmla="*/ 2147483647 h 679"/>
                <a:gd name="T64" fmla="*/ 2147483647 w 1551"/>
                <a:gd name="T65" fmla="*/ 2147483647 h 679"/>
                <a:gd name="T66" fmla="*/ 2147483647 w 1551"/>
                <a:gd name="T67" fmla="*/ 2147483647 h 679"/>
                <a:gd name="T68" fmla="*/ 2147483647 w 1551"/>
                <a:gd name="T69" fmla="*/ 2147483647 h 679"/>
                <a:gd name="T70" fmla="*/ 2147483647 w 1551"/>
                <a:gd name="T71" fmla="*/ 2147483647 h 679"/>
                <a:gd name="T72" fmla="*/ 2147483647 w 1551"/>
                <a:gd name="T73" fmla="*/ 2147483647 h 679"/>
                <a:gd name="T74" fmla="*/ 2147483647 w 1551"/>
                <a:gd name="T75" fmla="*/ 2147483647 h 679"/>
                <a:gd name="T76" fmla="*/ 2147483647 w 1551"/>
                <a:gd name="T77" fmla="*/ 2147483647 h 679"/>
                <a:gd name="T78" fmla="*/ 2147483647 w 1551"/>
                <a:gd name="T79" fmla="*/ 2147483647 h 679"/>
                <a:gd name="T80" fmla="*/ 2147483647 w 1551"/>
                <a:gd name="T81" fmla="*/ 2147483647 h 679"/>
                <a:gd name="T82" fmla="*/ 2147483647 w 1551"/>
                <a:gd name="T83" fmla="*/ 2147483647 h 679"/>
                <a:gd name="T84" fmla="*/ 2147483647 w 1551"/>
                <a:gd name="T85" fmla="*/ 2147483647 h 679"/>
                <a:gd name="T86" fmla="*/ 2147483647 w 1551"/>
                <a:gd name="T87" fmla="*/ 2147483647 h 679"/>
                <a:gd name="T88" fmla="*/ 2147483647 w 1551"/>
                <a:gd name="T89" fmla="*/ 2147483647 h 679"/>
                <a:gd name="T90" fmla="*/ 2147483647 w 1551"/>
                <a:gd name="T91" fmla="*/ 2147483647 h 679"/>
                <a:gd name="T92" fmla="*/ 2147483647 w 1551"/>
                <a:gd name="T93" fmla="*/ 2147483647 h 679"/>
                <a:gd name="T94" fmla="*/ 2147483647 w 1551"/>
                <a:gd name="T95" fmla="*/ 2147483647 h 679"/>
                <a:gd name="T96" fmla="*/ 2147483647 w 1551"/>
                <a:gd name="T97" fmla="*/ 2147483647 h 679"/>
                <a:gd name="T98" fmla="*/ 2147483647 w 1551"/>
                <a:gd name="T99" fmla="*/ 2147483647 h 679"/>
                <a:gd name="T100" fmla="*/ 2147483647 w 1551"/>
                <a:gd name="T101" fmla="*/ 2147483647 h 679"/>
                <a:gd name="T102" fmla="*/ 2147483647 w 1551"/>
                <a:gd name="T103" fmla="*/ 2147483647 h 679"/>
                <a:gd name="T104" fmla="*/ 2147483647 w 1551"/>
                <a:gd name="T105" fmla="*/ 2147483647 h 679"/>
                <a:gd name="T106" fmla="*/ 2147483647 w 1551"/>
                <a:gd name="T107" fmla="*/ 2147483647 h 679"/>
                <a:gd name="T108" fmla="*/ 2147483647 w 1551"/>
                <a:gd name="T109" fmla="*/ 2147483647 h 679"/>
                <a:gd name="T110" fmla="*/ 2147483647 w 1551"/>
                <a:gd name="T111" fmla="*/ 2147483647 h 679"/>
                <a:gd name="T112" fmla="*/ 2147483647 w 1551"/>
                <a:gd name="T113" fmla="*/ 2147483647 h 679"/>
                <a:gd name="T114" fmla="*/ 2147483647 w 1551"/>
                <a:gd name="T115" fmla="*/ 2147483647 h 679"/>
                <a:gd name="T116" fmla="*/ 2147483647 w 1551"/>
                <a:gd name="T117" fmla="*/ 2147483647 h 67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51"/>
                <a:gd name="T178" fmla="*/ 0 h 679"/>
                <a:gd name="T179" fmla="*/ 1551 w 1551"/>
                <a:gd name="T180" fmla="*/ 679 h 67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51" h="679">
                  <a:moveTo>
                    <a:pt x="60" y="587"/>
                  </a:moveTo>
                  <a:lnTo>
                    <a:pt x="37" y="590"/>
                  </a:lnTo>
                  <a:lnTo>
                    <a:pt x="0" y="595"/>
                  </a:lnTo>
                  <a:lnTo>
                    <a:pt x="0" y="545"/>
                  </a:lnTo>
                  <a:lnTo>
                    <a:pt x="10" y="532"/>
                  </a:lnTo>
                  <a:lnTo>
                    <a:pt x="20" y="536"/>
                  </a:lnTo>
                  <a:lnTo>
                    <a:pt x="34" y="532"/>
                  </a:lnTo>
                  <a:lnTo>
                    <a:pt x="43" y="525"/>
                  </a:lnTo>
                  <a:lnTo>
                    <a:pt x="44" y="521"/>
                  </a:lnTo>
                  <a:lnTo>
                    <a:pt x="44" y="514"/>
                  </a:lnTo>
                  <a:lnTo>
                    <a:pt x="46" y="502"/>
                  </a:lnTo>
                  <a:lnTo>
                    <a:pt x="45" y="495"/>
                  </a:lnTo>
                  <a:lnTo>
                    <a:pt x="53" y="483"/>
                  </a:lnTo>
                  <a:lnTo>
                    <a:pt x="61" y="477"/>
                  </a:lnTo>
                  <a:lnTo>
                    <a:pt x="65" y="469"/>
                  </a:lnTo>
                  <a:lnTo>
                    <a:pt x="74" y="467"/>
                  </a:lnTo>
                  <a:lnTo>
                    <a:pt x="82" y="457"/>
                  </a:lnTo>
                  <a:lnTo>
                    <a:pt x="100" y="453"/>
                  </a:lnTo>
                  <a:lnTo>
                    <a:pt x="111" y="449"/>
                  </a:lnTo>
                  <a:lnTo>
                    <a:pt x="120" y="452"/>
                  </a:lnTo>
                  <a:lnTo>
                    <a:pt x="130" y="449"/>
                  </a:lnTo>
                  <a:lnTo>
                    <a:pt x="137" y="440"/>
                  </a:lnTo>
                  <a:lnTo>
                    <a:pt x="149" y="432"/>
                  </a:lnTo>
                  <a:lnTo>
                    <a:pt x="156" y="425"/>
                  </a:lnTo>
                  <a:lnTo>
                    <a:pt x="164" y="424"/>
                  </a:lnTo>
                  <a:lnTo>
                    <a:pt x="170" y="415"/>
                  </a:lnTo>
                  <a:lnTo>
                    <a:pt x="171" y="412"/>
                  </a:lnTo>
                  <a:lnTo>
                    <a:pt x="172" y="409"/>
                  </a:lnTo>
                  <a:lnTo>
                    <a:pt x="182" y="404"/>
                  </a:lnTo>
                  <a:lnTo>
                    <a:pt x="188" y="396"/>
                  </a:lnTo>
                  <a:lnTo>
                    <a:pt x="193" y="395"/>
                  </a:lnTo>
                  <a:lnTo>
                    <a:pt x="202" y="389"/>
                  </a:lnTo>
                  <a:lnTo>
                    <a:pt x="216" y="391"/>
                  </a:lnTo>
                  <a:lnTo>
                    <a:pt x="219" y="386"/>
                  </a:lnTo>
                  <a:lnTo>
                    <a:pt x="227" y="366"/>
                  </a:lnTo>
                  <a:lnTo>
                    <a:pt x="224" y="355"/>
                  </a:lnTo>
                  <a:lnTo>
                    <a:pt x="226" y="349"/>
                  </a:lnTo>
                  <a:lnTo>
                    <a:pt x="233" y="349"/>
                  </a:lnTo>
                  <a:lnTo>
                    <a:pt x="242" y="354"/>
                  </a:lnTo>
                  <a:lnTo>
                    <a:pt x="247" y="344"/>
                  </a:lnTo>
                  <a:lnTo>
                    <a:pt x="247" y="338"/>
                  </a:lnTo>
                  <a:lnTo>
                    <a:pt x="248" y="335"/>
                  </a:lnTo>
                  <a:lnTo>
                    <a:pt x="267" y="320"/>
                  </a:lnTo>
                  <a:lnTo>
                    <a:pt x="270" y="319"/>
                  </a:lnTo>
                  <a:lnTo>
                    <a:pt x="274" y="321"/>
                  </a:lnTo>
                  <a:lnTo>
                    <a:pt x="278" y="326"/>
                  </a:lnTo>
                  <a:lnTo>
                    <a:pt x="276" y="329"/>
                  </a:lnTo>
                  <a:lnTo>
                    <a:pt x="278" y="339"/>
                  </a:lnTo>
                  <a:lnTo>
                    <a:pt x="286" y="339"/>
                  </a:lnTo>
                  <a:lnTo>
                    <a:pt x="294" y="334"/>
                  </a:lnTo>
                  <a:lnTo>
                    <a:pt x="299" y="329"/>
                  </a:lnTo>
                  <a:lnTo>
                    <a:pt x="308" y="309"/>
                  </a:lnTo>
                  <a:lnTo>
                    <a:pt x="314" y="303"/>
                  </a:lnTo>
                  <a:lnTo>
                    <a:pt x="324" y="296"/>
                  </a:lnTo>
                  <a:lnTo>
                    <a:pt x="332" y="296"/>
                  </a:lnTo>
                  <a:lnTo>
                    <a:pt x="341" y="288"/>
                  </a:lnTo>
                  <a:lnTo>
                    <a:pt x="350" y="288"/>
                  </a:lnTo>
                  <a:lnTo>
                    <a:pt x="359" y="297"/>
                  </a:lnTo>
                  <a:lnTo>
                    <a:pt x="365" y="295"/>
                  </a:lnTo>
                  <a:lnTo>
                    <a:pt x="375" y="287"/>
                  </a:lnTo>
                  <a:lnTo>
                    <a:pt x="385" y="256"/>
                  </a:lnTo>
                  <a:lnTo>
                    <a:pt x="388" y="249"/>
                  </a:lnTo>
                  <a:lnTo>
                    <a:pt x="401" y="237"/>
                  </a:lnTo>
                  <a:lnTo>
                    <a:pt x="418" y="236"/>
                  </a:lnTo>
                  <a:lnTo>
                    <a:pt x="422" y="234"/>
                  </a:lnTo>
                  <a:lnTo>
                    <a:pt x="416" y="229"/>
                  </a:lnTo>
                  <a:lnTo>
                    <a:pt x="415" y="222"/>
                  </a:lnTo>
                  <a:lnTo>
                    <a:pt x="420" y="204"/>
                  </a:lnTo>
                  <a:lnTo>
                    <a:pt x="417" y="193"/>
                  </a:lnTo>
                  <a:lnTo>
                    <a:pt x="421" y="176"/>
                  </a:lnTo>
                  <a:lnTo>
                    <a:pt x="477" y="172"/>
                  </a:lnTo>
                  <a:lnTo>
                    <a:pt x="556" y="161"/>
                  </a:lnTo>
                  <a:lnTo>
                    <a:pt x="566" y="160"/>
                  </a:lnTo>
                  <a:lnTo>
                    <a:pt x="606" y="154"/>
                  </a:lnTo>
                  <a:lnTo>
                    <a:pt x="637" y="151"/>
                  </a:lnTo>
                  <a:lnTo>
                    <a:pt x="704" y="140"/>
                  </a:lnTo>
                  <a:lnTo>
                    <a:pt x="709" y="140"/>
                  </a:lnTo>
                  <a:lnTo>
                    <a:pt x="762" y="130"/>
                  </a:lnTo>
                  <a:lnTo>
                    <a:pt x="798" y="124"/>
                  </a:lnTo>
                  <a:lnTo>
                    <a:pt x="849" y="115"/>
                  </a:lnTo>
                  <a:lnTo>
                    <a:pt x="862" y="114"/>
                  </a:lnTo>
                  <a:lnTo>
                    <a:pt x="922" y="104"/>
                  </a:lnTo>
                  <a:lnTo>
                    <a:pt x="932" y="100"/>
                  </a:lnTo>
                  <a:lnTo>
                    <a:pt x="981" y="93"/>
                  </a:lnTo>
                  <a:lnTo>
                    <a:pt x="1005" y="87"/>
                  </a:lnTo>
                  <a:lnTo>
                    <a:pt x="1051" y="77"/>
                  </a:lnTo>
                  <a:lnTo>
                    <a:pt x="1078" y="71"/>
                  </a:lnTo>
                  <a:lnTo>
                    <a:pt x="1101" y="67"/>
                  </a:lnTo>
                  <a:lnTo>
                    <a:pt x="1178" y="52"/>
                  </a:lnTo>
                  <a:lnTo>
                    <a:pt x="1202" y="46"/>
                  </a:lnTo>
                  <a:lnTo>
                    <a:pt x="1246" y="38"/>
                  </a:lnTo>
                  <a:lnTo>
                    <a:pt x="1247" y="38"/>
                  </a:lnTo>
                  <a:lnTo>
                    <a:pt x="1308" y="25"/>
                  </a:lnTo>
                  <a:lnTo>
                    <a:pt x="1320" y="23"/>
                  </a:lnTo>
                  <a:lnTo>
                    <a:pt x="1348" y="16"/>
                  </a:lnTo>
                  <a:lnTo>
                    <a:pt x="1384" y="9"/>
                  </a:lnTo>
                  <a:lnTo>
                    <a:pt x="1398" y="6"/>
                  </a:lnTo>
                  <a:lnTo>
                    <a:pt x="1401" y="15"/>
                  </a:lnTo>
                  <a:lnTo>
                    <a:pt x="1392" y="19"/>
                  </a:lnTo>
                  <a:lnTo>
                    <a:pt x="1415" y="30"/>
                  </a:lnTo>
                  <a:lnTo>
                    <a:pt x="1418" y="34"/>
                  </a:lnTo>
                  <a:lnTo>
                    <a:pt x="1412" y="34"/>
                  </a:lnTo>
                  <a:lnTo>
                    <a:pt x="1423" y="44"/>
                  </a:lnTo>
                  <a:lnTo>
                    <a:pt x="1424" y="31"/>
                  </a:lnTo>
                  <a:lnTo>
                    <a:pt x="1428" y="46"/>
                  </a:lnTo>
                  <a:lnTo>
                    <a:pt x="1461" y="93"/>
                  </a:lnTo>
                  <a:lnTo>
                    <a:pt x="1464" y="102"/>
                  </a:lnTo>
                  <a:lnTo>
                    <a:pt x="1452" y="97"/>
                  </a:lnTo>
                  <a:lnTo>
                    <a:pt x="1435" y="69"/>
                  </a:lnTo>
                  <a:lnTo>
                    <a:pt x="1427" y="68"/>
                  </a:lnTo>
                  <a:lnTo>
                    <a:pt x="1428" y="60"/>
                  </a:lnTo>
                  <a:lnTo>
                    <a:pt x="1415" y="56"/>
                  </a:lnTo>
                  <a:lnTo>
                    <a:pt x="1430" y="82"/>
                  </a:lnTo>
                  <a:lnTo>
                    <a:pt x="1427" y="87"/>
                  </a:lnTo>
                  <a:lnTo>
                    <a:pt x="1385" y="63"/>
                  </a:lnTo>
                  <a:lnTo>
                    <a:pt x="1380" y="69"/>
                  </a:lnTo>
                  <a:lnTo>
                    <a:pt x="1404" y="92"/>
                  </a:lnTo>
                  <a:lnTo>
                    <a:pt x="1400" y="99"/>
                  </a:lnTo>
                  <a:lnTo>
                    <a:pt x="1383" y="99"/>
                  </a:lnTo>
                  <a:lnTo>
                    <a:pt x="1370" y="90"/>
                  </a:lnTo>
                  <a:lnTo>
                    <a:pt x="1378" y="112"/>
                  </a:lnTo>
                  <a:lnTo>
                    <a:pt x="1345" y="125"/>
                  </a:lnTo>
                  <a:lnTo>
                    <a:pt x="1355" y="128"/>
                  </a:lnTo>
                  <a:lnTo>
                    <a:pt x="1340" y="143"/>
                  </a:lnTo>
                  <a:lnTo>
                    <a:pt x="1328" y="145"/>
                  </a:lnTo>
                  <a:lnTo>
                    <a:pt x="1316" y="135"/>
                  </a:lnTo>
                  <a:lnTo>
                    <a:pt x="1320" y="140"/>
                  </a:lnTo>
                  <a:lnTo>
                    <a:pt x="1309" y="140"/>
                  </a:lnTo>
                  <a:lnTo>
                    <a:pt x="1298" y="117"/>
                  </a:lnTo>
                  <a:lnTo>
                    <a:pt x="1299" y="86"/>
                  </a:lnTo>
                  <a:lnTo>
                    <a:pt x="1280" y="76"/>
                  </a:lnTo>
                  <a:lnTo>
                    <a:pt x="1254" y="74"/>
                  </a:lnTo>
                  <a:lnTo>
                    <a:pt x="1289" y="84"/>
                  </a:lnTo>
                  <a:lnTo>
                    <a:pt x="1297" y="93"/>
                  </a:lnTo>
                  <a:lnTo>
                    <a:pt x="1292" y="101"/>
                  </a:lnTo>
                  <a:lnTo>
                    <a:pt x="1293" y="122"/>
                  </a:lnTo>
                  <a:lnTo>
                    <a:pt x="1312" y="152"/>
                  </a:lnTo>
                  <a:lnTo>
                    <a:pt x="1306" y="167"/>
                  </a:lnTo>
                  <a:lnTo>
                    <a:pt x="1313" y="163"/>
                  </a:lnTo>
                  <a:lnTo>
                    <a:pt x="1361" y="145"/>
                  </a:lnTo>
                  <a:lnTo>
                    <a:pt x="1370" y="154"/>
                  </a:lnTo>
                  <a:lnTo>
                    <a:pt x="1396" y="138"/>
                  </a:lnTo>
                  <a:lnTo>
                    <a:pt x="1418" y="137"/>
                  </a:lnTo>
                  <a:lnTo>
                    <a:pt x="1430" y="144"/>
                  </a:lnTo>
                  <a:lnTo>
                    <a:pt x="1430" y="181"/>
                  </a:lnTo>
                  <a:lnTo>
                    <a:pt x="1438" y="196"/>
                  </a:lnTo>
                  <a:lnTo>
                    <a:pt x="1416" y="198"/>
                  </a:lnTo>
                  <a:lnTo>
                    <a:pt x="1429" y="203"/>
                  </a:lnTo>
                  <a:lnTo>
                    <a:pt x="1443" y="198"/>
                  </a:lnTo>
                  <a:lnTo>
                    <a:pt x="1438" y="148"/>
                  </a:lnTo>
                  <a:lnTo>
                    <a:pt x="1467" y="136"/>
                  </a:lnTo>
                  <a:lnTo>
                    <a:pt x="1481" y="145"/>
                  </a:lnTo>
                  <a:lnTo>
                    <a:pt x="1495" y="189"/>
                  </a:lnTo>
                  <a:lnTo>
                    <a:pt x="1490" y="210"/>
                  </a:lnTo>
                  <a:lnTo>
                    <a:pt x="1468" y="202"/>
                  </a:lnTo>
                  <a:lnTo>
                    <a:pt x="1450" y="255"/>
                  </a:lnTo>
                  <a:lnTo>
                    <a:pt x="1430" y="275"/>
                  </a:lnTo>
                  <a:lnTo>
                    <a:pt x="1371" y="271"/>
                  </a:lnTo>
                  <a:lnTo>
                    <a:pt x="1363" y="265"/>
                  </a:lnTo>
                  <a:lnTo>
                    <a:pt x="1375" y="250"/>
                  </a:lnTo>
                  <a:lnTo>
                    <a:pt x="1375" y="240"/>
                  </a:lnTo>
                  <a:lnTo>
                    <a:pt x="1360" y="237"/>
                  </a:lnTo>
                  <a:lnTo>
                    <a:pt x="1367" y="243"/>
                  </a:lnTo>
                  <a:lnTo>
                    <a:pt x="1343" y="253"/>
                  </a:lnTo>
                  <a:lnTo>
                    <a:pt x="1347" y="271"/>
                  </a:lnTo>
                  <a:lnTo>
                    <a:pt x="1336" y="280"/>
                  </a:lnTo>
                  <a:lnTo>
                    <a:pt x="1260" y="264"/>
                  </a:lnTo>
                  <a:lnTo>
                    <a:pt x="1285" y="284"/>
                  </a:lnTo>
                  <a:lnTo>
                    <a:pt x="1340" y="293"/>
                  </a:lnTo>
                  <a:lnTo>
                    <a:pt x="1358" y="306"/>
                  </a:lnTo>
                  <a:lnTo>
                    <a:pt x="1360" y="297"/>
                  </a:lnTo>
                  <a:lnTo>
                    <a:pt x="1369" y="297"/>
                  </a:lnTo>
                  <a:lnTo>
                    <a:pt x="1377" y="308"/>
                  </a:lnTo>
                  <a:lnTo>
                    <a:pt x="1358" y="329"/>
                  </a:lnTo>
                  <a:lnTo>
                    <a:pt x="1366" y="335"/>
                  </a:lnTo>
                  <a:lnTo>
                    <a:pt x="1366" y="353"/>
                  </a:lnTo>
                  <a:lnTo>
                    <a:pt x="1358" y="363"/>
                  </a:lnTo>
                  <a:lnTo>
                    <a:pt x="1329" y="379"/>
                  </a:lnTo>
                  <a:lnTo>
                    <a:pt x="1310" y="372"/>
                  </a:lnTo>
                  <a:lnTo>
                    <a:pt x="1309" y="363"/>
                  </a:lnTo>
                  <a:lnTo>
                    <a:pt x="1290" y="362"/>
                  </a:lnTo>
                  <a:lnTo>
                    <a:pt x="1279" y="364"/>
                  </a:lnTo>
                  <a:lnTo>
                    <a:pt x="1279" y="370"/>
                  </a:lnTo>
                  <a:lnTo>
                    <a:pt x="1299" y="369"/>
                  </a:lnTo>
                  <a:lnTo>
                    <a:pt x="1320" y="391"/>
                  </a:lnTo>
                  <a:lnTo>
                    <a:pt x="1368" y="388"/>
                  </a:lnTo>
                  <a:lnTo>
                    <a:pt x="1361" y="374"/>
                  </a:lnTo>
                  <a:lnTo>
                    <a:pt x="1386" y="369"/>
                  </a:lnTo>
                  <a:lnTo>
                    <a:pt x="1399" y="356"/>
                  </a:lnTo>
                  <a:lnTo>
                    <a:pt x="1406" y="371"/>
                  </a:lnTo>
                  <a:lnTo>
                    <a:pt x="1416" y="370"/>
                  </a:lnTo>
                  <a:lnTo>
                    <a:pt x="1421" y="361"/>
                  </a:lnTo>
                  <a:lnTo>
                    <a:pt x="1424" y="366"/>
                  </a:lnTo>
                  <a:lnTo>
                    <a:pt x="1405" y="408"/>
                  </a:lnTo>
                  <a:lnTo>
                    <a:pt x="1381" y="427"/>
                  </a:lnTo>
                  <a:lnTo>
                    <a:pt x="1306" y="447"/>
                  </a:lnTo>
                  <a:lnTo>
                    <a:pt x="1286" y="437"/>
                  </a:lnTo>
                  <a:lnTo>
                    <a:pt x="1293" y="454"/>
                  </a:lnTo>
                  <a:lnTo>
                    <a:pt x="1289" y="460"/>
                  </a:lnTo>
                  <a:lnTo>
                    <a:pt x="1230" y="517"/>
                  </a:lnTo>
                  <a:lnTo>
                    <a:pt x="1223" y="528"/>
                  </a:lnTo>
                  <a:lnTo>
                    <a:pt x="1218" y="525"/>
                  </a:lnTo>
                  <a:lnTo>
                    <a:pt x="1221" y="530"/>
                  </a:lnTo>
                  <a:lnTo>
                    <a:pt x="1199" y="558"/>
                  </a:lnTo>
                  <a:lnTo>
                    <a:pt x="1184" y="587"/>
                  </a:lnTo>
                  <a:lnTo>
                    <a:pt x="1182" y="614"/>
                  </a:lnTo>
                  <a:lnTo>
                    <a:pt x="1178" y="618"/>
                  </a:lnTo>
                  <a:lnTo>
                    <a:pt x="1166" y="591"/>
                  </a:lnTo>
                  <a:lnTo>
                    <a:pt x="1174" y="634"/>
                  </a:lnTo>
                  <a:lnTo>
                    <a:pt x="1164" y="653"/>
                  </a:lnTo>
                  <a:lnTo>
                    <a:pt x="1068" y="679"/>
                  </a:lnTo>
                  <a:lnTo>
                    <a:pt x="1051" y="667"/>
                  </a:lnTo>
                  <a:lnTo>
                    <a:pt x="962" y="603"/>
                  </a:lnTo>
                  <a:lnTo>
                    <a:pt x="884" y="545"/>
                  </a:lnTo>
                  <a:lnTo>
                    <a:pt x="882" y="543"/>
                  </a:lnTo>
                  <a:lnTo>
                    <a:pt x="837" y="513"/>
                  </a:lnTo>
                  <a:lnTo>
                    <a:pt x="833" y="512"/>
                  </a:lnTo>
                  <a:lnTo>
                    <a:pt x="792" y="518"/>
                  </a:lnTo>
                  <a:lnTo>
                    <a:pt x="719" y="529"/>
                  </a:lnTo>
                  <a:lnTo>
                    <a:pt x="678" y="536"/>
                  </a:lnTo>
                  <a:lnTo>
                    <a:pt x="635" y="543"/>
                  </a:lnTo>
                  <a:lnTo>
                    <a:pt x="633" y="515"/>
                  </a:lnTo>
                  <a:lnTo>
                    <a:pt x="621" y="504"/>
                  </a:lnTo>
                  <a:lnTo>
                    <a:pt x="610" y="492"/>
                  </a:lnTo>
                  <a:lnTo>
                    <a:pt x="603" y="484"/>
                  </a:lnTo>
                  <a:lnTo>
                    <a:pt x="584" y="501"/>
                  </a:lnTo>
                  <a:lnTo>
                    <a:pt x="579" y="495"/>
                  </a:lnTo>
                  <a:lnTo>
                    <a:pt x="584" y="486"/>
                  </a:lnTo>
                  <a:lnTo>
                    <a:pt x="580" y="480"/>
                  </a:lnTo>
                  <a:lnTo>
                    <a:pt x="579" y="476"/>
                  </a:lnTo>
                  <a:lnTo>
                    <a:pt x="530" y="482"/>
                  </a:lnTo>
                  <a:lnTo>
                    <a:pt x="523" y="483"/>
                  </a:lnTo>
                  <a:lnTo>
                    <a:pt x="451" y="490"/>
                  </a:lnTo>
                  <a:lnTo>
                    <a:pt x="432" y="492"/>
                  </a:lnTo>
                  <a:lnTo>
                    <a:pt x="414" y="493"/>
                  </a:lnTo>
                  <a:lnTo>
                    <a:pt x="371" y="499"/>
                  </a:lnTo>
                  <a:lnTo>
                    <a:pt x="360" y="500"/>
                  </a:lnTo>
                  <a:lnTo>
                    <a:pt x="352" y="504"/>
                  </a:lnTo>
                  <a:lnTo>
                    <a:pt x="346" y="502"/>
                  </a:lnTo>
                  <a:lnTo>
                    <a:pt x="345" y="505"/>
                  </a:lnTo>
                  <a:lnTo>
                    <a:pt x="344" y="505"/>
                  </a:lnTo>
                  <a:lnTo>
                    <a:pt x="339" y="500"/>
                  </a:lnTo>
                  <a:lnTo>
                    <a:pt x="332" y="509"/>
                  </a:lnTo>
                  <a:lnTo>
                    <a:pt x="326" y="509"/>
                  </a:lnTo>
                  <a:lnTo>
                    <a:pt x="317" y="515"/>
                  </a:lnTo>
                  <a:lnTo>
                    <a:pt x="309" y="517"/>
                  </a:lnTo>
                  <a:lnTo>
                    <a:pt x="295" y="527"/>
                  </a:lnTo>
                  <a:lnTo>
                    <a:pt x="289" y="527"/>
                  </a:lnTo>
                  <a:lnTo>
                    <a:pt x="289" y="532"/>
                  </a:lnTo>
                  <a:lnTo>
                    <a:pt x="288" y="533"/>
                  </a:lnTo>
                  <a:lnTo>
                    <a:pt x="274" y="537"/>
                  </a:lnTo>
                  <a:lnTo>
                    <a:pt x="255" y="546"/>
                  </a:lnTo>
                  <a:lnTo>
                    <a:pt x="235" y="557"/>
                  </a:lnTo>
                  <a:lnTo>
                    <a:pt x="218" y="563"/>
                  </a:lnTo>
                  <a:lnTo>
                    <a:pt x="145" y="575"/>
                  </a:lnTo>
                  <a:lnTo>
                    <a:pt x="138" y="576"/>
                  </a:lnTo>
                  <a:lnTo>
                    <a:pt x="69" y="585"/>
                  </a:lnTo>
                  <a:lnTo>
                    <a:pt x="60" y="587"/>
                  </a:lnTo>
                  <a:close/>
                  <a:moveTo>
                    <a:pt x="1401" y="6"/>
                  </a:moveTo>
                  <a:lnTo>
                    <a:pt x="1406" y="4"/>
                  </a:lnTo>
                  <a:lnTo>
                    <a:pt x="1421" y="4"/>
                  </a:lnTo>
                  <a:lnTo>
                    <a:pt x="1422" y="19"/>
                  </a:lnTo>
                  <a:lnTo>
                    <a:pt x="1413" y="21"/>
                  </a:lnTo>
                  <a:lnTo>
                    <a:pt x="1412" y="11"/>
                  </a:lnTo>
                  <a:lnTo>
                    <a:pt x="1401" y="6"/>
                  </a:lnTo>
                  <a:close/>
                  <a:moveTo>
                    <a:pt x="1422" y="1"/>
                  </a:moveTo>
                  <a:lnTo>
                    <a:pt x="1427" y="0"/>
                  </a:lnTo>
                  <a:lnTo>
                    <a:pt x="1460" y="67"/>
                  </a:lnTo>
                  <a:lnTo>
                    <a:pt x="1521" y="154"/>
                  </a:lnTo>
                  <a:lnTo>
                    <a:pt x="1481" y="104"/>
                  </a:lnTo>
                  <a:lnTo>
                    <a:pt x="1474" y="105"/>
                  </a:lnTo>
                  <a:lnTo>
                    <a:pt x="1459" y="68"/>
                  </a:lnTo>
                  <a:lnTo>
                    <a:pt x="1422" y="1"/>
                  </a:lnTo>
                  <a:close/>
                  <a:moveTo>
                    <a:pt x="1536" y="178"/>
                  </a:moveTo>
                  <a:lnTo>
                    <a:pt x="1524" y="159"/>
                  </a:lnTo>
                  <a:lnTo>
                    <a:pt x="1544" y="189"/>
                  </a:lnTo>
                  <a:lnTo>
                    <a:pt x="1551" y="275"/>
                  </a:lnTo>
                  <a:lnTo>
                    <a:pt x="1513" y="293"/>
                  </a:lnTo>
                  <a:lnTo>
                    <a:pt x="1521" y="281"/>
                  </a:lnTo>
                  <a:lnTo>
                    <a:pt x="1549" y="264"/>
                  </a:lnTo>
                  <a:lnTo>
                    <a:pt x="1543" y="200"/>
                  </a:lnTo>
                  <a:lnTo>
                    <a:pt x="1536" y="178"/>
                  </a:lnTo>
                  <a:close/>
                  <a:moveTo>
                    <a:pt x="1472" y="328"/>
                  </a:moveTo>
                  <a:lnTo>
                    <a:pt x="1478" y="317"/>
                  </a:lnTo>
                  <a:lnTo>
                    <a:pt x="1496" y="302"/>
                  </a:lnTo>
                  <a:lnTo>
                    <a:pt x="1511" y="293"/>
                  </a:lnTo>
                  <a:lnTo>
                    <a:pt x="1504" y="301"/>
                  </a:lnTo>
                  <a:lnTo>
                    <a:pt x="1489" y="311"/>
                  </a:lnTo>
                  <a:lnTo>
                    <a:pt x="1474" y="328"/>
                  </a:lnTo>
                  <a:lnTo>
                    <a:pt x="1472" y="328"/>
                  </a:lnTo>
                  <a:close/>
                  <a:moveTo>
                    <a:pt x="1401" y="454"/>
                  </a:moveTo>
                  <a:lnTo>
                    <a:pt x="1398" y="449"/>
                  </a:lnTo>
                  <a:lnTo>
                    <a:pt x="1401" y="447"/>
                  </a:lnTo>
                  <a:lnTo>
                    <a:pt x="1406" y="427"/>
                  </a:lnTo>
                  <a:lnTo>
                    <a:pt x="1413" y="411"/>
                  </a:lnTo>
                  <a:lnTo>
                    <a:pt x="1421" y="399"/>
                  </a:lnTo>
                  <a:lnTo>
                    <a:pt x="1433" y="381"/>
                  </a:lnTo>
                  <a:lnTo>
                    <a:pt x="1410" y="427"/>
                  </a:lnTo>
                  <a:lnTo>
                    <a:pt x="1401" y="454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6E6E6E">
                  <a:alpha val="52156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5" name="Freeform 41"/>
            <p:cNvSpPr>
              <a:spLocks/>
            </p:cNvSpPr>
            <p:nvPr/>
          </p:nvSpPr>
          <p:spPr bwMode="auto">
            <a:xfrm>
              <a:off x="5454650" y="4373563"/>
              <a:ext cx="1187450" cy="411162"/>
            </a:xfrm>
            <a:custGeom>
              <a:avLst/>
              <a:gdLst>
                <a:gd name="T0" fmla="*/ 2147483647 w 1496"/>
                <a:gd name="T1" fmla="*/ 2147483647 h 517"/>
                <a:gd name="T2" fmla="*/ 2147483647 w 1496"/>
                <a:gd name="T3" fmla="*/ 2147483647 h 517"/>
                <a:gd name="T4" fmla="*/ 2147483647 w 1496"/>
                <a:gd name="T5" fmla="*/ 2147483647 h 517"/>
                <a:gd name="T6" fmla="*/ 2147483647 w 1496"/>
                <a:gd name="T7" fmla="*/ 2147483647 h 517"/>
                <a:gd name="T8" fmla="*/ 2147483647 w 1496"/>
                <a:gd name="T9" fmla="*/ 2147483647 h 517"/>
                <a:gd name="T10" fmla="*/ 2147483647 w 1496"/>
                <a:gd name="T11" fmla="*/ 2147483647 h 517"/>
                <a:gd name="T12" fmla="*/ 2147483647 w 1496"/>
                <a:gd name="T13" fmla="*/ 2147483647 h 517"/>
                <a:gd name="T14" fmla="*/ 2147483647 w 1496"/>
                <a:gd name="T15" fmla="*/ 2147483647 h 517"/>
                <a:gd name="T16" fmla="*/ 2147483647 w 1496"/>
                <a:gd name="T17" fmla="*/ 2147483647 h 517"/>
                <a:gd name="T18" fmla="*/ 2147483647 w 1496"/>
                <a:gd name="T19" fmla="*/ 2147483647 h 517"/>
                <a:gd name="T20" fmla="*/ 2147483647 w 1496"/>
                <a:gd name="T21" fmla="*/ 2147483647 h 517"/>
                <a:gd name="T22" fmla="*/ 2147483647 w 1496"/>
                <a:gd name="T23" fmla="*/ 2147483647 h 517"/>
                <a:gd name="T24" fmla="*/ 2147483647 w 1496"/>
                <a:gd name="T25" fmla="*/ 2147483647 h 517"/>
                <a:gd name="T26" fmla="*/ 2147483647 w 1496"/>
                <a:gd name="T27" fmla="*/ 2147483647 h 517"/>
                <a:gd name="T28" fmla="*/ 2147483647 w 1496"/>
                <a:gd name="T29" fmla="*/ 2147483647 h 517"/>
                <a:gd name="T30" fmla="*/ 2147483647 w 1496"/>
                <a:gd name="T31" fmla="*/ 2147483647 h 517"/>
                <a:gd name="T32" fmla="*/ 2147483647 w 1496"/>
                <a:gd name="T33" fmla="*/ 2147483647 h 517"/>
                <a:gd name="T34" fmla="*/ 2147483647 w 1496"/>
                <a:gd name="T35" fmla="*/ 2147483647 h 517"/>
                <a:gd name="T36" fmla="*/ 2147483647 w 1496"/>
                <a:gd name="T37" fmla="*/ 2147483647 h 517"/>
                <a:gd name="T38" fmla="*/ 2147483647 w 1496"/>
                <a:gd name="T39" fmla="*/ 2147483647 h 517"/>
                <a:gd name="T40" fmla="*/ 2147483647 w 1496"/>
                <a:gd name="T41" fmla="*/ 2147483647 h 517"/>
                <a:gd name="T42" fmla="*/ 2147483647 w 1496"/>
                <a:gd name="T43" fmla="*/ 2147483647 h 517"/>
                <a:gd name="T44" fmla="*/ 2147483647 w 1496"/>
                <a:gd name="T45" fmla="*/ 2147483647 h 517"/>
                <a:gd name="T46" fmla="*/ 2147483647 w 1496"/>
                <a:gd name="T47" fmla="*/ 2147483647 h 517"/>
                <a:gd name="T48" fmla="*/ 2147483647 w 1496"/>
                <a:gd name="T49" fmla="*/ 2147483647 h 517"/>
                <a:gd name="T50" fmla="*/ 2147483647 w 1496"/>
                <a:gd name="T51" fmla="*/ 2147483647 h 517"/>
                <a:gd name="T52" fmla="*/ 2147483647 w 1496"/>
                <a:gd name="T53" fmla="*/ 2147483647 h 517"/>
                <a:gd name="T54" fmla="*/ 2147483647 w 1496"/>
                <a:gd name="T55" fmla="*/ 2147483647 h 517"/>
                <a:gd name="T56" fmla="*/ 2147483647 w 1496"/>
                <a:gd name="T57" fmla="*/ 2147483647 h 517"/>
                <a:gd name="T58" fmla="*/ 2147483647 w 1496"/>
                <a:gd name="T59" fmla="*/ 2147483647 h 517"/>
                <a:gd name="T60" fmla="*/ 2147483647 w 1496"/>
                <a:gd name="T61" fmla="*/ 2147483647 h 517"/>
                <a:gd name="T62" fmla="*/ 2147483647 w 1496"/>
                <a:gd name="T63" fmla="*/ 2147483647 h 517"/>
                <a:gd name="T64" fmla="*/ 2147483647 w 1496"/>
                <a:gd name="T65" fmla="*/ 2147483647 h 517"/>
                <a:gd name="T66" fmla="*/ 2147483647 w 1496"/>
                <a:gd name="T67" fmla="*/ 2147483647 h 517"/>
                <a:gd name="T68" fmla="*/ 2147483647 w 1496"/>
                <a:gd name="T69" fmla="*/ 2147483647 h 517"/>
                <a:gd name="T70" fmla="*/ 2147483647 w 1496"/>
                <a:gd name="T71" fmla="*/ 2147483647 h 517"/>
                <a:gd name="T72" fmla="*/ 2147483647 w 1496"/>
                <a:gd name="T73" fmla="*/ 2147483647 h 517"/>
                <a:gd name="T74" fmla="*/ 2147483647 w 1496"/>
                <a:gd name="T75" fmla="*/ 2147483647 h 517"/>
                <a:gd name="T76" fmla="*/ 2147483647 w 1496"/>
                <a:gd name="T77" fmla="*/ 2147483647 h 517"/>
                <a:gd name="T78" fmla="*/ 2147483647 w 1496"/>
                <a:gd name="T79" fmla="*/ 2147483647 h 517"/>
                <a:gd name="T80" fmla="*/ 2147483647 w 1496"/>
                <a:gd name="T81" fmla="*/ 2147483647 h 517"/>
                <a:gd name="T82" fmla="*/ 2147483647 w 1496"/>
                <a:gd name="T83" fmla="*/ 2147483647 h 517"/>
                <a:gd name="T84" fmla="*/ 2147483647 w 1496"/>
                <a:gd name="T85" fmla="*/ 2147483647 h 517"/>
                <a:gd name="T86" fmla="*/ 2147483647 w 1496"/>
                <a:gd name="T87" fmla="*/ 2147483647 h 517"/>
                <a:gd name="T88" fmla="*/ 2147483647 w 1496"/>
                <a:gd name="T89" fmla="*/ 2147483647 h 517"/>
                <a:gd name="T90" fmla="*/ 2147483647 w 1496"/>
                <a:gd name="T91" fmla="*/ 2147483647 h 517"/>
                <a:gd name="T92" fmla="*/ 2147483647 w 1496"/>
                <a:gd name="T93" fmla="*/ 2147483647 h 517"/>
                <a:gd name="T94" fmla="*/ 2147483647 w 1496"/>
                <a:gd name="T95" fmla="*/ 0 h 517"/>
                <a:gd name="T96" fmla="*/ 2147483647 w 1496"/>
                <a:gd name="T97" fmla="*/ 2147483647 h 517"/>
                <a:gd name="T98" fmla="*/ 2147483647 w 1496"/>
                <a:gd name="T99" fmla="*/ 2147483647 h 517"/>
                <a:gd name="T100" fmla="*/ 2147483647 w 1496"/>
                <a:gd name="T101" fmla="*/ 2147483647 h 517"/>
                <a:gd name="T102" fmla="*/ 2147483647 w 1496"/>
                <a:gd name="T103" fmla="*/ 2147483647 h 517"/>
                <a:gd name="T104" fmla="*/ 2147483647 w 1496"/>
                <a:gd name="T105" fmla="*/ 2147483647 h 517"/>
                <a:gd name="T106" fmla="*/ 2147483647 w 1496"/>
                <a:gd name="T107" fmla="*/ 2147483647 h 517"/>
                <a:gd name="T108" fmla="*/ 2147483647 w 1496"/>
                <a:gd name="T109" fmla="*/ 2147483647 h 517"/>
                <a:gd name="T110" fmla="*/ 2147483647 w 1496"/>
                <a:gd name="T111" fmla="*/ 2147483647 h 517"/>
                <a:gd name="T112" fmla="*/ 2147483647 w 1496"/>
                <a:gd name="T113" fmla="*/ 2147483647 h 517"/>
                <a:gd name="T114" fmla="*/ 2147483647 w 1496"/>
                <a:gd name="T115" fmla="*/ 2147483647 h 517"/>
                <a:gd name="T116" fmla="*/ 2147483647 w 1496"/>
                <a:gd name="T117" fmla="*/ 2147483647 h 517"/>
                <a:gd name="T118" fmla="*/ 2147483647 w 1496"/>
                <a:gd name="T119" fmla="*/ 2147483647 h 517"/>
                <a:gd name="T120" fmla="*/ 2147483647 w 1496"/>
                <a:gd name="T121" fmla="*/ 2147483647 h 517"/>
                <a:gd name="T122" fmla="*/ 2147483647 w 1496"/>
                <a:gd name="T123" fmla="*/ 2147483647 h 51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96"/>
                <a:gd name="T187" fmla="*/ 0 h 517"/>
                <a:gd name="T188" fmla="*/ 1496 w 1496"/>
                <a:gd name="T189" fmla="*/ 517 h 51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96" h="517">
                  <a:moveTo>
                    <a:pt x="1126" y="310"/>
                  </a:moveTo>
                  <a:lnTo>
                    <a:pt x="1118" y="322"/>
                  </a:lnTo>
                  <a:lnTo>
                    <a:pt x="1119" y="329"/>
                  </a:lnTo>
                  <a:lnTo>
                    <a:pt x="1117" y="341"/>
                  </a:lnTo>
                  <a:lnTo>
                    <a:pt x="1117" y="348"/>
                  </a:lnTo>
                  <a:lnTo>
                    <a:pt x="1116" y="352"/>
                  </a:lnTo>
                  <a:lnTo>
                    <a:pt x="1107" y="359"/>
                  </a:lnTo>
                  <a:lnTo>
                    <a:pt x="1093" y="363"/>
                  </a:lnTo>
                  <a:lnTo>
                    <a:pt x="1083" y="359"/>
                  </a:lnTo>
                  <a:lnTo>
                    <a:pt x="1073" y="372"/>
                  </a:lnTo>
                  <a:lnTo>
                    <a:pt x="1073" y="422"/>
                  </a:lnTo>
                  <a:lnTo>
                    <a:pt x="1021" y="428"/>
                  </a:lnTo>
                  <a:lnTo>
                    <a:pt x="994" y="431"/>
                  </a:lnTo>
                  <a:lnTo>
                    <a:pt x="988" y="431"/>
                  </a:lnTo>
                  <a:lnTo>
                    <a:pt x="958" y="434"/>
                  </a:lnTo>
                  <a:lnTo>
                    <a:pt x="905" y="441"/>
                  </a:lnTo>
                  <a:lnTo>
                    <a:pt x="889" y="443"/>
                  </a:lnTo>
                  <a:lnTo>
                    <a:pt x="869" y="446"/>
                  </a:lnTo>
                  <a:lnTo>
                    <a:pt x="844" y="448"/>
                  </a:lnTo>
                  <a:lnTo>
                    <a:pt x="797" y="453"/>
                  </a:lnTo>
                  <a:lnTo>
                    <a:pt x="719" y="460"/>
                  </a:lnTo>
                  <a:lnTo>
                    <a:pt x="717" y="461"/>
                  </a:lnTo>
                  <a:lnTo>
                    <a:pt x="633" y="469"/>
                  </a:lnTo>
                  <a:lnTo>
                    <a:pt x="624" y="469"/>
                  </a:lnTo>
                  <a:lnTo>
                    <a:pt x="557" y="473"/>
                  </a:lnTo>
                  <a:lnTo>
                    <a:pt x="555" y="473"/>
                  </a:lnTo>
                  <a:lnTo>
                    <a:pt x="485" y="479"/>
                  </a:lnTo>
                  <a:lnTo>
                    <a:pt x="417" y="484"/>
                  </a:lnTo>
                  <a:lnTo>
                    <a:pt x="379" y="487"/>
                  </a:lnTo>
                  <a:lnTo>
                    <a:pt x="379" y="490"/>
                  </a:lnTo>
                  <a:lnTo>
                    <a:pt x="352" y="492"/>
                  </a:lnTo>
                  <a:lnTo>
                    <a:pt x="346" y="492"/>
                  </a:lnTo>
                  <a:lnTo>
                    <a:pt x="273" y="498"/>
                  </a:lnTo>
                  <a:lnTo>
                    <a:pt x="269" y="499"/>
                  </a:lnTo>
                  <a:lnTo>
                    <a:pt x="234" y="502"/>
                  </a:lnTo>
                  <a:lnTo>
                    <a:pt x="200" y="505"/>
                  </a:lnTo>
                  <a:lnTo>
                    <a:pt x="174" y="506"/>
                  </a:lnTo>
                  <a:lnTo>
                    <a:pt x="119" y="509"/>
                  </a:lnTo>
                  <a:lnTo>
                    <a:pt x="106" y="510"/>
                  </a:lnTo>
                  <a:lnTo>
                    <a:pt x="0" y="517"/>
                  </a:lnTo>
                  <a:lnTo>
                    <a:pt x="3" y="507"/>
                  </a:lnTo>
                  <a:lnTo>
                    <a:pt x="20" y="507"/>
                  </a:lnTo>
                  <a:lnTo>
                    <a:pt x="24" y="499"/>
                  </a:lnTo>
                  <a:lnTo>
                    <a:pt x="22" y="492"/>
                  </a:lnTo>
                  <a:lnTo>
                    <a:pt x="24" y="487"/>
                  </a:lnTo>
                  <a:lnTo>
                    <a:pt x="28" y="485"/>
                  </a:lnTo>
                  <a:lnTo>
                    <a:pt x="39" y="487"/>
                  </a:lnTo>
                  <a:lnTo>
                    <a:pt x="42" y="482"/>
                  </a:lnTo>
                  <a:lnTo>
                    <a:pt x="42" y="478"/>
                  </a:lnTo>
                  <a:lnTo>
                    <a:pt x="39" y="472"/>
                  </a:lnTo>
                  <a:lnTo>
                    <a:pt x="41" y="468"/>
                  </a:lnTo>
                  <a:lnTo>
                    <a:pt x="36" y="458"/>
                  </a:lnTo>
                  <a:lnTo>
                    <a:pt x="32" y="456"/>
                  </a:lnTo>
                  <a:lnTo>
                    <a:pt x="24" y="457"/>
                  </a:lnTo>
                  <a:lnTo>
                    <a:pt x="21" y="453"/>
                  </a:lnTo>
                  <a:lnTo>
                    <a:pt x="23" y="448"/>
                  </a:lnTo>
                  <a:lnTo>
                    <a:pt x="32" y="446"/>
                  </a:lnTo>
                  <a:lnTo>
                    <a:pt x="34" y="438"/>
                  </a:lnTo>
                  <a:lnTo>
                    <a:pt x="31" y="434"/>
                  </a:lnTo>
                  <a:lnTo>
                    <a:pt x="35" y="430"/>
                  </a:lnTo>
                  <a:lnTo>
                    <a:pt x="36" y="425"/>
                  </a:lnTo>
                  <a:lnTo>
                    <a:pt x="35" y="422"/>
                  </a:lnTo>
                  <a:lnTo>
                    <a:pt x="30" y="423"/>
                  </a:lnTo>
                  <a:lnTo>
                    <a:pt x="27" y="425"/>
                  </a:lnTo>
                  <a:lnTo>
                    <a:pt x="26" y="431"/>
                  </a:lnTo>
                  <a:lnTo>
                    <a:pt x="20" y="431"/>
                  </a:lnTo>
                  <a:lnTo>
                    <a:pt x="19" y="422"/>
                  </a:lnTo>
                  <a:lnTo>
                    <a:pt x="24" y="417"/>
                  </a:lnTo>
                  <a:lnTo>
                    <a:pt x="30" y="410"/>
                  </a:lnTo>
                  <a:lnTo>
                    <a:pt x="34" y="409"/>
                  </a:lnTo>
                  <a:lnTo>
                    <a:pt x="36" y="410"/>
                  </a:lnTo>
                  <a:lnTo>
                    <a:pt x="36" y="420"/>
                  </a:lnTo>
                  <a:lnTo>
                    <a:pt x="39" y="423"/>
                  </a:lnTo>
                  <a:lnTo>
                    <a:pt x="42" y="422"/>
                  </a:lnTo>
                  <a:lnTo>
                    <a:pt x="50" y="415"/>
                  </a:lnTo>
                  <a:lnTo>
                    <a:pt x="41" y="401"/>
                  </a:lnTo>
                  <a:lnTo>
                    <a:pt x="41" y="394"/>
                  </a:lnTo>
                  <a:lnTo>
                    <a:pt x="42" y="392"/>
                  </a:lnTo>
                  <a:lnTo>
                    <a:pt x="50" y="389"/>
                  </a:lnTo>
                  <a:lnTo>
                    <a:pt x="54" y="395"/>
                  </a:lnTo>
                  <a:lnTo>
                    <a:pt x="58" y="396"/>
                  </a:lnTo>
                  <a:lnTo>
                    <a:pt x="60" y="395"/>
                  </a:lnTo>
                  <a:lnTo>
                    <a:pt x="62" y="392"/>
                  </a:lnTo>
                  <a:lnTo>
                    <a:pt x="54" y="385"/>
                  </a:lnTo>
                  <a:lnTo>
                    <a:pt x="54" y="379"/>
                  </a:lnTo>
                  <a:lnTo>
                    <a:pt x="68" y="372"/>
                  </a:lnTo>
                  <a:lnTo>
                    <a:pt x="71" y="372"/>
                  </a:lnTo>
                  <a:lnTo>
                    <a:pt x="74" y="369"/>
                  </a:lnTo>
                  <a:lnTo>
                    <a:pt x="72" y="363"/>
                  </a:lnTo>
                  <a:lnTo>
                    <a:pt x="71" y="363"/>
                  </a:lnTo>
                  <a:lnTo>
                    <a:pt x="66" y="367"/>
                  </a:lnTo>
                  <a:lnTo>
                    <a:pt x="59" y="363"/>
                  </a:lnTo>
                  <a:lnTo>
                    <a:pt x="54" y="355"/>
                  </a:lnTo>
                  <a:lnTo>
                    <a:pt x="54" y="350"/>
                  </a:lnTo>
                  <a:lnTo>
                    <a:pt x="61" y="345"/>
                  </a:lnTo>
                  <a:lnTo>
                    <a:pt x="71" y="345"/>
                  </a:lnTo>
                  <a:lnTo>
                    <a:pt x="76" y="343"/>
                  </a:lnTo>
                  <a:lnTo>
                    <a:pt x="81" y="340"/>
                  </a:lnTo>
                  <a:lnTo>
                    <a:pt x="82" y="333"/>
                  </a:lnTo>
                  <a:lnTo>
                    <a:pt x="87" y="329"/>
                  </a:lnTo>
                  <a:lnTo>
                    <a:pt x="91" y="332"/>
                  </a:lnTo>
                  <a:lnTo>
                    <a:pt x="97" y="327"/>
                  </a:lnTo>
                  <a:lnTo>
                    <a:pt x="97" y="324"/>
                  </a:lnTo>
                  <a:lnTo>
                    <a:pt x="87" y="318"/>
                  </a:lnTo>
                  <a:lnTo>
                    <a:pt x="84" y="314"/>
                  </a:lnTo>
                  <a:lnTo>
                    <a:pt x="85" y="312"/>
                  </a:lnTo>
                  <a:lnTo>
                    <a:pt x="89" y="307"/>
                  </a:lnTo>
                  <a:lnTo>
                    <a:pt x="94" y="309"/>
                  </a:lnTo>
                  <a:lnTo>
                    <a:pt x="103" y="313"/>
                  </a:lnTo>
                  <a:lnTo>
                    <a:pt x="105" y="311"/>
                  </a:lnTo>
                  <a:lnTo>
                    <a:pt x="106" y="306"/>
                  </a:lnTo>
                  <a:lnTo>
                    <a:pt x="102" y="302"/>
                  </a:lnTo>
                  <a:lnTo>
                    <a:pt x="92" y="296"/>
                  </a:lnTo>
                  <a:lnTo>
                    <a:pt x="91" y="289"/>
                  </a:lnTo>
                  <a:lnTo>
                    <a:pt x="96" y="282"/>
                  </a:lnTo>
                  <a:lnTo>
                    <a:pt x="97" y="269"/>
                  </a:lnTo>
                  <a:lnTo>
                    <a:pt x="99" y="266"/>
                  </a:lnTo>
                  <a:lnTo>
                    <a:pt x="112" y="258"/>
                  </a:lnTo>
                  <a:lnTo>
                    <a:pt x="112" y="253"/>
                  </a:lnTo>
                  <a:lnTo>
                    <a:pt x="106" y="246"/>
                  </a:lnTo>
                  <a:lnTo>
                    <a:pt x="96" y="238"/>
                  </a:lnTo>
                  <a:lnTo>
                    <a:pt x="92" y="235"/>
                  </a:lnTo>
                  <a:lnTo>
                    <a:pt x="92" y="233"/>
                  </a:lnTo>
                  <a:lnTo>
                    <a:pt x="96" y="231"/>
                  </a:lnTo>
                  <a:lnTo>
                    <a:pt x="106" y="234"/>
                  </a:lnTo>
                  <a:lnTo>
                    <a:pt x="119" y="229"/>
                  </a:lnTo>
                  <a:lnTo>
                    <a:pt x="120" y="228"/>
                  </a:lnTo>
                  <a:lnTo>
                    <a:pt x="119" y="223"/>
                  </a:lnTo>
                  <a:lnTo>
                    <a:pt x="106" y="219"/>
                  </a:lnTo>
                  <a:lnTo>
                    <a:pt x="104" y="213"/>
                  </a:lnTo>
                  <a:lnTo>
                    <a:pt x="106" y="208"/>
                  </a:lnTo>
                  <a:lnTo>
                    <a:pt x="117" y="209"/>
                  </a:lnTo>
                  <a:lnTo>
                    <a:pt x="121" y="207"/>
                  </a:lnTo>
                  <a:lnTo>
                    <a:pt x="120" y="197"/>
                  </a:lnTo>
                  <a:lnTo>
                    <a:pt x="115" y="189"/>
                  </a:lnTo>
                  <a:lnTo>
                    <a:pt x="120" y="181"/>
                  </a:lnTo>
                  <a:lnTo>
                    <a:pt x="117" y="175"/>
                  </a:lnTo>
                  <a:lnTo>
                    <a:pt x="127" y="175"/>
                  </a:lnTo>
                  <a:lnTo>
                    <a:pt x="125" y="182"/>
                  </a:lnTo>
                  <a:lnTo>
                    <a:pt x="128" y="186"/>
                  </a:lnTo>
                  <a:lnTo>
                    <a:pt x="133" y="184"/>
                  </a:lnTo>
                  <a:lnTo>
                    <a:pt x="137" y="173"/>
                  </a:lnTo>
                  <a:lnTo>
                    <a:pt x="150" y="173"/>
                  </a:lnTo>
                  <a:lnTo>
                    <a:pt x="241" y="166"/>
                  </a:lnTo>
                  <a:lnTo>
                    <a:pt x="245" y="166"/>
                  </a:lnTo>
                  <a:lnTo>
                    <a:pt x="296" y="162"/>
                  </a:lnTo>
                  <a:lnTo>
                    <a:pt x="300" y="162"/>
                  </a:lnTo>
                  <a:lnTo>
                    <a:pt x="379" y="155"/>
                  </a:lnTo>
                  <a:lnTo>
                    <a:pt x="379" y="146"/>
                  </a:lnTo>
                  <a:lnTo>
                    <a:pt x="378" y="137"/>
                  </a:lnTo>
                  <a:lnTo>
                    <a:pt x="371" y="116"/>
                  </a:lnTo>
                  <a:lnTo>
                    <a:pt x="406" y="115"/>
                  </a:lnTo>
                  <a:lnTo>
                    <a:pt x="409" y="121"/>
                  </a:lnTo>
                  <a:lnTo>
                    <a:pt x="438" y="117"/>
                  </a:lnTo>
                  <a:lnTo>
                    <a:pt x="447" y="117"/>
                  </a:lnTo>
                  <a:lnTo>
                    <a:pt x="498" y="111"/>
                  </a:lnTo>
                  <a:lnTo>
                    <a:pt x="540" y="107"/>
                  </a:lnTo>
                  <a:lnTo>
                    <a:pt x="548" y="107"/>
                  </a:lnTo>
                  <a:lnTo>
                    <a:pt x="599" y="101"/>
                  </a:lnTo>
                  <a:lnTo>
                    <a:pt x="646" y="95"/>
                  </a:lnTo>
                  <a:lnTo>
                    <a:pt x="662" y="95"/>
                  </a:lnTo>
                  <a:lnTo>
                    <a:pt x="700" y="93"/>
                  </a:lnTo>
                  <a:lnTo>
                    <a:pt x="739" y="91"/>
                  </a:lnTo>
                  <a:lnTo>
                    <a:pt x="773" y="88"/>
                  </a:lnTo>
                  <a:lnTo>
                    <a:pt x="835" y="84"/>
                  </a:lnTo>
                  <a:lnTo>
                    <a:pt x="858" y="79"/>
                  </a:lnTo>
                  <a:lnTo>
                    <a:pt x="863" y="79"/>
                  </a:lnTo>
                  <a:lnTo>
                    <a:pt x="911" y="75"/>
                  </a:lnTo>
                  <a:lnTo>
                    <a:pt x="947" y="73"/>
                  </a:lnTo>
                  <a:lnTo>
                    <a:pt x="950" y="73"/>
                  </a:lnTo>
                  <a:lnTo>
                    <a:pt x="1042" y="64"/>
                  </a:lnTo>
                  <a:lnTo>
                    <a:pt x="1086" y="60"/>
                  </a:lnTo>
                  <a:lnTo>
                    <a:pt x="1097" y="58"/>
                  </a:lnTo>
                  <a:lnTo>
                    <a:pt x="1140" y="55"/>
                  </a:lnTo>
                  <a:lnTo>
                    <a:pt x="1143" y="52"/>
                  </a:lnTo>
                  <a:lnTo>
                    <a:pt x="1180" y="46"/>
                  </a:lnTo>
                  <a:lnTo>
                    <a:pt x="1213" y="41"/>
                  </a:lnTo>
                  <a:lnTo>
                    <a:pt x="1218" y="43"/>
                  </a:lnTo>
                  <a:lnTo>
                    <a:pt x="1224" y="42"/>
                  </a:lnTo>
                  <a:lnTo>
                    <a:pt x="1263" y="37"/>
                  </a:lnTo>
                  <a:lnTo>
                    <a:pt x="1287" y="33"/>
                  </a:lnTo>
                  <a:lnTo>
                    <a:pt x="1329" y="27"/>
                  </a:lnTo>
                  <a:lnTo>
                    <a:pt x="1384" y="19"/>
                  </a:lnTo>
                  <a:lnTo>
                    <a:pt x="1398" y="17"/>
                  </a:lnTo>
                  <a:lnTo>
                    <a:pt x="1408" y="15"/>
                  </a:lnTo>
                  <a:lnTo>
                    <a:pt x="1448" y="9"/>
                  </a:lnTo>
                  <a:lnTo>
                    <a:pt x="1450" y="5"/>
                  </a:lnTo>
                  <a:lnTo>
                    <a:pt x="1465" y="3"/>
                  </a:lnTo>
                  <a:lnTo>
                    <a:pt x="1496" y="0"/>
                  </a:lnTo>
                  <a:lnTo>
                    <a:pt x="1494" y="3"/>
                  </a:lnTo>
                  <a:lnTo>
                    <a:pt x="1490" y="20"/>
                  </a:lnTo>
                  <a:lnTo>
                    <a:pt x="1493" y="31"/>
                  </a:lnTo>
                  <a:lnTo>
                    <a:pt x="1488" y="49"/>
                  </a:lnTo>
                  <a:lnTo>
                    <a:pt x="1489" y="56"/>
                  </a:lnTo>
                  <a:lnTo>
                    <a:pt x="1495" y="61"/>
                  </a:lnTo>
                  <a:lnTo>
                    <a:pt x="1491" y="63"/>
                  </a:lnTo>
                  <a:lnTo>
                    <a:pt x="1474" y="64"/>
                  </a:lnTo>
                  <a:lnTo>
                    <a:pt x="1461" y="76"/>
                  </a:lnTo>
                  <a:lnTo>
                    <a:pt x="1458" y="83"/>
                  </a:lnTo>
                  <a:lnTo>
                    <a:pt x="1448" y="114"/>
                  </a:lnTo>
                  <a:lnTo>
                    <a:pt x="1438" y="122"/>
                  </a:lnTo>
                  <a:lnTo>
                    <a:pt x="1432" y="124"/>
                  </a:lnTo>
                  <a:lnTo>
                    <a:pt x="1423" y="115"/>
                  </a:lnTo>
                  <a:lnTo>
                    <a:pt x="1414" y="115"/>
                  </a:lnTo>
                  <a:lnTo>
                    <a:pt x="1405" y="123"/>
                  </a:lnTo>
                  <a:lnTo>
                    <a:pt x="1397" y="123"/>
                  </a:lnTo>
                  <a:lnTo>
                    <a:pt x="1387" y="130"/>
                  </a:lnTo>
                  <a:lnTo>
                    <a:pt x="1381" y="136"/>
                  </a:lnTo>
                  <a:lnTo>
                    <a:pt x="1372" y="156"/>
                  </a:lnTo>
                  <a:lnTo>
                    <a:pt x="1367" y="161"/>
                  </a:lnTo>
                  <a:lnTo>
                    <a:pt x="1359" y="166"/>
                  </a:lnTo>
                  <a:lnTo>
                    <a:pt x="1351" y="166"/>
                  </a:lnTo>
                  <a:lnTo>
                    <a:pt x="1349" y="156"/>
                  </a:lnTo>
                  <a:lnTo>
                    <a:pt x="1351" y="153"/>
                  </a:lnTo>
                  <a:lnTo>
                    <a:pt x="1347" y="148"/>
                  </a:lnTo>
                  <a:lnTo>
                    <a:pt x="1343" y="146"/>
                  </a:lnTo>
                  <a:lnTo>
                    <a:pt x="1340" y="147"/>
                  </a:lnTo>
                  <a:lnTo>
                    <a:pt x="1321" y="162"/>
                  </a:lnTo>
                  <a:lnTo>
                    <a:pt x="1320" y="165"/>
                  </a:lnTo>
                  <a:lnTo>
                    <a:pt x="1320" y="171"/>
                  </a:lnTo>
                  <a:lnTo>
                    <a:pt x="1315" y="181"/>
                  </a:lnTo>
                  <a:lnTo>
                    <a:pt x="1306" y="176"/>
                  </a:lnTo>
                  <a:lnTo>
                    <a:pt x="1299" y="176"/>
                  </a:lnTo>
                  <a:lnTo>
                    <a:pt x="1297" y="182"/>
                  </a:lnTo>
                  <a:lnTo>
                    <a:pt x="1300" y="193"/>
                  </a:lnTo>
                  <a:lnTo>
                    <a:pt x="1292" y="213"/>
                  </a:lnTo>
                  <a:lnTo>
                    <a:pt x="1289" y="218"/>
                  </a:lnTo>
                  <a:lnTo>
                    <a:pt x="1275" y="216"/>
                  </a:lnTo>
                  <a:lnTo>
                    <a:pt x="1266" y="222"/>
                  </a:lnTo>
                  <a:lnTo>
                    <a:pt x="1261" y="223"/>
                  </a:lnTo>
                  <a:lnTo>
                    <a:pt x="1255" y="231"/>
                  </a:lnTo>
                  <a:lnTo>
                    <a:pt x="1245" y="236"/>
                  </a:lnTo>
                  <a:lnTo>
                    <a:pt x="1244" y="239"/>
                  </a:lnTo>
                  <a:lnTo>
                    <a:pt x="1243" y="242"/>
                  </a:lnTo>
                  <a:lnTo>
                    <a:pt x="1237" y="251"/>
                  </a:lnTo>
                  <a:lnTo>
                    <a:pt x="1229" y="252"/>
                  </a:lnTo>
                  <a:lnTo>
                    <a:pt x="1222" y="259"/>
                  </a:lnTo>
                  <a:lnTo>
                    <a:pt x="1210" y="267"/>
                  </a:lnTo>
                  <a:lnTo>
                    <a:pt x="1203" y="276"/>
                  </a:lnTo>
                  <a:lnTo>
                    <a:pt x="1193" y="279"/>
                  </a:lnTo>
                  <a:lnTo>
                    <a:pt x="1184" y="276"/>
                  </a:lnTo>
                  <a:lnTo>
                    <a:pt x="1173" y="280"/>
                  </a:lnTo>
                  <a:lnTo>
                    <a:pt x="1155" y="284"/>
                  </a:lnTo>
                  <a:lnTo>
                    <a:pt x="1147" y="294"/>
                  </a:lnTo>
                  <a:lnTo>
                    <a:pt x="1138" y="296"/>
                  </a:lnTo>
                  <a:lnTo>
                    <a:pt x="1134" y="304"/>
                  </a:lnTo>
                  <a:lnTo>
                    <a:pt x="1126" y="310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6E6E6E">
                  <a:alpha val="52156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6" name="Freeform 42"/>
            <p:cNvSpPr>
              <a:spLocks noEditPoints="1"/>
            </p:cNvSpPr>
            <p:nvPr/>
          </p:nvSpPr>
          <p:spPr bwMode="auto">
            <a:xfrm>
              <a:off x="3062288" y="4510088"/>
              <a:ext cx="1954212" cy="1901825"/>
            </a:xfrm>
            <a:custGeom>
              <a:avLst/>
              <a:gdLst>
                <a:gd name="T0" fmla="*/ 2147483647 w 2463"/>
                <a:gd name="T1" fmla="*/ 2147483647 h 2398"/>
                <a:gd name="T2" fmla="*/ 2147483647 w 2463"/>
                <a:gd name="T3" fmla="*/ 2147483647 h 2398"/>
                <a:gd name="T4" fmla="*/ 2147483647 w 2463"/>
                <a:gd name="T5" fmla="*/ 2147483647 h 2398"/>
                <a:gd name="T6" fmla="*/ 2147483647 w 2463"/>
                <a:gd name="T7" fmla="*/ 2147483647 h 2398"/>
                <a:gd name="T8" fmla="*/ 2147483647 w 2463"/>
                <a:gd name="T9" fmla="*/ 2147483647 h 2398"/>
                <a:gd name="T10" fmla="*/ 2147483647 w 2463"/>
                <a:gd name="T11" fmla="*/ 2147483647 h 2398"/>
                <a:gd name="T12" fmla="*/ 2147483647 w 2463"/>
                <a:gd name="T13" fmla="*/ 2147483647 h 2398"/>
                <a:gd name="T14" fmla="*/ 2147483647 w 2463"/>
                <a:gd name="T15" fmla="*/ 2147483647 h 2398"/>
                <a:gd name="T16" fmla="*/ 2147483647 w 2463"/>
                <a:gd name="T17" fmla="*/ 2147483647 h 2398"/>
                <a:gd name="T18" fmla="*/ 2147483647 w 2463"/>
                <a:gd name="T19" fmla="*/ 2147483647 h 2398"/>
                <a:gd name="T20" fmla="*/ 2147483647 w 2463"/>
                <a:gd name="T21" fmla="*/ 2147483647 h 2398"/>
                <a:gd name="T22" fmla="*/ 2147483647 w 2463"/>
                <a:gd name="T23" fmla="*/ 2147483647 h 2398"/>
                <a:gd name="T24" fmla="*/ 2147483647 w 2463"/>
                <a:gd name="T25" fmla="*/ 2147483647 h 2398"/>
                <a:gd name="T26" fmla="*/ 2147483647 w 2463"/>
                <a:gd name="T27" fmla="*/ 2147483647 h 2398"/>
                <a:gd name="T28" fmla="*/ 2147483647 w 2463"/>
                <a:gd name="T29" fmla="*/ 2147483647 h 2398"/>
                <a:gd name="T30" fmla="*/ 2147483647 w 2463"/>
                <a:gd name="T31" fmla="*/ 2147483647 h 2398"/>
                <a:gd name="T32" fmla="*/ 2147483647 w 2463"/>
                <a:gd name="T33" fmla="*/ 2147483647 h 2398"/>
                <a:gd name="T34" fmla="*/ 2147483647 w 2463"/>
                <a:gd name="T35" fmla="*/ 2147483647 h 2398"/>
                <a:gd name="T36" fmla="*/ 2147483647 w 2463"/>
                <a:gd name="T37" fmla="*/ 2147483647 h 2398"/>
                <a:gd name="T38" fmla="*/ 2147483647 w 2463"/>
                <a:gd name="T39" fmla="*/ 2147483647 h 2398"/>
                <a:gd name="T40" fmla="*/ 2147483647 w 2463"/>
                <a:gd name="T41" fmla="*/ 2147483647 h 2398"/>
                <a:gd name="T42" fmla="*/ 2147483647 w 2463"/>
                <a:gd name="T43" fmla="*/ 2147483647 h 2398"/>
                <a:gd name="T44" fmla="*/ 2147483647 w 2463"/>
                <a:gd name="T45" fmla="*/ 2147483647 h 2398"/>
                <a:gd name="T46" fmla="*/ 2147483647 w 2463"/>
                <a:gd name="T47" fmla="*/ 2147483647 h 2398"/>
                <a:gd name="T48" fmla="*/ 2147483647 w 2463"/>
                <a:gd name="T49" fmla="*/ 2147483647 h 2398"/>
                <a:gd name="T50" fmla="*/ 2147483647 w 2463"/>
                <a:gd name="T51" fmla="*/ 2147483647 h 2398"/>
                <a:gd name="T52" fmla="*/ 2147483647 w 2463"/>
                <a:gd name="T53" fmla="*/ 2147483647 h 2398"/>
                <a:gd name="T54" fmla="*/ 2147483647 w 2463"/>
                <a:gd name="T55" fmla="*/ 2147483647 h 2398"/>
                <a:gd name="T56" fmla="*/ 2147483647 w 2463"/>
                <a:gd name="T57" fmla="*/ 2147483647 h 2398"/>
                <a:gd name="T58" fmla="*/ 2147483647 w 2463"/>
                <a:gd name="T59" fmla="*/ 2147483647 h 2398"/>
                <a:gd name="T60" fmla="*/ 2147483647 w 2463"/>
                <a:gd name="T61" fmla="*/ 2147483647 h 2398"/>
                <a:gd name="T62" fmla="*/ 2147483647 w 2463"/>
                <a:gd name="T63" fmla="*/ 2147483647 h 2398"/>
                <a:gd name="T64" fmla="*/ 2147483647 w 2463"/>
                <a:gd name="T65" fmla="*/ 2147483647 h 2398"/>
                <a:gd name="T66" fmla="*/ 2147483647 w 2463"/>
                <a:gd name="T67" fmla="*/ 2147483647 h 2398"/>
                <a:gd name="T68" fmla="*/ 2147483647 w 2463"/>
                <a:gd name="T69" fmla="*/ 2147483647 h 2398"/>
                <a:gd name="T70" fmla="*/ 2147483647 w 2463"/>
                <a:gd name="T71" fmla="*/ 2147483647 h 2398"/>
                <a:gd name="T72" fmla="*/ 2147483647 w 2463"/>
                <a:gd name="T73" fmla="*/ 2147483647 h 2398"/>
                <a:gd name="T74" fmla="*/ 2147483647 w 2463"/>
                <a:gd name="T75" fmla="*/ 2147483647 h 2398"/>
                <a:gd name="T76" fmla="*/ 2147483647 w 2463"/>
                <a:gd name="T77" fmla="*/ 2147483647 h 2398"/>
                <a:gd name="T78" fmla="*/ 2147483647 w 2463"/>
                <a:gd name="T79" fmla="*/ 2147483647 h 2398"/>
                <a:gd name="T80" fmla="*/ 2147483647 w 2463"/>
                <a:gd name="T81" fmla="*/ 2147483647 h 2398"/>
                <a:gd name="T82" fmla="*/ 2147483647 w 2463"/>
                <a:gd name="T83" fmla="*/ 2147483647 h 2398"/>
                <a:gd name="T84" fmla="*/ 2147483647 w 2463"/>
                <a:gd name="T85" fmla="*/ 2147483647 h 2398"/>
                <a:gd name="T86" fmla="*/ 2147483647 w 2463"/>
                <a:gd name="T87" fmla="*/ 2147483647 h 2398"/>
                <a:gd name="T88" fmla="*/ 2147483647 w 2463"/>
                <a:gd name="T89" fmla="*/ 2147483647 h 2398"/>
                <a:gd name="T90" fmla="*/ 2147483647 w 2463"/>
                <a:gd name="T91" fmla="*/ 2147483647 h 2398"/>
                <a:gd name="T92" fmla="*/ 2147483647 w 2463"/>
                <a:gd name="T93" fmla="*/ 2147483647 h 2398"/>
                <a:gd name="T94" fmla="*/ 2147483647 w 2463"/>
                <a:gd name="T95" fmla="*/ 2147483647 h 2398"/>
                <a:gd name="T96" fmla="*/ 2147483647 w 2463"/>
                <a:gd name="T97" fmla="*/ 2147483647 h 2398"/>
                <a:gd name="T98" fmla="*/ 2147483647 w 2463"/>
                <a:gd name="T99" fmla="*/ 2147483647 h 2398"/>
                <a:gd name="T100" fmla="*/ 2147483647 w 2463"/>
                <a:gd name="T101" fmla="*/ 2147483647 h 2398"/>
                <a:gd name="T102" fmla="*/ 2147483647 w 2463"/>
                <a:gd name="T103" fmla="*/ 2147483647 h 2398"/>
                <a:gd name="T104" fmla="*/ 2147483647 w 2463"/>
                <a:gd name="T105" fmla="*/ 2147483647 h 2398"/>
                <a:gd name="T106" fmla="*/ 2147483647 w 2463"/>
                <a:gd name="T107" fmla="*/ 2147483647 h 2398"/>
                <a:gd name="T108" fmla="*/ 2147483647 w 2463"/>
                <a:gd name="T109" fmla="*/ 2147483647 h 2398"/>
                <a:gd name="T110" fmla="*/ 2147483647 w 2463"/>
                <a:gd name="T111" fmla="*/ 2147483647 h 2398"/>
                <a:gd name="T112" fmla="*/ 2147483647 w 2463"/>
                <a:gd name="T113" fmla="*/ 2147483647 h 2398"/>
                <a:gd name="T114" fmla="*/ 2147483647 w 2463"/>
                <a:gd name="T115" fmla="*/ 2147483647 h 2398"/>
                <a:gd name="T116" fmla="*/ 2147483647 w 2463"/>
                <a:gd name="T117" fmla="*/ 2147483647 h 2398"/>
                <a:gd name="T118" fmla="*/ 2147483647 w 2463"/>
                <a:gd name="T119" fmla="*/ 2147483647 h 239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63"/>
                <a:gd name="T181" fmla="*/ 0 h 2398"/>
                <a:gd name="T182" fmla="*/ 2463 w 2463"/>
                <a:gd name="T183" fmla="*/ 2398 h 239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63" h="2398">
                  <a:moveTo>
                    <a:pt x="109" y="1080"/>
                  </a:moveTo>
                  <a:lnTo>
                    <a:pt x="71" y="1057"/>
                  </a:lnTo>
                  <a:lnTo>
                    <a:pt x="45" y="997"/>
                  </a:lnTo>
                  <a:lnTo>
                    <a:pt x="18" y="982"/>
                  </a:lnTo>
                  <a:lnTo>
                    <a:pt x="4" y="974"/>
                  </a:lnTo>
                  <a:lnTo>
                    <a:pt x="5" y="969"/>
                  </a:lnTo>
                  <a:lnTo>
                    <a:pt x="0" y="956"/>
                  </a:lnTo>
                  <a:lnTo>
                    <a:pt x="3" y="952"/>
                  </a:lnTo>
                  <a:lnTo>
                    <a:pt x="5" y="940"/>
                  </a:lnTo>
                  <a:lnTo>
                    <a:pt x="2" y="937"/>
                  </a:lnTo>
                  <a:lnTo>
                    <a:pt x="7" y="934"/>
                  </a:lnTo>
                  <a:lnTo>
                    <a:pt x="52" y="939"/>
                  </a:lnTo>
                  <a:lnTo>
                    <a:pt x="123" y="946"/>
                  </a:lnTo>
                  <a:lnTo>
                    <a:pt x="324" y="965"/>
                  </a:lnTo>
                  <a:lnTo>
                    <a:pt x="337" y="967"/>
                  </a:lnTo>
                  <a:lnTo>
                    <a:pt x="493" y="980"/>
                  </a:lnTo>
                  <a:lnTo>
                    <a:pt x="499" y="981"/>
                  </a:lnTo>
                  <a:lnTo>
                    <a:pt x="547" y="985"/>
                  </a:lnTo>
                  <a:lnTo>
                    <a:pt x="620" y="990"/>
                  </a:lnTo>
                  <a:lnTo>
                    <a:pt x="671" y="995"/>
                  </a:lnTo>
                  <a:lnTo>
                    <a:pt x="673" y="977"/>
                  </a:lnTo>
                  <a:lnTo>
                    <a:pt x="679" y="882"/>
                  </a:lnTo>
                  <a:lnTo>
                    <a:pt x="688" y="785"/>
                  </a:lnTo>
                  <a:lnTo>
                    <a:pt x="697" y="691"/>
                  </a:lnTo>
                  <a:lnTo>
                    <a:pt x="701" y="649"/>
                  </a:lnTo>
                  <a:lnTo>
                    <a:pt x="706" y="592"/>
                  </a:lnTo>
                  <a:lnTo>
                    <a:pt x="715" y="484"/>
                  </a:lnTo>
                  <a:lnTo>
                    <a:pt x="723" y="388"/>
                  </a:lnTo>
                  <a:lnTo>
                    <a:pt x="727" y="339"/>
                  </a:lnTo>
                  <a:lnTo>
                    <a:pt x="730" y="292"/>
                  </a:lnTo>
                  <a:lnTo>
                    <a:pt x="738" y="193"/>
                  </a:lnTo>
                  <a:lnTo>
                    <a:pt x="739" y="166"/>
                  </a:lnTo>
                  <a:lnTo>
                    <a:pt x="744" y="97"/>
                  </a:lnTo>
                  <a:lnTo>
                    <a:pt x="751" y="0"/>
                  </a:lnTo>
                  <a:lnTo>
                    <a:pt x="756" y="0"/>
                  </a:lnTo>
                  <a:lnTo>
                    <a:pt x="903" y="11"/>
                  </a:lnTo>
                  <a:lnTo>
                    <a:pt x="926" y="12"/>
                  </a:lnTo>
                  <a:lnTo>
                    <a:pt x="998" y="16"/>
                  </a:lnTo>
                  <a:lnTo>
                    <a:pt x="1092" y="22"/>
                  </a:lnTo>
                  <a:lnTo>
                    <a:pt x="1116" y="23"/>
                  </a:lnTo>
                  <a:lnTo>
                    <a:pt x="1187" y="27"/>
                  </a:lnTo>
                  <a:lnTo>
                    <a:pt x="1283" y="30"/>
                  </a:lnTo>
                  <a:lnTo>
                    <a:pt x="1284" y="30"/>
                  </a:lnTo>
                  <a:lnTo>
                    <a:pt x="1281" y="127"/>
                  </a:lnTo>
                  <a:lnTo>
                    <a:pt x="1280" y="166"/>
                  </a:lnTo>
                  <a:lnTo>
                    <a:pt x="1276" y="225"/>
                  </a:lnTo>
                  <a:lnTo>
                    <a:pt x="1275" y="269"/>
                  </a:lnTo>
                  <a:lnTo>
                    <a:pt x="1273" y="322"/>
                  </a:lnTo>
                  <a:lnTo>
                    <a:pt x="1272" y="356"/>
                  </a:lnTo>
                  <a:lnTo>
                    <a:pt x="1268" y="419"/>
                  </a:lnTo>
                  <a:lnTo>
                    <a:pt x="1267" y="460"/>
                  </a:lnTo>
                  <a:lnTo>
                    <a:pt x="1272" y="460"/>
                  </a:lnTo>
                  <a:lnTo>
                    <a:pt x="1276" y="457"/>
                  </a:lnTo>
                  <a:lnTo>
                    <a:pt x="1279" y="457"/>
                  </a:lnTo>
                  <a:lnTo>
                    <a:pt x="1288" y="465"/>
                  </a:lnTo>
                  <a:lnTo>
                    <a:pt x="1291" y="471"/>
                  </a:lnTo>
                  <a:lnTo>
                    <a:pt x="1297" y="475"/>
                  </a:lnTo>
                  <a:lnTo>
                    <a:pt x="1306" y="488"/>
                  </a:lnTo>
                  <a:lnTo>
                    <a:pt x="1322" y="504"/>
                  </a:lnTo>
                  <a:lnTo>
                    <a:pt x="1337" y="506"/>
                  </a:lnTo>
                  <a:lnTo>
                    <a:pt x="1340" y="503"/>
                  </a:lnTo>
                  <a:lnTo>
                    <a:pt x="1342" y="497"/>
                  </a:lnTo>
                  <a:lnTo>
                    <a:pt x="1347" y="496"/>
                  </a:lnTo>
                  <a:lnTo>
                    <a:pt x="1356" y="499"/>
                  </a:lnTo>
                  <a:lnTo>
                    <a:pt x="1359" y="504"/>
                  </a:lnTo>
                  <a:lnTo>
                    <a:pt x="1366" y="509"/>
                  </a:lnTo>
                  <a:lnTo>
                    <a:pt x="1372" y="507"/>
                  </a:lnTo>
                  <a:lnTo>
                    <a:pt x="1375" y="502"/>
                  </a:lnTo>
                  <a:lnTo>
                    <a:pt x="1375" y="494"/>
                  </a:lnTo>
                  <a:lnTo>
                    <a:pt x="1381" y="490"/>
                  </a:lnTo>
                  <a:lnTo>
                    <a:pt x="1388" y="498"/>
                  </a:lnTo>
                  <a:lnTo>
                    <a:pt x="1398" y="502"/>
                  </a:lnTo>
                  <a:lnTo>
                    <a:pt x="1400" y="509"/>
                  </a:lnTo>
                  <a:lnTo>
                    <a:pt x="1409" y="517"/>
                  </a:lnTo>
                  <a:lnTo>
                    <a:pt x="1410" y="522"/>
                  </a:lnTo>
                  <a:lnTo>
                    <a:pt x="1408" y="534"/>
                  </a:lnTo>
                  <a:lnTo>
                    <a:pt x="1410" y="541"/>
                  </a:lnTo>
                  <a:lnTo>
                    <a:pt x="1413" y="543"/>
                  </a:lnTo>
                  <a:lnTo>
                    <a:pt x="1421" y="547"/>
                  </a:lnTo>
                  <a:lnTo>
                    <a:pt x="1431" y="546"/>
                  </a:lnTo>
                  <a:lnTo>
                    <a:pt x="1439" y="548"/>
                  </a:lnTo>
                  <a:lnTo>
                    <a:pt x="1446" y="546"/>
                  </a:lnTo>
                  <a:lnTo>
                    <a:pt x="1454" y="549"/>
                  </a:lnTo>
                  <a:lnTo>
                    <a:pt x="1464" y="557"/>
                  </a:lnTo>
                  <a:lnTo>
                    <a:pt x="1479" y="561"/>
                  </a:lnTo>
                  <a:lnTo>
                    <a:pt x="1485" y="564"/>
                  </a:lnTo>
                  <a:lnTo>
                    <a:pt x="1499" y="564"/>
                  </a:lnTo>
                  <a:lnTo>
                    <a:pt x="1502" y="561"/>
                  </a:lnTo>
                  <a:lnTo>
                    <a:pt x="1506" y="562"/>
                  </a:lnTo>
                  <a:lnTo>
                    <a:pt x="1512" y="558"/>
                  </a:lnTo>
                  <a:lnTo>
                    <a:pt x="1516" y="561"/>
                  </a:lnTo>
                  <a:lnTo>
                    <a:pt x="1522" y="563"/>
                  </a:lnTo>
                  <a:lnTo>
                    <a:pt x="1525" y="571"/>
                  </a:lnTo>
                  <a:lnTo>
                    <a:pt x="1536" y="580"/>
                  </a:lnTo>
                  <a:lnTo>
                    <a:pt x="1545" y="582"/>
                  </a:lnTo>
                  <a:lnTo>
                    <a:pt x="1549" y="580"/>
                  </a:lnTo>
                  <a:lnTo>
                    <a:pt x="1552" y="577"/>
                  </a:lnTo>
                  <a:lnTo>
                    <a:pt x="1555" y="575"/>
                  </a:lnTo>
                  <a:lnTo>
                    <a:pt x="1556" y="570"/>
                  </a:lnTo>
                  <a:lnTo>
                    <a:pt x="1563" y="564"/>
                  </a:lnTo>
                  <a:lnTo>
                    <a:pt x="1568" y="564"/>
                  </a:lnTo>
                  <a:lnTo>
                    <a:pt x="1576" y="569"/>
                  </a:lnTo>
                  <a:lnTo>
                    <a:pt x="1595" y="571"/>
                  </a:lnTo>
                  <a:lnTo>
                    <a:pt x="1601" y="565"/>
                  </a:lnTo>
                  <a:lnTo>
                    <a:pt x="1606" y="563"/>
                  </a:lnTo>
                  <a:lnTo>
                    <a:pt x="1609" y="566"/>
                  </a:lnTo>
                  <a:lnTo>
                    <a:pt x="1606" y="581"/>
                  </a:lnTo>
                  <a:lnTo>
                    <a:pt x="1610" y="595"/>
                  </a:lnTo>
                  <a:lnTo>
                    <a:pt x="1616" y="599"/>
                  </a:lnTo>
                  <a:lnTo>
                    <a:pt x="1622" y="600"/>
                  </a:lnTo>
                  <a:lnTo>
                    <a:pt x="1629" y="596"/>
                  </a:lnTo>
                  <a:lnTo>
                    <a:pt x="1635" y="603"/>
                  </a:lnTo>
                  <a:lnTo>
                    <a:pt x="1636" y="605"/>
                  </a:lnTo>
                  <a:lnTo>
                    <a:pt x="1632" y="608"/>
                  </a:lnTo>
                  <a:lnTo>
                    <a:pt x="1635" y="612"/>
                  </a:lnTo>
                  <a:lnTo>
                    <a:pt x="1630" y="617"/>
                  </a:lnTo>
                  <a:lnTo>
                    <a:pt x="1630" y="618"/>
                  </a:lnTo>
                  <a:lnTo>
                    <a:pt x="1633" y="623"/>
                  </a:lnTo>
                  <a:lnTo>
                    <a:pt x="1642" y="625"/>
                  </a:lnTo>
                  <a:lnTo>
                    <a:pt x="1648" y="630"/>
                  </a:lnTo>
                  <a:lnTo>
                    <a:pt x="1652" y="630"/>
                  </a:lnTo>
                  <a:lnTo>
                    <a:pt x="1663" y="622"/>
                  </a:lnTo>
                  <a:lnTo>
                    <a:pt x="1670" y="612"/>
                  </a:lnTo>
                  <a:lnTo>
                    <a:pt x="1675" y="611"/>
                  </a:lnTo>
                  <a:lnTo>
                    <a:pt x="1680" y="604"/>
                  </a:lnTo>
                  <a:lnTo>
                    <a:pt x="1685" y="601"/>
                  </a:lnTo>
                  <a:lnTo>
                    <a:pt x="1699" y="605"/>
                  </a:lnTo>
                  <a:lnTo>
                    <a:pt x="1700" y="617"/>
                  </a:lnTo>
                  <a:lnTo>
                    <a:pt x="1703" y="620"/>
                  </a:lnTo>
                  <a:lnTo>
                    <a:pt x="1707" y="619"/>
                  </a:lnTo>
                  <a:lnTo>
                    <a:pt x="1713" y="617"/>
                  </a:lnTo>
                  <a:lnTo>
                    <a:pt x="1721" y="619"/>
                  </a:lnTo>
                  <a:lnTo>
                    <a:pt x="1723" y="620"/>
                  </a:lnTo>
                  <a:lnTo>
                    <a:pt x="1724" y="623"/>
                  </a:lnTo>
                  <a:lnTo>
                    <a:pt x="1726" y="635"/>
                  </a:lnTo>
                  <a:lnTo>
                    <a:pt x="1733" y="639"/>
                  </a:lnTo>
                  <a:lnTo>
                    <a:pt x="1742" y="637"/>
                  </a:lnTo>
                  <a:lnTo>
                    <a:pt x="1745" y="630"/>
                  </a:lnTo>
                  <a:lnTo>
                    <a:pt x="1750" y="627"/>
                  </a:lnTo>
                  <a:lnTo>
                    <a:pt x="1751" y="622"/>
                  </a:lnTo>
                  <a:lnTo>
                    <a:pt x="1758" y="627"/>
                  </a:lnTo>
                  <a:lnTo>
                    <a:pt x="1760" y="631"/>
                  </a:lnTo>
                  <a:lnTo>
                    <a:pt x="1763" y="627"/>
                  </a:lnTo>
                  <a:lnTo>
                    <a:pt x="1763" y="623"/>
                  </a:lnTo>
                  <a:lnTo>
                    <a:pt x="1769" y="620"/>
                  </a:lnTo>
                  <a:lnTo>
                    <a:pt x="1774" y="622"/>
                  </a:lnTo>
                  <a:lnTo>
                    <a:pt x="1778" y="630"/>
                  </a:lnTo>
                  <a:lnTo>
                    <a:pt x="1778" y="633"/>
                  </a:lnTo>
                  <a:lnTo>
                    <a:pt x="1772" y="635"/>
                  </a:lnTo>
                  <a:lnTo>
                    <a:pt x="1769" y="639"/>
                  </a:lnTo>
                  <a:lnTo>
                    <a:pt x="1773" y="654"/>
                  </a:lnTo>
                  <a:lnTo>
                    <a:pt x="1780" y="660"/>
                  </a:lnTo>
                  <a:lnTo>
                    <a:pt x="1787" y="661"/>
                  </a:lnTo>
                  <a:lnTo>
                    <a:pt x="1791" y="660"/>
                  </a:lnTo>
                  <a:lnTo>
                    <a:pt x="1792" y="657"/>
                  </a:lnTo>
                  <a:lnTo>
                    <a:pt x="1791" y="642"/>
                  </a:lnTo>
                  <a:lnTo>
                    <a:pt x="1798" y="639"/>
                  </a:lnTo>
                  <a:lnTo>
                    <a:pt x="1794" y="635"/>
                  </a:lnTo>
                  <a:lnTo>
                    <a:pt x="1792" y="633"/>
                  </a:lnTo>
                  <a:lnTo>
                    <a:pt x="1795" y="631"/>
                  </a:lnTo>
                  <a:lnTo>
                    <a:pt x="1803" y="635"/>
                  </a:lnTo>
                  <a:lnTo>
                    <a:pt x="1806" y="633"/>
                  </a:lnTo>
                  <a:lnTo>
                    <a:pt x="1810" y="627"/>
                  </a:lnTo>
                  <a:lnTo>
                    <a:pt x="1811" y="612"/>
                  </a:lnTo>
                  <a:lnTo>
                    <a:pt x="1814" y="614"/>
                  </a:lnTo>
                  <a:lnTo>
                    <a:pt x="1820" y="611"/>
                  </a:lnTo>
                  <a:lnTo>
                    <a:pt x="1821" y="608"/>
                  </a:lnTo>
                  <a:lnTo>
                    <a:pt x="1827" y="611"/>
                  </a:lnTo>
                  <a:lnTo>
                    <a:pt x="1829" y="617"/>
                  </a:lnTo>
                  <a:lnTo>
                    <a:pt x="1831" y="626"/>
                  </a:lnTo>
                  <a:lnTo>
                    <a:pt x="1833" y="631"/>
                  </a:lnTo>
                  <a:lnTo>
                    <a:pt x="1836" y="632"/>
                  </a:lnTo>
                  <a:lnTo>
                    <a:pt x="1842" y="629"/>
                  </a:lnTo>
                  <a:lnTo>
                    <a:pt x="1846" y="629"/>
                  </a:lnTo>
                  <a:lnTo>
                    <a:pt x="1854" y="638"/>
                  </a:lnTo>
                  <a:lnTo>
                    <a:pt x="1860" y="637"/>
                  </a:lnTo>
                  <a:lnTo>
                    <a:pt x="1864" y="634"/>
                  </a:lnTo>
                  <a:lnTo>
                    <a:pt x="1867" y="622"/>
                  </a:lnTo>
                  <a:lnTo>
                    <a:pt x="1869" y="619"/>
                  </a:lnTo>
                  <a:lnTo>
                    <a:pt x="1884" y="624"/>
                  </a:lnTo>
                  <a:lnTo>
                    <a:pt x="1879" y="631"/>
                  </a:lnTo>
                  <a:lnTo>
                    <a:pt x="1881" y="635"/>
                  </a:lnTo>
                  <a:lnTo>
                    <a:pt x="1888" y="639"/>
                  </a:lnTo>
                  <a:lnTo>
                    <a:pt x="1897" y="641"/>
                  </a:lnTo>
                  <a:lnTo>
                    <a:pt x="1900" y="647"/>
                  </a:lnTo>
                  <a:lnTo>
                    <a:pt x="1902" y="649"/>
                  </a:lnTo>
                  <a:lnTo>
                    <a:pt x="1913" y="647"/>
                  </a:lnTo>
                  <a:lnTo>
                    <a:pt x="1923" y="658"/>
                  </a:lnTo>
                  <a:lnTo>
                    <a:pt x="1927" y="665"/>
                  </a:lnTo>
                  <a:lnTo>
                    <a:pt x="1933" y="667"/>
                  </a:lnTo>
                  <a:lnTo>
                    <a:pt x="1935" y="664"/>
                  </a:lnTo>
                  <a:lnTo>
                    <a:pt x="1938" y="654"/>
                  </a:lnTo>
                  <a:lnTo>
                    <a:pt x="1940" y="650"/>
                  </a:lnTo>
                  <a:lnTo>
                    <a:pt x="1952" y="655"/>
                  </a:lnTo>
                  <a:lnTo>
                    <a:pt x="1956" y="654"/>
                  </a:lnTo>
                  <a:lnTo>
                    <a:pt x="1960" y="652"/>
                  </a:lnTo>
                  <a:lnTo>
                    <a:pt x="1961" y="646"/>
                  </a:lnTo>
                  <a:lnTo>
                    <a:pt x="1965" y="640"/>
                  </a:lnTo>
                  <a:lnTo>
                    <a:pt x="1962" y="640"/>
                  </a:lnTo>
                  <a:lnTo>
                    <a:pt x="1957" y="643"/>
                  </a:lnTo>
                  <a:lnTo>
                    <a:pt x="1957" y="641"/>
                  </a:lnTo>
                  <a:lnTo>
                    <a:pt x="1960" y="639"/>
                  </a:lnTo>
                  <a:lnTo>
                    <a:pt x="1963" y="637"/>
                  </a:lnTo>
                  <a:lnTo>
                    <a:pt x="1971" y="639"/>
                  </a:lnTo>
                  <a:lnTo>
                    <a:pt x="1973" y="635"/>
                  </a:lnTo>
                  <a:lnTo>
                    <a:pt x="1981" y="635"/>
                  </a:lnTo>
                  <a:lnTo>
                    <a:pt x="1986" y="633"/>
                  </a:lnTo>
                  <a:lnTo>
                    <a:pt x="1988" y="635"/>
                  </a:lnTo>
                  <a:lnTo>
                    <a:pt x="1991" y="632"/>
                  </a:lnTo>
                  <a:lnTo>
                    <a:pt x="1991" y="629"/>
                  </a:lnTo>
                  <a:lnTo>
                    <a:pt x="1992" y="629"/>
                  </a:lnTo>
                  <a:lnTo>
                    <a:pt x="1995" y="632"/>
                  </a:lnTo>
                  <a:lnTo>
                    <a:pt x="1999" y="631"/>
                  </a:lnTo>
                  <a:lnTo>
                    <a:pt x="2001" y="625"/>
                  </a:lnTo>
                  <a:lnTo>
                    <a:pt x="2003" y="625"/>
                  </a:lnTo>
                  <a:lnTo>
                    <a:pt x="2018" y="635"/>
                  </a:lnTo>
                  <a:lnTo>
                    <a:pt x="2023" y="635"/>
                  </a:lnTo>
                  <a:lnTo>
                    <a:pt x="2028" y="631"/>
                  </a:lnTo>
                  <a:lnTo>
                    <a:pt x="2033" y="633"/>
                  </a:lnTo>
                  <a:lnTo>
                    <a:pt x="2033" y="627"/>
                  </a:lnTo>
                  <a:lnTo>
                    <a:pt x="2034" y="624"/>
                  </a:lnTo>
                  <a:lnTo>
                    <a:pt x="2037" y="622"/>
                  </a:lnTo>
                  <a:lnTo>
                    <a:pt x="2046" y="624"/>
                  </a:lnTo>
                  <a:lnTo>
                    <a:pt x="2058" y="618"/>
                  </a:lnTo>
                  <a:lnTo>
                    <a:pt x="2061" y="618"/>
                  </a:lnTo>
                  <a:lnTo>
                    <a:pt x="2061" y="615"/>
                  </a:lnTo>
                  <a:lnTo>
                    <a:pt x="2062" y="612"/>
                  </a:lnTo>
                  <a:lnTo>
                    <a:pt x="2070" y="615"/>
                  </a:lnTo>
                  <a:lnTo>
                    <a:pt x="2074" y="622"/>
                  </a:lnTo>
                  <a:lnTo>
                    <a:pt x="2078" y="622"/>
                  </a:lnTo>
                  <a:lnTo>
                    <a:pt x="2077" y="623"/>
                  </a:lnTo>
                  <a:lnTo>
                    <a:pt x="2074" y="624"/>
                  </a:lnTo>
                  <a:lnTo>
                    <a:pt x="2074" y="626"/>
                  </a:lnTo>
                  <a:lnTo>
                    <a:pt x="2079" y="623"/>
                  </a:lnTo>
                  <a:lnTo>
                    <a:pt x="2082" y="626"/>
                  </a:lnTo>
                  <a:lnTo>
                    <a:pt x="2088" y="625"/>
                  </a:lnTo>
                  <a:lnTo>
                    <a:pt x="2091" y="630"/>
                  </a:lnTo>
                  <a:lnTo>
                    <a:pt x="2113" y="629"/>
                  </a:lnTo>
                  <a:lnTo>
                    <a:pt x="2112" y="623"/>
                  </a:lnTo>
                  <a:lnTo>
                    <a:pt x="2119" y="625"/>
                  </a:lnTo>
                  <a:lnTo>
                    <a:pt x="2121" y="625"/>
                  </a:lnTo>
                  <a:lnTo>
                    <a:pt x="2123" y="618"/>
                  </a:lnTo>
                  <a:lnTo>
                    <a:pt x="2126" y="623"/>
                  </a:lnTo>
                  <a:lnTo>
                    <a:pt x="2128" y="622"/>
                  </a:lnTo>
                  <a:lnTo>
                    <a:pt x="2128" y="615"/>
                  </a:lnTo>
                  <a:lnTo>
                    <a:pt x="2130" y="608"/>
                  </a:lnTo>
                  <a:lnTo>
                    <a:pt x="2146" y="612"/>
                  </a:lnTo>
                  <a:lnTo>
                    <a:pt x="2150" y="614"/>
                  </a:lnTo>
                  <a:lnTo>
                    <a:pt x="2150" y="618"/>
                  </a:lnTo>
                  <a:lnTo>
                    <a:pt x="2152" y="619"/>
                  </a:lnTo>
                  <a:lnTo>
                    <a:pt x="2156" y="617"/>
                  </a:lnTo>
                  <a:lnTo>
                    <a:pt x="2158" y="618"/>
                  </a:lnTo>
                  <a:lnTo>
                    <a:pt x="2157" y="623"/>
                  </a:lnTo>
                  <a:lnTo>
                    <a:pt x="2158" y="625"/>
                  </a:lnTo>
                  <a:lnTo>
                    <a:pt x="2161" y="618"/>
                  </a:lnTo>
                  <a:lnTo>
                    <a:pt x="2162" y="623"/>
                  </a:lnTo>
                  <a:lnTo>
                    <a:pt x="2166" y="625"/>
                  </a:lnTo>
                  <a:lnTo>
                    <a:pt x="2167" y="630"/>
                  </a:lnTo>
                  <a:lnTo>
                    <a:pt x="2172" y="629"/>
                  </a:lnTo>
                  <a:lnTo>
                    <a:pt x="2175" y="632"/>
                  </a:lnTo>
                  <a:lnTo>
                    <a:pt x="2180" y="630"/>
                  </a:lnTo>
                  <a:lnTo>
                    <a:pt x="2181" y="633"/>
                  </a:lnTo>
                  <a:lnTo>
                    <a:pt x="2184" y="635"/>
                  </a:lnTo>
                  <a:lnTo>
                    <a:pt x="2184" y="640"/>
                  </a:lnTo>
                  <a:lnTo>
                    <a:pt x="2189" y="640"/>
                  </a:lnTo>
                  <a:lnTo>
                    <a:pt x="2190" y="643"/>
                  </a:lnTo>
                  <a:lnTo>
                    <a:pt x="2189" y="646"/>
                  </a:lnTo>
                  <a:lnTo>
                    <a:pt x="2196" y="649"/>
                  </a:lnTo>
                  <a:lnTo>
                    <a:pt x="2199" y="655"/>
                  </a:lnTo>
                  <a:lnTo>
                    <a:pt x="2207" y="655"/>
                  </a:lnTo>
                  <a:lnTo>
                    <a:pt x="2210" y="657"/>
                  </a:lnTo>
                  <a:lnTo>
                    <a:pt x="2213" y="654"/>
                  </a:lnTo>
                  <a:lnTo>
                    <a:pt x="2217" y="654"/>
                  </a:lnTo>
                  <a:lnTo>
                    <a:pt x="2213" y="656"/>
                  </a:lnTo>
                  <a:lnTo>
                    <a:pt x="2213" y="658"/>
                  </a:lnTo>
                  <a:lnTo>
                    <a:pt x="2220" y="657"/>
                  </a:lnTo>
                  <a:lnTo>
                    <a:pt x="2218" y="662"/>
                  </a:lnTo>
                  <a:lnTo>
                    <a:pt x="2221" y="662"/>
                  </a:lnTo>
                  <a:lnTo>
                    <a:pt x="2219" y="664"/>
                  </a:lnTo>
                  <a:lnTo>
                    <a:pt x="2221" y="665"/>
                  </a:lnTo>
                  <a:lnTo>
                    <a:pt x="2230" y="668"/>
                  </a:lnTo>
                  <a:lnTo>
                    <a:pt x="2235" y="667"/>
                  </a:lnTo>
                  <a:lnTo>
                    <a:pt x="2237" y="668"/>
                  </a:lnTo>
                  <a:lnTo>
                    <a:pt x="2240" y="670"/>
                  </a:lnTo>
                  <a:lnTo>
                    <a:pt x="2235" y="672"/>
                  </a:lnTo>
                  <a:lnTo>
                    <a:pt x="2235" y="673"/>
                  </a:lnTo>
                  <a:lnTo>
                    <a:pt x="2236" y="673"/>
                  </a:lnTo>
                  <a:lnTo>
                    <a:pt x="2240" y="672"/>
                  </a:lnTo>
                  <a:lnTo>
                    <a:pt x="2241" y="669"/>
                  </a:lnTo>
                  <a:lnTo>
                    <a:pt x="2247" y="673"/>
                  </a:lnTo>
                  <a:lnTo>
                    <a:pt x="2250" y="670"/>
                  </a:lnTo>
                  <a:lnTo>
                    <a:pt x="2251" y="672"/>
                  </a:lnTo>
                  <a:lnTo>
                    <a:pt x="2255" y="671"/>
                  </a:lnTo>
                  <a:lnTo>
                    <a:pt x="2253" y="673"/>
                  </a:lnTo>
                  <a:lnTo>
                    <a:pt x="2250" y="673"/>
                  </a:lnTo>
                  <a:lnTo>
                    <a:pt x="2249" y="676"/>
                  </a:lnTo>
                  <a:lnTo>
                    <a:pt x="2251" y="676"/>
                  </a:lnTo>
                  <a:lnTo>
                    <a:pt x="2257" y="673"/>
                  </a:lnTo>
                  <a:lnTo>
                    <a:pt x="2258" y="677"/>
                  </a:lnTo>
                  <a:lnTo>
                    <a:pt x="2255" y="678"/>
                  </a:lnTo>
                  <a:lnTo>
                    <a:pt x="2255" y="679"/>
                  </a:lnTo>
                  <a:lnTo>
                    <a:pt x="2257" y="680"/>
                  </a:lnTo>
                  <a:lnTo>
                    <a:pt x="2263" y="678"/>
                  </a:lnTo>
                  <a:lnTo>
                    <a:pt x="2262" y="683"/>
                  </a:lnTo>
                  <a:lnTo>
                    <a:pt x="2264" y="680"/>
                  </a:lnTo>
                  <a:lnTo>
                    <a:pt x="2266" y="683"/>
                  </a:lnTo>
                  <a:lnTo>
                    <a:pt x="2270" y="680"/>
                  </a:lnTo>
                  <a:lnTo>
                    <a:pt x="2278" y="679"/>
                  </a:lnTo>
                  <a:lnTo>
                    <a:pt x="2278" y="684"/>
                  </a:lnTo>
                  <a:lnTo>
                    <a:pt x="2274" y="686"/>
                  </a:lnTo>
                  <a:lnTo>
                    <a:pt x="2277" y="688"/>
                  </a:lnTo>
                  <a:lnTo>
                    <a:pt x="2279" y="687"/>
                  </a:lnTo>
                  <a:lnTo>
                    <a:pt x="2283" y="693"/>
                  </a:lnTo>
                  <a:lnTo>
                    <a:pt x="2286" y="693"/>
                  </a:lnTo>
                  <a:lnTo>
                    <a:pt x="2288" y="688"/>
                  </a:lnTo>
                  <a:lnTo>
                    <a:pt x="2289" y="690"/>
                  </a:lnTo>
                  <a:lnTo>
                    <a:pt x="2289" y="693"/>
                  </a:lnTo>
                  <a:lnTo>
                    <a:pt x="2285" y="695"/>
                  </a:lnTo>
                  <a:lnTo>
                    <a:pt x="2289" y="699"/>
                  </a:lnTo>
                  <a:lnTo>
                    <a:pt x="2297" y="693"/>
                  </a:lnTo>
                  <a:lnTo>
                    <a:pt x="2302" y="697"/>
                  </a:lnTo>
                  <a:lnTo>
                    <a:pt x="2303" y="691"/>
                  </a:lnTo>
                  <a:lnTo>
                    <a:pt x="2306" y="690"/>
                  </a:lnTo>
                  <a:lnTo>
                    <a:pt x="2308" y="690"/>
                  </a:lnTo>
                  <a:lnTo>
                    <a:pt x="2308" y="695"/>
                  </a:lnTo>
                  <a:lnTo>
                    <a:pt x="2315" y="688"/>
                  </a:lnTo>
                  <a:lnTo>
                    <a:pt x="2317" y="690"/>
                  </a:lnTo>
                  <a:lnTo>
                    <a:pt x="2315" y="695"/>
                  </a:lnTo>
                  <a:lnTo>
                    <a:pt x="2319" y="695"/>
                  </a:lnTo>
                  <a:lnTo>
                    <a:pt x="2320" y="690"/>
                  </a:lnTo>
                  <a:lnTo>
                    <a:pt x="2328" y="687"/>
                  </a:lnTo>
                  <a:lnTo>
                    <a:pt x="2330" y="693"/>
                  </a:lnTo>
                  <a:lnTo>
                    <a:pt x="2340" y="692"/>
                  </a:lnTo>
                  <a:lnTo>
                    <a:pt x="2342" y="690"/>
                  </a:lnTo>
                  <a:lnTo>
                    <a:pt x="2347" y="691"/>
                  </a:lnTo>
                  <a:lnTo>
                    <a:pt x="2351" y="695"/>
                  </a:lnTo>
                  <a:lnTo>
                    <a:pt x="2353" y="759"/>
                  </a:lnTo>
                  <a:lnTo>
                    <a:pt x="2353" y="814"/>
                  </a:lnTo>
                  <a:lnTo>
                    <a:pt x="2353" y="845"/>
                  </a:lnTo>
                  <a:lnTo>
                    <a:pt x="2354" y="887"/>
                  </a:lnTo>
                  <a:lnTo>
                    <a:pt x="2356" y="955"/>
                  </a:lnTo>
                  <a:lnTo>
                    <a:pt x="2357" y="996"/>
                  </a:lnTo>
                  <a:lnTo>
                    <a:pt x="2358" y="1042"/>
                  </a:lnTo>
                  <a:lnTo>
                    <a:pt x="2363" y="1043"/>
                  </a:lnTo>
                  <a:lnTo>
                    <a:pt x="2364" y="1046"/>
                  </a:lnTo>
                  <a:lnTo>
                    <a:pt x="2370" y="1053"/>
                  </a:lnTo>
                  <a:lnTo>
                    <a:pt x="2371" y="1057"/>
                  </a:lnTo>
                  <a:lnTo>
                    <a:pt x="2378" y="1061"/>
                  </a:lnTo>
                  <a:lnTo>
                    <a:pt x="2380" y="1061"/>
                  </a:lnTo>
                  <a:lnTo>
                    <a:pt x="2380" y="1064"/>
                  </a:lnTo>
                  <a:lnTo>
                    <a:pt x="2385" y="1064"/>
                  </a:lnTo>
                  <a:lnTo>
                    <a:pt x="2386" y="1069"/>
                  </a:lnTo>
                  <a:lnTo>
                    <a:pt x="2388" y="1069"/>
                  </a:lnTo>
                  <a:lnTo>
                    <a:pt x="2388" y="1073"/>
                  </a:lnTo>
                  <a:lnTo>
                    <a:pt x="2391" y="1080"/>
                  </a:lnTo>
                  <a:lnTo>
                    <a:pt x="2396" y="1084"/>
                  </a:lnTo>
                  <a:lnTo>
                    <a:pt x="2400" y="1090"/>
                  </a:lnTo>
                  <a:lnTo>
                    <a:pt x="2398" y="1095"/>
                  </a:lnTo>
                  <a:lnTo>
                    <a:pt x="2402" y="1100"/>
                  </a:lnTo>
                  <a:lnTo>
                    <a:pt x="2401" y="1103"/>
                  </a:lnTo>
                  <a:lnTo>
                    <a:pt x="2402" y="1105"/>
                  </a:lnTo>
                  <a:lnTo>
                    <a:pt x="2406" y="1103"/>
                  </a:lnTo>
                  <a:lnTo>
                    <a:pt x="2402" y="1113"/>
                  </a:lnTo>
                  <a:lnTo>
                    <a:pt x="2403" y="1117"/>
                  </a:lnTo>
                  <a:lnTo>
                    <a:pt x="2401" y="1118"/>
                  </a:lnTo>
                  <a:lnTo>
                    <a:pt x="2401" y="1124"/>
                  </a:lnTo>
                  <a:lnTo>
                    <a:pt x="2398" y="1125"/>
                  </a:lnTo>
                  <a:lnTo>
                    <a:pt x="2399" y="1131"/>
                  </a:lnTo>
                  <a:lnTo>
                    <a:pt x="2401" y="1133"/>
                  </a:lnTo>
                  <a:lnTo>
                    <a:pt x="2402" y="1138"/>
                  </a:lnTo>
                  <a:lnTo>
                    <a:pt x="2408" y="1144"/>
                  </a:lnTo>
                  <a:lnTo>
                    <a:pt x="2411" y="1144"/>
                  </a:lnTo>
                  <a:lnTo>
                    <a:pt x="2415" y="1143"/>
                  </a:lnTo>
                  <a:lnTo>
                    <a:pt x="2417" y="1146"/>
                  </a:lnTo>
                  <a:lnTo>
                    <a:pt x="2423" y="1146"/>
                  </a:lnTo>
                  <a:lnTo>
                    <a:pt x="2421" y="1152"/>
                  </a:lnTo>
                  <a:lnTo>
                    <a:pt x="2415" y="1153"/>
                  </a:lnTo>
                  <a:lnTo>
                    <a:pt x="2414" y="1154"/>
                  </a:lnTo>
                  <a:lnTo>
                    <a:pt x="2419" y="1160"/>
                  </a:lnTo>
                  <a:lnTo>
                    <a:pt x="2424" y="1159"/>
                  </a:lnTo>
                  <a:lnTo>
                    <a:pt x="2424" y="1162"/>
                  </a:lnTo>
                  <a:lnTo>
                    <a:pt x="2426" y="1165"/>
                  </a:lnTo>
                  <a:lnTo>
                    <a:pt x="2425" y="1167"/>
                  </a:lnTo>
                  <a:lnTo>
                    <a:pt x="2425" y="1169"/>
                  </a:lnTo>
                  <a:lnTo>
                    <a:pt x="2426" y="1171"/>
                  </a:lnTo>
                  <a:lnTo>
                    <a:pt x="2431" y="1173"/>
                  </a:lnTo>
                  <a:lnTo>
                    <a:pt x="2432" y="1178"/>
                  </a:lnTo>
                  <a:lnTo>
                    <a:pt x="2437" y="1178"/>
                  </a:lnTo>
                  <a:lnTo>
                    <a:pt x="2429" y="1189"/>
                  </a:lnTo>
                  <a:lnTo>
                    <a:pt x="2429" y="1192"/>
                  </a:lnTo>
                  <a:lnTo>
                    <a:pt x="2433" y="1197"/>
                  </a:lnTo>
                  <a:lnTo>
                    <a:pt x="2436" y="1197"/>
                  </a:lnTo>
                  <a:lnTo>
                    <a:pt x="2438" y="1200"/>
                  </a:lnTo>
                  <a:lnTo>
                    <a:pt x="2440" y="1199"/>
                  </a:lnTo>
                  <a:lnTo>
                    <a:pt x="2441" y="1200"/>
                  </a:lnTo>
                  <a:lnTo>
                    <a:pt x="2442" y="1207"/>
                  </a:lnTo>
                  <a:lnTo>
                    <a:pt x="2446" y="1209"/>
                  </a:lnTo>
                  <a:lnTo>
                    <a:pt x="2444" y="1216"/>
                  </a:lnTo>
                  <a:lnTo>
                    <a:pt x="2446" y="1221"/>
                  </a:lnTo>
                  <a:lnTo>
                    <a:pt x="2448" y="1222"/>
                  </a:lnTo>
                  <a:lnTo>
                    <a:pt x="2454" y="1218"/>
                  </a:lnTo>
                  <a:lnTo>
                    <a:pt x="2457" y="1219"/>
                  </a:lnTo>
                  <a:lnTo>
                    <a:pt x="2459" y="1221"/>
                  </a:lnTo>
                  <a:lnTo>
                    <a:pt x="2456" y="1221"/>
                  </a:lnTo>
                  <a:lnTo>
                    <a:pt x="2457" y="1224"/>
                  </a:lnTo>
                  <a:lnTo>
                    <a:pt x="2455" y="1226"/>
                  </a:lnTo>
                  <a:lnTo>
                    <a:pt x="2456" y="1231"/>
                  </a:lnTo>
                  <a:lnTo>
                    <a:pt x="2459" y="1233"/>
                  </a:lnTo>
                  <a:lnTo>
                    <a:pt x="2457" y="1235"/>
                  </a:lnTo>
                  <a:lnTo>
                    <a:pt x="2453" y="1236"/>
                  </a:lnTo>
                  <a:lnTo>
                    <a:pt x="2453" y="1238"/>
                  </a:lnTo>
                  <a:lnTo>
                    <a:pt x="2455" y="1239"/>
                  </a:lnTo>
                  <a:lnTo>
                    <a:pt x="2455" y="1242"/>
                  </a:lnTo>
                  <a:lnTo>
                    <a:pt x="2461" y="1244"/>
                  </a:lnTo>
                  <a:lnTo>
                    <a:pt x="2459" y="1248"/>
                  </a:lnTo>
                  <a:lnTo>
                    <a:pt x="2463" y="1251"/>
                  </a:lnTo>
                  <a:lnTo>
                    <a:pt x="2455" y="1257"/>
                  </a:lnTo>
                  <a:lnTo>
                    <a:pt x="2452" y="1257"/>
                  </a:lnTo>
                  <a:lnTo>
                    <a:pt x="2452" y="1258"/>
                  </a:lnTo>
                  <a:lnTo>
                    <a:pt x="2451" y="1261"/>
                  </a:lnTo>
                  <a:lnTo>
                    <a:pt x="2453" y="1263"/>
                  </a:lnTo>
                  <a:lnTo>
                    <a:pt x="2451" y="1266"/>
                  </a:lnTo>
                  <a:lnTo>
                    <a:pt x="2455" y="1267"/>
                  </a:lnTo>
                  <a:lnTo>
                    <a:pt x="2457" y="1269"/>
                  </a:lnTo>
                  <a:lnTo>
                    <a:pt x="2459" y="1269"/>
                  </a:lnTo>
                  <a:lnTo>
                    <a:pt x="2460" y="1274"/>
                  </a:lnTo>
                  <a:lnTo>
                    <a:pt x="2459" y="1276"/>
                  </a:lnTo>
                  <a:lnTo>
                    <a:pt x="2455" y="1276"/>
                  </a:lnTo>
                  <a:lnTo>
                    <a:pt x="2456" y="1281"/>
                  </a:lnTo>
                  <a:lnTo>
                    <a:pt x="2453" y="1282"/>
                  </a:lnTo>
                  <a:lnTo>
                    <a:pt x="2452" y="1286"/>
                  </a:lnTo>
                  <a:lnTo>
                    <a:pt x="2454" y="1289"/>
                  </a:lnTo>
                  <a:lnTo>
                    <a:pt x="2455" y="1291"/>
                  </a:lnTo>
                  <a:lnTo>
                    <a:pt x="2453" y="1295"/>
                  </a:lnTo>
                  <a:lnTo>
                    <a:pt x="2455" y="1295"/>
                  </a:lnTo>
                  <a:lnTo>
                    <a:pt x="2455" y="1298"/>
                  </a:lnTo>
                  <a:lnTo>
                    <a:pt x="2449" y="1304"/>
                  </a:lnTo>
                  <a:lnTo>
                    <a:pt x="2449" y="1311"/>
                  </a:lnTo>
                  <a:lnTo>
                    <a:pt x="2444" y="1317"/>
                  </a:lnTo>
                  <a:lnTo>
                    <a:pt x="2446" y="1320"/>
                  </a:lnTo>
                  <a:lnTo>
                    <a:pt x="2444" y="1320"/>
                  </a:lnTo>
                  <a:lnTo>
                    <a:pt x="2445" y="1325"/>
                  </a:lnTo>
                  <a:lnTo>
                    <a:pt x="2444" y="1329"/>
                  </a:lnTo>
                  <a:lnTo>
                    <a:pt x="2436" y="1333"/>
                  </a:lnTo>
                  <a:lnTo>
                    <a:pt x="2432" y="1341"/>
                  </a:lnTo>
                  <a:lnTo>
                    <a:pt x="2430" y="1341"/>
                  </a:lnTo>
                  <a:lnTo>
                    <a:pt x="2431" y="1344"/>
                  </a:lnTo>
                  <a:lnTo>
                    <a:pt x="2430" y="1346"/>
                  </a:lnTo>
                  <a:lnTo>
                    <a:pt x="2434" y="1350"/>
                  </a:lnTo>
                  <a:lnTo>
                    <a:pt x="2430" y="1350"/>
                  </a:lnTo>
                  <a:lnTo>
                    <a:pt x="2425" y="1352"/>
                  </a:lnTo>
                  <a:lnTo>
                    <a:pt x="2425" y="1357"/>
                  </a:lnTo>
                  <a:lnTo>
                    <a:pt x="2422" y="1362"/>
                  </a:lnTo>
                  <a:lnTo>
                    <a:pt x="2427" y="1366"/>
                  </a:lnTo>
                  <a:lnTo>
                    <a:pt x="2426" y="1371"/>
                  </a:lnTo>
                  <a:lnTo>
                    <a:pt x="2427" y="1372"/>
                  </a:lnTo>
                  <a:lnTo>
                    <a:pt x="2426" y="1374"/>
                  </a:lnTo>
                  <a:lnTo>
                    <a:pt x="2430" y="1378"/>
                  </a:lnTo>
                  <a:lnTo>
                    <a:pt x="2429" y="1380"/>
                  </a:lnTo>
                  <a:lnTo>
                    <a:pt x="2430" y="1385"/>
                  </a:lnTo>
                  <a:lnTo>
                    <a:pt x="2425" y="1387"/>
                  </a:lnTo>
                  <a:lnTo>
                    <a:pt x="2422" y="1392"/>
                  </a:lnTo>
                  <a:lnTo>
                    <a:pt x="2419" y="1397"/>
                  </a:lnTo>
                  <a:lnTo>
                    <a:pt x="2421" y="1401"/>
                  </a:lnTo>
                  <a:lnTo>
                    <a:pt x="2418" y="1404"/>
                  </a:lnTo>
                  <a:lnTo>
                    <a:pt x="2418" y="1407"/>
                  </a:lnTo>
                  <a:lnTo>
                    <a:pt x="2424" y="1415"/>
                  </a:lnTo>
                  <a:lnTo>
                    <a:pt x="2430" y="1416"/>
                  </a:lnTo>
                  <a:lnTo>
                    <a:pt x="2429" y="1430"/>
                  </a:lnTo>
                  <a:lnTo>
                    <a:pt x="2427" y="1433"/>
                  </a:lnTo>
                  <a:lnTo>
                    <a:pt x="2430" y="1442"/>
                  </a:lnTo>
                  <a:lnTo>
                    <a:pt x="2432" y="1443"/>
                  </a:lnTo>
                  <a:lnTo>
                    <a:pt x="2431" y="1449"/>
                  </a:lnTo>
                  <a:lnTo>
                    <a:pt x="2434" y="1449"/>
                  </a:lnTo>
                  <a:lnTo>
                    <a:pt x="2433" y="1450"/>
                  </a:lnTo>
                  <a:lnTo>
                    <a:pt x="2431" y="1450"/>
                  </a:lnTo>
                  <a:lnTo>
                    <a:pt x="2432" y="1456"/>
                  </a:lnTo>
                  <a:lnTo>
                    <a:pt x="2430" y="1456"/>
                  </a:lnTo>
                  <a:lnTo>
                    <a:pt x="2429" y="1461"/>
                  </a:lnTo>
                  <a:lnTo>
                    <a:pt x="2429" y="1469"/>
                  </a:lnTo>
                  <a:lnTo>
                    <a:pt x="2421" y="1482"/>
                  </a:lnTo>
                  <a:lnTo>
                    <a:pt x="2402" y="1485"/>
                  </a:lnTo>
                  <a:lnTo>
                    <a:pt x="2402" y="1491"/>
                  </a:lnTo>
                  <a:lnTo>
                    <a:pt x="2385" y="1523"/>
                  </a:lnTo>
                  <a:lnTo>
                    <a:pt x="2408" y="1554"/>
                  </a:lnTo>
                  <a:lnTo>
                    <a:pt x="2363" y="1555"/>
                  </a:lnTo>
                  <a:lnTo>
                    <a:pt x="2308" y="1582"/>
                  </a:lnTo>
                  <a:lnTo>
                    <a:pt x="2304" y="1584"/>
                  </a:lnTo>
                  <a:lnTo>
                    <a:pt x="2245" y="1611"/>
                  </a:lnTo>
                  <a:lnTo>
                    <a:pt x="2229" y="1626"/>
                  </a:lnTo>
                  <a:lnTo>
                    <a:pt x="2226" y="1622"/>
                  </a:lnTo>
                  <a:lnTo>
                    <a:pt x="2245" y="1601"/>
                  </a:lnTo>
                  <a:lnTo>
                    <a:pt x="2266" y="1589"/>
                  </a:lnTo>
                  <a:lnTo>
                    <a:pt x="2280" y="1591"/>
                  </a:lnTo>
                  <a:lnTo>
                    <a:pt x="2286" y="1583"/>
                  </a:lnTo>
                  <a:lnTo>
                    <a:pt x="2278" y="1585"/>
                  </a:lnTo>
                  <a:lnTo>
                    <a:pt x="2273" y="1584"/>
                  </a:lnTo>
                  <a:lnTo>
                    <a:pt x="2267" y="1578"/>
                  </a:lnTo>
                  <a:lnTo>
                    <a:pt x="2225" y="1588"/>
                  </a:lnTo>
                  <a:lnTo>
                    <a:pt x="2240" y="1561"/>
                  </a:lnTo>
                  <a:lnTo>
                    <a:pt x="2241" y="1540"/>
                  </a:lnTo>
                  <a:lnTo>
                    <a:pt x="2234" y="1531"/>
                  </a:lnTo>
                  <a:lnTo>
                    <a:pt x="2215" y="1539"/>
                  </a:lnTo>
                  <a:lnTo>
                    <a:pt x="2205" y="1559"/>
                  </a:lnTo>
                  <a:lnTo>
                    <a:pt x="2196" y="1556"/>
                  </a:lnTo>
                  <a:lnTo>
                    <a:pt x="2166" y="1530"/>
                  </a:lnTo>
                  <a:lnTo>
                    <a:pt x="2175" y="1550"/>
                  </a:lnTo>
                  <a:lnTo>
                    <a:pt x="2185" y="1556"/>
                  </a:lnTo>
                  <a:lnTo>
                    <a:pt x="2181" y="1584"/>
                  </a:lnTo>
                  <a:lnTo>
                    <a:pt x="2200" y="1597"/>
                  </a:lnTo>
                  <a:lnTo>
                    <a:pt x="2187" y="1605"/>
                  </a:lnTo>
                  <a:lnTo>
                    <a:pt x="2195" y="1605"/>
                  </a:lnTo>
                  <a:lnTo>
                    <a:pt x="2194" y="1613"/>
                  </a:lnTo>
                  <a:lnTo>
                    <a:pt x="2200" y="1614"/>
                  </a:lnTo>
                  <a:lnTo>
                    <a:pt x="2199" y="1608"/>
                  </a:lnTo>
                  <a:lnTo>
                    <a:pt x="2205" y="1619"/>
                  </a:lnTo>
                  <a:lnTo>
                    <a:pt x="2220" y="1624"/>
                  </a:lnTo>
                  <a:lnTo>
                    <a:pt x="2205" y="1620"/>
                  </a:lnTo>
                  <a:lnTo>
                    <a:pt x="2204" y="1638"/>
                  </a:lnTo>
                  <a:lnTo>
                    <a:pt x="2194" y="1635"/>
                  </a:lnTo>
                  <a:lnTo>
                    <a:pt x="2172" y="1664"/>
                  </a:lnTo>
                  <a:lnTo>
                    <a:pt x="2153" y="1664"/>
                  </a:lnTo>
                  <a:lnTo>
                    <a:pt x="2152" y="1681"/>
                  </a:lnTo>
                  <a:lnTo>
                    <a:pt x="2146" y="1684"/>
                  </a:lnTo>
                  <a:lnTo>
                    <a:pt x="2137" y="1712"/>
                  </a:lnTo>
                  <a:lnTo>
                    <a:pt x="2083" y="1751"/>
                  </a:lnTo>
                  <a:lnTo>
                    <a:pt x="2053" y="1767"/>
                  </a:lnTo>
                  <a:lnTo>
                    <a:pt x="2055" y="1763"/>
                  </a:lnTo>
                  <a:lnTo>
                    <a:pt x="2032" y="1765"/>
                  </a:lnTo>
                  <a:lnTo>
                    <a:pt x="2003" y="1777"/>
                  </a:lnTo>
                  <a:lnTo>
                    <a:pt x="1999" y="1790"/>
                  </a:lnTo>
                  <a:lnTo>
                    <a:pt x="2048" y="1770"/>
                  </a:lnTo>
                  <a:lnTo>
                    <a:pt x="1950" y="1820"/>
                  </a:lnTo>
                  <a:lnTo>
                    <a:pt x="1992" y="1796"/>
                  </a:lnTo>
                  <a:lnTo>
                    <a:pt x="1994" y="1785"/>
                  </a:lnTo>
                  <a:lnTo>
                    <a:pt x="1945" y="1802"/>
                  </a:lnTo>
                  <a:lnTo>
                    <a:pt x="1945" y="1796"/>
                  </a:lnTo>
                  <a:lnTo>
                    <a:pt x="1960" y="1794"/>
                  </a:lnTo>
                  <a:lnTo>
                    <a:pt x="1943" y="1788"/>
                  </a:lnTo>
                  <a:lnTo>
                    <a:pt x="1961" y="1760"/>
                  </a:lnTo>
                  <a:lnTo>
                    <a:pt x="1949" y="1777"/>
                  </a:lnTo>
                  <a:lnTo>
                    <a:pt x="1935" y="1782"/>
                  </a:lnTo>
                  <a:lnTo>
                    <a:pt x="1938" y="1772"/>
                  </a:lnTo>
                  <a:lnTo>
                    <a:pt x="1927" y="1788"/>
                  </a:lnTo>
                  <a:lnTo>
                    <a:pt x="1919" y="1792"/>
                  </a:lnTo>
                  <a:lnTo>
                    <a:pt x="1915" y="1780"/>
                  </a:lnTo>
                  <a:lnTo>
                    <a:pt x="1915" y="1769"/>
                  </a:lnTo>
                  <a:lnTo>
                    <a:pt x="1908" y="1771"/>
                  </a:lnTo>
                  <a:lnTo>
                    <a:pt x="1903" y="1762"/>
                  </a:lnTo>
                  <a:lnTo>
                    <a:pt x="1907" y="1774"/>
                  </a:lnTo>
                  <a:lnTo>
                    <a:pt x="1912" y="1770"/>
                  </a:lnTo>
                  <a:lnTo>
                    <a:pt x="1909" y="1787"/>
                  </a:lnTo>
                  <a:lnTo>
                    <a:pt x="1917" y="1794"/>
                  </a:lnTo>
                  <a:lnTo>
                    <a:pt x="1895" y="1805"/>
                  </a:lnTo>
                  <a:lnTo>
                    <a:pt x="1905" y="1796"/>
                  </a:lnTo>
                  <a:lnTo>
                    <a:pt x="1902" y="1784"/>
                  </a:lnTo>
                  <a:lnTo>
                    <a:pt x="1896" y="1796"/>
                  </a:lnTo>
                  <a:lnTo>
                    <a:pt x="1890" y="1794"/>
                  </a:lnTo>
                  <a:lnTo>
                    <a:pt x="1890" y="1785"/>
                  </a:lnTo>
                  <a:lnTo>
                    <a:pt x="1880" y="1788"/>
                  </a:lnTo>
                  <a:lnTo>
                    <a:pt x="1880" y="1775"/>
                  </a:lnTo>
                  <a:lnTo>
                    <a:pt x="1879" y="1750"/>
                  </a:lnTo>
                  <a:lnTo>
                    <a:pt x="1879" y="1775"/>
                  </a:lnTo>
                  <a:lnTo>
                    <a:pt x="1875" y="1770"/>
                  </a:lnTo>
                  <a:lnTo>
                    <a:pt x="1865" y="1771"/>
                  </a:lnTo>
                  <a:lnTo>
                    <a:pt x="1862" y="1778"/>
                  </a:lnTo>
                  <a:lnTo>
                    <a:pt x="1872" y="1790"/>
                  </a:lnTo>
                  <a:lnTo>
                    <a:pt x="1872" y="1804"/>
                  </a:lnTo>
                  <a:lnTo>
                    <a:pt x="1880" y="1801"/>
                  </a:lnTo>
                  <a:lnTo>
                    <a:pt x="1896" y="1816"/>
                  </a:lnTo>
                  <a:lnTo>
                    <a:pt x="1881" y="1824"/>
                  </a:lnTo>
                  <a:lnTo>
                    <a:pt x="1889" y="1826"/>
                  </a:lnTo>
                  <a:lnTo>
                    <a:pt x="1897" y="1818"/>
                  </a:lnTo>
                  <a:lnTo>
                    <a:pt x="1915" y="1832"/>
                  </a:lnTo>
                  <a:lnTo>
                    <a:pt x="1862" y="1860"/>
                  </a:lnTo>
                  <a:lnTo>
                    <a:pt x="1854" y="1853"/>
                  </a:lnTo>
                  <a:lnTo>
                    <a:pt x="1854" y="1840"/>
                  </a:lnTo>
                  <a:lnTo>
                    <a:pt x="1846" y="1839"/>
                  </a:lnTo>
                  <a:lnTo>
                    <a:pt x="1837" y="1823"/>
                  </a:lnTo>
                  <a:lnTo>
                    <a:pt x="1829" y="1828"/>
                  </a:lnTo>
                  <a:lnTo>
                    <a:pt x="1836" y="1830"/>
                  </a:lnTo>
                  <a:lnTo>
                    <a:pt x="1842" y="1837"/>
                  </a:lnTo>
                  <a:lnTo>
                    <a:pt x="1839" y="1841"/>
                  </a:lnTo>
                  <a:lnTo>
                    <a:pt x="1824" y="1838"/>
                  </a:lnTo>
                  <a:lnTo>
                    <a:pt x="1836" y="1849"/>
                  </a:lnTo>
                  <a:lnTo>
                    <a:pt x="1836" y="1858"/>
                  </a:lnTo>
                  <a:lnTo>
                    <a:pt x="1835" y="1868"/>
                  </a:lnTo>
                  <a:lnTo>
                    <a:pt x="1839" y="1877"/>
                  </a:lnTo>
                  <a:lnTo>
                    <a:pt x="1833" y="1880"/>
                  </a:lnTo>
                  <a:lnTo>
                    <a:pt x="1804" y="1902"/>
                  </a:lnTo>
                  <a:lnTo>
                    <a:pt x="1812" y="1871"/>
                  </a:lnTo>
                  <a:lnTo>
                    <a:pt x="1799" y="1880"/>
                  </a:lnTo>
                  <a:lnTo>
                    <a:pt x="1806" y="1886"/>
                  </a:lnTo>
                  <a:lnTo>
                    <a:pt x="1799" y="1901"/>
                  </a:lnTo>
                  <a:lnTo>
                    <a:pt x="1788" y="1896"/>
                  </a:lnTo>
                  <a:lnTo>
                    <a:pt x="1790" y="1883"/>
                  </a:lnTo>
                  <a:lnTo>
                    <a:pt x="1768" y="1898"/>
                  </a:lnTo>
                  <a:lnTo>
                    <a:pt x="1768" y="1891"/>
                  </a:lnTo>
                  <a:lnTo>
                    <a:pt x="1761" y="1892"/>
                  </a:lnTo>
                  <a:lnTo>
                    <a:pt x="1764" y="1901"/>
                  </a:lnTo>
                  <a:lnTo>
                    <a:pt x="1743" y="1913"/>
                  </a:lnTo>
                  <a:lnTo>
                    <a:pt x="1748" y="1916"/>
                  </a:lnTo>
                  <a:lnTo>
                    <a:pt x="1742" y="1921"/>
                  </a:lnTo>
                  <a:lnTo>
                    <a:pt x="1748" y="1917"/>
                  </a:lnTo>
                  <a:lnTo>
                    <a:pt x="1771" y="1915"/>
                  </a:lnTo>
                  <a:lnTo>
                    <a:pt x="1789" y="1903"/>
                  </a:lnTo>
                  <a:lnTo>
                    <a:pt x="1790" y="1922"/>
                  </a:lnTo>
                  <a:lnTo>
                    <a:pt x="1772" y="1945"/>
                  </a:lnTo>
                  <a:lnTo>
                    <a:pt x="1756" y="1968"/>
                  </a:lnTo>
                  <a:lnTo>
                    <a:pt x="1745" y="1966"/>
                  </a:lnTo>
                  <a:lnTo>
                    <a:pt x="1752" y="1963"/>
                  </a:lnTo>
                  <a:lnTo>
                    <a:pt x="1738" y="1954"/>
                  </a:lnTo>
                  <a:lnTo>
                    <a:pt x="1723" y="1961"/>
                  </a:lnTo>
                  <a:lnTo>
                    <a:pt x="1726" y="1954"/>
                  </a:lnTo>
                  <a:lnTo>
                    <a:pt x="1699" y="1958"/>
                  </a:lnTo>
                  <a:lnTo>
                    <a:pt x="1697" y="1953"/>
                  </a:lnTo>
                  <a:lnTo>
                    <a:pt x="1691" y="1955"/>
                  </a:lnTo>
                  <a:lnTo>
                    <a:pt x="1696" y="1960"/>
                  </a:lnTo>
                  <a:lnTo>
                    <a:pt x="1699" y="1966"/>
                  </a:lnTo>
                  <a:lnTo>
                    <a:pt x="1718" y="1963"/>
                  </a:lnTo>
                  <a:lnTo>
                    <a:pt x="1715" y="1976"/>
                  </a:lnTo>
                  <a:lnTo>
                    <a:pt x="1731" y="1990"/>
                  </a:lnTo>
                  <a:lnTo>
                    <a:pt x="1724" y="1989"/>
                  </a:lnTo>
                  <a:lnTo>
                    <a:pt x="1730" y="1994"/>
                  </a:lnTo>
                  <a:lnTo>
                    <a:pt x="1723" y="2005"/>
                  </a:lnTo>
                  <a:lnTo>
                    <a:pt x="1715" y="2006"/>
                  </a:lnTo>
                  <a:lnTo>
                    <a:pt x="1724" y="2007"/>
                  </a:lnTo>
                  <a:lnTo>
                    <a:pt x="1733" y="1990"/>
                  </a:lnTo>
                  <a:lnTo>
                    <a:pt x="1744" y="1994"/>
                  </a:lnTo>
                  <a:lnTo>
                    <a:pt x="1728" y="2022"/>
                  </a:lnTo>
                  <a:lnTo>
                    <a:pt x="1711" y="2075"/>
                  </a:lnTo>
                  <a:lnTo>
                    <a:pt x="1693" y="2075"/>
                  </a:lnTo>
                  <a:lnTo>
                    <a:pt x="1692" y="2049"/>
                  </a:lnTo>
                  <a:lnTo>
                    <a:pt x="1689" y="2069"/>
                  </a:lnTo>
                  <a:lnTo>
                    <a:pt x="1674" y="2079"/>
                  </a:lnTo>
                  <a:lnTo>
                    <a:pt x="1645" y="2052"/>
                  </a:lnTo>
                  <a:lnTo>
                    <a:pt x="1658" y="2080"/>
                  </a:lnTo>
                  <a:lnTo>
                    <a:pt x="1637" y="2081"/>
                  </a:lnTo>
                  <a:lnTo>
                    <a:pt x="1684" y="2095"/>
                  </a:lnTo>
                  <a:lnTo>
                    <a:pt x="1708" y="2087"/>
                  </a:lnTo>
                  <a:lnTo>
                    <a:pt x="1692" y="2127"/>
                  </a:lnTo>
                  <a:lnTo>
                    <a:pt x="1697" y="2145"/>
                  </a:lnTo>
                  <a:lnTo>
                    <a:pt x="1678" y="2150"/>
                  </a:lnTo>
                  <a:lnTo>
                    <a:pt x="1681" y="2179"/>
                  </a:lnTo>
                  <a:lnTo>
                    <a:pt x="1693" y="2190"/>
                  </a:lnTo>
                  <a:lnTo>
                    <a:pt x="1701" y="2233"/>
                  </a:lnTo>
                  <a:lnTo>
                    <a:pt x="1706" y="2250"/>
                  </a:lnTo>
                  <a:lnTo>
                    <a:pt x="1696" y="2260"/>
                  </a:lnTo>
                  <a:lnTo>
                    <a:pt x="1706" y="2280"/>
                  </a:lnTo>
                  <a:lnTo>
                    <a:pt x="1716" y="2286"/>
                  </a:lnTo>
                  <a:lnTo>
                    <a:pt x="1719" y="2324"/>
                  </a:lnTo>
                  <a:lnTo>
                    <a:pt x="1739" y="2350"/>
                  </a:lnTo>
                  <a:lnTo>
                    <a:pt x="1734" y="2364"/>
                  </a:lnTo>
                  <a:lnTo>
                    <a:pt x="1746" y="2362"/>
                  </a:lnTo>
                  <a:lnTo>
                    <a:pt x="1754" y="2375"/>
                  </a:lnTo>
                  <a:lnTo>
                    <a:pt x="1728" y="2371"/>
                  </a:lnTo>
                  <a:lnTo>
                    <a:pt x="1728" y="2378"/>
                  </a:lnTo>
                  <a:lnTo>
                    <a:pt x="1713" y="2382"/>
                  </a:lnTo>
                  <a:lnTo>
                    <a:pt x="1712" y="2398"/>
                  </a:lnTo>
                  <a:lnTo>
                    <a:pt x="1701" y="2398"/>
                  </a:lnTo>
                  <a:lnTo>
                    <a:pt x="1670" y="2378"/>
                  </a:lnTo>
                  <a:lnTo>
                    <a:pt x="1674" y="2374"/>
                  </a:lnTo>
                  <a:lnTo>
                    <a:pt x="1667" y="2371"/>
                  </a:lnTo>
                  <a:lnTo>
                    <a:pt x="1660" y="2359"/>
                  </a:lnTo>
                  <a:lnTo>
                    <a:pt x="1616" y="2350"/>
                  </a:lnTo>
                  <a:lnTo>
                    <a:pt x="1580" y="2348"/>
                  </a:lnTo>
                  <a:lnTo>
                    <a:pt x="1574" y="2354"/>
                  </a:lnTo>
                  <a:lnTo>
                    <a:pt x="1572" y="2347"/>
                  </a:lnTo>
                  <a:lnTo>
                    <a:pt x="1548" y="2350"/>
                  </a:lnTo>
                  <a:lnTo>
                    <a:pt x="1531" y="2339"/>
                  </a:lnTo>
                  <a:lnTo>
                    <a:pt x="1534" y="2335"/>
                  </a:lnTo>
                  <a:lnTo>
                    <a:pt x="1531" y="2331"/>
                  </a:lnTo>
                  <a:lnTo>
                    <a:pt x="1524" y="2336"/>
                  </a:lnTo>
                  <a:lnTo>
                    <a:pt x="1519" y="2325"/>
                  </a:lnTo>
                  <a:lnTo>
                    <a:pt x="1512" y="2326"/>
                  </a:lnTo>
                  <a:lnTo>
                    <a:pt x="1499" y="2311"/>
                  </a:lnTo>
                  <a:lnTo>
                    <a:pt x="1492" y="2316"/>
                  </a:lnTo>
                  <a:lnTo>
                    <a:pt x="1470" y="2302"/>
                  </a:lnTo>
                  <a:lnTo>
                    <a:pt x="1454" y="2306"/>
                  </a:lnTo>
                  <a:lnTo>
                    <a:pt x="1426" y="2276"/>
                  </a:lnTo>
                  <a:lnTo>
                    <a:pt x="1409" y="2278"/>
                  </a:lnTo>
                  <a:lnTo>
                    <a:pt x="1403" y="2271"/>
                  </a:lnTo>
                  <a:lnTo>
                    <a:pt x="1370" y="2264"/>
                  </a:lnTo>
                  <a:lnTo>
                    <a:pt x="1371" y="2249"/>
                  </a:lnTo>
                  <a:lnTo>
                    <a:pt x="1358" y="2237"/>
                  </a:lnTo>
                  <a:lnTo>
                    <a:pt x="1359" y="2228"/>
                  </a:lnTo>
                  <a:lnTo>
                    <a:pt x="1337" y="2167"/>
                  </a:lnTo>
                  <a:lnTo>
                    <a:pt x="1317" y="2147"/>
                  </a:lnTo>
                  <a:lnTo>
                    <a:pt x="1317" y="2136"/>
                  </a:lnTo>
                  <a:lnTo>
                    <a:pt x="1305" y="2128"/>
                  </a:lnTo>
                  <a:lnTo>
                    <a:pt x="1310" y="2091"/>
                  </a:lnTo>
                  <a:lnTo>
                    <a:pt x="1304" y="2075"/>
                  </a:lnTo>
                  <a:lnTo>
                    <a:pt x="1289" y="2065"/>
                  </a:lnTo>
                  <a:lnTo>
                    <a:pt x="1302" y="2027"/>
                  </a:lnTo>
                  <a:lnTo>
                    <a:pt x="1295" y="2023"/>
                  </a:lnTo>
                  <a:lnTo>
                    <a:pt x="1291" y="2000"/>
                  </a:lnTo>
                  <a:lnTo>
                    <a:pt x="1259" y="1988"/>
                  </a:lnTo>
                  <a:lnTo>
                    <a:pt x="1239" y="1961"/>
                  </a:lnTo>
                  <a:lnTo>
                    <a:pt x="1228" y="1956"/>
                  </a:lnTo>
                  <a:lnTo>
                    <a:pt x="1216" y="1915"/>
                  </a:lnTo>
                  <a:lnTo>
                    <a:pt x="1207" y="1910"/>
                  </a:lnTo>
                  <a:lnTo>
                    <a:pt x="1187" y="1877"/>
                  </a:lnTo>
                  <a:lnTo>
                    <a:pt x="1166" y="1865"/>
                  </a:lnTo>
                  <a:lnTo>
                    <a:pt x="1163" y="1856"/>
                  </a:lnTo>
                  <a:lnTo>
                    <a:pt x="1149" y="1847"/>
                  </a:lnTo>
                  <a:lnTo>
                    <a:pt x="1151" y="1839"/>
                  </a:lnTo>
                  <a:lnTo>
                    <a:pt x="1140" y="1822"/>
                  </a:lnTo>
                  <a:lnTo>
                    <a:pt x="1137" y="1803"/>
                  </a:lnTo>
                  <a:lnTo>
                    <a:pt x="1143" y="1799"/>
                  </a:lnTo>
                  <a:lnTo>
                    <a:pt x="1129" y="1788"/>
                  </a:lnTo>
                  <a:lnTo>
                    <a:pt x="1132" y="1779"/>
                  </a:lnTo>
                  <a:lnTo>
                    <a:pt x="1115" y="1762"/>
                  </a:lnTo>
                  <a:lnTo>
                    <a:pt x="1099" y="1710"/>
                  </a:lnTo>
                  <a:lnTo>
                    <a:pt x="1088" y="1703"/>
                  </a:lnTo>
                  <a:lnTo>
                    <a:pt x="1086" y="1668"/>
                  </a:lnTo>
                  <a:lnTo>
                    <a:pt x="1068" y="1648"/>
                  </a:lnTo>
                  <a:lnTo>
                    <a:pt x="1063" y="1631"/>
                  </a:lnTo>
                  <a:lnTo>
                    <a:pt x="1024" y="1600"/>
                  </a:lnTo>
                  <a:lnTo>
                    <a:pt x="1013" y="1577"/>
                  </a:lnTo>
                  <a:lnTo>
                    <a:pt x="977" y="1563"/>
                  </a:lnTo>
                  <a:lnTo>
                    <a:pt x="979" y="1541"/>
                  </a:lnTo>
                  <a:lnTo>
                    <a:pt x="969" y="1551"/>
                  </a:lnTo>
                  <a:lnTo>
                    <a:pt x="970" y="1536"/>
                  </a:lnTo>
                  <a:lnTo>
                    <a:pt x="957" y="1533"/>
                  </a:lnTo>
                  <a:lnTo>
                    <a:pt x="949" y="1514"/>
                  </a:lnTo>
                  <a:lnTo>
                    <a:pt x="952" y="1509"/>
                  </a:lnTo>
                  <a:lnTo>
                    <a:pt x="943" y="1510"/>
                  </a:lnTo>
                  <a:lnTo>
                    <a:pt x="940" y="1503"/>
                  </a:lnTo>
                  <a:lnTo>
                    <a:pt x="926" y="1509"/>
                  </a:lnTo>
                  <a:lnTo>
                    <a:pt x="926" y="1498"/>
                  </a:lnTo>
                  <a:lnTo>
                    <a:pt x="918" y="1508"/>
                  </a:lnTo>
                  <a:lnTo>
                    <a:pt x="906" y="1509"/>
                  </a:lnTo>
                  <a:lnTo>
                    <a:pt x="884" y="1501"/>
                  </a:lnTo>
                  <a:lnTo>
                    <a:pt x="875" y="1502"/>
                  </a:lnTo>
                  <a:lnTo>
                    <a:pt x="873" y="1494"/>
                  </a:lnTo>
                  <a:lnTo>
                    <a:pt x="852" y="1499"/>
                  </a:lnTo>
                  <a:lnTo>
                    <a:pt x="843" y="1491"/>
                  </a:lnTo>
                  <a:lnTo>
                    <a:pt x="826" y="1498"/>
                  </a:lnTo>
                  <a:lnTo>
                    <a:pt x="777" y="1473"/>
                  </a:lnTo>
                  <a:lnTo>
                    <a:pt x="768" y="1480"/>
                  </a:lnTo>
                  <a:lnTo>
                    <a:pt x="763" y="1498"/>
                  </a:lnTo>
                  <a:lnTo>
                    <a:pt x="741" y="1492"/>
                  </a:lnTo>
                  <a:lnTo>
                    <a:pt x="731" y="1499"/>
                  </a:lnTo>
                  <a:lnTo>
                    <a:pt x="728" y="1493"/>
                  </a:lnTo>
                  <a:lnTo>
                    <a:pt x="715" y="1502"/>
                  </a:lnTo>
                  <a:lnTo>
                    <a:pt x="707" y="1499"/>
                  </a:lnTo>
                  <a:lnTo>
                    <a:pt x="679" y="1544"/>
                  </a:lnTo>
                  <a:lnTo>
                    <a:pt x="675" y="1570"/>
                  </a:lnTo>
                  <a:lnTo>
                    <a:pt x="662" y="1582"/>
                  </a:lnTo>
                  <a:lnTo>
                    <a:pt x="655" y="1600"/>
                  </a:lnTo>
                  <a:lnTo>
                    <a:pt x="663" y="1609"/>
                  </a:lnTo>
                  <a:lnTo>
                    <a:pt x="639" y="1616"/>
                  </a:lnTo>
                  <a:lnTo>
                    <a:pt x="603" y="1660"/>
                  </a:lnTo>
                  <a:lnTo>
                    <a:pt x="581" y="1652"/>
                  </a:lnTo>
                  <a:lnTo>
                    <a:pt x="579" y="1657"/>
                  </a:lnTo>
                  <a:lnTo>
                    <a:pt x="570" y="1642"/>
                  </a:lnTo>
                  <a:lnTo>
                    <a:pt x="562" y="1645"/>
                  </a:lnTo>
                  <a:lnTo>
                    <a:pt x="543" y="1635"/>
                  </a:lnTo>
                  <a:lnTo>
                    <a:pt x="534" y="1618"/>
                  </a:lnTo>
                  <a:lnTo>
                    <a:pt x="497" y="1605"/>
                  </a:lnTo>
                  <a:lnTo>
                    <a:pt x="494" y="1596"/>
                  </a:lnTo>
                  <a:lnTo>
                    <a:pt x="486" y="1596"/>
                  </a:lnTo>
                  <a:lnTo>
                    <a:pt x="490" y="1584"/>
                  </a:lnTo>
                  <a:lnTo>
                    <a:pt x="486" y="1588"/>
                  </a:lnTo>
                  <a:lnTo>
                    <a:pt x="437" y="1570"/>
                  </a:lnTo>
                  <a:lnTo>
                    <a:pt x="415" y="1552"/>
                  </a:lnTo>
                  <a:lnTo>
                    <a:pt x="410" y="1533"/>
                  </a:lnTo>
                  <a:lnTo>
                    <a:pt x="377" y="1515"/>
                  </a:lnTo>
                  <a:lnTo>
                    <a:pt x="350" y="1484"/>
                  </a:lnTo>
                  <a:lnTo>
                    <a:pt x="344" y="1455"/>
                  </a:lnTo>
                  <a:lnTo>
                    <a:pt x="328" y="1432"/>
                  </a:lnTo>
                  <a:lnTo>
                    <a:pt x="327" y="1399"/>
                  </a:lnTo>
                  <a:lnTo>
                    <a:pt x="332" y="1379"/>
                  </a:lnTo>
                  <a:lnTo>
                    <a:pt x="329" y="1358"/>
                  </a:lnTo>
                  <a:lnTo>
                    <a:pt x="310" y="1332"/>
                  </a:lnTo>
                  <a:lnTo>
                    <a:pt x="312" y="1326"/>
                  </a:lnTo>
                  <a:lnTo>
                    <a:pt x="304" y="1322"/>
                  </a:lnTo>
                  <a:lnTo>
                    <a:pt x="300" y="1282"/>
                  </a:lnTo>
                  <a:lnTo>
                    <a:pt x="283" y="1265"/>
                  </a:lnTo>
                  <a:lnTo>
                    <a:pt x="282" y="1256"/>
                  </a:lnTo>
                  <a:lnTo>
                    <a:pt x="270" y="1253"/>
                  </a:lnTo>
                  <a:lnTo>
                    <a:pt x="244" y="1223"/>
                  </a:lnTo>
                  <a:lnTo>
                    <a:pt x="236" y="1226"/>
                  </a:lnTo>
                  <a:lnTo>
                    <a:pt x="231" y="1218"/>
                  </a:lnTo>
                  <a:lnTo>
                    <a:pt x="225" y="1220"/>
                  </a:lnTo>
                  <a:lnTo>
                    <a:pt x="211" y="1211"/>
                  </a:lnTo>
                  <a:lnTo>
                    <a:pt x="209" y="1199"/>
                  </a:lnTo>
                  <a:lnTo>
                    <a:pt x="184" y="1176"/>
                  </a:lnTo>
                  <a:lnTo>
                    <a:pt x="177" y="1155"/>
                  </a:lnTo>
                  <a:lnTo>
                    <a:pt x="147" y="1133"/>
                  </a:lnTo>
                  <a:lnTo>
                    <a:pt x="109" y="1080"/>
                  </a:lnTo>
                  <a:close/>
                  <a:moveTo>
                    <a:pt x="2200" y="1650"/>
                  </a:moveTo>
                  <a:lnTo>
                    <a:pt x="2229" y="1631"/>
                  </a:lnTo>
                  <a:lnTo>
                    <a:pt x="2233" y="1636"/>
                  </a:lnTo>
                  <a:lnTo>
                    <a:pt x="2164" y="1686"/>
                  </a:lnTo>
                  <a:lnTo>
                    <a:pt x="2200" y="1650"/>
                  </a:lnTo>
                  <a:close/>
                  <a:moveTo>
                    <a:pt x="1912" y="1852"/>
                  </a:moveTo>
                  <a:lnTo>
                    <a:pt x="1827" y="1913"/>
                  </a:lnTo>
                  <a:lnTo>
                    <a:pt x="1833" y="1890"/>
                  </a:lnTo>
                  <a:lnTo>
                    <a:pt x="1846" y="1887"/>
                  </a:lnTo>
                  <a:lnTo>
                    <a:pt x="1887" y="1857"/>
                  </a:lnTo>
                  <a:lnTo>
                    <a:pt x="1900" y="1856"/>
                  </a:lnTo>
                  <a:lnTo>
                    <a:pt x="1908" y="1841"/>
                  </a:lnTo>
                  <a:lnTo>
                    <a:pt x="1912" y="1852"/>
                  </a:lnTo>
                  <a:close/>
                  <a:moveTo>
                    <a:pt x="1806" y="1917"/>
                  </a:moveTo>
                  <a:lnTo>
                    <a:pt x="1820" y="1899"/>
                  </a:lnTo>
                  <a:lnTo>
                    <a:pt x="1826" y="1905"/>
                  </a:lnTo>
                  <a:lnTo>
                    <a:pt x="1824" y="1916"/>
                  </a:lnTo>
                  <a:lnTo>
                    <a:pt x="1784" y="1962"/>
                  </a:lnTo>
                  <a:lnTo>
                    <a:pt x="1789" y="1946"/>
                  </a:lnTo>
                  <a:lnTo>
                    <a:pt x="1804" y="1930"/>
                  </a:lnTo>
                  <a:lnTo>
                    <a:pt x="1799" y="1926"/>
                  </a:lnTo>
                  <a:lnTo>
                    <a:pt x="1806" y="1917"/>
                  </a:lnTo>
                  <a:close/>
                  <a:moveTo>
                    <a:pt x="1721" y="2083"/>
                  </a:moveTo>
                  <a:lnTo>
                    <a:pt x="1718" y="2099"/>
                  </a:lnTo>
                  <a:lnTo>
                    <a:pt x="1719" y="2083"/>
                  </a:lnTo>
                  <a:lnTo>
                    <a:pt x="1727" y="2049"/>
                  </a:lnTo>
                  <a:lnTo>
                    <a:pt x="1744" y="2019"/>
                  </a:lnTo>
                  <a:lnTo>
                    <a:pt x="1743" y="2003"/>
                  </a:lnTo>
                  <a:lnTo>
                    <a:pt x="1753" y="2012"/>
                  </a:lnTo>
                  <a:lnTo>
                    <a:pt x="1760" y="1991"/>
                  </a:lnTo>
                  <a:lnTo>
                    <a:pt x="1779" y="1968"/>
                  </a:lnTo>
                  <a:lnTo>
                    <a:pt x="1772" y="1967"/>
                  </a:lnTo>
                  <a:lnTo>
                    <a:pt x="1783" y="1965"/>
                  </a:lnTo>
                  <a:lnTo>
                    <a:pt x="1749" y="2020"/>
                  </a:lnTo>
                  <a:lnTo>
                    <a:pt x="1721" y="2083"/>
                  </a:lnTo>
                  <a:close/>
                  <a:moveTo>
                    <a:pt x="1731" y="2233"/>
                  </a:moveTo>
                  <a:lnTo>
                    <a:pt x="1720" y="2210"/>
                  </a:lnTo>
                  <a:lnTo>
                    <a:pt x="1715" y="2185"/>
                  </a:lnTo>
                  <a:lnTo>
                    <a:pt x="1713" y="2163"/>
                  </a:lnTo>
                  <a:lnTo>
                    <a:pt x="1713" y="2121"/>
                  </a:lnTo>
                  <a:lnTo>
                    <a:pt x="1715" y="2102"/>
                  </a:lnTo>
                  <a:lnTo>
                    <a:pt x="1718" y="2101"/>
                  </a:lnTo>
                  <a:lnTo>
                    <a:pt x="1715" y="2124"/>
                  </a:lnTo>
                  <a:lnTo>
                    <a:pt x="1716" y="2157"/>
                  </a:lnTo>
                  <a:lnTo>
                    <a:pt x="1720" y="2188"/>
                  </a:lnTo>
                  <a:lnTo>
                    <a:pt x="1733" y="2233"/>
                  </a:lnTo>
                  <a:lnTo>
                    <a:pt x="1744" y="2273"/>
                  </a:lnTo>
                  <a:lnTo>
                    <a:pt x="1751" y="2308"/>
                  </a:lnTo>
                  <a:lnTo>
                    <a:pt x="1756" y="2347"/>
                  </a:lnTo>
                  <a:lnTo>
                    <a:pt x="1753" y="2350"/>
                  </a:lnTo>
                  <a:lnTo>
                    <a:pt x="1749" y="2310"/>
                  </a:lnTo>
                  <a:lnTo>
                    <a:pt x="1745" y="2288"/>
                  </a:lnTo>
                  <a:lnTo>
                    <a:pt x="1741" y="2273"/>
                  </a:lnTo>
                  <a:lnTo>
                    <a:pt x="1737" y="2260"/>
                  </a:lnTo>
                  <a:lnTo>
                    <a:pt x="1735" y="2247"/>
                  </a:lnTo>
                  <a:lnTo>
                    <a:pt x="1731" y="2233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6E6E6E">
                  <a:alpha val="52156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7" name="Freeform 43"/>
            <p:cNvSpPr>
              <a:spLocks/>
            </p:cNvSpPr>
            <p:nvPr/>
          </p:nvSpPr>
          <p:spPr bwMode="auto">
            <a:xfrm>
              <a:off x="2693988" y="4332288"/>
              <a:ext cx="974725" cy="1004887"/>
            </a:xfrm>
            <a:custGeom>
              <a:avLst/>
              <a:gdLst>
                <a:gd name="T0" fmla="*/ 2147483647 w 1228"/>
                <a:gd name="T1" fmla="*/ 2147483647 h 1265"/>
                <a:gd name="T2" fmla="*/ 2147483647 w 1228"/>
                <a:gd name="T3" fmla="*/ 2147483647 h 1265"/>
                <a:gd name="T4" fmla="*/ 2147483647 w 1228"/>
                <a:gd name="T5" fmla="*/ 2147483647 h 1265"/>
                <a:gd name="T6" fmla="*/ 2147483647 w 1228"/>
                <a:gd name="T7" fmla="*/ 2147483647 h 1265"/>
                <a:gd name="T8" fmla="*/ 2147483647 w 1228"/>
                <a:gd name="T9" fmla="*/ 2147483647 h 1265"/>
                <a:gd name="T10" fmla="*/ 2147483647 w 1228"/>
                <a:gd name="T11" fmla="*/ 2147483647 h 1265"/>
                <a:gd name="T12" fmla="*/ 2147483647 w 1228"/>
                <a:gd name="T13" fmla="*/ 2147483647 h 1265"/>
                <a:gd name="T14" fmla="*/ 2147483647 w 1228"/>
                <a:gd name="T15" fmla="*/ 0 h 1265"/>
                <a:gd name="T16" fmla="*/ 2147483647 w 1228"/>
                <a:gd name="T17" fmla="*/ 2147483647 h 1265"/>
                <a:gd name="T18" fmla="*/ 2147483647 w 1228"/>
                <a:gd name="T19" fmla="*/ 2147483647 h 1265"/>
                <a:gd name="T20" fmla="*/ 2147483647 w 1228"/>
                <a:gd name="T21" fmla="*/ 2147483647 h 1265"/>
                <a:gd name="T22" fmla="*/ 2147483647 w 1228"/>
                <a:gd name="T23" fmla="*/ 2147483647 h 1265"/>
                <a:gd name="T24" fmla="*/ 2147483647 w 1228"/>
                <a:gd name="T25" fmla="*/ 2147483647 h 1265"/>
                <a:gd name="T26" fmla="*/ 2147483647 w 1228"/>
                <a:gd name="T27" fmla="*/ 2147483647 h 1265"/>
                <a:gd name="T28" fmla="*/ 2147483647 w 1228"/>
                <a:gd name="T29" fmla="*/ 2147483647 h 1265"/>
                <a:gd name="T30" fmla="*/ 2147483647 w 1228"/>
                <a:gd name="T31" fmla="*/ 2147483647 h 1265"/>
                <a:gd name="T32" fmla="*/ 2147483647 w 1228"/>
                <a:gd name="T33" fmla="*/ 2147483647 h 1265"/>
                <a:gd name="T34" fmla="*/ 2147483647 w 1228"/>
                <a:gd name="T35" fmla="*/ 2147483647 h 1265"/>
                <a:gd name="T36" fmla="*/ 2147483647 w 1228"/>
                <a:gd name="T37" fmla="*/ 2147483647 h 1265"/>
                <a:gd name="T38" fmla="*/ 2147483647 w 1228"/>
                <a:gd name="T39" fmla="*/ 2147483647 h 1265"/>
                <a:gd name="T40" fmla="*/ 2147483647 w 1228"/>
                <a:gd name="T41" fmla="*/ 2147483647 h 1265"/>
                <a:gd name="T42" fmla="*/ 2147483647 w 1228"/>
                <a:gd name="T43" fmla="*/ 2147483647 h 1265"/>
                <a:gd name="T44" fmla="*/ 2147483647 w 1228"/>
                <a:gd name="T45" fmla="*/ 2147483647 h 1265"/>
                <a:gd name="T46" fmla="*/ 2147483647 w 1228"/>
                <a:gd name="T47" fmla="*/ 2147483647 h 1265"/>
                <a:gd name="T48" fmla="*/ 2147483647 w 1228"/>
                <a:gd name="T49" fmla="*/ 2147483647 h 1265"/>
                <a:gd name="T50" fmla="*/ 2147483647 w 1228"/>
                <a:gd name="T51" fmla="*/ 2147483647 h 1265"/>
                <a:gd name="T52" fmla="*/ 2147483647 w 1228"/>
                <a:gd name="T53" fmla="*/ 2147483647 h 1265"/>
                <a:gd name="T54" fmla="*/ 2147483647 w 1228"/>
                <a:gd name="T55" fmla="*/ 2147483647 h 1265"/>
                <a:gd name="T56" fmla="*/ 2147483647 w 1228"/>
                <a:gd name="T57" fmla="*/ 2147483647 h 1265"/>
                <a:gd name="T58" fmla="*/ 2147483647 w 1228"/>
                <a:gd name="T59" fmla="*/ 2147483647 h 1265"/>
                <a:gd name="T60" fmla="*/ 2147483647 w 1228"/>
                <a:gd name="T61" fmla="*/ 2147483647 h 1265"/>
                <a:gd name="T62" fmla="*/ 2147483647 w 1228"/>
                <a:gd name="T63" fmla="*/ 2147483647 h 1265"/>
                <a:gd name="T64" fmla="*/ 2147483647 w 1228"/>
                <a:gd name="T65" fmla="*/ 2147483647 h 1265"/>
                <a:gd name="T66" fmla="*/ 2147483647 w 1228"/>
                <a:gd name="T67" fmla="*/ 2147483647 h 1265"/>
                <a:gd name="T68" fmla="*/ 2147483647 w 1228"/>
                <a:gd name="T69" fmla="*/ 2147483647 h 1265"/>
                <a:gd name="T70" fmla="*/ 2147483647 w 1228"/>
                <a:gd name="T71" fmla="*/ 2147483647 h 1265"/>
                <a:gd name="T72" fmla="*/ 2147483647 w 1228"/>
                <a:gd name="T73" fmla="*/ 2147483647 h 1265"/>
                <a:gd name="T74" fmla="*/ 2147483647 w 1228"/>
                <a:gd name="T75" fmla="*/ 2147483647 h 1265"/>
                <a:gd name="T76" fmla="*/ 2147483647 w 1228"/>
                <a:gd name="T77" fmla="*/ 2147483647 h 1265"/>
                <a:gd name="T78" fmla="*/ 2147483647 w 1228"/>
                <a:gd name="T79" fmla="*/ 2147483647 h 1265"/>
                <a:gd name="T80" fmla="*/ 2147483647 w 1228"/>
                <a:gd name="T81" fmla="*/ 2147483647 h 1265"/>
                <a:gd name="T82" fmla="*/ 2147483647 w 1228"/>
                <a:gd name="T83" fmla="*/ 2147483647 h 1265"/>
                <a:gd name="T84" fmla="*/ 2147483647 w 1228"/>
                <a:gd name="T85" fmla="*/ 2147483647 h 1265"/>
                <a:gd name="T86" fmla="*/ 2147483647 w 1228"/>
                <a:gd name="T87" fmla="*/ 2147483647 h 1265"/>
                <a:gd name="T88" fmla="*/ 2147483647 w 1228"/>
                <a:gd name="T89" fmla="*/ 2147483647 h 1265"/>
                <a:gd name="T90" fmla="*/ 2147483647 w 1228"/>
                <a:gd name="T91" fmla="*/ 2147483647 h 1265"/>
                <a:gd name="T92" fmla="*/ 2147483647 w 1228"/>
                <a:gd name="T93" fmla="*/ 2147483647 h 1265"/>
                <a:gd name="T94" fmla="*/ 2147483647 w 1228"/>
                <a:gd name="T95" fmla="*/ 2147483647 h 1265"/>
                <a:gd name="T96" fmla="*/ 2147483647 w 1228"/>
                <a:gd name="T97" fmla="*/ 2147483647 h 1265"/>
                <a:gd name="T98" fmla="*/ 2147483647 w 1228"/>
                <a:gd name="T99" fmla="*/ 2147483647 h 1265"/>
                <a:gd name="T100" fmla="*/ 2147483647 w 1228"/>
                <a:gd name="T101" fmla="*/ 2147483647 h 1265"/>
                <a:gd name="T102" fmla="*/ 2147483647 w 1228"/>
                <a:gd name="T103" fmla="*/ 2147483647 h 1265"/>
                <a:gd name="T104" fmla="*/ 2147483647 w 1228"/>
                <a:gd name="T105" fmla="*/ 2147483647 h 1265"/>
                <a:gd name="T106" fmla="*/ 2147483647 w 1228"/>
                <a:gd name="T107" fmla="*/ 2147483647 h 1265"/>
                <a:gd name="T108" fmla="*/ 2147483647 w 1228"/>
                <a:gd name="T109" fmla="*/ 2147483647 h 1265"/>
                <a:gd name="T110" fmla="*/ 2147483647 w 1228"/>
                <a:gd name="T111" fmla="*/ 2147483647 h 1265"/>
                <a:gd name="T112" fmla="*/ 0 w 1228"/>
                <a:gd name="T113" fmla="*/ 2147483647 h 1265"/>
                <a:gd name="T114" fmla="*/ 2147483647 w 1228"/>
                <a:gd name="T115" fmla="*/ 2147483647 h 12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28"/>
                <a:gd name="T175" fmla="*/ 0 h 1265"/>
                <a:gd name="T176" fmla="*/ 1228 w 1228"/>
                <a:gd name="T177" fmla="*/ 1265 h 12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28" h="1265">
                  <a:moveTo>
                    <a:pt x="34" y="1004"/>
                  </a:moveTo>
                  <a:lnTo>
                    <a:pt x="43" y="929"/>
                  </a:lnTo>
                  <a:lnTo>
                    <a:pt x="57" y="835"/>
                  </a:lnTo>
                  <a:lnTo>
                    <a:pt x="74" y="709"/>
                  </a:lnTo>
                  <a:lnTo>
                    <a:pt x="98" y="530"/>
                  </a:lnTo>
                  <a:lnTo>
                    <a:pt x="110" y="450"/>
                  </a:lnTo>
                  <a:lnTo>
                    <a:pt x="142" y="220"/>
                  </a:lnTo>
                  <a:lnTo>
                    <a:pt x="172" y="0"/>
                  </a:lnTo>
                  <a:lnTo>
                    <a:pt x="289" y="15"/>
                  </a:lnTo>
                  <a:lnTo>
                    <a:pt x="446" y="34"/>
                  </a:lnTo>
                  <a:lnTo>
                    <a:pt x="457" y="35"/>
                  </a:lnTo>
                  <a:lnTo>
                    <a:pt x="548" y="46"/>
                  </a:lnTo>
                  <a:lnTo>
                    <a:pt x="552" y="49"/>
                  </a:lnTo>
                  <a:lnTo>
                    <a:pt x="620" y="56"/>
                  </a:lnTo>
                  <a:lnTo>
                    <a:pt x="704" y="65"/>
                  </a:lnTo>
                  <a:lnTo>
                    <a:pt x="753" y="70"/>
                  </a:lnTo>
                  <a:lnTo>
                    <a:pt x="840" y="79"/>
                  </a:lnTo>
                  <a:lnTo>
                    <a:pt x="852" y="80"/>
                  </a:lnTo>
                  <a:lnTo>
                    <a:pt x="1054" y="98"/>
                  </a:lnTo>
                  <a:lnTo>
                    <a:pt x="1214" y="109"/>
                  </a:lnTo>
                  <a:lnTo>
                    <a:pt x="1228" y="110"/>
                  </a:lnTo>
                  <a:lnTo>
                    <a:pt x="1219" y="223"/>
                  </a:lnTo>
                  <a:lnTo>
                    <a:pt x="1214" y="223"/>
                  </a:lnTo>
                  <a:lnTo>
                    <a:pt x="1207" y="320"/>
                  </a:lnTo>
                  <a:lnTo>
                    <a:pt x="1202" y="389"/>
                  </a:lnTo>
                  <a:lnTo>
                    <a:pt x="1201" y="416"/>
                  </a:lnTo>
                  <a:lnTo>
                    <a:pt x="1193" y="515"/>
                  </a:lnTo>
                  <a:lnTo>
                    <a:pt x="1190" y="562"/>
                  </a:lnTo>
                  <a:lnTo>
                    <a:pt x="1186" y="611"/>
                  </a:lnTo>
                  <a:lnTo>
                    <a:pt x="1178" y="707"/>
                  </a:lnTo>
                  <a:lnTo>
                    <a:pt x="1169" y="815"/>
                  </a:lnTo>
                  <a:lnTo>
                    <a:pt x="1164" y="872"/>
                  </a:lnTo>
                  <a:lnTo>
                    <a:pt x="1160" y="914"/>
                  </a:lnTo>
                  <a:lnTo>
                    <a:pt x="1151" y="1008"/>
                  </a:lnTo>
                  <a:lnTo>
                    <a:pt x="1142" y="1105"/>
                  </a:lnTo>
                  <a:lnTo>
                    <a:pt x="1136" y="1200"/>
                  </a:lnTo>
                  <a:lnTo>
                    <a:pt x="1134" y="1218"/>
                  </a:lnTo>
                  <a:lnTo>
                    <a:pt x="1083" y="1213"/>
                  </a:lnTo>
                  <a:lnTo>
                    <a:pt x="1010" y="1208"/>
                  </a:lnTo>
                  <a:lnTo>
                    <a:pt x="962" y="1204"/>
                  </a:lnTo>
                  <a:lnTo>
                    <a:pt x="956" y="1203"/>
                  </a:lnTo>
                  <a:lnTo>
                    <a:pt x="800" y="1190"/>
                  </a:lnTo>
                  <a:lnTo>
                    <a:pt x="787" y="1188"/>
                  </a:lnTo>
                  <a:lnTo>
                    <a:pt x="586" y="1169"/>
                  </a:lnTo>
                  <a:lnTo>
                    <a:pt x="515" y="1162"/>
                  </a:lnTo>
                  <a:lnTo>
                    <a:pt x="470" y="1157"/>
                  </a:lnTo>
                  <a:lnTo>
                    <a:pt x="465" y="1160"/>
                  </a:lnTo>
                  <a:lnTo>
                    <a:pt x="468" y="1163"/>
                  </a:lnTo>
                  <a:lnTo>
                    <a:pt x="466" y="1175"/>
                  </a:lnTo>
                  <a:lnTo>
                    <a:pt x="463" y="1179"/>
                  </a:lnTo>
                  <a:lnTo>
                    <a:pt x="468" y="1192"/>
                  </a:lnTo>
                  <a:lnTo>
                    <a:pt x="467" y="1197"/>
                  </a:lnTo>
                  <a:lnTo>
                    <a:pt x="481" y="1205"/>
                  </a:lnTo>
                  <a:lnTo>
                    <a:pt x="341" y="1190"/>
                  </a:lnTo>
                  <a:lnTo>
                    <a:pt x="171" y="1169"/>
                  </a:lnTo>
                  <a:lnTo>
                    <a:pt x="157" y="1265"/>
                  </a:lnTo>
                  <a:lnTo>
                    <a:pt x="0" y="1245"/>
                  </a:lnTo>
                  <a:lnTo>
                    <a:pt x="34" y="1004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8" name="Freeform 44"/>
            <p:cNvSpPr>
              <a:spLocks/>
            </p:cNvSpPr>
            <p:nvPr/>
          </p:nvSpPr>
          <p:spPr bwMode="auto">
            <a:xfrm>
              <a:off x="5756275" y="4730750"/>
              <a:ext cx="534988" cy="868363"/>
            </a:xfrm>
            <a:custGeom>
              <a:avLst/>
              <a:gdLst>
                <a:gd name="T0" fmla="*/ 2147483647 w 676"/>
                <a:gd name="T1" fmla="*/ 2147483647 h 1094"/>
                <a:gd name="T2" fmla="*/ 2147483647 w 676"/>
                <a:gd name="T3" fmla="*/ 2147483647 h 1094"/>
                <a:gd name="T4" fmla="*/ 2147483647 w 676"/>
                <a:gd name="T5" fmla="*/ 2147483647 h 1094"/>
                <a:gd name="T6" fmla="*/ 2147483647 w 676"/>
                <a:gd name="T7" fmla="*/ 2147483647 h 1094"/>
                <a:gd name="T8" fmla="*/ 2147483647 w 676"/>
                <a:gd name="T9" fmla="*/ 2147483647 h 1094"/>
                <a:gd name="T10" fmla="*/ 2147483647 w 676"/>
                <a:gd name="T11" fmla="*/ 2147483647 h 1094"/>
                <a:gd name="T12" fmla="*/ 2147483647 w 676"/>
                <a:gd name="T13" fmla="*/ 2147483647 h 1094"/>
                <a:gd name="T14" fmla="*/ 2147483647 w 676"/>
                <a:gd name="T15" fmla="*/ 2147483647 h 1094"/>
                <a:gd name="T16" fmla="*/ 2147483647 w 676"/>
                <a:gd name="T17" fmla="*/ 2147483647 h 1094"/>
                <a:gd name="T18" fmla="*/ 2147483647 w 676"/>
                <a:gd name="T19" fmla="*/ 2147483647 h 1094"/>
                <a:gd name="T20" fmla="*/ 2147483647 w 676"/>
                <a:gd name="T21" fmla="*/ 2147483647 h 1094"/>
                <a:gd name="T22" fmla="*/ 2147483647 w 676"/>
                <a:gd name="T23" fmla="*/ 2147483647 h 1094"/>
                <a:gd name="T24" fmla="*/ 2147483647 w 676"/>
                <a:gd name="T25" fmla="*/ 2147483647 h 1094"/>
                <a:gd name="T26" fmla="*/ 2147483647 w 676"/>
                <a:gd name="T27" fmla="*/ 2147483647 h 1094"/>
                <a:gd name="T28" fmla="*/ 2147483647 w 676"/>
                <a:gd name="T29" fmla="*/ 2147483647 h 1094"/>
                <a:gd name="T30" fmla="*/ 2147483647 w 676"/>
                <a:gd name="T31" fmla="*/ 2147483647 h 1094"/>
                <a:gd name="T32" fmla="*/ 2147483647 w 676"/>
                <a:gd name="T33" fmla="*/ 2147483647 h 1094"/>
                <a:gd name="T34" fmla="*/ 2147483647 w 676"/>
                <a:gd name="T35" fmla="*/ 2147483647 h 1094"/>
                <a:gd name="T36" fmla="*/ 2147483647 w 676"/>
                <a:gd name="T37" fmla="*/ 2147483647 h 1094"/>
                <a:gd name="T38" fmla="*/ 2147483647 w 676"/>
                <a:gd name="T39" fmla="*/ 2147483647 h 1094"/>
                <a:gd name="T40" fmla="*/ 2147483647 w 676"/>
                <a:gd name="T41" fmla="*/ 2147483647 h 1094"/>
                <a:gd name="T42" fmla="*/ 2147483647 w 676"/>
                <a:gd name="T43" fmla="*/ 2147483647 h 1094"/>
                <a:gd name="T44" fmla="*/ 2147483647 w 676"/>
                <a:gd name="T45" fmla="*/ 2147483647 h 1094"/>
                <a:gd name="T46" fmla="*/ 2147483647 w 676"/>
                <a:gd name="T47" fmla="*/ 2147483647 h 1094"/>
                <a:gd name="T48" fmla="*/ 2147483647 w 676"/>
                <a:gd name="T49" fmla="*/ 2147483647 h 1094"/>
                <a:gd name="T50" fmla="*/ 2147483647 w 676"/>
                <a:gd name="T51" fmla="*/ 2147483647 h 1094"/>
                <a:gd name="T52" fmla="*/ 2147483647 w 676"/>
                <a:gd name="T53" fmla="*/ 2147483647 h 1094"/>
                <a:gd name="T54" fmla="*/ 2147483647 w 676"/>
                <a:gd name="T55" fmla="*/ 2147483647 h 1094"/>
                <a:gd name="T56" fmla="*/ 2147483647 w 676"/>
                <a:gd name="T57" fmla="*/ 2147483647 h 1094"/>
                <a:gd name="T58" fmla="*/ 2147483647 w 676"/>
                <a:gd name="T59" fmla="*/ 2147483647 h 1094"/>
                <a:gd name="T60" fmla="*/ 2147483647 w 676"/>
                <a:gd name="T61" fmla="*/ 0 h 1094"/>
                <a:gd name="T62" fmla="*/ 2147483647 w 676"/>
                <a:gd name="T63" fmla="*/ 2147483647 h 1094"/>
                <a:gd name="T64" fmla="*/ 2147483647 w 676"/>
                <a:gd name="T65" fmla="*/ 2147483647 h 1094"/>
                <a:gd name="T66" fmla="*/ 2147483647 w 676"/>
                <a:gd name="T67" fmla="*/ 2147483647 h 1094"/>
                <a:gd name="T68" fmla="*/ 2147483647 w 676"/>
                <a:gd name="T69" fmla="*/ 2147483647 h 1094"/>
                <a:gd name="T70" fmla="*/ 2147483647 w 676"/>
                <a:gd name="T71" fmla="*/ 2147483647 h 1094"/>
                <a:gd name="T72" fmla="*/ 2147483647 w 676"/>
                <a:gd name="T73" fmla="*/ 2147483647 h 1094"/>
                <a:gd name="T74" fmla="*/ 2147483647 w 676"/>
                <a:gd name="T75" fmla="*/ 2147483647 h 1094"/>
                <a:gd name="T76" fmla="*/ 2147483647 w 676"/>
                <a:gd name="T77" fmla="*/ 2147483647 h 1094"/>
                <a:gd name="T78" fmla="*/ 2147483647 w 676"/>
                <a:gd name="T79" fmla="*/ 2147483647 h 1094"/>
                <a:gd name="T80" fmla="*/ 2147483647 w 676"/>
                <a:gd name="T81" fmla="*/ 2147483647 h 1094"/>
                <a:gd name="T82" fmla="*/ 2147483647 w 676"/>
                <a:gd name="T83" fmla="*/ 2147483647 h 1094"/>
                <a:gd name="T84" fmla="*/ 2147483647 w 676"/>
                <a:gd name="T85" fmla="*/ 2147483647 h 1094"/>
                <a:gd name="T86" fmla="*/ 2147483647 w 676"/>
                <a:gd name="T87" fmla="*/ 2147483647 h 1094"/>
                <a:gd name="T88" fmla="*/ 2147483647 w 676"/>
                <a:gd name="T89" fmla="*/ 2147483647 h 1094"/>
                <a:gd name="T90" fmla="*/ 2147483647 w 676"/>
                <a:gd name="T91" fmla="*/ 2147483647 h 1094"/>
                <a:gd name="T92" fmla="*/ 2147483647 w 676"/>
                <a:gd name="T93" fmla="*/ 2147483647 h 10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76"/>
                <a:gd name="T142" fmla="*/ 0 h 1094"/>
                <a:gd name="T143" fmla="*/ 676 w 676"/>
                <a:gd name="T144" fmla="*/ 1094 h 109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76" h="1094">
                  <a:moveTo>
                    <a:pt x="638" y="654"/>
                  </a:moveTo>
                  <a:lnTo>
                    <a:pt x="631" y="671"/>
                  </a:lnTo>
                  <a:lnTo>
                    <a:pt x="628" y="682"/>
                  </a:lnTo>
                  <a:lnTo>
                    <a:pt x="632" y="699"/>
                  </a:lnTo>
                  <a:lnTo>
                    <a:pt x="632" y="700"/>
                  </a:lnTo>
                  <a:lnTo>
                    <a:pt x="635" y="709"/>
                  </a:lnTo>
                  <a:lnTo>
                    <a:pt x="635" y="715"/>
                  </a:lnTo>
                  <a:lnTo>
                    <a:pt x="638" y="719"/>
                  </a:lnTo>
                  <a:lnTo>
                    <a:pt x="649" y="732"/>
                  </a:lnTo>
                  <a:lnTo>
                    <a:pt x="654" y="747"/>
                  </a:lnTo>
                  <a:lnTo>
                    <a:pt x="655" y="754"/>
                  </a:lnTo>
                  <a:lnTo>
                    <a:pt x="651" y="764"/>
                  </a:lnTo>
                  <a:lnTo>
                    <a:pt x="653" y="772"/>
                  </a:lnTo>
                  <a:lnTo>
                    <a:pt x="650" y="789"/>
                  </a:lnTo>
                  <a:lnTo>
                    <a:pt x="651" y="797"/>
                  </a:lnTo>
                  <a:lnTo>
                    <a:pt x="653" y="802"/>
                  </a:lnTo>
                  <a:lnTo>
                    <a:pt x="649" y="810"/>
                  </a:lnTo>
                  <a:lnTo>
                    <a:pt x="653" y="820"/>
                  </a:lnTo>
                  <a:lnTo>
                    <a:pt x="651" y="827"/>
                  </a:lnTo>
                  <a:lnTo>
                    <a:pt x="654" y="832"/>
                  </a:lnTo>
                  <a:lnTo>
                    <a:pt x="658" y="834"/>
                  </a:lnTo>
                  <a:lnTo>
                    <a:pt x="665" y="840"/>
                  </a:lnTo>
                  <a:lnTo>
                    <a:pt x="671" y="851"/>
                  </a:lnTo>
                  <a:lnTo>
                    <a:pt x="676" y="868"/>
                  </a:lnTo>
                  <a:lnTo>
                    <a:pt x="585" y="878"/>
                  </a:lnTo>
                  <a:lnTo>
                    <a:pt x="482" y="891"/>
                  </a:lnTo>
                  <a:lnTo>
                    <a:pt x="453" y="893"/>
                  </a:lnTo>
                  <a:lnTo>
                    <a:pt x="415" y="898"/>
                  </a:lnTo>
                  <a:lnTo>
                    <a:pt x="355" y="903"/>
                  </a:lnTo>
                  <a:lnTo>
                    <a:pt x="340" y="904"/>
                  </a:lnTo>
                  <a:lnTo>
                    <a:pt x="269" y="910"/>
                  </a:lnTo>
                  <a:lnTo>
                    <a:pt x="186" y="918"/>
                  </a:lnTo>
                  <a:lnTo>
                    <a:pt x="188" y="928"/>
                  </a:lnTo>
                  <a:lnTo>
                    <a:pt x="184" y="945"/>
                  </a:lnTo>
                  <a:lnTo>
                    <a:pt x="186" y="952"/>
                  </a:lnTo>
                  <a:lnTo>
                    <a:pt x="201" y="964"/>
                  </a:lnTo>
                  <a:lnTo>
                    <a:pt x="204" y="972"/>
                  </a:lnTo>
                  <a:lnTo>
                    <a:pt x="218" y="981"/>
                  </a:lnTo>
                  <a:lnTo>
                    <a:pt x="226" y="982"/>
                  </a:lnTo>
                  <a:lnTo>
                    <a:pt x="231" y="988"/>
                  </a:lnTo>
                  <a:lnTo>
                    <a:pt x="233" y="998"/>
                  </a:lnTo>
                  <a:lnTo>
                    <a:pt x="229" y="1012"/>
                  </a:lnTo>
                  <a:lnTo>
                    <a:pt x="224" y="1019"/>
                  </a:lnTo>
                  <a:lnTo>
                    <a:pt x="231" y="1029"/>
                  </a:lnTo>
                  <a:lnTo>
                    <a:pt x="234" y="1038"/>
                  </a:lnTo>
                  <a:lnTo>
                    <a:pt x="224" y="1057"/>
                  </a:lnTo>
                  <a:lnTo>
                    <a:pt x="202" y="1068"/>
                  </a:lnTo>
                  <a:lnTo>
                    <a:pt x="201" y="1077"/>
                  </a:lnTo>
                  <a:lnTo>
                    <a:pt x="164" y="1091"/>
                  </a:lnTo>
                  <a:lnTo>
                    <a:pt x="124" y="1094"/>
                  </a:lnTo>
                  <a:lnTo>
                    <a:pt x="166" y="1081"/>
                  </a:lnTo>
                  <a:lnTo>
                    <a:pt x="170" y="1074"/>
                  </a:lnTo>
                  <a:lnTo>
                    <a:pt x="140" y="1050"/>
                  </a:lnTo>
                  <a:lnTo>
                    <a:pt x="134" y="1006"/>
                  </a:lnTo>
                  <a:lnTo>
                    <a:pt x="111" y="981"/>
                  </a:lnTo>
                  <a:lnTo>
                    <a:pt x="97" y="1073"/>
                  </a:lnTo>
                  <a:lnTo>
                    <a:pt x="60" y="1061"/>
                  </a:lnTo>
                  <a:lnTo>
                    <a:pt x="45" y="1064"/>
                  </a:lnTo>
                  <a:lnTo>
                    <a:pt x="36" y="989"/>
                  </a:lnTo>
                  <a:lnTo>
                    <a:pt x="29" y="931"/>
                  </a:lnTo>
                  <a:lnTo>
                    <a:pt x="27" y="905"/>
                  </a:lnTo>
                  <a:lnTo>
                    <a:pt x="18" y="836"/>
                  </a:lnTo>
                  <a:lnTo>
                    <a:pt x="11" y="777"/>
                  </a:lnTo>
                  <a:lnTo>
                    <a:pt x="6" y="736"/>
                  </a:lnTo>
                  <a:lnTo>
                    <a:pt x="6" y="661"/>
                  </a:lnTo>
                  <a:lnTo>
                    <a:pt x="7" y="642"/>
                  </a:lnTo>
                  <a:lnTo>
                    <a:pt x="8" y="581"/>
                  </a:lnTo>
                  <a:lnTo>
                    <a:pt x="11" y="505"/>
                  </a:lnTo>
                  <a:lnTo>
                    <a:pt x="11" y="491"/>
                  </a:lnTo>
                  <a:lnTo>
                    <a:pt x="12" y="423"/>
                  </a:lnTo>
                  <a:lnTo>
                    <a:pt x="13" y="368"/>
                  </a:lnTo>
                  <a:lnTo>
                    <a:pt x="14" y="322"/>
                  </a:lnTo>
                  <a:lnTo>
                    <a:pt x="16" y="251"/>
                  </a:lnTo>
                  <a:lnTo>
                    <a:pt x="16" y="244"/>
                  </a:lnTo>
                  <a:lnTo>
                    <a:pt x="18" y="191"/>
                  </a:lnTo>
                  <a:lnTo>
                    <a:pt x="19" y="160"/>
                  </a:lnTo>
                  <a:lnTo>
                    <a:pt x="19" y="135"/>
                  </a:lnTo>
                  <a:lnTo>
                    <a:pt x="21" y="63"/>
                  </a:lnTo>
                  <a:lnTo>
                    <a:pt x="18" y="63"/>
                  </a:lnTo>
                  <a:lnTo>
                    <a:pt x="12" y="57"/>
                  </a:lnTo>
                  <a:lnTo>
                    <a:pt x="0" y="42"/>
                  </a:lnTo>
                  <a:lnTo>
                    <a:pt x="0" y="39"/>
                  </a:lnTo>
                  <a:lnTo>
                    <a:pt x="38" y="36"/>
                  </a:lnTo>
                  <a:lnTo>
                    <a:pt x="106" y="31"/>
                  </a:lnTo>
                  <a:lnTo>
                    <a:pt x="176" y="25"/>
                  </a:lnTo>
                  <a:lnTo>
                    <a:pt x="178" y="25"/>
                  </a:lnTo>
                  <a:lnTo>
                    <a:pt x="245" y="21"/>
                  </a:lnTo>
                  <a:lnTo>
                    <a:pt x="254" y="21"/>
                  </a:lnTo>
                  <a:lnTo>
                    <a:pt x="338" y="13"/>
                  </a:lnTo>
                  <a:lnTo>
                    <a:pt x="340" y="12"/>
                  </a:lnTo>
                  <a:lnTo>
                    <a:pt x="418" y="5"/>
                  </a:lnTo>
                  <a:lnTo>
                    <a:pt x="465" y="0"/>
                  </a:lnTo>
                  <a:lnTo>
                    <a:pt x="473" y="28"/>
                  </a:lnTo>
                  <a:lnTo>
                    <a:pt x="487" y="80"/>
                  </a:lnTo>
                  <a:lnTo>
                    <a:pt x="489" y="88"/>
                  </a:lnTo>
                  <a:lnTo>
                    <a:pt x="494" y="102"/>
                  </a:lnTo>
                  <a:lnTo>
                    <a:pt x="509" y="152"/>
                  </a:lnTo>
                  <a:lnTo>
                    <a:pt x="521" y="196"/>
                  </a:lnTo>
                  <a:lnTo>
                    <a:pt x="528" y="224"/>
                  </a:lnTo>
                  <a:lnTo>
                    <a:pt x="532" y="235"/>
                  </a:lnTo>
                  <a:lnTo>
                    <a:pt x="547" y="289"/>
                  </a:lnTo>
                  <a:lnTo>
                    <a:pt x="557" y="325"/>
                  </a:lnTo>
                  <a:lnTo>
                    <a:pt x="560" y="339"/>
                  </a:lnTo>
                  <a:lnTo>
                    <a:pt x="579" y="404"/>
                  </a:lnTo>
                  <a:lnTo>
                    <a:pt x="579" y="406"/>
                  </a:lnTo>
                  <a:lnTo>
                    <a:pt x="595" y="460"/>
                  </a:lnTo>
                  <a:lnTo>
                    <a:pt x="600" y="473"/>
                  </a:lnTo>
                  <a:lnTo>
                    <a:pt x="607" y="480"/>
                  </a:lnTo>
                  <a:lnTo>
                    <a:pt x="607" y="484"/>
                  </a:lnTo>
                  <a:lnTo>
                    <a:pt x="609" y="487"/>
                  </a:lnTo>
                  <a:lnTo>
                    <a:pt x="611" y="489"/>
                  </a:lnTo>
                  <a:lnTo>
                    <a:pt x="612" y="498"/>
                  </a:lnTo>
                  <a:lnTo>
                    <a:pt x="617" y="500"/>
                  </a:lnTo>
                  <a:lnTo>
                    <a:pt x="615" y="507"/>
                  </a:lnTo>
                  <a:lnTo>
                    <a:pt x="618" y="511"/>
                  </a:lnTo>
                  <a:lnTo>
                    <a:pt x="619" y="517"/>
                  </a:lnTo>
                  <a:lnTo>
                    <a:pt x="623" y="521"/>
                  </a:lnTo>
                  <a:lnTo>
                    <a:pt x="638" y="534"/>
                  </a:lnTo>
                  <a:lnTo>
                    <a:pt x="641" y="548"/>
                  </a:lnTo>
                  <a:lnTo>
                    <a:pt x="646" y="552"/>
                  </a:lnTo>
                  <a:lnTo>
                    <a:pt x="646" y="560"/>
                  </a:lnTo>
                  <a:lnTo>
                    <a:pt x="643" y="563"/>
                  </a:lnTo>
                  <a:lnTo>
                    <a:pt x="646" y="565"/>
                  </a:lnTo>
                  <a:lnTo>
                    <a:pt x="641" y="572"/>
                  </a:lnTo>
                  <a:lnTo>
                    <a:pt x="641" y="575"/>
                  </a:lnTo>
                  <a:lnTo>
                    <a:pt x="657" y="581"/>
                  </a:lnTo>
                  <a:lnTo>
                    <a:pt x="663" y="587"/>
                  </a:lnTo>
                  <a:lnTo>
                    <a:pt x="663" y="588"/>
                  </a:lnTo>
                  <a:lnTo>
                    <a:pt x="662" y="590"/>
                  </a:lnTo>
                  <a:lnTo>
                    <a:pt x="658" y="591"/>
                  </a:lnTo>
                  <a:lnTo>
                    <a:pt x="660" y="596"/>
                  </a:lnTo>
                  <a:lnTo>
                    <a:pt x="658" y="598"/>
                  </a:lnTo>
                  <a:lnTo>
                    <a:pt x="649" y="601"/>
                  </a:lnTo>
                  <a:lnTo>
                    <a:pt x="653" y="604"/>
                  </a:lnTo>
                  <a:lnTo>
                    <a:pt x="645" y="609"/>
                  </a:lnTo>
                  <a:lnTo>
                    <a:pt x="641" y="612"/>
                  </a:lnTo>
                  <a:lnTo>
                    <a:pt x="638" y="621"/>
                  </a:lnTo>
                  <a:lnTo>
                    <a:pt x="640" y="628"/>
                  </a:lnTo>
                  <a:lnTo>
                    <a:pt x="638" y="634"/>
                  </a:lnTo>
                  <a:lnTo>
                    <a:pt x="638" y="638"/>
                  </a:lnTo>
                  <a:lnTo>
                    <a:pt x="640" y="646"/>
                  </a:lnTo>
                  <a:lnTo>
                    <a:pt x="638" y="654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6E6E6E">
                  <a:alpha val="52156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Freeform 45"/>
            <p:cNvSpPr>
              <a:spLocks/>
            </p:cNvSpPr>
            <p:nvPr/>
          </p:nvSpPr>
          <p:spPr bwMode="auto">
            <a:xfrm>
              <a:off x="5294313" y="4762500"/>
              <a:ext cx="498475" cy="860425"/>
            </a:xfrm>
            <a:custGeom>
              <a:avLst/>
              <a:gdLst>
                <a:gd name="T0" fmla="*/ 2147483647 w 626"/>
                <a:gd name="T1" fmla="*/ 2147483647 h 1083"/>
                <a:gd name="T2" fmla="*/ 2147483647 w 626"/>
                <a:gd name="T3" fmla="*/ 2147483647 h 1083"/>
                <a:gd name="T4" fmla="*/ 2147483647 w 626"/>
                <a:gd name="T5" fmla="*/ 2147483647 h 1083"/>
                <a:gd name="T6" fmla="*/ 2147483647 w 626"/>
                <a:gd name="T7" fmla="*/ 2147483647 h 1083"/>
                <a:gd name="T8" fmla="*/ 2147483647 w 626"/>
                <a:gd name="T9" fmla="*/ 2147483647 h 1083"/>
                <a:gd name="T10" fmla="*/ 2147483647 w 626"/>
                <a:gd name="T11" fmla="*/ 2147483647 h 1083"/>
                <a:gd name="T12" fmla="*/ 2147483647 w 626"/>
                <a:gd name="T13" fmla="*/ 2147483647 h 1083"/>
                <a:gd name="T14" fmla="*/ 2147483647 w 626"/>
                <a:gd name="T15" fmla="*/ 2147483647 h 1083"/>
                <a:gd name="T16" fmla="*/ 2147483647 w 626"/>
                <a:gd name="T17" fmla="*/ 2147483647 h 1083"/>
                <a:gd name="T18" fmla="*/ 2147483647 w 626"/>
                <a:gd name="T19" fmla="*/ 2147483647 h 1083"/>
                <a:gd name="T20" fmla="*/ 2147483647 w 626"/>
                <a:gd name="T21" fmla="*/ 2147483647 h 1083"/>
                <a:gd name="T22" fmla="*/ 2147483647 w 626"/>
                <a:gd name="T23" fmla="*/ 2147483647 h 1083"/>
                <a:gd name="T24" fmla="*/ 2147483647 w 626"/>
                <a:gd name="T25" fmla="*/ 2147483647 h 1083"/>
                <a:gd name="T26" fmla="*/ 2147483647 w 626"/>
                <a:gd name="T27" fmla="*/ 2147483647 h 1083"/>
                <a:gd name="T28" fmla="*/ 2147483647 w 626"/>
                <a:gd name="T29" fmla="*/ 2147483647 h 1083"/>
                <a:gd name="T30" fmla="*/ 2147483647 w 626"/>
                <a:gd name="T31" fmla="*/ 2147483647 h 1083"/>
                <a:gd name="T32" fmla="*/ 2147483647 w 626"/>
                <a:gd name="T33" fmla="*/ 2147483647 h 1083"/>
                <a:gd name="T34" fmla="*/ 2147483647 w 626"/>
                <a:gd name="T35" fmla="*/ 2147483647 h 1083"/>
                <a:gd name="T36" fmla="*/ 2147483647 w 626"/>
                <a:gd name="T37" fmla="*/ 2147483647 h 1083"/>
                <a:gd name="T38" fmla="*/ 2147483647 w 626"/>
                <a:gd name="T39" fmla="*/ 2147483647 h 1083"/>
                <a:gd name="T40" fmla="*/ 2147483647 w 626"/>
                <a:gd name="T41" fmla="*/ 2147483647 h 1083"/>
                <a:gd name="T42" fmla="*/ 2147483647 w 626"/>
                <a:gd name="T43" fmla="*/ 2147483647 h 1083"/>
                <a:gd name="T44" fmla="*/ 2147483647 w 626"/>
                <a:gd name="T45" fmla="*/ 2147483647 h 1083"/>
                <a:gd name="T46" fmla="*/ 2147483647 w 626"/>
                <a:gd name="T47" fmla="*/ 2147483647 h 1083"/>
                <a:gd name="T48" fmla="*/ 2147483647 w 626"/>
                <a:gd name="T49" fmla="*/ 2147483647 h 1083"/>
                <a:gd name="T50" fmla="*/ 2147483647 w 626"/>
                <a:gd name="T51" fmla="*/ 2147483647 h 1083"/>
                <a:gd name="T52" fmla="*/ 2147483647 w 626"/>
                <a:gd name="T53" fmla="*/ 2147483647 h 1083"/>
                <a:gd name="T54" fmla="*/ 2147483647 w 626"/>
                <a:gd name="T55" fmla="*/ 2147483647 h 1083"/>
                <a:gd name="T56" fmla="*/ 2147483647 w 626"/>
                <a:gd name="T57" fmla="*/ 2147483647 h 1083"/>
                <a:gd name="T58" fmla="*/ 2147483647 w 626"/>
                <a:gd name="T59" fmla="*/ 2147483647 h 1083"/>
                <a:gd name="T60" fmla="*/ 2147483647 w 626"/>
                <a:gd name="T61" fmla="*/ 2147483647 h 1083"/>
                <a:gd name="T62" fmla="*/ 2147483647 w 626"/>
                <a:gd name="T63" fmla="*/ 2147483647 h 1083"/>
                <a:gd name="T64" fmla="*/ 2147483647 w 626"/>
                <a:gd name="T65" fmla="*/ 2147483647 h 1083"/>
                <a:gd name="T66" fmla="*/ 2147483647 w 626"/>
                <a:gd name="T67" fmla="*/ 2147483647 h 1083"/>
                <a:gd name="T68" fmla="*/ 2147483647 w 626"/>
                <a:gd name="T69" fmla="*/ 2147483647 h 1083"/>
                <a:gd name="T70" fmla="*/ 2147483647 w 626"/>
                <a:gd name="T71" fmla="*/ 2147483647 h 1083"/>
                <a:gd name="T72" fmla="*/ 2147483647 w 626"/>
                <a:gd name="T73" fmla="*/ 2147483647 h 1083"/>
                <a:gd name="T74" fmla="*/ 2147483647 w 626"/>
                <a:gd name="T75" fmla="*/ 2147483647 h 1083"/>
                <a:gd name="T76" fmla="*/ 2147483647 w 626"/>
                <a:gd name="T77" fmla="*/ 2147483647 h 1083"/>
                <a:gd name="T78" fmla="*/ 2147483647 w 626"/>
                <a:gd name="T79" fmla="*/ 2147483647 h 1083"/>
                <a:gd name="T80" fmla="*/ 2147483647 w 626"/>
                <a:gd name="T81" fmla="*/ 2147483647 h 1083"/>
                <a:gd name="T82" fmla="*/ 2147483647 w 626"/>
                <a:gd name="T83" fmla="*/ 2147483647 h 1083"/>
                <a:gd name="T84" fmla="*/ 2147483647 w 626"/>
                <a:gd name="T85" fmla="*/ 2147483647 h 1083"/>
                <a:gd name="T86" fmla="*/ 2147483647 w 626"/>
                <a:gd name="T87" fmla="*/ 2147483647 h 1083"/>
                <a:gd name="T88" fmla="*/ 2147483647 w 626"/>
                <a:gd name="T89" fmla="*/ 2147483647 h 1083"/>
                <a:gd name="T90" fmla="*/ 2147483647 w 626"/>
                <a:gd name="T91" fmla="*/ 2147483647 h 1083"/>
                <a:gd name="T92" fmla="*/ 2147483647 w 626"/>
                <a:gd name="T93" fmla="*/ 2147483647 h 1083"/>
                <a:gd name="T94" fmla="*/ 2147483647 w 626"/>
                <a:gd name="T95" fmla="*/ 2147483647 h 1083"/>
                <a:gd name="T96" fmla="*/ 2147483647 w 626"/>
                <a:gd name="T97" fmla="*/ 2147483647 h 1083"/>
                <a:gd name="T98" fmla="*/ 2147483647 w 626"/>
                <a:gd name="T99" fmla="*/ 2147483647 h 1083"/>
                <a:gd name="T100" fmla="*/ 2147483647 w 626"/>
                <a:gd name="T101" fmla="*/ 2147483647 h 1083"/>
                <a:gd name="T102" fmla="*/ 2147483647 w 626"/>
                <a:gd name="T103" fmla="*/ 2147483647 h 1083"/>
                <a:gd name="T104" fmla="*/ 2147483647 w 626"/>
                <a:gd name="T105" fmla="*/ 2147483647 h 1083"/>
                <a:gd name="T106" fmla="*/ 2147483647 w 626"/>
                <a:gd name="T107" fmla="*/ 2147483647 h 1083"/>
                <a:gd name="T108" fmla="*/ 2147483647 w 626"/>
                <a:gd name="T109" fmla="*/ 2147483647 h 1083"/>
                <a:gd name="T110" fmla="*/ 2147483647 w 626"/>
                <a:gd name="T111" fmla="*/ 2147483647 h 1083"/>
                <a:gd name="T112" fmla="*/ 2147483647 w 626"/>
                <a:gd name="T113" fmla="*/ 2147483647 h 1083"/>
                <a:gd name="T114" fmla="*/ 2147483647 w 626"/>
                <a:gd name="T115" fmla="*/ 2147483647 h 1083"/>
                <a:gd name="T116" fmla="*/ 2147483647 w 626"/>
                <a:gd name="T117" fmla="*/ 2147483647 h 1083"/>
                <a:gd name="T118" fmla="*/ 2147483647 w 626"/>
                <a:gd name="T119" fmla="*/ 2147483647 h 108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26"/>
                <a:gd name="T181" fmla="*/ 0 h 1083"/>
                <a:gd name="T182" fmla="*/ 626 w 626"/>
                <a:gd name="T183" fmla="*/ 1083 h 108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26" h="1083">
                  <a:moveTo>
                    <a:pt x="598" y="794"/>
                  </a:moveTo>
                  <a:lnTo>
                    <a:pt x="607" y="863"/>
                  </a:lnTo>
                  <a:lnTo>
                    <a:pt x="609" y="889"/>
                  </a:lnTo>
                  <a:lnTo>
                    <a:pt x="616" y="947"/>
                  </a:lnTo>
                  <a:lnTo>
                    <a:pt x="625" y="1022"/>
                  </a:lnTo>
                  <a:lnTo>
                    <a:pt x="626" y="1031"/>
                  </a:lnTo>
                  <a:lnTo>
                    <a:pt x="615" y="1038"/>
                  </a:lnTo>
                  <a:lnTo>
                    <a:pt x="592" y="1028"/>
                  </a:lnTo>
                  <a:lnTo>
                    <a:pt x="572" y="1038"/>
                  </a:lnTo>
                  <a:lnTo>
                    <a:pt x="535" y="1021"/>
                  </a:lnTo>
                  <a:lnTo>
                    <a:pt x="524" y="1026"/>
                  </a:lnTo>
                  <a:lnTo>
                    <a:pt x="533" y="1029"/>
                  </a:lnTo>
                  <a:lnTo>
                    <a:pt x="460" y="1052"/>
                  </a:lnTo>
                  <a:lnTo>
                    <a:pt x="459" y="1039"/>
                  </a:lnTo>
                  <a:lnTo>
                    <a:pt x="448" y="1038"/>
                  </a:lnTo>
                  <a:lnTo>
                    <a:pt x="444" y="1043"/>
                  </a:lnTo>
                  <a:lnTo>
                    <a:pt x="452" y="1052"/>
                  </a:lnTo>
                  <a:lnTo>
                    <a:pt x="434" y="1067"/>
                  </a:lnTo>
                  <a:lnTo>
                    <a:pt x="431" y="1080"/>
                  </a:lnTo>
                  <a:lnTo>
                    <a:pt x="405" y="1083"/>
                  </a:lnTo>
                  <a:lnTo>
                    <a:pt x="397" y="1073"/>
                  </a:lnTo>
                  <a:lnTo>
                    <a:pt x="398" y="1072"/>
                  </a:lnTo>
                  <a:lnTo>
                    <a:pt x="395" y="1069"/>
                  </a:lnTo>
                  <a:lnTo>
                    <a:pt x="394" y="1062"/>
                  </a:lnTo>
                  <a:lnTo>
                    <a:pt x="391" y="1061"/>
                  </a:lnTo>
                  <a:lnTo>
                    <a:pt x="391" y="1058"/>
                  </a:lnTo>
                  <a:lnTo>
                    <a:pt x="395" y="1055"/>
                  </a:lnTo>
                  <a:lnTo>
                    <a:pt x="394" y="1051"/>
                  </a:lnTo>
                  <a:lnTo>
                    <a:pt x="391" y="1049"/>
                  </a:lnTo>
                  <a:lnTo>
                    <a:pt x="389" y="1049"/>
                  </a:lnTo>
                  <a:lnTo>
                    <a:pt x="387" y="1043"/>
                  </a:lnTo>
                  <a:lnTo>
                    <a:pt x="383" y="1039"/>
                  </a:lnTo>
                  <a:lnTo>
                    <a:pt x="382" y="1029"/>
                  </a:lnTo>
                  <a:lnTo>
                    <a:pt x="380" y="1026"/>
                  </a:lnTo>
                  <a:lnTo>
                    <a:pt x="379" y="1024"/>
                  </a:lnTo>
                  <a:lnTo>
                    <a:pt x="378" y="1022"/>
                  </a:lnTo>
                  <a:lnTo>
                    <a:pt x="374" y="1021"/>
                  </a:lnTo>
                  <a:lnTo>
                    <a:pt x="373" y="1019"/>
                  </a:lnTo>
                  <a:lnTo>
                    <a:pt x="371" y="1017"/>
                  </a:lnTo>
                  <a:lnTo>
                    <a:pt x="366" y="1014"/>
                  </a:lnTo>
                  <a:lnTo>
                    <a:pt x="363" y="1007"/>
                  </a:lnTo>
                  <a:lnTo>
                    <a:pt x="359" y="1006"/>
                  </a:lnTo>
                  <a:lnTo>
                    <a:pt x="352" y="991"/>
                  </a:lnTo>
                  <a:lnTo>
                    <a:pt x="354" y="985"/>
                  </a:lnTo>
                  <a:lnTo>
                    <a:pt x="352" y="985"/>
                  </a:lnTo>
                  <a:lnTo>
                    <a:pt x="350" y="981"/>
                  </a:lnTo>
                  <a:lnTo>
                    <a:pt x="346" y="982"/>
                  </a:lnTo>
                  <a:lnTo>
                    <a:pt x="349" y="981"/>
                  </a:lnTo>
                  <a:lnTo>
                    <a:pt x="348" y="979"/>
                  </a:lnTo>
                  <a:lnTo>
                    <a:pt x="346" y="975"/>
                  </a:lnTo>
                  <a:lnTo>
                    <a:pt x="349" y="974"/>
                  </a:lnTo>
                  <a:lnTo>
                    <a:pt x="346" y="972"/>
                  </a:lnTo>
                  <a:lnTo>
                    <a:pt x="348" y="968"/>
                  </a:lnTo>
                  <a:lnTo>
                    <a:pt x="350" y="967"/>
                  </a:lnTo>
                  <a:lnTo>
                    <a:pt x="350" y="966"/>
                  </a:lnTo>
                  <a:lnTo>
                    <a:pt x="351" y="963"/>
                  </a:lnTo>
                  <a:lnTo>
                    <a:pt x="349" y="955"/>
                  </a:lnTo>
                  <a:lnTo>
                    <a:pt x="351" y="949"/>
                  </a:lnTo>
                  <a:lnTo>
                    <a:pt x="353" y="949"/>
                  </a:lnTo>
                  <a:lnTo>
                    <a:pt x="353" y="946"/>
                  </a:lnTo>
                  <a:lnTo>
                    <a:pt x="358" y="945"/>
                  </a:lnTo>
                  <a:lnTo>
                    <a:pt x="356" y="938"/>
                  </a:lnTo>
                  <a:lnTo>
                    <a:pt x="359" y="938"/>
                  </a:lnTo>
                  <a:lnTo>
                    <a:pt x="359" y="930"/>
                  </a:lnTo>
                  <a:lnTo>
                    <a:pt x="361" y="929"/>
                  </a:lnTo>
                  <a:lnTo>
                    <a:pt x="363" y="928"/>
                  </a:lnTo>
                  <a:lnTo>
                    <a:pt x="359" y="925"/>
                  </a:lnTo>
                  <a:lnTo>
                    <a:pt x="363" y="924"/>
                  </a:lnTo>
                  <a:lnTo>
                    <a:pt x="361" y="918"/>
                  </a:lnTo>
                  <a:lnTo>
                    <a:pt x="363" y="915"/>
                  </a:lnTo>
                  <a:lnTo>
                    <a:pt x="366" y="913"/>
                  </a:lnTo>
                  <a:lnTo>
                    <a:pt x="365" y="910"/>
                  </a:lnTo>
                  <a:lnTo>
                    <a:pt x="365" y="907"/>
                  </a:lnTo>
                  <a:lnTo>
                    <a:pt x="363" y="906"/>
                  </a:lnTo>
                  <a:lnTo>
                    <a:pt x="344" y="907"/>
                  </a:lnTo>
                  <a:lnTo>
                    <a:pt x="263" y="911"/>
                  </a:lnTo>
                  <a:lnTo>
                    <a:pt x="247" y="914"/>
                  </a:lnTo>
                  <a:lnTo>
                    <a:pt x="210" y="916"/>
                  </a:lnTo>
                  <a:lnTo>
                    <a:pt x="207" y="916"/>
                  </a:lnTo>
                  <a:lnTo>
                    <a:pt x="156" y="919"/>
                  </a:lnTo>
                  <a:lnTo>
                    <a:pt x="112" y="922"/>
                  </a:lnTo>
                  <a:lnTo>
                    <a:pt x="89" y="923"/>
                  </a:lnTo>
                  <a:lnTo>
                    <a:pt x="4" y="928"/>
                  </a:lnTo>
                  <a:lnTo>
                    <a:pt x="4" y="924"/>
                  </a:lnTo>
                  <a:lnTo>
                    <a:pt x="15" y="919"/>
                  </a:lnTo>
                  <a:lnTo>
                    <a:pt x="18" y="914"/>
                  </a:lnTo>
                  <a:lnTo>
                    <a:pt x="16" y="909"/>
                  </a:lnTo>
                  <a:lnTo>
                    <a:pt x="5" y="899"/>
                  </a:lnTo>
                  <a:lnTo>
                    <a:pt x="10" y="887"/>
                  </a:lnTo>
                  <a:lnTo>
                    <a:pt x="8" y="880"/>
                  </a:lnTo>
                  <a:lnTo>
                    <a:pt x="1" y="874"/>
                  </a:lnTo>
                  <a:lnTo>
                    <a:pt x="0" y="868"/>
                  </a:lnTo>
                  <a:lnTo>
                    <a:pt x="1" y="866"/>
                  </a:lnTo>
                  <a:lnTo>
                    <a:pt x="16" y="866"/>
                  </a:lnTo>
                  <a:lnTo>
                    <a:pt x="23" y="864"/>
                  </a:lnTo>
                  <a:lnTo>
                    <a:pt x="25" y="860"/>
                  </a:lnTo>
                  <a:lnTo>
                    <a:pt x="25" y="855"/>
                  </a:lnTo>
                  <a:lnTo>
                    <a:pt x="17" y="850"/>
                  </a:lnTo>
                  <a:lnTo>
                    <a:pt x="17" y="845"/>
                  </a:lnTo>
                  <a:lnTo>
                    <a:pt x="18" y="842"/>
                  </a:lnTo>
                  <a:lnTo>
                    <a:pt x="13" y="841"/>
                  </a:lnTo>
                  <a:lnTo>
                    <a:pt x="12" y="833"/>
                  </a:lnTo>
                  <a:lnTo>
                    <a:pt x="15" y="831"/>
                  </a:lnTo>
                  <a:lnTo>
                    <a:pt x="18" y="831"/>
                  </a:lnTo>
                  <a:lnTo>
                    <a:pt x="18" y="836"/>
                  </a:lnTo>
                  <a:lnTo>
                    <a:pt x="20" y="840"/>
                  </a:lnTo>
                  <a:lnTo>
                    <a:pt x="26" y="843"/>
                  </a:lnTo>
                  <a:lnTo>
                    <a:pt x="28" y="842"/>
                  </a:lnTo>
                  <a:lnTo>
                    <a:pt x="31" y="836"/>
                  </a:lnTo>
                  <a:lnTo>
                    <a:pt x="29" y="833"/>
                  </a:lnTo>
                  <a:lnTo>
                    <a:pt x="23" y="826"/>
                  </a:lnTo>
                  <a:lnTo>
                    <a:pt x="23" y="810"/>
                  </a:lnTo>
                  <a:lnTo>
                    <a:pt x="23" y="808"/>
                  </a:lnTo>
                  <a:lnTo>
                    <a:pt x="29" y="805"/>
                  </a:lnTo>
                  <a:lnTo>
                    <a:pt x="38" y="801"/>
                  </a:lnTo>
                  <a:lnTo>
                    <a:pt x="41" y="796"/>
                  </a:lnTo>
                  <a:lnTo>
                    <a:pt x="39" y="793"/>
                  </a:lnTo>
                  <a:lnTo>
                    <a:pt x="23" y="793"/>
                  </a:lnTo>
                  <a:lnTo>
                    <a:pt x="20" y="789"/>
                  </a:lnTo>
                  <a:lnTo>
                    <a:pt x="20" y="783"/>
                  </a:lnTo>
                  <a:lnTo>
                    <a:pt x="23" y="782"/>
                  </a:lnTo>
                  <a:lnTo>
                    <a:pt x="31" y="787"/>
                  </a:lnTo>
                  <a:lnTo>
                    <a:pt x="40" y="787"/>
                  </a:lnTo>
                  <a:lnTo>
                    <a:pt x="43" y="780"/>
                  </a:lnTo>
                  <a:lnTo>
                    <a:pt x="42" y="766"/>
                  </a:lnTo>
                  <a:lnTo>
                    <a:pt x="47" y="758"/>
                  </a:lnTo>
                  <a:lnTo>
                    <a:pt x="46" y="758"/>
                  </a:lnTo>
                  <a:lnTo>
                    <a:pt x="51" y="757"/>
                  </a:lnTo>
                  <a:lnTo>
                    <a:pt x="62" y="758"/>
                  </a:lnTo>
                  <a:lnTo>
                    <a:pt x="65" y="756"/>
                  </a:lnTo>
                  <a:lnTo>
                    <a:pt x="65" y="752"/>
                  </a:lnTo>
                  <a:lnTo>
                    <a:pt x="51" y="756"/>
                  </a:lnTo>
                  <a:lnTo>
                    <a:pt x="46" y="755"/>
                  </a:lnTo>
                  <a:lnTo>
                    <a:pt x="49" y="749"/>
                  </a:lnTo>
                  <a:lnTo>
                    <a:pt x="51" y="738"/>
                  </a:lnTo>
                  <a:lnTo>
                    <a:pt x="57" y="734"/>
                  </a:lnTo>
                  <a:lnTo>
                    <a:pt x="58" y="734"/>
                  </a:lnTo>
                  <a:lnTo>
                    <a:pt x="62" y="741"/>
                  </a:lnTo>
                  <a:lnTo>
                    <a:pt x="68" y="743"/>
                  </a:lnTo>
                  <a:lnTo>
                    <a:pt x="69" y="738"/>
                  </a:lnTo>
                  <a:lnTo>
                    <a:pt x="64" y="733"/>
                  </a:lnTo>
                  <a:lnTo>
                    <a:pt x="68" y="729"/>
                  </a:lnTo>
                  <a:lnTo>
                    <a:pt x="76" y="721"/>
                  </a:lnTo>
                  <a:lnTo>
                    <a:pt x="81" y="704"/>
                  </a:lnTo>
                  <a:lnTo>
                    <a:pt x="92" y="703"/>
                  </a:lnTo>
                  <a:lnTo>
                    <a:pt x="99" y="696"/>
                  </a:lnTo>
                  <a:lnTo>
                    <a:pt x="97" y="694"/>
                  </a:lnTo>
                  <a:lnTo>
                    <a:pt x="95" y="691"/>
                  </a:lnTo>
                  <a:lnTo>
                    <a:pt x="85" y="687"/>
                  </a:lnTo>
                  <a:lnTo>
                    <a:pt x="84" y="683"/>
                  </a:lnTo>
                  <a:lnTo>
                    <a:pt x="87" y="682"/>
                  </a:lnTo>
                  <a:lnTo>
                    <a:pt x="94" y="689"/>
                  </a:lnTo>
                  <a:lnTo>
                    <a:pt x="99" y="688"/>
                  </a:lnTo>
                  <a:lnTo>
                    <a:pt x="97" y="680"/>
                  </a:lnTo>
                  <a:lnTo>
                    <a:pt x="103" y="676"/>
                  </a:lnTo>
                  <a:lnTo>
                    <a:pt x="108" y="670"/>
                  </a:lnTo>
                  <a:lnTo>
                    <a:pt x="109" y="662"/>
                  </a:lnTo>
                  <a:lnTo>
                    <a:pt x="106" y="662"/>
                  </a:lnTo>
                  <a:lnTo>
                    <a:pt x="100" y="660"/>
                  </a:lnTo>
                  <a:lnTo>
                    <a:pt x="102" y="666"/>
                  </a:lnTo>
                  <a:lnTo>
                    <a:pt x="100" y="670"/>
                  </a:lnTo>
                  <a:lnTo>
                    <a:pt x="95" y="668"/>
                  </a:lnTo>
                  <a:lnTo>
                    <a:pt x="89" y="672"/>
                  </a:lnTo>
                  <a:lnTo>
                    <a:pt x="81" y="669"/>
                  </a:lnTo>
                  <a:lnTo>
                    <a:pt x="79" y="664"/>
                  </a:lnTo>
                  <a:lnTo>
                    <a:pt x="80" y="657"/>
                  </a:lnTo>
                  <a:lnTo>
                    <a:pt x="87" y="651"/>
                  </a:lnTo>
                  <a:lnTo>
                    <a:pt x="91" y="653"/>
                  </a:lnTo>
                  <a:lnTo>
                    <a:pt x="93" y="650"/>
                  </a:lnTo>
                  <a:lnTo>
                    <a:pt x="97" y="650"/>
                  </a:lnTo>
                  <a:lnTo>
                    <a:pt x="101" y="645"/>
                  </a:lnTo>
                  <a:lnTo>
                    <a:pt x="114" y="651"/>
                  </a:lnTo>
                  <a:lnTo>
                    <a:pt x="114" y="640"/>
                  </a:lnTo>
                  <a:lnTo>
                    <a:pt x="111" y="636"/>
                  </a:lnTo>
                  <a:lnTo>
                    <a:pt x="112" y="634"/>
                  </a:lnTo>
                  <a:lnTo>
                    <a:pt x="114" y="632"/>
                  </a:lnTo>
                  <a:lnTo>
                    <a:pt x="122" y="634"/>
                  </a:lnTo>
                  <a:lnTo>
                    <a:pt x="124" y="631"/>
                  </a:lnTo>
                  <a:lnTo>
                    <a:pt x="131" y="615"/>
                  </a:lnTo>
                  <a:lnTo>
                    <a:pt x="129" y="614"/>
                  </a:lnTo>
                  <a:lnTo>
                    <a:pt x="124" y="623"/>
                  </a:lnTo>
                  <a:lnTo>
                    <a:pt x="110" y="621"/>
                  </a:lnTo>
                  <a:lnTo>
                    <a:pt x="108" y="619"/>
                  </a:lnTo>
                  <a:lnTo>
                    <a:pt x="106" y="613"/>
                  </a:lnTo>
                  <a:lnTo>
                    <a:pt x="112" y="607"/>
                  </a:lnTo>
                  <a:lnTo>
                    <a:pt x="114" y="602"/>
                  </a:lnTo>
                  <a:lnTo>
                    <a:pt x="109" y="600"/>
                  </a:lnTo>
                  <a:lnTo>
                    <a:pt x="102" y="602"/>
                  </a:lnTo>
                  <a:lnTo>
                    <a:pt x="95" y="601"/>
                  </a:lnTo>
                  <a:lnTo>
                    <a:pt x="84" y="591"/>
                  </a:lnTo>
                  <a:lnTo>
                    <a:pt x="84" y="585"/>
                  </a:lnTo>
                  <a:lnTo>
                    <a:pt x="89" y="579"/>
                  </a:lnTo>
                  <a:lnTo>
                    <a:pt x="99" y="591"/>
                  </a:lnTo>
                  <a:lnTo>
                    <a:pt x="102" y="592"/>
                  </a:lnTo>
                  <a:lnTo>
                    <a:pt x="108" y="591"/>
                  </a:lnTo>
                  <a:lnTo>
                    <a:pt x="107" y="586"/>
                  </a:lnTo>
                  <a:lnTo>
                    <a:pt x="94" y="581"/>
                  </a:lnTo>
                  <a:lnTo>
                    <a:pt x="92" y="576"/>
                  </a:lnTo>
                  <a:lnTo>
                    <a:pt x="94" y="572"/>
                  </a:lnTo>
                  <a:lnTo>
                    <a:pt x="99" y="571"/>
                  </a:lnTo>
                  <a:lnTo>
                    <a:pt x="104" y="563"/>
                  </a:lnTo>
                  <a:lnTo>
                    <a:pt x="106" y="561"/>
                  </a:lnTo>
                  <a:lnTo>
                    <a:pt x="103" y="557"/>
                  </a:lnTo>
                  <a:lnTo>
                    <a:pt x="100" y="559"/>
                  </a:lnTo>
                  <a:lnTo>
                    <a:pt x="96" y="564"/>
                  </a:lnTo>
                  <a:lnTo>
                    <a:pt x="93" y="567"/>
                  </a:lnTo>
                  <a:lnTo>
                    <a:pt x="85" y="569"/>
                  </a:lnTo>
                  <a:lnTo>
                    <a:pt x="77" y="559"/>
                  </a:lnTo>
                  <a:lnTo>
                    <a:pt x="78" y="554"/>
                  </a:lnTo>
                  <a:lnTo>
                    <a:pt x="93" y="540"/>
                  </a:lnTo>
                  <a:lnTo>
                    <a:pt x="85" y="536"/>
                  </a:lnTo>
                  <a:lnTo>
                    <a:pt x="78" y="536"/>
                  </a:lnTo>
                  <a:lnTo>
                    <a:pt x="74" y="532"/>
                  </a:lnTo>
                  <a:lnTo>
                    <a:pt x="76" y="515"/>
                  </a:lnTo>
                  <a:lnTo>
                    <a:pt x="87" y="507"/>
                  </a:lnTo>
                  <a:lnTo>
                    <a:pt x="87" y="489"/>
                  </a:lnTo>
                  <a:lnTo>
                    <a:pt x="84" y="483"/>
                  </a:lnTo>
                  <a:lnTo>
                    <a:pt x="80" y="483"/>
                  </a:lnTo>
                  <a:lnTo>
                    <a:pt x="76" y="485"/>
                  </a:lnTo>
                  <a:lnTo>
                    <a:pt x="77" y="494"/>
                  </a:lnTo>
                  <a:lnTo>
                    <a:pt x="76" y="498"/>
                  </a:lnTo>
                  <a:lnTo>
                    <a:pt x="70" y="501"/>
                  </a:lnTo>
                  <a:lnTo>
                    <a:pt x="64" y="500"/>
                  </a:lnTo>
                  <a:lnTo>
                    <a:pt x="62" y="495"/>
                  </a:lnTo>
                  <a:lnTo>
                    <a:pt x="70" y="480"/>
                  </a:lnTo>
                  <a:lnTo>
                    <a:pt x="70" y="477"/>
                  </a:lnTo>
                  <a:lnTo>
                    <a:pt x="70" y="476"/>
                  </a:lnTo>
                  <a:lnTo>
                    <a:pt x="71" y="471"/>
                  </a:lnTo>
                  <a:lnTo>
                    <a:pt x="77" y="469"/>
                  </a:lnTo>
                  <a:lnTo>
                    <a:pt x="78" y="465"/>
                  </a:lnTo>
                  <a:lnTo>
                    <a:pt x="72" y="460"/>
                  </a:lnTo>
                  <a:lnTo>
                    <a:pt x="64" y="455"/>
                  </a:lnTo>
                  <a:lnTo>
                    <a:pt x="63" y="449"/>
                  </a:lnTo>
                  <a:lnTo>
                    <a:pt x="65" y="447"/>
                  </a:lnTo>
                  <a:lnTo>
                    <a:pt x="77" y="450"/>
                  </a:lnTo>
                  <a:lnTo>
                    <a:pt x="81" y="447"/>
                  </a:lnTo>
                  <a:lnTo>
                    <a:pt x="83" y="443"/>
                  </a:lnTo>
                  <a:lnTo>
                    <a:pt x="80" y="430"/>
                  </a:lnTo>
                  <a:lnTo>
                    <a:pt x="87" y="425"/>
                  </a:lnTo>
                  <a:lnTo>
                    <a:pt x="89" y="417"/>
                  </a:lnTo>
                  <a:lnTo>
                    <a:pt x="87" y="413"/>
                  </a:lnTo>
                  <a:lnTo>
                    <a:pt x="83" y="415"/>
                  </a:lnTo>
                  <a:lnTo>
                    <a:pt x="78" y="424"/>
                  </a:lnTo>
                  <a:lnTo>
                    <a:pt x="74" y="420"/>
                  </a:lnTo>
                  <a:lnTo>
                    <a:pt x="70" y="409"/>
                  </a:lnTo>
                  <a:lnTo>
                    <a:pt x="72" y="400"/>
                  </a:lnTo>
                  <a:lnTo>
                    <a:pt x="76" y="393"/>
                  </a:lnTo>
                  <a:lnTo>
                    <a:pt x="81" y="388"/>
                  </a:lnTo>
                  <a:lnTo>
                    <a:pt x="84" y="383"/>
                  </a:lnTo>
                  <a:lnTo>
                    <a:pt x="84" y="377"/>
                  </a:lnTo>
                  <a:lnTo>
                    <a:pt x="81" y="375"/>
                  </a:lnTo>
                  <a:lnTo>
                    <a:pt x="79" y="377"/>
                  </a:lnTo>
                  <a:lnTo>
                    <a:pt x="77" y="387"/>
                  </a:lnTo>
                  <a:lnTo>
                    <a:pt x="70" y="394"/>
                  </a:lnTo>
                  <a:lnTo>
                    <a:pt x="62" y="394"/>
                  </a:lnTo>
                  <a:lnTo>
                    <a:pt x="58" y="388"/>
                  </a:lnTo>
                  <a:lnTo>
                    <a:pt x="58" y="387"/>
                  </a:lnTo>
                  <a:lnTo>
                    <a:pt x="71" y="381"/>
                  </a:lnTo>
                  <a:lnTo>
                    <a:pt x="73" y="379"/>
                  </a:lnTo>
                  <a:lnTo>
                    <a:pt x="73" y="375"/>
                  </a:lnTo>
                  <a:lnTo>
                    <a:pt x="71" y="371"/>
                  </a:lnTo>
                  <a:lnTo>
                    <a:pt x="64" y="366"/>
                  </a:lnTo>
                  <a:lnTo>
                    <a:pt x="63" y="368"/>
                  </a:lnTo>
                  <a:lnTo>
                    <a:pt x="63" y="377"/>
                  </a:lnTo>
                  <a:lnTo>
                    <a:pt x="62" y="381"/>
                  </a:lnTo>
                  <a:lnTo>
                    <a:pt x="53" y="382"/>
                  </a:lnTo>
                  <a:lnTo>
                    <a:pt x="54" y="379"/>
                  </a:lnTo>
                  <a:lnTo>
                    <a:pt x="56" y="375"/>
                  </a:lnTo>
                  <a:lnTo>
                    <a:pt x="61" y="366"/>
                  </a:lnTo>
                  <a:lnTo>
                    <a:pt x="61" y="364"/>
                  </a:lnTo>
                  <a:lnTo>
                    <a:pt x="56" y="362"/>
                  </a:lnTo>
                  <a:lnTo>
                    <a:pt x="55" y="360"/>
                  </a:lnTo>
                  <a:lnTo>
                    <a:pt x="51" y="357"/>
                  </a:lnTo>
                  <a:lnTo>
                    <a:pt x="51" y="350"/>
                  </a:lnTo>
                  <a:lnTo>
                    <a:pt x="59" y="352"/>
                  </a:lnTo>
                  <a:lnTo>
                    <a:pt x="63" y="352"/>
                  </a:lnTo>
                  <a:lnTo>
                    <a:pt x="65" y="343"/>
                  </a:lnTo>
                  <a:lnTo>
                    <a:pt x="64" y="338"/>
                  </a:lnTo>
                  <a:lnTo>
                    <a:pt x="55" y="332"/>
                  </a:lnTo>
                  <a:lnTo>
                    <a:pt x="53" y="327"/>
                  </a:lnTo>
                  <a:lnTo>
                    <a:pt x="54" y="323"/>
                  </a:lnTo>
                  <a:lnTo>
                    <a:pt x="62" y="321"/>
                  </a:lnTo>
                  <a:lnTo>
                    <a:pt x="70" y="329"/>
                  </a:lnTo>
                  <a:lnTo>
                    <a:pt x="77" y="333"/>
                  </a:lnTo>
                  <a:lnTo>
                    <a:pt x="85" y="327"/>
                  </a:lnTo>
                  <a:lnTo>
                    <a:pt x="85" y="322"/>
                  </a:lnTo>
                  <a:lnTo>
                    <a:pt x="81" y="320"/>
                  </a:lnTo>
                  <a:lnTo>
                    <a:pt x="73" y="322"/>
                  </a:lnTo>
                  <a:lnTo>
                    <a:pt x="69" y="321"/>
                  </a:lnTo>
                  <a:lnTo>
                    <a:pt x="66" y="319"/>
                  </a:lnTo>
                  <a:lnTo>
                    <a:pt x="65" y="309"/>
                  </a:lnTo>
                  <a:lnTo>
                    <a:pt x="66" y="306"/>
                  </a:lnTo>
                  <a:lnTo>
                    <a:pt x="72" y="307"/>
                  </a:lnTo>
                  <a:lnTo>
                    <a:pt x="79" y="305"/>
                  </a:lnTo>
                  <a:lnTo>
                    <a:pt x="84" y="309"/>
                  </a:lnTo>
                  <a:lnTo>
                    <a:pt x="88" y="310"/>
                  </a:lnTo>
                  <a:lnTo>
                    <a:pt x="92" y="307"/>
                  </a:lnTo>
                  <a:lnTo>
                    <a:pt x="94" y="304"/>
                  </a:lnTo>
                  <a:lnTo>
                    <a:pt x="93" y="302"/>
                  </a:lnTo>
                  <a:lnTo>
                    <a:pt x="85" y="298"/>
                  </a:lnTo>
                  <a:lnTo>
                    <a:pt x="80" y="292"/>
                  </a:lnTo>
                  <a:lnTo>
                    <a:pt x="79" y="287"/>
                  </a:lnTo>
                  <a:lnTo>
                    <a:pt x="86" y="270"/>
                  </a:lnTo>
                  <a:lnTo>
                    <a:pt x="74" y="262"/>
                  </a:lnTo>
                  <a:lnTo>
                    <a:pt x="72" y="259"/>
                  </a:lnTo>
                  <a:lnTo>
                    <a:pt x="76" y="255"/>
                  </a:lnTo>
                  <a:lnTo>
                    <a:pt x="83" y="260"/>
                  </a:lnTo>
                  <a:lnTo>
                    <a:pt x="87" y="259"/>
                  </a:lnTo>
                  <a:lnTo>
                    <a:pt x="88" y="264"/>
                  </a:lnTo>
                  <a:lnTo>
                    <a:pt x="92" y="265"/>
                  </a:lnTo>
                  <a:lnTo>
                    <a:pt x="95" y="264"/>
                  </a:lnTo>
                  <a:lnTo>
                    <a:pt x="96" y="261"/>
                  </a:lnTo>
                  <a:lnTo>
                    <a:pt x="93" y="258"/>
                  </a:lnTo>
                  <a:lnTo>
                    <a:pt x="93" y="254"/>
                  </a:lnTo>
                  <a:lnTo>
                    <a:pt x="97" y="250"/>
                  </a:lnTo>
                  <a:lnTo>
                    <a:pt x="109" y="246"/>
                  </a:lnTo>
                  <a:lnTo>
                    <a:pt x="111" y="232"/>
                  </a:lnTo>
                  <a:lnTo>
                    <a:pt x="104" y="232"/>
                  </a:lnTo>
                  <a:lnTo>
                    <a:pt x="97" y="228"/>
                  </a:lnTo>
                  <a:lnTo>
                    <a:pt x="95" y="222"/>
                  </a:lnTo>
                  <a:lnTo>
                    <a:pt x="100" y="215"/>
                  </a:lnTo>
                  <a:lnTo>
                    <a:pt x="115" y="222"/>
                  </a:lnTo>
                  <a:lnTo>
                    <a:pt x="118" y="222"/>
                  </a:lnTo>
                  <a:lnTo>
                    <a:pt x="122" y="217"/>
                  </a:lnTo>
                  <a:lnTo>
                    <a:pt x="118" y="213"/>
                  </a:lnTo>
                  <a:lnTo>
                    <a:pt x="100" y="211"/>
                  </a:lnTo>
                  <a:lnTo>
                    <a:pt x="97" y="204"/>
                  </a:lnTo>
                  <a:lnTo>
                    <a:pt x="99" y="200"/>
                  </a:lnTo>
                  <a:lnTo>
                    <a:pt x="111" y="207"/>
                  </a:lnTo>
                  <a:lnTo>
                    <a:pt x="116" y="204"/>
                  </a:lnTo>
                  <a:lnTo>
                    <a:pt x="117" y="193"/>
                  </a:lnTo>
                  <a:lnTo>
                    <a:pt x="121" y="189"/>
                  </a:lnTo>
                  <a:lnTo>
                    <a:pt x="123" y="187"/>
                  </a:lnTo>
                  <a:lnTo>
                    <a:pt x="129" y="192"/>
                  </a:lnTo>
                  <a:lnTo>
                    <a:pt x="131" y="184"/>
                  </a:lnTo>
                  <a:lnTo>
                    <a:pt x="127" y="174"/>
                  </a:lnTo>
                  <a:lnTo>
                    <a:pt x="129" y="171"/>
                  </a:lnTo>
                  <a:lnTo>
                    <a:pt x="141" y="169"/>
                  </a:lnTo>
                  <a:lnTo>
                    <a:pt x="142" y="172"/>
                  </a:lnTo>
                  <a:lnTo>
                    <a:pt x="141" y="183"/>
                  </a:lnTo>
                  <a:lnTo>
                    <a:pt x="142" y="183"/>
                  </a:lnTo>
                  <a:lnTo>
                    <a:pt x="147" y="179"/>
                  </a:lnTo>
                  <a:lnTo>
                    <a:pt x="146" y="172"/>
                  </a:lnTo>
                  <a:lnTo>
                    <a:pt x="155" y="163"/>
                  </a:lnTo>
                  <a:lnTo>
                    <a:pt x="160" y="156"/>
                  </a:lnTo>
                  <a:lnTo>
                    <a:pt x="160" y="152"/>
                  </a:lnTo>
                  <a:lnTo>
                    <a:pt x="157" y="143"/>
                  </a:lnTo>
                  <a:lnTo>
                    <a:pt x="159" y="137"/>
                  </a:lnTo>
                  <a:lnTo>
                    <a:pt x="161" y="134"/>
                  </a:lnTo>
                  <a:lnTo>
                    <a:pt x="165" y="131"/>
                  </a:lnTo>
                  <a:lnTo>
                    <a:pt x="167" y="129"/>
                  </a:lnTo>
                  <a:lnTo>
                    <a:pt x="157" y="118"/>
                  </a:lnTo>
                  <a:lnTo>
                    <a:pt x="155" y="113"/>
                  </a:lnTo>
                  <a:lnTo>
                    <a:pt x="157" y="109"/>
                  </a:lnTo>
                  <a:lnTo>
                    <a:pt x="160" y="96"/>
                  </a:lnTo>
                  <a:lnTo>
                    <a:pt x="163" y="100"/>
                  </a:lnTo>
                  <a:lnTo>
                    <a:pt x="162" y="107"/>
                  </a:lnTo>
                  <a:lnTo>
                    <a:pt x="164" y="110"/>
                  </a:lnTo>
                  <a:lnTo>
                    <a:pt x="170" y="110"/>
                  </a:lnTo>
                  <a:lnTo>
                    <a:pt x="177" y="102"/>
                  </a:lnTo>
                  <a:lnTo>
                    <a:pt x="176" y="95"/>
                  </a:lnTo>
                  <a:lnTo>
                    <a:pt x="168" y="95"/>
                  </a:lnTo>
                  <a:lnTo>
                    <a:pt x="164" y="93"/>
                  </a:lnTo>
                  <a:lnTo>
                    <a:pt x="161" y="77"/>
                  </a:lnTo>
                  <a:lnTo>
                    <a:pt x="164" y="72"/>
                  </a:lnTo>
                  <a:lnTo>
                    <a:pt x="167" y="73"/>
                  </a:lnTo>
                  <a:lnTo>
                    <a:pt x="169" y="76"/>
                  </a:lnTo>
                  <a:lnTo>
                    <a:pt x="170" y="81"/>
                  </a:lnTo>
                  <a:lnTo>
                    <a:pt x="167" y="86"/>
                  </a:lnTo>
                  <a:lnTo>
                    <a:pt x="169" y="89"/>
                  </a:lnTo>
                  <a:lnTo>
                    <a:pt x="172" y="89"/>
                  </a:lnTo>
                  <a:lnTo>
                    <a:pt x="179" y="86"/>
                  </a:lnTo>
                  <a:lnTo>
                    <a:pt x="179" y="83"/>
                  </a:lnTo>
                  <a:lnTo>
                    <a:pt x="176" y="73"/>
                  </a:lnTo>
                  <a:lnTo>
                    <a:pt x="178" y="68"/>
                  </a:lnTo>
                  <a:lnTo>
                    <a:pt x="174" y="61"/>
                  </a:lnTo>
                  <a:lnTo>
                    <a:pt x="174" y="56"/>
                  </a:lnTo>
                  <a:lnTo>
                    <a:pt x="179" y="54"/>
                  </a:lnTo>
                  <a:lnTo>
                    <a:pt x="182" y="57"/>
                  </a:lnTo>
                  <a:lnTo>
                    <a:pt x="180" y="65"/>
                  </a:lnTo>
                  <a:lnTo>
                    <a:pt x="183" y="66"/>
                  </a:lnTo>
                  <a:lnTo>
                    <a:pt x="186" y="64"/>
                  </a:lnTo>
                  <a:lnTo>
                    <a:pt x="197" y="58"/>
                  </a:lnTo>
                  <a:lnTo>
                    <a:pt x="200" y="61"/>
                  </a:lnTo>
                  <a:lnTo>
                    <a:pt x="205" y="61"/>
                  </a:lnTo>
                  <a:lnTo>
                    <a:pt x="205" y="57"/>
                  </a:lnTo>
                  <a:lnTo>
                    <a:pt x="205" y="54"/>
                  </a:lnTo>
                  <a:lnTo>
                    <a:pt x="210" y="50"/>
                  </a:lnTo>
                  <a:lnTo>
                    <a:pt x="214" y="45"/>
                  </a:lnTo>
                  <a:lnTo>
                    <a:pt x="214" y="40"/>
                  </a:lnTo>
                  <a:lnTo>
                    <a:pt x="213" y="38"/>
                  </a:lnTo>
                  <a:lnTo>
                    <a:pt x="204" y="32"/>
                  </a:lnTo>
                  <a:lnTo>
                    <a:pt x="201" y="27"/>
                  </a:lnTo>
                  <a:lnTo>
                    <a:pt x="307" y="20"/>
                  </a:lnTo>
                  <a:lnTo>
                    <a:pt x="320" y="19"/>
                  </a:lnTo>
                  <a:lnTo>
                    <a:pt x="375" y="16"/>
                  </a:lnTo>
                  <a:lnTo>
                    <a:pt x="401" y="15"/>
                  </a:lnTo>
                  <a:lnTo>
                    <a:pt x="435" y="12"/>
                  </a:lnTo>
                  <a:lnTo>
                    <a:pt x="470" y="9"/>
                  </a:lnTo>
                  <a:lnTo>
                    <a:pt x="474" y="8"/>
                  </a:lnTo>
                  <a:lnTo>
                    <a:pt x="547" y="2"/>
                  </a:lnTo>
                  <a:lnTo>
                    <a:pt x="553" y="2"/>
                  </a:lnTo>
                  <a:lnTo>
                    <a:pt x="580" y="0"/>
                  </a:lnTo>
                  <a:lnTo>
                    <a:pt x="592" y="15"/>
                  </a:lnTo>
                  <a:lnTo>
                    <a:pt x="598" y="21"/>
                  </a:lnTo>
                  <a:lnTo>
                    <a:pt x="601" y="21"/>
                  </a:lnTo>
                  <a:lnTo>
                    <a:pt x="599" y="93"/>
                  </a:lnTo>
                  <a:lnTo>
                    <a:pt x="599" y="118"/>
                  </a:lnTo>
                  <a:lnTo>
                    <a:pt x="598" y="149"/>
                  </a:lnTo>
                  <a:lnTo>
                    <a:pt x="596" y="202"/>
                  </a:lnTo>
                  <a:lnTo>
                    <a:pt x="596" y="209"/>
                  </a:lnTo>
                  <a:lnTo>
                    <a:pt x="594" y="280"/>
                  </a:lnTo>
                  <a:lnTo>
                    <a:pt x="593" y="326"/>
                  </a:lnTo>
                  <a:lnTo>
                    <a:pt x="592" y="381"/>
                  </a:lnTo>
                  <a:lnTo>
                    <a:pt x="591" y="449"/>
                  </a:lnTo>
                  <a:lnTo>
                    <a:pt x="591" y="463"/>
                  </a:lnTo>
                  <a:lnTo>
                    <a:pt x="588" y="539"/>
                  </a:lnTo>
                  <a:lnTo>
                    <a:pt x="587" y="600"/>
                  </a:lnTo>
                  <a:lnTo>
                    <a:pt x="586" y="619"/>
                  </a:lnTo>
                  <a:lnTo>
                    <a:pt x="586" y="694"/>
                  </a:lnTo>
                  <a:lnTo>
                    <a:pt x="591" y="735"/>
                  </a:lnTo>
                  <a:lnTo>
                    <a:pt x="598" y="794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6E6E6E">
                  <a:alpha val="52156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0" name="Freeform 46"/>
            <p:cNvSpPr>
              <a:spLocks noEditPoints="1"/>
            </p:cNvSpPr>
            <p:nvPr/>
          </p:nvSpPr>
          <p:spPr bwMode="auto">
            <a:xfrm>
              <a:off x="6124575" y="4684713"/>
              <a:ext cx="750888" cy="788987"/>
            </a:xfrm>
            <a:custGeom>
              <a:avLst/>
              <a:gdLst>
                <a:gd name="T0" fmla="*/ 2147483647 w 946"/>
                <a:gd name="T1" fmla="*/ 2147483647 h 995"/>
                <a:gd name="T2" fmla="*/ 2147483647 w 946"/>
                <a:gd name="T3" fmla="*/ 2147483647 h 995"/>
                <a:gd name="T4" fmla="*/ 2147483647 w 946"/>
                <a:gd name="T5" fmla="*/ 2147483647 h 995"/>
                <a:gd name="T6" fmla="*/ 2147483647 w 946"/>
                <a:gd name="T7" fmla="*/ 2147483647 h 995"/>
                <a:gd name="T8" fmla="*/ 2147483647 w 946"/>
                <a:gd name="T9" fmla="*/ 2147483647 h 995"/>
                <a:gd name="T10" fmla="*/ 2147483647 w 946"/>
                <a:gd name="T11" fmla="*/ 2147483647 h 995"/>
                <a:gd name="T12" fmla="*/ 2147483647 w 946"/>
                <a:gd name="T13" fmla="*/ 2147483647 h 995"/>
                <a:gd name="T14" fmla="*/ 2147483647 w 946"/>
                <a:gd name="T15" fmla="*/ 2147483647 h 995"/>
                <a:gd name="T16" fmla="*/ 2147483647 w 946"/>
                <a:gd name="T17" fmla="*/ 2147483647 h 995"/>
                <a:gd name="T18" fmla="*/ 2147483647 w 946"/>
                <a:gd name="T19" fmla="*/ 2147483647 h 995"/>
                <a:gd name="T20" fmla="*/ 2147483647 w 946"/>
                <a:gd name="T21" fmla="*/ 2147483647 h 995"/>
                <a:gd name="T22" fmla="*/ 2147483647 w 946"/>
                <a:gd name="T23" fmla="*/ 2147483647 h 995"/>
                <a:gd name="T24" fmla="*/ 2147483647 w 946"/>
                <a:gd name="T25" fmla="*/ 2147483647 h 995"/>
                <a:gd name="T26" fmla="*/ 2147483647 w 946"/>
                <a:gd name="T27" fmla="*/ 2147483647 h 995"/>
                <a:gd name="T28" fmla="*/ 2147483647 w 946"/>
                <a:gd name="T29" fmla="*/ 2147483647 h 995"/>
                <a:gd name="T30" fmla="*/ 2147483647 w 946"/>
                <a:gd name="T31" fmla="*/ 2147483647 h 995"/>
                <a:gd name="T32" fmla="*/ 2147483647 w 946"/>
                <a:gd name="T33" fmla="*/ 2147483647 h 995"/>
                <a:gd name="T34" fmla="*/ 2147483647 w 946"/>
                <a:gd name="T35" fmla="*/ 2147483647 h 995"/>
                <a:gd name="T36" fmla="*/ 2147483647 w 946"/>
                <a:gd name="T37" fmla="*/ 2147483647 h 995"/>
                <a:gd name="T38" fmla="*/ 2147483647 w 946"/>
                <a:gd name="T39" fmla="*/ 2147483647 h 995"/>
                <a:gd name="T40" fmla="*/ 2147483647 w 946"/>
                <a:gd name="T41" fmla="*/ 2147483647 h 995"/>
                <a:gd name="T42" fmla="*/ 2147483647 w 946"/>
                <a:gd name="T43" fmla="*/ 2147483647 h 995"/>
                <a:gd name="T44" fmla="*/ 2147483647 w 946"/>
                <a:gd name="T45" fmla="*/ 2147483647 h 995"/>
                <a:gd name="T46" fmla="*/ 2147483647 w 946"/>
                <a:gd name="T47" fmla="*/ 2147483647 h 995"/>
                <a:gd name="T48" fmla="*/ 2147483647 w 946"/>
                <a:gd name="T49" fmla="*/ 2147483647 h 995"/>
                <a:gd name="T50" fmla="*/ 2147483647 w 946"/>
                <a:gd name="T51" fmla="*/ 2147483647 h 995"/>
                <a:gd name="T52" fmla="*/ 2147483647 w 946"/>
                <a:gd name="T53" fmla="*/ 2147483647 h 995"/>
                <a:gd name="T54" fmla="*/ 2147483647 w 946"/>
                <a:gd name="T55" fmla="*/ 2147483647 h 995"/>
                <a:gd name="T56" fmla="*/ 2147483647 w 946"/>
                <a:gd name="T57" fmla="*/ 2147483647 h 995"/>
                <a:gd name="T58" fmla="*/ 2147483647 w 946"/>
                <a:gd name="T59" fmla="*/ 2147483647 h 995"/>
                <a:gd name="T60" fmla="*/ 2147483647 w 946"/>
                <a:gd name="T61" fmla="*/ 2147483647 h 995"/>
                <a:gd name="T62" fmla="*/ 2147483647 w 946"/>
                <a:gd name="T63" fmla="*/ 2147483647 h 995"/>
                <a:gd name="T64" fmla="*/ 2147483647 w 946"/>
                <a:gd name="T65" fmla="*/ 2147483647 h 995"/>
                <a:gd name="T66" fmla="*/ 2147483647 w 946"/>
                <a:gd name="T67" fmla="*/ 2147483647 h 995"/>
                <a:gd name="T68" fmla="*/ 2147483647 w 946"/>
                <a:gd name="T69" fmla="*/ 2147483647 h 995"/>
                <a:gd name="T70" fmla="*/ 2147483647 w 946"/>
                <a:gd name="T71" fmla="*/ 2147483647 h 995"/>
                <a:gd name="T72" fmla="*/ 2147483647 w 946"/>
                <a:gd name="T73" fmla="*/ 2147483647 h 995"/>
                <a:gd name="T74" fmla="*/ 2147483647 w 946"/>
                <a:gd name="T75" fmla="*/ 2147483647 h 995"/>
                <a:gd name="T76" fmla="*/ 2147483647 w 946"/>
                <a:gd name="T77" fmla="*/ 2147483647 h 995"/>
                <a:gd name="T78" fmla="*/ 2147483647 w 946"/>
                <a:gd name="T79" fmla="*/ 2147483647 h 995"/>
                <a:gd name="T80" fmla="*/ 2147483647 w 946"/>
                <a:gd name="T81" fmla="*/ 2147483647 h 995"/>
                <a:gd name="T82" fmla="*/ 2147483647 w 946"/>
                <a:gd name="T83" fmla="*/ 2147483647 h 995"/>
                <a:gd name="T84" fmla="*/ 2147483647 w 946"/>
                <a:gd name="T85" fmla="*/ 2147483647 h 995"/>
                <a:gd name="T86" fmla="*/ 2147483647 w 946"/>
                <a:gd name="T87" fmla="*/ 2147483647 h 995"/>
                <a:gd name="T88" fmla="*/ 2147483647 w 946"/>
                <a:gd name="T89" fmla="*/ 2147483647 h 995"/>
                <a:gd name="T90" fmla="*/ 2147483647 w 946"/>
                <a:gd name="T91" fmla="*/ 2147483647 h 995"/>
                <a:gd name="T92" fmla="*/ 2147483647 w 946"/>
                <a:gd name="T93" fmla="*/ 2147483647 h 995"/>
                <a:gd name="T94" fmla="*/ 2147483647 w 946"/>
                <a:gd name="T95" fmla="*/ 2147483647 h 995"/>
                <a:gd name="T96" fmla="*/ 2147483647 w 946"/>
                <a:gd name="T97" fmla="*/ 2147483647 h 995"/>
                <a:gd name="T98" fmla="*/ 2147483647 w 946"/>
                <a:gd name="T99" fmla="*/ 2147483647 h 995"/>
                <a:gd name="T100" fmla="*/ 2147483647 w 946"/>
                <a:gd name="T101" fmla="*/ 2147483647 h 995"/>
                <a:gd name="T102" fmla="*/ 2147483647 w 946"/>
                <a:gd name="T103" fmla="*/ 2147483647 h 995"/>
                <a:gd name="T104" fmla="*/ 2147483647 w 946"/>
                <a:gd name="T105" fmla="*/ 2147483647 h 995"/>
                <a:gd name="T106" fmla="*/ 2147483647 w 946"/>
                <a:gd name="T107" fmla="*/ 2147483647 h 995"/>
                <a:gd name="T108" fmla="*/ 2147483647 w 946"/>
                <a:gd name="T109" fmla="*/ 2147483647 h 995"/>
                <a:gd name="T110" fmla="*/ 2147483647 w 946"/>
                <a:gd name="T111" fmla="*/ 2147483647 h 995"/>
                <a:gd name="T112" fmla="*/ 2147483647 w 946"/>
                <a:gd name="T113" fmla="*/ 2147483647 h 995"/>
                <a:gd name="T114" fmla="*/ 2147483647 w 946"/>
                <a:gd name="T115" fmla="*/ 2147483647 h 99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46"/>
                <a:gd name="T175" fmla="*/ 0 h 995"/>
                <a:gd name="T176" fmla="*/ 946 w 946"/>
                <a:gd name="T177" fmla="*/ 995 h 99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46" h="995">
                  <a:moveTo>
                    <a:pt x="167" y="758"/>
                  </a:moveTo>
                  <a:lnTo>
                    <a:pt x="167" y="757"/>
                  </a:lnTo>
                  <a:lnTo>
                    <a:pt x="163" y="740"/>
                  </a:lnTo>
                  <a:lnTo>
                    <a:pt x="166" y="729"/>
                  </a:lnTo>
                  <a:lnTo>
                    <a:pt x="173" y="712"/>
                  </a:lnTo>
                  <a:lnTo>
                    <a:pt x="175" y="704"/>
                  </a:lnTo>
                  <a:lnTo>
                    <a:pt x="173" y="696"/>
                  </a:lnTo>
                  <a:lnTo>
                    <a:pt x="173" y="692"/>
                  </a:lnTo>
                  <a:lnTo>
                    <a:pt x="175" y="686"/>
                  </a:lnTo>
                  <a:lnTo>
                    <a:pt x="173" y="679"/>
                  </a:lnTo>
                  <a:lnTo>
                    <a:pt x="176" y="670"/>
                  </a:lnTo>
                  <a:lnTo>
                    <a:pt x="180" y="667"/>
                  </a:lnTo>
                  <a:lnTo>
                    <a:pt x="188" y="662"/>
                  </a:lnTo>
                  <a:lnTo>
                    <a:pt x="184" y="659"/>
                  </a:lnTo>
                  <a:lnTo>
                    <a:pt x="193" y="656"/>
                  </a:lnTo>
                  <a:lnTo>
                    <a:pt x="195" y="654"/>
                  </a:lnTo>
                  <a:lnTo>
                    <a:pt x="193" y="649"/>
                  </a:lnTo>
                  <a:lnTo>
                    <a:pt x="197" y="648"/>
                  </a:lnTo>
                  <a:lnTo>
                    <a:pt x="198" y="646"/>
                  </a:lnTo>
                  <a:lnTo>
                    <a:pt x="198" y="645"/>
                  </a:lnTo>
                  <a:lnTo>
                    <a:pt x="192" y="639"/>
                  </a:lnTo>
                  <a:lnTo>
                    <a:pt x="176" y="633"/>
                  </a:lnTo>
                  <a:lnTo>
                    <a:pt x="176" y="630"/>
                  </a:lnTo>
                  <a:lnTo>
                    <a:pt x="181" y="623"/>
                  </a:lnTo>
                  <a:lnTo>
                    <a:pt x="178" y="621"/>
                  </a:lnTo>
                  <a:lnTo>
                    <a:pt x="181" y="618"/>
                  </a:lnTo>
                  <a:lnTo>
                    <a:pt x="181" y="610"/>
                  </a:lnTo>
                  <a:lnTo>
                    <a:pt x="176" y="606"/>
                  </a:lnTo>
                  <a:lnTo>
                    <a:pt x="173" y="592"/>
                  </a:lnTo>
                  <a:lnTo>
                    <a:pt x="158" y="579"/>
                  </a:lnTo>
                  <a:lnTo>
                    <a:pt x="154" y="575"/>
                  </a:lnTo>
                  <a:lnTo>
                    <a:pt x="153" y="569"/>
                  </a:lnTo>
                  <a:lnTo>
                    <a:pt x="150" y="565"/>
                  </a:lnTo>
                  <a:lnTo>
                    <a:pt x="152" y="558"/>
                  </a:lnTo>
                  <a:lnTo>
                    <a:pt x="147" y="556"/>
                  </a:lnTo>
                  <a:lnTo>
                    <a:pt x="146" y="547"/>
                  </a:lnTo>
                  <a:lnTo>
                    <a:pt x="144" y="545"/>
                  </a:lnTo>
                  <a:lnTo>
                    <a:pt x="142" y="542"/>
                  </a:lnTo>
                  <a:lnTo>
                    <a:pt x="142" y="538"/>
                  </a:lnTo>
                  <a:lnTo>
                    <a:pt x="135" y="531"/>
                  </a:lnTo>
                  <a:lnTo>
                    <a:pt x="130" y="518"/>
                  </a:lnTo>
                  <a:lnTo>
                    <a:pt x="114" y="464"/>
                  </a:lnTo>
                  <a:lnTo>
                    <a:pt x="114" y="462"/>
                  </a:lnTo>
                  <a:lnTo>
                    <a:pt x="95" y="397"/>
                  </a:lnTo>
                  <a:lnTo>
                    <a:pt x="92" y="383"/>
                  </a:lnTo>
                  <a:lnTo>
                    <a:pt x="82" y="347"/>
                  </a:lnTo>
                  <a:lnTo>
                    <a:pt x="67" y="293"/>
                  </a:lnTo>
                  <a:lnTo>
                    <a:pt x="63" y="282"/>
                  </a:lnTo>
                  <a:lnTo>
                    <a:pt x="56" y="254"/>
                  </a:lnTo>
                  <a:lnTo>
                    <a:pt x="44" y="210"/>
                  </a:lnTo>
                  <a:lnTo>
                    <a:pt x="29" y="160"/>
                  </a:lnTo>
                  <a:lnTo>
                    <a:pt x="24" y="146"/>
                  </a:lnTo>
                  <a:lnTo>
                    <a:pt x="22" y="138"/>
                  </a:lnTo>
                  <a:lnTo>
                    <a:pt x="8" y="86"/>
                  </a:lnTo>
                  <a:lnTo>
                    <a:pt x="0" y="58"/>
                  </a:lnTo>
                  <a:lnTo>
                    <a:pt x="25" y="56"/>
                  </a:lnTo>
                  <a:lnTo>
                    <a:pt x="45" y="53"/>
                  </a:lnTo>
                  <a:lnTo>
                    <a:pt x="61" y="51"/>
                  </a:lnTo>
                  <a:lnTo>
                    <a:pt x="114" y="44"/>
                  </a:lnTo>
                  <a:lnTo>
                    <a:pt x="144" y="41"/>
                  </a:lnTo>
                  <a:lnTo>
                    <a:pt x="150" y="41"/>
                  </a:lnTo>
                  <a:lnTo>
                    <a:pt x="177" y="38"/>
                  </a:lnTo>
                  <a:lnTo>
                    <a:pt x="229" y="32"/>
                  </a:lnTo>
                  <a:lnTo>
                    <a:pt x="266" y="27"/>
                  </a:lnTo>
                  <a:lnTo>
                    <a:pt x="289" y="24"/>
                  </a:lnTo>
                  <a:lnTo>
                    <a:pt x="298" y="22"/>
                  </a:lnTo>
                  <a:lnTo>
                    <a:pt x="367" y="13"/>
                  </a:lnTo>
                  <a:lnTo>
                    <a:pt x="374" y="12"/>
                  </a:lnTo>
                  <a:lnTo>
                    <a:pt x="447" y="0"/>
                  </a:lnTo>
                  <a:lnTo>
                    <a:pt x="448" y="4"/>
                  </a:lnTo>
                  <a:lnTo>
                    <a:pt x="447" y="11"/>
                  </a:lnTo>
                  <a:lnTo>
                    <a:pt x="446" y="10"/>
                  </a:lnTo>
                  <a:lnTo>
                    <a:pt x="445" y="11"/>
                  </a:lnTo>
                  <a:lnTo>
                    <a:pt x="447" y="15"/>
                  </a:lnTo>
                  <a:lnTo>
                    <a:pt x="445" y="14"/>
                  </a:lnTo>
                  <a:lnTo>
                    <a:pt x="443" y="17"/>
                  </a:lnTo>
                  <a:lnTo>
                    <a:pt x="440" y="17"/>
                  </a:lnTo>
                  <a:lnTo>
                    <a:pt x="440" y="20"/>
                  </a:lnTo>
                  <a:lnTo>
                    <a:pt x="435" y="22"/>
                  </a:lnTo>
                  <a:lnTo>
                    <a:pt x="433" y="28"/>
                  </a:lnTo>
                  <a:lnTo>
                    <a:pt x="430" y="28"/>
                  </a:lnTo>
                  <a:lnTo>
                    <a:pt x="428" y="32"/>
                  </a:lnTo>
                  <a:lnTo>
                    <a:pt x="426" y="30"/>
                  </a:lnTo>
                  <a:lnTo>
                    <a:pt x="427" y="34"/>
                  </a:lnTo>
                  <a:lnTo>
                    <a:pt x="425" y="37"/>
                  </a:lnTo>
                  <a:lnTo>
                    <a:pt x="426" y="40"/>
                  </a:lnTo>
                  <a:lnTo>
                    <a:pt x="423" y="40"/>
                  </a:lnTo>
                  <a:lnTo>
                    <a:pt x="423" y="45"/>
                  </a:lnTo>
                  <a:lnTo>
                    <a:pt x="417" y="49"/>
                  </a:lnTo>
                  <a:lnTo>
                    <a:pt x="415" y="53"/>
                  </a:lnTo>
                  <a:lnTo>
                    <a:pt x="416" y="60"/>
                  </a:lnTo>
                  <a:lnTo>
                    <a:pt x="411" y="67"/>
                  </a:lnTo>
                  <a:lnTo>
                    <a:pt x="411" y="71"/>
                  </a:lnTo>
                  <a:lnTo>
                    <a:pt x="415" y="78"/>
                  </a:lnTo>
                  <a:lnTo>
                    <a:pt x="423" y="80"/>
                  </a:lnTo>
                  <a:lnTo>
                    <a:pt x="435" y="89"/>
                  </a:lnTo>
                  <a:lnTo>
                    <a:pt x="448" y="90"/>
                  </a:lnTo>
                  <a:lnTo>
                    <a:pt x="450" y="95"/>
                  </a:lnTo>
                  <a:lnTo>
                    <a:pt x="454" y="97"/>
                  </a:lnTo>
                  <a:lnTo>
                    <a:pt x="461" y="103"/>
                  </a:lnTo>
                  <a:lnTo>
                    <a:pt x="467" y="107"/>
                  </a:lnTo>
                  <a:lnTo>
                    <a:pt x="471" y="112"/>
                  </a:lnTo>
                  <a:lnTo>
                    <a:pt x="480" y="115"/>
                  </a:lnTo>
                  <a:lnTo>
                    <a:pt x="485" y="113"/>
                  </a:lnTo>
                  <a:lnTo>
                    <a:pt x="499" y="111"/>
                  </a:lnTo>
                  <a:lnTo>
                    <a:pt x="506" y="115"/>
                  </a:lnTo>
                  <a:lnTo>
                    <a:pt x="511" y="124"/>
                  </a:lnTo>
                  <a:lnTo>
                    <a:pt x="514" y="133"/>
                  </a:lnTo>
                  <a:lnTo>
                    <a:pt x="521" y="139"/>
                  </a:lnTo>
                  <a:lnTo>
                    <a:pt x="526" y="149"/>
                  </a:lnTo>
                  <a:lnTo>
                    <a:pt x="530" y="150"/>
                  </a:lnTo>
                  <a:lnTo>
                    <a:pt x="532" y="161"/>
                  </a:lnTo>
                  <a:lnTo>
                    <a:pt x="536" y="166"/>
                  </a:lnTo>
                  <a:lnTo>
                    <a:pt x="538" y="175"/>
                  </a:lnTo>
                  <a:lnTo>
                    <a:pt x="554" y="186"/>
                  </a:lnTo>
                  <a:lnTo>
                    <a:pt x="567" y="201"/>
                  </a:lnTo>
                  <a:lnTo>
                    <a:pt x="569" y="206"/>
                  </a:lnTo>
                  <a:lnTo>
                    <a:pt x="574" y="215"/>
                  </a:lnTo>
                  <a:lnTo>
                    <a:pt x="574" y="217"/>
                  </a:lnTo>
                  <a:lnTo>
                    <a:pt x="585" y="222"/>
                  </a:lnTo>
                  <a:lnTo>
                    <a:pt x="598" y="232"/>
                  </a:lnTo>
                  <a:lnTo>
                    <a:pt x="605" y="234"/>
                  </a:lnTo>
                  <a:lnTo>
                    <a:pt x="611" y="236"/>
                  </a:lnTo>
                  <a:lnTo>
                    <a:pt x="616" y="239"/>
                  </a:lnTo>
                  <a:lnTo>
                    <a:pt x="619" y="238"/>
                  </a:lnTo>
                  <a:lnTo>
                    <a:pt x="627" y="244"/>
                  </a:lnTo>
                  <a:lnTo>
                    <a:pt x="628" y="248"/>
                  </a:lnTo>
                  <a:lnTo>
                    <a:pt x="636" y="252"/>
                  </a:lnTo>
                  <a:lnTo>
                    <a:pt x="644" y="267"/>
                  </a:lnTo>
                  <a:lnTo>
                    <a:pt x="649" y="269"/>
                  </a:lnTo>
                  <a:lnTo>
                    <a:pt x="654" y="281"/>
                  </a:lnTo>
                  <a:lnTo>
                    <a:pt x="659" y="282"/>
                  </a:lnTo>
                  <a:lnTo>
                    <a:pt x="665" y="286"/>
                  </a:lnTo>
                  <a:lnTo>
                    <a:pt x="668" y="285"/>
                  </a:lnTo>
                  <a:lnTo>
                    <a:pt x="679" y="289"/>
                  </a:lnTo>
                  <a:lnTo>
                    <a:pt x="684" y="293"/>
                  </a:lnTo>
                  <a:lnTo>
                    <a:pt x="688" y="294"/>
                  </a:lnTo>
                  <a:lnTo>
                    <a:pt x="692" y="298"/>
                  </a:lnTo>
                  <a:lnTo>
                    <a:pt x="697" y="305"/>
                  </a:lnTo>
                  <a:lnTo>
                    <a:pt x="705" y="307"/>
                  </a:lnTo>
                  <a:lnTo>
                    <a:pt x="710" y="312"/>
                  </a:lnTo>
                  <a:lnTo>
                    <a:pt x="709" y="315"/>
                  </a:lnTo>
                  <a:lnTo>
                    <a:pt x="712" y="319"/>
                  </a:lnTo>
                  <a:lnTo>
                    <a:pt x="706" y="321"/>
                  </a:lnTo>
                  <a:lnTo>
                    <a:pt x="711" y="328"/>
                  </a:lnTo>
                  <a:lnTo>
                    <a:pt x="707" y="328"/>
                  </a:lnTo>
                  <a:lnTo>
                    <a:pt x="710" y="334"/>
                  </a:lnTo>
                  <a:lnTo>
                    <a:pt x="714" y="334"/>
                  </a:lnTo>
                  <a:lnTo>
                    <a:pt x="714" y="337"/>
                  </a:lnTo>
                  <a:lnTo>
                    <a:pt x="718" y="336"/>
                  </a:lnTo>
                  <a:lnTo>
                    <a:pt x="721" y="342"/>
                  </a:lnTo>
                  <a:lnTo>
                    <a:pt x="723" y="339"/>
                  </a:lnTo>
                  <a:lnTo>
                    <a:pt x="728" y="341"/>
                  </a:lnTo>
                  <a:lnTo>
                    <a:pt x="725" y="344"/>
                  </a:lnTo>
                  <a:lnTo>
                    <a:pt x="732" y="349"/>
                  </a:lnTo>
                  <a:lnTo>
                    <a:pt x="729" y="349"/>
                  </a:lnTo>
                  <a:lnTo>
                    <a:pt x="730" y="351"/>
                  </a:lnTo>
                  <a:lnTo>
                    <a:pt x="728" y="355"/>
                  </a:lnTo>
                  <a:lnTo>
                    <a:pt x="736" y="358"/>
                  </a:lnTo>
                  <a:lnTo>
                    <a:pt x="738" y="361"/>
                  </a:lnTo>
                  <a:lnTo>
                    <a:pt x="742" y="359"/>
                  </a:lnTo>
                  <a:lnTo>
                    <a:pt x="744" y="359"/>
                  </a:lnTo>
                  <a:lnTo>
                    <a:pt x="747" y="364"/>
                  </a:lnTo>
                  <a:lnTo>
                    <a:pt x="747" y="369"/>
                  </a:lnTo>
                  <a:lnTo>
                    <a:pt x="752" y="374"/>
                  </a:lnTo>
                  <a:lnTo>
                    <a:pt x="759" y="377"/>
                  </a:lnTo>
                  <a:lnTo>
                    <a:pt x="778" y="383"/>
                  </a:lnTo>
                  <a:lnTo>
                    <a:pt x="781" y="385"/>
                  </a:lnTo>
                  <a:lnTo>
                    <a:pt x="788" y="387"/>
                  </a:lnTo>
                  <a:lnTo>
                    <a:pt x="790" y="390"/>
                  </a:lnTo>
                  <a:lnTo>
                    <a:pt x="794" y="390"/>
                  </a:lnTo>
                  <a:lnTo>
                    <a:pt x="798" y="396"/>
                  </a:lnTo>
                  <a:lnTo>
                    <a:pt x="802" y="398"/>
                  </a:lnTo>
                  <a:lnTo>
                    <a:pt x="802" y="407"/>
                  </a:lnTo>
                  <a:lnTo>
                    <a:pt x="801" y="409"/>
                  </a:lnTo>
                  <a:lnTo>
                    <a:pt x="801" y="411"/>
                  </a:lnTo>
                  <a:lnTo>
                    <a:pt x="809" y="421"/>
                  </a:lnTo>
                  <a:lnTo>
                    <a:pt x="810" y="420"/>
                  </a:lnTo>
                  <a:lnTo>
                    <a:pt x="808" y="426"/>
                  </a:lnTo>
                  <a:lnTo>
                    <a:pt x="812" y="426"/>
                  </a:lnTo>
                  <a:lnTo>
                    <a:pt x="815" y="432"/>
                  </a:lnTo>
                  <a:lnTo>
                    <a:pt x="818" y="432"/>
                  </a:lnTo>
                  <a:lnTo>
                    <a:pt x="820" y="434"/>
                  </a:lnTo>
                  <a:lnTo>
                    <a:pt x="819" y="436"/>
                  </a:lnTo>
                  <a:lnTo>
                    <a:pt x="821" y="438"/>
                  </a:lnTo>
                  <a:lnTo>
                    <a:pt x="820" y="444"/>
                  </a:lnTo>
                  <a:lnTo>
                    <a:pt x="824" y="450"/>
                  </a:lnTo>
                  <a:lnTo>
                    <a:pt x="823" y="451"/>
                  </a:lnTo>
                  <a:lnTo>
                    <a:pt x="826" y="452"/>
                  </a:lnTo>
                  <a:lnTo>
                    <a:pt x="825" y="462"/>
                  </a:lnTo>
                  <a:lnTo>
                    <a:pt x="828" y="465"/>
                  </a:lnTo>
                  <a:lnTo>
                    <a:pt x="831" y="473"/>
                  </a:lnTo>
                  <a:lnTo>
                    <a:pt x="830" y="479"/>
                  </a:lnTo>
                  <a:lnTo>
                    <a:pt x="835" y="485"/>
                  </a:lnTo>
                  <a:lnTo>
                    <a:pt x="839" y="486"/>
                  </a:lnTo>
                  <a:lnTo>
                    <a:pt x="839" y="487"/>
                  </a:lnTo>
                  <a:lnTo>
                    <a:pt x="842" y="486"/>
                  </a:lnTo>
                  <a:lnTo>
                    <a:pt x="844" y="488"/>
                  </a:lnTo>
                  <a:lnTo>
                    <a:pt x="853" y="488"/>
                  </a:lnTo>
                  <a:lnTo>
                    <a:pt x="857" y="490"/>
                  </a:lnTo>
                  <a:lnTo>
                    <a:pt x="859" y="495"/>
                  </a:lnTo>
                  <a:lnTo>
                    <a:pt x="865" y="496"/>
                  </a:lnTo>
                  <a:lnTo>
                    <a:pt x="874" y="508"/>
                  </a:lnTo>
                  <a:lnTo>
                    <a:pt x="876" y="517"/>
                  </a:lnTo>
                  <a:lnTo>
                    <a:pt x="880" y="524"/>
                  </a:lnTo>
                  <a:lnTo>
                    <a:pt x="881" y="527"/>
                  </a:lnTo>
                  <a:lnTo>
                    <a:pt x="886" y="534"/>
                  </a:lnTo>
                  <a:lnTo>
                    <a:pt x="888" y="532"/>
                  </a:lnTo>
                  <a:lnTo>
                    <a:pt x="891" y="534"/>
                  </a:lnTo>
                  <a:lnTo>
                    <a:pt x="894" y="547"/>
                  </a:lnTo>
                  <a:lnTo>
                    <a:pt x="891" y="551"/>
                  </a:lnTo>
                  <a:lnTo>
                    <a:pt x="892" y="558"/>
                  </a:lnTo>
                  <a:lnTo>
                    <a:pt x="899" y="565"/>
                  </a:lnTo>
                  <a:lnTo>
                    <a:pt x="901" y="581"/>
                  </a:lnTo>
                  <a:lnTo>
                    <a:pt x="903" y="584"/>
                  </a:lnTo>
                  <a:lnTo>
                    <a:pt x="946" y="599"/>
                  </a:lnTo>
                  <a:lnTo>
                    <a:pt x="933" y="615"/>
                  </a:lnTo>
                  <a:lnTo>
                    <a:pt x="936" y="626"/>
                  </a:lnTo>
                  <a:lnTo>
                    <a:pt x="906" y="638"/>
                  </a:lnTo>
                  <a:lnTo>
                    <a:pt x="896" y="630"/>
                  </a:lnTo>
                  <a:lnTo>
                    <a:pt x="892" y="632"/>
                  </a:lnTo>
                  <a:lnTo>
                    <a:pt x="893" y="628"/>
                  </a:lnTo>
                  <a:lnTo>
                    <a:pt x="892" y="625"/>
                  </a:lnTo>
                  <a:lnTo>
                    <a:pt x="886" y="632"/>
                  </a:lnTo>
                  <a:lnTo>
                    <a:pt x="876" y="623"/>
                  </a:lnTo>
                  <a:lnTo>
                    <a:pt x="885" y="634"/>
                  </a:lnTo>
                  <a:lnTo>
                    <a:pt x="892" y="628"/>
                  </a:lnTo>
                  <a:lnTo>
                    <a:pt x="889" y="633"/>
                  </a:lnTo>
                  <a:lnTo>
                    <a:pt x="898" y="631"/>
                  </a:lnTo>
                  <a:lnTo>
                    <a:pt x="906" y="640"/>
                  </a:lnTo>
                  <a:lnTo>
                    <a:pt x="925" y="644"/>
                  </a:lnTo>
                  <a:lnTo>
                    <a:pt x="923" y="654"/>
                  </a:lnTo>
                  <a:lnTo>
                    <a:pt x="911" y="668"/>
                  </a:lnTo>
                  <a:lnTo>
                    <a:pt x="901" y="653"/>
                  </a:lnTo>
                  <a:lnTo>
                    <a:pt x="898" y="656"/>
                  </a:lnTo>
                  <a:lnTo>
                    <a:pt x="903" y="667"/>
                  </a:lnTo>
                  <a:lnTo>
                    <a:pt x="880" y="656"/>
                  </a:lnTo>
                  <a:lnTo>
                    <a:pt x="914" y="685"/>
                  </a:lnTo>
                  <a:lnTo>
                    <a:pt x="906" y="697"/>
                  </a:lnTo>
                  <a:lnTo>
                    <a:pt x="894" y="690"/>
                  </a:lnTo>
                  <a:lnTo>
                    <a:pt x="898" y="708"/>
                  </a:lnTo>
                  <a:lnTo>
                    <a:pt x="908" y="717"/>
                  </a:lnTo>
                  <a:lnTo>
                    <a:pt x="907" y="727"/>
                  </a:lnTo>
                  <a:lnTo>
                    <a:pt x="892" y="758"/>
                  </a:lnTo>
                  <a:lnTo>
                    <a:pt x="881" y="758"/>
                  </a:lnTo>
                  <a:lnTo>
                    <a:pt x="874" y="766"/>
                  </a:lnTo>
                  <a:lnTo>
                    <a:pt x="879" y="776"/>
                  </a:lnTo>
                  <a:lnTo>
                    <a:pt x="879" y="769"/>
                  </a:lnTo>
                  <a:lnTo>
                    <a:pt x="896" y="770"/>
                  </a:lnTo>
                  <a:lnTo>
                    <a:pt x="895" y="779"/>
                  </a:lnTo>
                  <a:lnTo>
                    <a:pt x="885" y="802"/>
                  </a:lnTo>
                  <a:lnTo>
                    <a:pt x="858" y="810"/>
                  </a:lnTo>
                  <a:lnTo>
                    <a:pt x="861" y="819"/>
                  </a:lnTo>
                  <a:lnTo>
                    <a:pt x="871" y="827"/>
                  </a:lnTo>
                  <a:lnTo>
                    <a:pt x="858" y="821"/>
                  </a:lnTo>
                  <a:lnTo>
                    <a:pt x="870" y="840"/>
                  </a:lnTo>
                  <a:lnTo>
                    <a:pt x="864" y="847"/>
                  </a:lnTo>
                  <a:lnTo>
                    <a:pt x="872" y="849"/>
                  </a:lnTo>
                  <a:lnTo>
                    <a:pt x="868" y="867"/>
                  </a:lnTo>
                  <a:lnTo>
                    <a:pt x="877" y="890"/>
                  </a:lnTo>
                  <a:lnTo>
                    <a:pt x="872" y="898"/>
                  </a:lnTo>
                  <a:lnTo>
                    <a:pt x="871" y="902"/>
                  </a:lnTo>
                  <a:lnTo>
                    <a:pt x="858" y="901"/>
                  </a:lnTo>
                  <a:lnTo>
                    <a:pt x="858" y="902"/>
                  </a:lnTo>
                  <a:lnTo>
                    <a:pt x="853" y="900"/>
                  </a:lnTo>
                  <a:lnTo>
                    <a:pt x="850" y="901"/>
                  </a:lnTo>
                  <a:lnTo>
                    <a:pt x="835" y="900"/>
                  </a:lnTo>
                  <a:lnTo>
                    <a:pt x="832" y="895"/>
                  </a:lnTo>
                  <a:lnTo>
                    <a:pt x="827" y="895"/>
                  </a:lnTo>
                  <a:lnTo>
                    <a:pt x="824" y="897"/>
                  </a:lnTo>
                  <a:lnTo>
                    <a:pt x="818" y="893"/>
                  </a:lnTo>
                  <a:lnTo>
                    <a:pt x="804" y="892"/>
                  </a:lnTo>
                  <a:lnTo>
                    <a:pt x="798" y="886"/>
                  </a:lnTo>
                  <a:lnTo>
                    <a:pt x="797" y="889"/>
                  </a:lnTo>
                  <a:lnTo>
                    <a:pt x="790" y="888"/>
                  </a:lnTo>
                  <a:lnTo>
                    <a:pt x="789" y="889"/>
                  </a:lnTo>
                  <a:lnTo>
                    <a:pt x="788" y="895"/>
                  </a:lnTo>
                  <a:lnTo>
                    <a:pt x="785" y="900"/>
                  </a:lnTo>
                  <a:lnTo>
                    <a:pt x="778" y="897"/>
                  </a:lnTo>
                  <a:lnTo>
                    <a:pt x="780" y="903"/>
                  </a:lnTo>
                  <a:lnTo>
                    <a:pt x="777" y="905"/>
                  </a:lnTo>
                  <a:lnTo>
                    <a:pt x="778" y="928"/>
                  </a:lnTo>
                  <a:lnTo>
                    <a:pt x="785" y="940"/>
                  </a:lnTo>
                  <a:lnTo>
                    <a:pt x="787" y="946"/>
                  </a:lnTo>
                  <a:lnTo>
                    <a:pt x="787" y="966"/>
                  </a:lnTo>
                  <a:lnTo>
                    <a:pt x="786" y="974"/>
                  </a:lnTo>
                  <a:lnTo>
                    <a:pt x="783" y="977"/>
                  </a:lnTo>
                  <a:lnTo>
                    <a:pt x="787" y="988"/>
                  </a:lnTo>
                  <a:lnTo>
                    <a:pt x="785" y="992"/>
                  </a:lnTo>
                  <a:lnTo>
                    <a:pt x="764" y="995"/>
                  </a:lnTo>
                  <a:lnTo>
                    <a:pt x="760" y="994"/>
                  </a:lnTo>
                  <a:lnTo>
                    <a:pt x="755" y="983"/>
                  </a:lnTo>
                  <a:lnTo>
                    <a:pt x="753" y="969"/>
                  </a:lnTo>
                  <a:lnTo>
                    <a:pt x="749" y="966"/>
                  </a:lnTo>
                  <a:lnTo>
                    <a:pt x="744" y="961"/>
                  </a:lnTo>
                  <a:lnTo>
                    <a:pt x="747" y="953"/>
                  </a:lnTo>
                  <a:lnTo>
                    <a:pt x="711" y="955"/>
                  </a:lnTo>
                  <a:lnTo>
                    <a:pt x="700" y="955"/>
                  </a:lnTo>
                  <a:lnTo>
                    <a:pt x="677" y="957"/>
                  </a:lnTo>
                  <a:lnTo>
                    <a:pt x="657" y="958"/>
                  </a:lnTo>
                  <a:lnTo>
                    <a:pt x="574" y="964"/>
                  </a:lnTo>
                  <a:lnTo>
                    <a:pt x="541" y="966"/>
                  </a:lnTo>
                  <a:lnTo>
                    <a:pt x="539" y="966"/>
                  </a:lnTo>
                  <a:lnTo>
                    <a:pt x="483" y="970"/>
                  </a:lnTo>
                  <a:lnTo>
                    <a:pt x="458" y="971"/>
                  </a:lnTo>
                  <a:lnTo>
                    <a:pt x="408" y="974"/>
                  </a:lnTo>
                  <a:lnTo>
                    <a:pt x="394" y="976"/>
                  </a:lnTo>
                  <a:lnTo>
                    <a:pt x="355" y="978"/>
                  </a:lnTo>
                  <a:lnTo>
                    <a:pt x="336" y="979"/>
                  </a:lnTo>
                  <a:lnTo>
                    <a:pt x="244" y="986"/>
                  </a:lnTo>
                  <a:lnTo>
                    <a:pt x="238" y="979"/>
                  </a:lnTo>
                  <a:lnTo>
                    <a:pt x="234" y="978"/>
                  </a:lnTo>
                  <a:lnTo>
                    <a:pt x="230" y="973"/>
                  </a:lnTo>
                  <a:lnTo>
                    <a:pt x="229" y="968"/>
                  </a:lnTo>
                  <a:lnTo>
                    <a:pt x="229" y="958"/>
                  </a:lnTo>
                  <a:lnTo>
                    <a:pt x="226" y="948"/>
                  </a:lnTo>
                  <a:lnTo>
                    <a:pt x="219" y="941"/>
                  </a:lnTo>
                  <a:lnTo>
                    <a:pt x="216" y="933"/>
                  </a:lnTo>
                  <a:lnTo>
                    <a:pt x="212" y="931"/>
                  </a:lnTo>
                  <a:lnTo>
                    <a:pt x="211" y="926"/>
                  </a:lnTo>
                  <a:lnTo>
                    <a:pt x="206" y="909"/>
                  </a:lnTo>
                  <a:lnTo>
                    <a:pt x="200" y="898"/>
                  </a:lnTo>
                  <a:lnTo>
                    <a:pt x="193" y="892"/>
                  </a:lnTo>
                  <a:lnTo>
                    <a:pt x="189" y="890"/>
                  </a:lnTo>
                  <a:lnTo>
                    <a:pt x="186" y="885"/>
                  </a:lnTo>
                  <a:lnTo>
                    <a:pt x="188" y="878"/>
                  </a:lnTo>
                  <a:lnTo>
                    <a:pt x="184" y="868"/>
                  </a:lnTo>
                  <a:lnTo>
                    <a:pt x="188" y="860"/>
                  </a:lnTo>
                  <a:lnTo>
                    <a:pt x="186" y="855"/>
                  </a:lnTo>
                  <a:lnTo>
                    <a:pt x="185" y="847"/>
                  </a:lnTo>
                  <a:lnTo>
                    <a:pt x="188" y="830"/>
                  </a:lnTo>
                  <a:lnTo>
                    <a:pt x="186" y="822"/>
                  </a:lnTo>
                  <a:lnTo>
                    <a:pt x="190" y="812"/>
                  </a:lnTo>
                  <a:lnTo>
                    <a:pt x="189" y="805"/>
                  </a:lnTo>
                  <a:lnTo>
                    <a:pt x="184" y="790"/>
                  </a:lnTo>
                  <a:lnTo>
                    <a:pt x="173" y="777"/>
                  </a:lnTo>
                  <a:lnTo>
                    <a:pt x="170" y="773"/>
                  </a:lnTo>
                  <a:lnTo>
                    <a:pt x="170" y="767"/>
                  </a:lnTo>
                  <a:lnTo>
                    <a:pt x="167" y="758"/>
                  </a:lnTo>
                  <a:close/>
                  <a:moveTo>
                    <a:pt x="874" y="858"/>
                  </a:moveTo>
                  <a:lnTo>
                    <a:pt x="885" y="841"/>
                  </a:lnTo>
                  <a:lnTo>
                    <a:pt x="888" y="848"/>
                  </a:lnTo>
                  <a:lnTo>
                    <a:pt x="886" y="897"/>
                  </a:lnTo>
                  <a:lnTo>
                    <a:pt x="880" y="894"/>
                  </a:lnTo>
                  <a:lnTo>
                    <a:pt x="878" y="867"/>
                  </a:lnTo>
                  <a:lnTo>
                    <a:pt x="871" y="863"/>
                  </a:lnTo>
                  <a:lnTo>
                    <a:pt x="874" y="858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6E6E6E">
                  <a:alpha val="52156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1" name="Freeform 47"/>
            <p:cNvSpPr>
              <a:spLocks noEditPoints="1"/>
            </p:cNvSpPr>
            <p:nvPr/>
          </p:nvSpPr>
          <p:spPr bwMode="auto">
            <a:xfrm>
              <a:off x="6451600" y="4614863"/>
              <a:ext cx="703263" cy="534987"/>
            </a:xfrm>
            <a:custGeom>
              <a:avLst/>
              <a:gdLst>
                <a:gd name="T0" fmla="*/ 2147483647 w 886"/>
                <a:gd name="T1" fmla="*/ 2147483647 h 673"/>
                <a:gd name="T2" fmla="*/ 2147483647 w 886"/>
                <a:gd name="T3" fmla="*/ 2147483647 h 673"/>
                <a:gd name="T4" fmla="*/ 2147483647 w 886"/>
                <a:gd name="T5" fmla="*/ 2147483647 h 673"/>
                <a:gd name="T6" fmla="*/ 2147483647 w 886"/>
                <a:gd name="T7" fmla="*/ 2147483647 h 673"/>
                <a:gd name="T8" fmla="*/ 2147483647 w 886"/>
                <a:gd name="T9" fmla="*/ 2147483647 h 673"/>
                <a:gd name="T10" fmla="*/ 2147483647 w 886"/>
                <a:gd name="T11" fmla="*/ 2147483647 h 673"/>
                <a:gd name="T12" fmla="*/ 2147483647 w 886"/>
                <a:gd name="T13" fmla="*/ 2147483647 h 673"/>
                <a:gd name="T14" fmla="*/ 2147483647 w 886"/>
                <a:gd name="T15" fmla="*/ 2147483647 h 673"/>
                <a:gd name="T16" fmla="*/ 2147483647 w 886"/>
                <a:gd name="T17" fmla="*/ 2147483647 h 673"/>
                <a:gd name="T18" fmla="*/ 2147483647 w 886"/>
                <a:gd name="T19" fmla="*/ 2147483647 h 673"/>
                <a:gd name="T20" fmla="*/ 2147483647 w 886"/>
                <a:gd name="T21" fmla="*/ 2147483647 h 673"/>
                <a:gd name="T22" fmla="*/ 2147483647 w 886"/>
                <a:gd name="T23" fmla="*/ 2147483647 h 673"/>
                <a:gd name="T24" fmla="*/ 2147483647 w 886"/>
                <a:gd name="T25" fmla="*/ 2147483647 h 673"/>
                <a:gd name="T26" fmla="*/ 2147483647 w 886"/>
                <a:gd name="T27" fmla="*/ 2147483647 h 673"/>
                <a:gd name="T28" fmla="*/ 2147483647 w 886"/>
                <a:gd name="T29" fmla="*/ 2147483647 h 673"/>
                <a:gd name="T30" fmla="*/ 2147483647 w 886"/>
                <a:gd name="T31" fmla="*/ 2147483647 h 673"/>
                <a:gd name="T32" fmla="*/ 2147483647 w 886"/>
                <a:gd name="T33" fmla="*/ 2147483647 h 673"/>
                <a:gd name="T34" fmla="*/ 0 w 886"/>
                <a:gd name="T35" fmla="*/ 2147483647 h 673"/>
                <a:gd name="T36" fmla="*/ 2147483647 w 886"/>
                <a:gd name="T37" fmla="*/ 2147483647 h 673"/>
                <a:gd name="T38" fmla="*/ 2147483647 w 886"/>
                <a:gd name="T39" fmla="*/ 2147483647 h 673"/>
                <a:gd name="T40" fmla="*/ 2147483647 w 886"/>
                <a:gd name="T41" fmla="*/ 2147483647 h 673"/>
                <a:gd name="T42" fmla="*/ 2147483647 w 886"/>
                <a:gd name="T43" fmla="*/ 2147483647 h 673"/>
                <a:gd name="T44" fmla="*/ 2147483647 w 886"/>
                <a:gd name="T45" fmla="*/ 2147483647 h 673"/>
                <a:gd name="T46" fmla="*/ 2147483647 w 886"/>
                <a:gd name="T47" fmla="*/ 2147483647 h 673"/>
                <a:gd name="T48" fmla="*/ 2147483647 w 886"/>
                <a:gd name="T49" fmla="*/ 2147483647 h 673"/>
                <a:gd name="T50" fmla="*/ 2147483647 w 886"/>
                <a:gd name="T51" fmla="*/ 2147483647 h 673"/>
                <a:gd name="T52" fmla="*/ 2147483647 w 886"/>
                <a:gd name="T53" fmla="*/ 2147483647 h 673"/>
                <a:gd name="T54" fmla="*/ 2147483647 w 886"/>
                <a:gd name="T55" fmla="*/ 2147483647 h 673"/>
                <a:gd name="T56" fmla="*/ 2147483647 w 886"/>
                <a:gd name="T57" fmla="*/ 2147483647 h 673"/>
                <a:gd name="T58" fmla="*/ 2147483647 w 886"/>
                <a:gd name="T59" fmla="*/ 2147483647 h 673"/>
                <a:gd name="T60" fmla="*/ 2147483647 w 886"/>
                <a:gd name="T61" fmla="*/ 2147483647 h 673"/>
                <a:gd name="T62" fmla="*/ 2147483647 w 886"/>
                <a:gd name="T63" fmla="*/ 2147483647 h 673"/>
                <a:gd name="T64" fmla="*/ 2147483647 w 886"/>
                <a:gd name="T65" fmla="*/ 2147483647 h 673"/>
                <a:gd name="T66" fmla="*/ 2147483647 w 886"/>
                <a:gd name="T67" fmla="*/ 2147483647 h 673"/>
                <a:gd name="T68" fmla="*/ 2147483647 w 886"/>
                <a:gd name="T69" fmla="*/ 2147483647 h 673"/>
                <a:gd name="T70" fmla="*/ 2147483647 w 886"/>
                <a:gd name="T71" fmla="*/ 2147483647 h 673"/>
                <a:gd name="T72" fmla="*/ 2147483647 w 886"/>
                <a:gd name="T73" fmla="*/ 2147483647 h 673"/>
                <a:gd name="T74" fmla="*/ 2147483647 w 886"/>
                <a:gd name="T75" fmla="*/ 2147483647 h 673"/>
                <a:gd name="T76" fmla="*/ 2147483647 w 886"/>
                <a:gd name="T77" fmla="*/ 2147483647 h 673"/>
                <a:gd name="T78" fmla="*/ 2147483647 w 886"/>
                <a:gd name="T79" fmla="*/ 2147483647 h 673"/>
                <a:gd name="T80" fmla="*/ 2147483647 w 886"/>
                <a:gd name="T81" fmla="*/ 2147483647 h 673"/>
                <a:gd name="T82" fmla="*/ 2147483647 w 886"/>
                <a:gd name="T83" fmla="*/ 2147483647 h 673"/>
                <a:gd name="T84" fmla="*/ 2147483647 w 886"/>
                <a:gd name="T85" fmla="*/ 2147483647 h 673"/>
                <a:gd name="T86" fmla="*/ 2147483647 w 886"/>
                <a:gd name="T87" fmla="*/ 2147483647 h 673"/>
                <a:gd name="T88" fmla="*/ 2147483647 w 886"/>
                <a:gd name="T89" fmla="*/ 2147483647 h 673"/>
                <a:gd name="T90" fmla="*/ 2147483647 w 886"/>
                <a:gd name="T91" fmla="*/ 2147483647 h 673"/>
                <a:gd name="T92" fmla="*/ 2147483647 w 886"/>
                <a:gd name="T93" fmla="*/ 2147483647 h 673"/>
                <a:gd name="T94" fmla="*/ 2147483647 w 886"/>
                <a:gd name="T95" fmla="*/ 2147483647 h 673"/>
                <a:gd name="T96" fmla="*/ 2147483647 w 886"/>
                <a:gd name="T97" fmla="*/ 2147483647 h 673"/>
                <a:gd name="T98" fmla="*/ 2147483647 w 886"/>
                <a:gd name="T99" fmla="*/ 2147483647 h 673"/>
                <a:gd name="T100" fmla="*/ 2147483647 w 886"/>
                <a:gd name="T101" fmla="*/ 2147483647 h 673"/>
                <a:gd name="T102" fmla="*/ 2147483647 w 886"/>
                <a:gd name="T103" fmla="*/ 2147483647 h 673"/>
                <a:gd name="T104" fmla="*/ 2147483647 w 886"/>
                <a:gd name="T105" fmla="*/ 2147483647 h 673"/>
                <a:gd name="T106" fmla="*/ 2147483647 w 886"/>
                <a:gd name="T107" fmla="*/ 2147483647 h 673"/>
                <a:gd name="T108" fmla="*/ 2147483647 w 886"/>
                <a:gd name="T109" fmla="*/ 2147483647 h 673"/>
                <a:gd name="T110" fmla="*/ 2147483647 w 886"/>
                <a:gd name="T111" fmla="*/ 2147483647 h 673"/>
                <a:gd name="T112" fmla="*/ 2147483647 w 886"/>
                <a:gd name="T113" fmla="*/ 2147483647 h 673"/>
                <a:gd name="T114" fmla="*/ 2147483647 w 886"/>
                <a:gd name="T115" fmla="*/ 2147483647 h 673"/>
                <a:gd name="T116" fmla="*/ 2147483647 w 886"/>
                <a:gd name="T117" fmla="*/ 2147483647 h 673"/>
                <a:gd name="T118" fmla="*/ 2147483647 w 886"/>
                <a:gd name="T119" fmla="*/ 2147483647 h 673"/>
                <a:gd name="T120" fmla="*/ 2147483647 w 886"/>
                <a:gd name="T121" fmla="*/ 2147483647 h 673"/>
                <a:gd name="T122" fmla="*/ 2147483647 w 886"/>
                <a:gd name="T123" fmla="*/ 2147483647 h 67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86"/>
                <a:gd name="T187" fmla="*/ 0 h 673"/>
                <a:gd name="T188" fmla="*/ 886 w 886"/>
                <a:gd name="T189" fmla="*/ 673 h 67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86" h="673">
                  <a:moveTo>
                    <a:pt x="336" y="451"/>
                  </a:moveTo>
                  <a:lnTo>
                    <a:pt x="333" y="446"/>
                  </a:lnTo>
                  <a:lnTo>
                    <a:pt x="331" y="446"/>
                  </a:lnTo>
                  <a:lnTo>
                    <a:pt x="327" y="448"/>
                  </a:lnTo>
                  <a:lnTo>
                    <a:pt x="325" y="445"/>
                  </a:lnTo>
                  <a:lnTo>
                    <a:pt x="317" y="442"/>
                  </a:lnTo>
                  <a:lnTo>
                    <a:pt x="319" y="438"/>
                  </a:lnTo>
                  <a:lnTo>
                    <a:pt x="318" y="436"/>
                  </a:lnTo>
                  <a:lnTo>
                    <a:pt x="321" y="436"/>
                  </a:lnTo>
                  <a:lnTo>
                    <a:pt x="314" y="431"/>
                  </a:lnTo>
                  <a:lnTo>
                    <a:pt x="317" y="428"/>
                  </a:lnTo>
                  <a:lnTo>
                    <a:pt x="312" y="426"/>
                  </a:lnTo>
                  <a:lnTo>
                    <a:pt x="310" y="429"/>
                  </a:lnTo>
                  <a:lnTo>
                    <a:pt x="307" y="423"/>
                  </a:lnTo>
                  <a:lnTo>
                    <a:pt x="303" y="424"/>
                  </a:lnTo>
                  <a:lnTo>
                    <a:pt x="303" y="421"/>
                  </a:lnTo>
                  <a:lnTo>
                    <a:pt x="299" y="421"/>
                  </a:lnTo>
                  <a:lnTo>
                    <a:pt x="296" y="415"/>
                  </a:lnTo>
                  <a:lnTo>
                    <a:pt x="300" y="415"/>
                  </a:lnTo>
                  <a:lnTo>
                    <a:pt x="295" y="408"/>
                  </a:lnTo>
                  <a:lnTo>
                    <a:pt x="301" y="406"/>
                  </a:lnTo>
                  <a:lnTo>
                    <a:pt x="298" y="402"/>
                  </a:lnTo>
                  <a:lnTo>
                    <a:pt x="299" y="399"/>
                  </a:lnTo>
                  <a:lnTo>
                    <a:pt x="294" y="394"/>
                  </a:lnTo>
                  <a:lnTo>
                    <a:pt x="286" y="392"/>
                  </a:lnTo>
                  <a:lnTo>
                    <a:pt x="281" y="385"/>
                  </a:lnTo>
                  <a:lnTo>
                    <a:pt x="277" y="381"/>
                  </a:lnTo>
                  <a:lnTo>
                    <a:pt x="273" y="380"/>
                  </a:lnTo>
                  <a:lnTo>
                    <a:pt x="268" y="376"/>
                  </a:lnTo>
                  <a:lnTo>
                    <a:pt x="257" y="372"/>
                  </a:lnTo>
                  <a:lnTo>
                    <a:pt x="254" y="373"/>
                  </a:lnTo>
                  <a:lnTo>
                    <a:pt x="248" y="369"/>
                  </a:lnTo>
                  <a:lnTo>
                    <a:pt x="243" y="368"/>
                  </a:lnTo>
                  <a:lnTo>
                    <a:pt x="238" y="356"/>
                  </a:lnTo>
                  <a:lnTo>
                    <a:pt x="233" y="354"/>
                  </a:lnTo>
                  <a:lnTo>
                    <a:pt x="225" y="339"/>
                  </a:lnTo>
                  <a:lnTo>
                    <a:pt x="217" y="335"/>
                  </a:lnTo>
                  <a:lnTo>
                    <a:pt x="216" y="331"/>
                  </a:lnTo>
                  <a:lnTo>
                    <a:pt x="208" y="325"/>
                  </a:lnTo>
                  <a:lnTo>
                    <a:pt x="205" y="326"/>
                  </a:lnTo>
                  <a:lnTo>
                    <a:pt x="200" y="323"/>
                  </a:lnTo>
                  <a:lnTo>
                    <a:pt x="194" y="321"/>
                  </a:lnTo>
                  <a:lnTo>
                    <a:pt x="187" y="319"/>
                  </a:lnTo>
                  <a:lnTo>
                    <a:pt x="174" y="309"/>
                  </a:lnTo>
                  <a:lnTo>
                    <a:pt x="163" y="304"/>
                  </a:lnTo>
                  <a:lnTo>
                    <a:pt x="163" y="302"/>
                  </a:lnTo>
                  <a:lnTo>
                    <a:pt x="158" y="293"/>
                  </a:lnTo>
                  <a:lnTo>
                    <a:pt x="156" y="288"/>
                  </a:lnTo>
                  <a:lnTo>
                    <a:pt x="143" y="273"/>
                  </a:lnTo>
                  <a:lnTo>
                    <a:pt x="127" y="262"/>
                  </a:lnTo>
                  <a:lnTo>
                    <a:pt x="125" y="253"/>
                  </a:lnTo>
                  <a:lnTo>
                    <a:pt x="121" y="248"/>
                  </a:lnTo>
                  <a:lnTo>
                    <a:pt x="119" y="237"/>
                  </a:lnTo>
                  <a:lnTo>
                    <a:pt x="115" y="236"/>
                  </a:lnTo>
                  <a:lnTo>
                    <a:pt x="110" y="226"/>
                  </a:lnTo>
                  <a:lnTo>
                    <a:pt x="103" y="220"/>
                  </a:lnTo>
                  <a:lnTo>
                    <a:pt x="100" y="211"/>
                  </a:lnTo>
                  <a:lnTo>
                    <a:pt x="95" y="202"/>
                  </a:lnTo>
                  <a:lnTo>
                    <a:pt x="88" y="198"/>
                  </a:lnTo>
                  <a:lnTo>
                    <a:pt x="74" y="200"/>
                  </a:lnTo>
                  <a:lnTo>
                    <a:pt x="69" y="202"/>
                  </a:lnTo>
                  <a:lnTo>
                    <a:pt x="60" y="199"/>
                  </a:lnTo>
                  <a:lnTo>
                    <a:pt x="56" y="194"/>
                  </a:lnTo>
                  <a:lnTo>
                    <a:pt x="50" y="190"/>
                  </a:lnTo>
                  <a:lnTo>
                    <a:pt x="43" y="184"/>
                  </a:lnTo>
                  <a:lnTo>
                    <a:pt x="39" y="182"/>
                  </a:lnTo>
                  <a:lnTo>
                    <a:pt x="37" y="177"/>
                  </a:lnTo>
                  <a:lnTo>
                    <a:pt x="24" y="176"/>
                  </a:lnTo>
                  <a:lnTo>
                    <a:pt x="12" y="167"/>
                  </a:lnTo>
                  <a:lnTo>
                    <a:pt x="4" y="165"/>
                  </a:lnTo>
                  <a:lnTo>
                    <a:pt x="0" y="158"/>
                  </a:lnTo>
                  <a:lnTo>
                    <a:pt x="0" y="154"/>
                  </a:lnTo>
                  <a:lnTo>
                    <a:pt x="5" y="147"/>
                  </a:lnTo>
                  <a:lnTo>
                    <a:pt x="4" y="140"/>
                  </a:lnTo>
                  <a:lnTo>
                    <a:pt x="6" y="136"/>
                  </a:lnTo>
                  <a:lnTo>
                    <a:pt x="12" y="132"/>
                  </a:lnTo>
                  <a:lnTo>
                    <a:pt x="12" y="127"/>
                  </a:lnTo>
                  <a:lnTo>
                    <a:pt x="15" y="127"/>
                  </a:lnTo>
                  <a:lnTo>
                    <a:pt x="14" y="124"/>
                  </a:lnTo>
                  <a:lnTo>
                    <a:pt x="16" y="121"/>
                  </a:lnTo>
                  <a:lnTo>
                    <a:pt x="15" y="117"/>
                  </a:lnTo>
                  <a:lnTo>
                    <a:pt x="17" y="119"/>
                  </a:lnTo>
                  <a:lnTo>
                    <a:pt x="19" y="115"/>
                  </a:lnTo>
                  <a:lnTo>
                    <a:pt x="22" y="115"/>
                  </a:lnTo>
                  <a:lnTo>
                    <a:pt x="24" y="109"/>
                  </a:lnTo>
                  <a:lnTo>
                    <a:pt x="29" y="107"/>
                  </a:lnTo>
                  <a:lnTo>
                    <a:pt x="29" y="104"/>
                  </a:lnTo>
                  <a:lnTo>
                    <a:pt x="32" y="104"/>
                  </a:lnTo>
                  <a:lnTo>
                    <a:pt x="34" y="101"/>
                  </a:lnTo>
                  <a:lnTo>
                    <a:pt x="36" y="102"/>
                  </a:lnTo>
                  <a:lnTo>
                    <a:pt x="34" y="98"/>
                  </a:lnTo>
                  <a:lnTo>
                    <a:pt x="35" y="97"/>
                  </a:lnTo>
                  <a:lnTo>
                    <a:pt x="36" y="98"/>
                  </a:lnTo>
                  <a:lnTo>
                    <a:pt x="37" y="91"/>
                  </a:lnTo>
                  <a:lnTo>
                    <a:pt x="36" y="87"/>
                  </a:lnTo>
                  <a:lnTo>
                    <a:pt x="53" y="81"/>
                  </a:lnTo>
                  <a:lnTo>
                    <a:pt x="73" y="70"/>
                  </a:lnTo>
                  <a:lnTo>
                    <a:pt x="92" y="61"/>
                  </a:lnTo>
                  <a:lnTo>
                    <a:pt x="106" y="57"/>
                  </a:lnTo>
                  <a:lnTo>
                    <a:pt x="107" y="56"/>
                  </a:lnTo>
                  <a:lnTo>
                    <a:pt x="107" y="51"/>
                  </a:lnTo>
                  <a:lnTo>
                    <a:pt x="113" y="51"/>
                  </a:lnTo>
                  <a:lnTo>
                    <a:pt x="127" y="41"/>
                  </a:lnTo>
                  <a:lnTo>
                    <a:pt x="135" y="39"/>
                  </a:lnTo>
                  <a:lnTo>
                    <a:pt x="144" y="33"/>
                  </a:lnTo>
                  <a:lnTo>
                    <a:pt x="150" y="33"/>
                  </a:lnTo>
                  <a:lnTo>
                    <a:pt x="157" y="24"/>
                  </a:lnTo>
                  <a:lnTo>
                    <a:pt x="162" y="29"/>
                  </a:lnTo>
                  <a:lnTo>
                    <a:pt x="163" y="29"/>
                  </a:lnTo>
                  <a:lnTo>
                    <a:pt x="164" y="26"/>
                  </a:lnTo>
                  <a:lnTo>
                    <a:pt x="170" y="28"/>
                  </a:lnTo>
                  <a:lnTo>
                    <a:pt x="178" y="24"/>
                  </a:lnTo>
                  <a:lnTo>
                    <a:pt x="189" y="23"/>
                  </a:lnTo>
                  <a:lnTo>
                    <a:pt x="232" y="17"/>
                  </a:lnTo>
                  <a:lnTo>
                    <a:pt x="250" y="16"/>
                  </a:lnTo>
                  <a:lnTo>
                    <a:pt x="269" y="14"/>
                  </a:lnTo>
                  <a:lnTo>
                    <a:pt x="341" y="7"/>
                  </a:lnTo>
                  <a:lnTo>
                    <a:pt x="348" y="6"/>
                  </a:lnTo>
                  <a:lnTo>
                    <a:pt x="397" y="0"/>
                  </a:lnTo>
                  <a:lnTo>
                    <a:pt x="398" y="4"/>
                  </a:lnTo>
                  <a:lnTo>
                    <a:pt x="402" y="10"/>
                  </a:lnTo>
                  <a:lnTo>
                    <a:pt x="397" y="19"/>
                  </a:lnTo>
                  <a:lnTo>
                    <a:pt x="402" y="25"/>
                  </a:lnTo>
                  <a:lnTo>
                    <a:pt x="421" y="8"/>
                  </a:lnTo>
                  <a:lnTo>
                    <a:pt x="428" y="16"/>
                  </a:lnTo>
                  <a:lnTo>
                    <a:pt x="439" y="28"/>
                  </a:lnTo>
                  <a:lnTo>
                    <a:pt x="451" y="39"/>
                  </a:lnTo>
                  <a:lnTo>
                    <a:pt x="453" y="67"/>
                  </a:lnTo>
                  <a:lnTo>
                    <a:pt x="496" y="60"/>
                  </a:lnTo>
                  <a:lnTo>
                    <a:pt x="537" y="53"/>
                  </a:lnTo>
                  <a:lnTo>
                    <a:pt x="610" y="42"/>
                  </a:lnTo>
                  <a:lnTo>
                    <a:pt x="651" y="36"/>
                  </a:lnTo>
                  <a:lnTo>
                    <a:pt x="655" y="37"/>
                  </a:lnTo>
                  <a:lnTo>
                    <a:pt x="700" y="67"/>
                  </a:lnTo>
                  <a:lnTo>
                    <a:pt x="702" y="69"/>
                  </a:lnTo>
                  <a:lnTo>
                    <a:pt x="780" y="127"/>
                  </a:lnTo>
                  <a:lnTo>
                    <a:pt x="869" y="191"/>
                  </a:lnTo>
                  <a:lnTo>
                    <a:pt x="886" y="203"/>
                  </a:lnTo>
                  <a:lnTo>
                    <a:pt x="878" y="207"/>
                  </a:lnTo>
                  <a:lnTo>
                    <a:pt x="886" y="210"/>
                  </a:lnTo>
                  <a:lnTo>
                    <a:pt x="843" y="248"/>
                  </a:lnTo>
                  <a:lnTo>
                    <a:pt x="822" y="285"/>
                  </a:lnTo>
                  <a:lnTo>
                    <a:pt x="806" y="319"/>
                  </a:lnTo>
                  <a:lnTo>
                    <a:pt x="806" y="346"/>
                  </a:lnTo>
                  <a:lnTo>
                    <a:pt x="803" y="340"/>
                  </a:lnTo>
                  <a:lnTo>
                    <a:pt x="784" y="354"/>
                  </a:lnTo>
                  <a:lnTo>
                    <a:pt x="801" y="376"/>
                  </a:lnTo>
                  <a:lnTo>
                    <a:pt x="798" y="386"/>
                  </a:lnTo>
                  <a:lnTo>
                    <a:pt x="776" y="387"/>
                  </a:lnTo>
                  <a:lnTo>
                    <a:pt x="786" y="389"/>
                  </a:lnTo>
                  <a:lnTo>
                    <a:pt x="788" y="396"/>
                  </a:lnTo>
                  <a:lnTo>
                    <a:pt x="770" y="419"/>
                  </a:lnTo>
                  <a:lnTo>
                    <a:pt x="739" y="425"/>
                  </a:lnTo>
                  <a:lnTo>
                    <a:pt x="733" y="433"/>
                  </a:lnTo>
                  <a:lnTo>
                    <a:pt x="741" y="445"/>
                  </a:lnTo>
                  <a:lnTo>
                    <a:pt x="739" y="452"/>
                  </a:lnTo>
                  <a:lnTo>
                    <a:pt x="716" y="479"/>
                  </a:lnTo>
                  <a:lnTo>
                    <a:pt x="688" y="484"/>
                  </a:lnTo>
                  <a:lnTo>
                    <a:pt x="702" y="451"/>
                  </a:lnTo>
                  <a:lnTo>
                    <a:pt x="686" y="469"/>
                  </a:lnTo>
                  <a:lnTo>
                    <a:pt x="679" y="459"/>
                  </a:lnTo>
                  <a:lnTo>
                    <a:pt x="673" y="461"/>
                  </a:lnTo>
                  <a:lnTo>
                    <a:pt x="680" y="482"/>
                  </a:lnTo>
                  <a:lnTo>
                    <a:pt x="693" y="497"/>
                  </a:lnTo>
                  <a:lnTo>
                    <a:pt x="694" y="509"/>
                  </a:lnTo>
                  <a:lnTo>
                    <a:pt x="679" y="528"/>
                  </a:lnTo>
                  <a:lnTo>
                    <a:pt x="641" y="544"/>
                  </a:lnTo>
                  <a:lnTo>
                    <a:pt x="628" y="559"/>
                  </a:lnTo>
                  <a:lnTo>
                    <a:pt x="618" y="559"/>
                  </a:lnTo>
                  <a:lnTo>
                    <a:pt x="604" y="529"/>
                  </a:lnTo>
                  <a:lnTo>
                    <a:pt x="599" y="527"/>
                  </a:lnTo>
                  <a:lnTo>
                    <a:pt x="609" y="562"/>
                  </a:lnTo>
                  <a:lnTo>
                    <a:pt x="594" y="564"/>
                  </a:lnTo>
                  <a:lnTo>
                    <a:pt x="579" y="555"/>
                  </a:lnTo>
                  <a:lnTo>
                    <a:pt x="582" y="566"/>
                  </a:lnTo>
                  <a:lnTo>
                    <a:pt x="563" y="567"/>
                  </a:lnTo>
                  <a:lnTo>
                    <a:pt x="564" y="570"/>
                  </a:lnTo>
                  <a:lnTo>
                    <a:pt x="595" y="581"/>
                  </a:lnTo>
                  <a:lnTo>
                    <a:pt x="605" y="592"/>
                  </a:lnTo>
                  <a:lnTo>
                    <a:pt x="604" y="605"/>
                  </a:lnTo>
                  <a:lnTo>
                    <a:pt x="575" y="620"/>
                  </a:lnTo>
                  <a:lnTo>
                    <a:pt x="565" y="619"/>
                  </a:lnTo>
                  <a:lnTo>
                    <a:pt x="551" y="604"/>
                  </a:lnTo>
                  <a:lnTo>
                    <a:pt x="536" y="581"/>
                  </a:lnTo>
                  <a:lnTo>
                    <a:pt x="537" y="574"/>
                  </a:lnTo>
                  <a:lnTo>
                    <a:pt x="529" y="573"/>
                  </a:lnTo>
                  <a:lnTo>
                    <a:pt x="521" y="570"/>
                  </a:lnTo>
                  <a:lnTo>
                    <a:pt x="535" y="598"/>
                  </a:lnTo>
                  <a:lnTo>
                    <a:pt x="548" y="630"/>
                  </a:lnTo>
                  <a:lnTo>
                    <a:pt x="533" y="673"/>
                  </a:lnTo>
                  <a:lnTo>
                    <a:pt x="492" y="671"/>
                  </a:lnTo>
                  <a:lnTo>
                    <a:pt x="490" y="668"/>
                  </a:lnTo>
                  <a:lnTo>
                    <a:pt x="488" y="652"/>
                  </a:lnTo>
                  <a:lnTo>
                    <a:pt x="481" y="645"/>
                  </a:lnTo>
                  <a:lnTo>
                    <a:pt x="480" y="638"/>
                  </a:lnTo>
                  <a:lnTo>
                    <a:pt x="483" y="634"/>
                  </a:lnTo>
                  <a:lnTo>
                    <a:pt x="480" y="621"/>
                  </a:lnTo>
                  <a:lnTo>
                    <a:pt x="477" y="619"/>
                  </a:lnTo>
                  <a:lnTo>
                    <a:pt x="475" y="621"/>
                  </a:lnTo>
                  <a:lnTo>
                    <a:pt x="470" y="614"/>
                  </a:lnTo>
                  <a:lnTo>
                    <a:pt x="469" y="611"/>
                  </a:lnTo>
                  <a:lnTo>
                    <a:pt x="465" y="604"/>
                  </a:lnTo>
                  <a:lnTo>
                    <a:pt x="463" y="595"/>
                  </a:lnTo>
                  <a:lnTo>
                    <a:pt x="454" y="583"/>
                  </a:lnTo>
                  <a:lnTo>
                    <a:pt x="448" y="582"/>
                  </a:lnTo>
                  <a:lnTo>
                    <a:pt x="446" y="577"/>
                  </a:lnTo>
                  <a:lnTo>
                    <a:pt x="442" y="575"/>
                  </a:lnTo>
                  <a:lnTo>
                    <a:pt x="433" y="575"/>
                  </a:lnTo>
                  <a:lnTo>
                    <a:pt x="431" y="573"/>
                  </a:lnTo>
                  <a:lnTo>
                    <a:pt x="428" y="574"/>
                  </a:lnTo>
                  <a:lnTo>
                    <a:pt x="428" y="573"/>
                  </a:lnTo>
                  <a:lnTo>
                    <a:pt x="424" y="572"/>
                  </a:lnTo>
                  <a:lnTo>
                    <a:pt x="419" y="566"/>
                  </a:lnTo>
                  <a:lnTo>
                    <a:pt x="420" y="560"/>
                  </a:lnTo>
                  <a:lnTo>
                    <a:pt x="417" y="552"/>
                  </a:lnTo>
                  <a:lnTo>
                    <a:pt x="414" y="549"/>
                  </a:lnTo>
                  <a:lnTo>
                    <a:pt x="415" y="539"/>
                  </a:lnTo>
                  <a:lnTo>
                    <a:pt x="412" y="538"/>
                  </a:lnTo>
                  <a:lnTo>
                    <a:pt x="413" y="537"/>
                  </a:lnTo>
                  <a:lnTo>
                    <a:pt x="409" y="531"/>
                  </a:lnTo>
                  <a:lnTo>
                    <a:pt x="410" y="525"/>
                  </a:lnTo>
                  <a:lnTo>
                    <a:pt x="408" y="523"/>
                  </a:lnTo>
                  <a:lnTo>
                    <a:pt x="409" y="521"/>
                  </a:lnTo>
                  <a:lnTo>
                    <a:pt x="407" y="519"/>
                  </a:lnTo>
                  <a:lnTo>
                    <a:pt x="404" y="519"/>
                  </a:lnTo>
                  <a:lnTo>
                    <a:pt x="401" y="513"/>
                  </a:lnTo>
                  <a:lnTo>
                    <a:pt x="397" y="513"/>
                  </a:lnTo>
                  <a:lnTo>
                    <a:pt x="399" y="507"/>
                  </a:lnTo>
                  <a:lnTo>
                    <a:pt x="398" y="508"/>
                  </a:lnTo>
                  <a:lnTo>
                    <a:pt x="390" y="498"/>
                  </a:lnTo>
                  <a:lnTo>
                    <a:pt x="390" y="496"/>
                  </a:lnTo>
                  <a:lnTo>
                    <a:pt x="391" y="494"/>
                  </a:lnTo>
                  <a:lnTo>
                    <a:pt x="391" y="485"/>
                  </a:lnTo>
                  <a:lnTo>
                    <a:pt x="387" y="483"/>
                  </a:lnTo>
                  <a:lnTo>
                    <a:pt x="383" y="477"/>
                  </a:lnTo>
                  <a:lnTo>
                    <a:pt x="379" y="477"/>
                  </a:lnTo>
                  <a:lnTo>
                    <a:pt x="377" y="474"/>
                  </a:lnTo>
                  <a:lnTo>
                    <a:pt x="370" y="472"/>
                  </a:lnTo>
                  <a:lnTo>
                    <a:pt x="367" y="470"/>
                  </a:lnTo>
                  <a:lnTo>
                    <a:pt x="348" y="464"/>
                  </a:lnTo>
                  <a:lnTo>
                    <a:pt x="341" y="461"/>
                  </a:lnTo>
                  <a:lnTo>
                    <a:pt x="336" y="456"/>
                  </a:lnTo>
                  <a:lnTo>
                    <a:pt x="336" y="451"/>
                  </a:lnTo>
                  <a:close/>
                  <a:moveTo>
                    <a:pt x="550" y="627"/>
                  </a:moveTo>
                  <a:lnTo>
                    <a:pt x="558" y="622"/>
                  </a:lnTo>
                  <a:lnTo>
                    <a:pt x="569" y="633"/>
                  </a:lnTo>
                  <a:lnTo>
                    <a:pt x="545" y="663"/>
                  </a:lnTo>
                  <a:lnTo>
                    <a:pt x="550" y="627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6E6E6E">
                  <a:alpha val="52156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2" name="Freeform 48"/>
            <p:cNvSpPr>
              <a:spLocks/>
            </p:cNvSpPr>
            <p:nvPr/>
          </p:nvSpPr>
          <p:spPr bwMode="auto">
            <a:xfrm>
              <a:off x="4835525" y="4521200"/>
              <a:ext cx="703263" cy="635000"/>
            </a:xfrm>
            <a:custGeom>
              <a:avLst/>
              <a:gdLst>
                <a:gd name="T0" fmla="*/ 2147483647 w 886"/>
                <a:gd name="T1" fmla="*/ 2147483647 h 800"/>
                <a:gd name="T2" fmla="*/ 2147483647 w 886"/>
                <a:gd name="T3" fmla="*/ 2147483647 h 800"/>
                <a:gd name="T4" fmla="*/ 2147483647 w 886"/>
                <a:gd name="T5" fmla="*/ 2147483647 h 800"/>
                <a:gd name="T6" fmla="*/ 2147483647 w 886"/>
                <a:gd name="T7" fmla="*/ 2147483647 h 800"/>
                <a:gd name="T8" fmla="*/ 2147483647 w 886"/>
                <a:gd name="T9" fmla="*/ 2147483647 h 800"/>
                <a:gd name="T10" fmla="*/ 2147483647 w 886"/>
                <a:gd name="T11" fmla="*/ 2147483647 h 800"/>
                <a:gd name="T12" fmla="*/ 2147483647 w 886"/>
                <a:gd name="T13" fmla="*/ 2147483647 h 800"/>
                <a:gd name="T14" fmla="*/ 2147483647 w 886"/>
                <a:gd name="T15" fmla="*/ 2147483647 h 800"/>
                <a:gd name="T16" fmla="*/ 2147483647 w 886"/>
                <a:gd name="T17" fmla="*/ 2147483647 h 800"/>
                <a:gd name="T18" fmla="*/ 2147483647 w 886"/>
                <a:gd name="T19" fmla="*/ 2147483647 h 800"/>
                <a:gd name="T20" fmla="*/ 2147483647 w 886"/>
                <a:gd name="T21" fmla="*/ 2147483647 h 800"/>
                <a:gd name="T22" fmla="*/ 2147483647 w 886"/>
                <a:gd name="T23" fmla="*/ 2147483647 h 800"/>
                <a:gd name="T24" fmla="*/ 2147483647 w 886"/>
                <a:gd name="T25" fmla="*/ 2147483647 h 800"/>
                <a:gd name="T26" fmla="*/ 2147483647 w 886"/>
                <a:gd name="T27" fmla="*/ 2147483647 h 800"/>
                <a:gd name="T28" fmla="*/ 2147483647 w 886"/>
                <a:gd name="T29" fmla="*/ 2147483647 h 800"/>
                <a:gd name="T30" fmla="*/ 2147483647 w 886"/>
                <a:gd name="T31" fmla="*/ 2147483647 h 800"/>
                <a:gd name="T32" fmla="*/ 2147483647 w 886"/>
                <a:gd name="T33" fmla="*/ 2147483647 h 800"/>
                <a:gd name="T34" fmla="*/ 2147483647 w 886"/>
                <a:gd name="T35" fmla="*/ 2147483647 h 800"/>
                <a:gd name="T36" fmla="*/ 2147483647 w 886"/>
                <a:gd name="T37" fmla="*/ 2147483647 h 800"/>
                <a:gd name="T38" fmla="*/ 2147483647 w 886"/>
                <a:gd name="T39" fmla="*/ 2147483647 h 800"/>
                <a:gd name="T40" fmla="*/ 2147483647 w 886"/>
                <a:gd name="T41" fmla="*/ 2147483647 h 800"/>
                <a:gd name="T42" fmla="*/ 2147483647 w 886"/>
                <a:gd name="T43" fmla="*/ 2147483647 h 800"/>
                <a:gd name="T44" fmla="*/ 2147483647 w 886"/>
                <a:gd name="T45" fmla="*/ 2147483647 h 800"/>
                <a:gd name="T46" fmla="*/ 2147483647 w 886"/>
                <a:gd name="T47" fmla="*/ 2147483647 h 800"/>
                <a:gd name="T48" fmla="*/ 2147483647 w 886"/>
                <a:gd name="T49" fmla="*/ 2147483647 h 800"/>
                <a:gd name="T50" fmla="*/ 2147483647 w 886"/>
                <a:gd name="T51" fmla="*/ 2147483647 h 800"/>
                <a:gd name="T52" fmla="*/ 2147483647 w 886"/>
                <a:gd name="T53" fmla="*/ 2147483647 h 800"/>
                <a:gd name="T54" fmla="*/ 2147483647 w 886"/>
                <a:gd name="T55" fmla="*/ 2147483647 h 800"/>
                <a:gd name="T56" fmla="*/ 2147483647 w 886"/>
                <a:gd name="T57" fmla="*/ 2147483647 h 800"/>
                <a:gd name="T58" fmla="*/ 2147483647 w 886"/>
                <a:gd name="T59" fmla="*/ 2147483647 h 800"/>
                <a:gd name="T60" fmla="*/ 2147483647 w 886"/>
                <a:gd name="T61" fmla="*/ 2147483647 h 800"/>
                <a:gd name="T62" fmla="*/ 2147483647 w 886"/>
                <a:gd name="T63" fmla="*/ 2147483647 h 800"/>
                <a:gd name="T64" fmla="*/ 2147483647 w 886"/>
                <a:gd name="T65" fmla="*/ 2147483647 h 800"/>
                <a:gd name="T66" fmla="*/ 2147483647 w 886"/>
                <a:gd name="T67" fmla="*/ 2147483647 h 800"/>
                <a:gd name="T68" fmla="*/ 2147483647 w 886"/>
                <a:gd name="T69" fmla="*/ 2147483647 h 800"/>
                <a:gd name="T70" fmla="*/ 2147483647 w 886"/>
                <a:gd name="T71" fmla="*/ 2147483647 h 800"/>
                <a:gd name="T72" fmla="*/ 2147483647 w 886"/>
                <a:gd name="T73" fmla="*/ 2147483647 h 800"/>
                <a:gd name="T74" fmla="*/ 2147483647 w 886"/>
                <a:gd name="T75" fmla="*/ 2147483647 h 800"/>
                <a:gd name="T76" fmla="*/ 2147483647 w 886"/>
                <a:gd name="T77" fmla="*/ 2147483647 h 800"/>
                <a:gd name="T78" fmla="*/ 2147483647 w 886"/>
                <a:gd name="T79" fmla="*/ 2147483647 h 800"/>
                <a:gd name="T80" fmla="*/ 2147483647 w 886"/>
                <a:gd name="T81" fmla="*/ 2147483647 h 800"/>
                <a:gd name="T82" fmla="*/ 2147483647 w 886"/>
                <a:gd name="T83" fmla="*/ 2147483647 h 800"/>
                <a:gd name="T84" fmla="*/ 2147483647 w 886"/>
                <a:gd name="T85" fmla="*/ 2147483647 h 800"/>
                <a:gd name="T86" fmla="*/ 2147483647 w 886"/>
                <a:gd name="T87" fmla="*/ 2147483647 h 800"/>
                <a:gd name="T88" fmla="*/ 2147483647 w 886"/>
                <a:gd name="T89" fmla="*/ 2147483647 h 800"/>
                <a:gd name="T90" fmla="*/ 2147483647 w 886"/>
                <a:gd name="T91" fmla="*/ 2147483647 h 800"/>
                <a:gd name="T92" fmla="*/ 2147483647 w 886"/>
                <a:gd name="T93" fmla="*/ 2147483647 h 800"/>
                <a:gd name="T94" fmla="*/ 2147483647 w 886"/>
                <a:gd name="T95" fmla="*/ 2147483647 h 800"/>
                <a:gd name="T96" fmla="*/ 2147483647 w 886"/>
                <a:gd name="T97" fmla="*/ 2147483647 h 800"/>
                <a:gd name="T98" fmla="*/ 2147483647 w 886"/>
                <a:gd name="T99" fmla="*/ 2147483647 h 800"/>
                <a:gd name="T100" fmla="*/ 2147483647 w 886"/>
                <a:gd name="T101" fmla="*/ 2147483647 h 800"/>
                <a:gd name="T102" fmla="*/ 2147483647 w 886"/>
                <a:gd name="T103" fmla="*/ 2147483647 h 800"/>
                <a:gd name="T104" fmla="*/ 2147483647 w 886"/>
                <a:gd name="T105" fmla="*/ 2147483647 h 800"/>
                <a:gd name="T106" fmla="*/ 2147483647 w 886"/>
                <a:gd name="T107" fmla="*/ 2147483647 h 800"/>
                <a:gd name="T108" fmla="*/ 2147483647 w 886"/>
                <a:gd name="T109" fmla="*/ 2147483647 h 800"/>
                <a:gd name="T110" fmla="*/ 2147483647 w 886"/>
                <a:gd name="T111" fmla="*/ 2147483647 h 8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6"/>
                <a:gd name="T169" fmla="*/ 0 h 800"/>
                <a:gd name="T170" fmla="*/ 886 w 886"/>
                <a:gd name="T171" fmla="*/ 800 h 8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6" h="800">
                  <a:moveTo>
                    <a:pt x="36" y="541"/>
                  </a:moveTo>
                  <a:lnTo>
                    <a:pt x="36" y="472"/>
                  </a:lnTo>
                  <a:lnTo>
                    <a:pt x="37" y="421"/>
                  </a:lnTo>
                  <a:lnTo>
                    <a:pt x="37" y="377"/>
                  </a:lnTo>
                  <a:lnTo>
                    <a:pt x="37" y="272"/>
                  </a:lnTo>
                  <a:lnTo>
                    <a:pt x="29" y="219"/>
                  </a:lnTo>
                  <a:lnTo>
                    <a:pt x="25" y="193"/>
                  </a:lnTo>
                  <a:lnTo>
                    <a:pt x="15" y="115"/>
                  </a:lnTo>
                  <a:lnTo>
                    <a:pt x="13" y="103"/>
                  </a:lnTo>
                  <a:lnTo>
                    <a:pt x="1" y="32"/>
                  </a:lnTo>
                  <a:lnTo>
                    <a:pt x="0" y="30"/>
                  </a:lnTo>
                  <a:lnTo>
                    <a:pt x="95" y="29"/>
                  </a:lnTo>
                  <a:lnTo>
                    <a:pt x="134" y="28"/>
                  </a:lnTo>
                  <a:lnTo>
                    <a:pt x="180" y="27"/>
                  </a:lnTo>
                  <a:lnTo>
                    <a:pt x="227" y="25"/>
                  </a:lnTo>
                  <a:lnTo>
                    <a:pt x="233" y="25"/>
                  </a:lnTo>
                  <a:lnTo>
                    <a:pt x="311" y="23"/>
                  </a:lnTo>
                  <a:lnTo>
                    <a:pt x="325" y="22"/>
                  </a:lnTo>
                  <a:lnTo>
                    <a:pt x="370" y="21"/>
                  </a:lnTo>
                  <a:lnTo>
                    <a:pt x="436" y="17"/>
                  </a:lnTo>
                  <a:lnTo>
                    <a:pt x="439" y="17"/>
                  </a:lnTo>
                  <a:lnTo>
                    <a:pt x="517" y="15"/>
                  </a:lnTo>
                  <a:lnTo>
                    <a:pt x="559" y="13"/>
                  </a:lnTo>
                  <a:lnTo>
                    <a:pt x="566" y="13"/>
                  </a:lnTo>
                  <a:lnTo>
                    <a:pt x="614" y="10"/>
                  </a:lnTo>
                  <a:lnTo>
                    <a:pt x="673" y="7"/>
                  </a:lnTo>
                  <a:lnTo>
                    <a:pt x="712" y="5"/>
                  </a:lnTo>
                  <a:lnTo>
                    <a:pt x="776" y="0"/>
                  </a:lnTo>
                  <a:lnTo>
                    <a:pt x="788" y="0"/>
                  </a:lnTo>
                  <a:lnTo>
                    <a:pt x="791" y="7"/>
                  </a:lnTo>
                  <a:lnTo>
                    <a:pt x="794" y="8"/>
                  </a:lnTo>
                  <a:lnTo>
                    <a:pt x="794" y="15"/>
                  </a:lnTo>
                  <a:lnTo>
                    <a:pt x="795" y="19"/>
                  </a:lnTo>
                  <a:lnTo>
                    <a:pt x="802" y="20"/>
                  </a:lnTo>
                  <a:lnTo>
                    <a:pt x="807" y="23"/>
                  </a:lnTo>
                  <a:lnTo>
                    <a:pt x="808" y="28"/>
                  </a:lnTo>
                  <a:lnTo>
                    <a:pt x="806" y="36"/>
                  </a:lnTo>
                  <a:lnTo>
                    <a:pt x="809" y="42"/>
                  </a:lnTo>
                  <a:lnTo>
                    <a:pt x="806" y="47"/>
                  </a:lnTo>
                  <a:lnTo>
                    <a:pt x="799" y="52"/>
                  </a:lnTo>
                  <a:lnTo>
                    <a:pt x="795" y="62"/>
                  </a:lnTo>
                  <a:lnTo>
                    <a:pt x="791" y="66"/>
                  </a:lnTo>
                  <a:lnTo>
                    <a:pt x="780" y="72"/>
                  </a:lnTo>
                  <a:lnTo>
                    <a:pt x="778" y="74"/>
                  </a:lnTo>
                  <a:lnTo>
                    <a:pt x="778" y="80"/>
                  </a:lnTo>
                  <a:lnTo>
                    <a:pt x="773" y="84"/>
                  </a:lnTo>
                  <a:lnTo>
                    <a:pt x="770" y="85"/>
                  </a:lnTo>
                  <a:lnTo>
                    <a:pt x="764" y="91"/>
                  </a:lnTo>
                  <a:lnTo>
                    <a:pt x="755" y="114"/>
                  </a:lnTo>
                  <a:lnTo>
                    <a:pt x="771" y="113"/>
                  </a:lnTo>
                  <a:lnTo>
                    <a:pt x="829" y="108"/>
                  </a:lnTo>
                  <a:lnTo>
                    <a:pt x="871" y="105"/>
                  </a:lnTo>
                  <a:lnTo>
                    <a:pt x="872" y="112"/>
                  </a:lnTo>
                  <a:lnTo>
                    <a:pt x="882" y="118"/>
                  </a:lnTo>
                  <a:lnTo>
                    <a:pt x="886" y="122"/>
                  </a:lnTo>
                  <a:lnTo>
                    <a:pt x="885" y="127"/>
                  </a:lnTo>
                  <a:lnTo>
                    <a:pt x="883" y="129"/>
                  </a:lnTo>
                  <a:lnTo>
                    <a:pt x="874" y="125"/>
                  </a:lnTo>
                  <a:lnTo>
                    <a:pt x="869" y="123"/>
                  </a:lnTo>
                  <a:lnTo>
                    <a:pt x="865" y="128"/>
                  </a:lnTo>
                  <a:lnTo>
                    <a:pt x="864" y="130"/>
                  </a:lnTo>
                  <a:lnTo>
                    <a:pt x="867" y="134"/>
                  </a:lnTo>
                  <a:lnTo>
                    <a:pt x="877" y="140"/>
                  </a:lnTo>
                  <a:lnTo>
                    <a:pt x="877" y="143"/>
                  </a:lnTo>
                  <a:lnTo>
                    <a:pt x="871" y="148"/>
                  </a:lnTo>
                  <a:lnTo>
                    <a:pt x="867" y="145"/>
                  </a:lnTo>
                  <a:lnTo>
                    <a:pt x="862" y="149"/>
                  </a:lnTo>
                  <a:lnTo>
                    <a:pt x="861" y="156"/>
                  </a:lnTo>
                  <a:lnTo>
                    <a:pt x="856" y="159"/>
                  </a:lnTo>
                  <a:lnTo>
                    <a:pt x="851" y="161"/>
                  </a:lnTo>
                  <a:lnTo>
                    <a:pt x="841" y="161"/>
                  </a:lnTo>
                  <a:lnTo>
                    <a:pt x="834" y="166"/>
                  </a:lnTo>
                  <a:lnTo>
                    <a:pt x="834" y="171"/>
                  </a:lnTo>
                  <a:lnTo>
                    <a:pt x="839" y="179"/>
                  </a:lnTo>
                  <a:lnTo>
                    <a:pt x="846" y="183"/>
                  </a:lnTo>
                  <a:lnTo>
                    <a:pt x="851" y="179"/>
                  </a:lnTo>
                  <a:lnTo>
                    <a:pt x="852" y="179"/>
                  </a:lnTo>
                  <a:lnTo>
                    <a:pt x="854" y="185"/>
                  </a:lnTo>
                  <a:lnTo>
                    <a:pt x="851" y="188"/>
                  </a:lnTo>
                  <a:lnTo>
                    <a:pt x="848" y="188"/>
                  </a:lnTo>
                  <a:lnTo>
                    <a:pt x="834" y="195"/>
                  </a:lnTo>
                  <a:lnTo>
                    <a:pt x="834" y="201"/>
                  </a:lnTo>
                  <a:lnTo>
                    <a:pt x="842" y="208"/>
                  </a:lnTo>
                  <a:lnTo>
                    <a:pt x="840" y="211"/>
                  </a:lnTo>
                  <a:lnTo>
                    <a:pt x="838" y="212"/>
                  </a:lnTo>
                  <a:lnTo>
                    <a:pt x="834" y="211"/>
                  </a:lnTo>
                  <a:lnTo>
                    <a:pt x="830" y="205"/>
                  </a:lnTo>
                  <a:lnTo>
                    <a:pt x="822" y="208"/>
                  </a:lnTo>
                  <a:lnTo>
                    <a:pt x="821" y="210"/>
                  </a:lnTo>
                  <a:lnTo>
                    <a:pt x="821" y="217"/>
                  </a:lnTo>
                  <a:lnTo>
                    <a:pt x="830" y="231"/>
                  </a:lnTo>
                  <a:lnTo>
                    <a:pt x="822" y="238"/>
                  </a:lnTo>
                  <a:lnTo>
                    <a:pt x="819" y="239"/>
                  </a:lnTo>
                  <a:lnTo>
                    <a:pt x="816" y="236"/>
                  </a:lnTo>
                  <a:lnTo>
                    <a:pt x="816" y="226"/>
                  </a:lnTo>
                  <a:lnTo>
                    <a:pt x="814" y="225"/>
                  </a:lnTo>
                  <a:lnTo>
                    <a:pt x="810" y="226"/>
                  </a:lnTo>
                  <a:lnTo>
                    <a:pt x="804" y="233"/>
                  </a:lnTo>
                  <a:lnTo>
                    <a:pt x="799" y="238"/>
                  </a:lnTo>
                  <a:lnTo>
                    <a:pt x="800" y="247"/>
                  </a:lnTo>
                  <a:lnTo>
                    <a:pt x="806" y="247"/>
                  </a:lnTo>
                  <a:lnTo>
                    <a:pt x="807" y="241"/>
                  </a:lnTo>
                  <a:lnTo>
                    <a:pt x="810" y="239"/>
                  </a:lnTo>
                  <a:lnTo>
                    <a:pt x="815" y="238"/>
                  </a:lnTo>
                  <a:lnTo>
                    <a:pt x="816" y="241"/>
                  </a:lnTo>
                  <a:lnTo>
                    <a:pt x="815" y="246"/>
                  </a:lnTo>
                  <a:lnTo>
                    <a:pt x="811" y="250"/>
                  </a:lnTo>
                  <a:lnTo>
                    <a:pt x="814" y="254"/>
                  </a:lnTo>
                  <a:lnTo>
                    <a:pt x="812" y="262"/>
                  </a:lnTo>
                  <a:lnTo>
                    <a:pt x="803" y="264"/>
                  </a:lnTo>
                  <a:lnTo>
                    <a:pt x="801" y="269"/>
                  </a:lnTo>
                  <a:lnTo>
                    <a:pt x="804" y="273"/>
                  </a:lnTo>
                  <a:lnTo>
                    <a:pt x="812" y="272"/>
                  </a:lnTo>
                  <a:lnTo>
                    <a:pt x="816" y="274"/>
                  </a:lnTo>
                  <a:lnTo>
                    <a:pt x="821" y="284"/>
                  </a:lnTo>
                  <a:lnTo>
                    <a:pt x="819" y="288"/>
                  </a:lnTo>
                  <a:lnTo>
                    <a:pt x="822" y="294"/>
                  </a:lnTo>
                  <a:lnTo>
                    <a:pt x="822" y="298"/>
                  </a:lnTo>
                  <a:lnTo>
                    <a:pt x="819" y="303"/>
                  </a:lnTo>
                  <a:lnTo>
                    <a:pt x="808" y="301"/>
                  </a:lnTo>
                  <a:lnTo>
                    <a:pt x="804" y="303"/>
                  </a:lnTo>
                  <a:lnTo>
                    <a:pt x="802" y="308"/>
                  </a:lnTo>
                  <a:lnTo>
                    <a:pt x="804" y="315"/>
                  </a:lnTo>
                  <a:lnTo>
                    <a:pt x="800" y="323"/>
                  </a:lnTo>
                  <a:lnTo>
                    <a:pt x="783" y="323"/>
                  </a:lnTo>
                  <a:lnTo>
                    <a:pt x="780" y="333"/>
                  </a:lnTo>
                  <a:lnTo>
                    <a:pt x="783" y="338"/>
                  </a:lnTo>
                  <a:lnTo>
                    <a:pt x="792" y="344"/>
                  </a:lnTo>
                  <a:lnTo>
                    <a:pt x="793" y="346"/>
                  </a:lnTo>
                  <a:lnTo>
                    <a:pt x="793" y="351"/>
                  </a:lnTo>
                  <a:lnTo>
                    <a:pt x="789" y="356"/>
                  </a:lnTo>
                  <a:lnTo>
                    <a:pt x="784" y="360"/>
                  </a:lnTo>
                  <a:lnTo>
                    <a:pt x="784" y="363"/>
                  </a:lnTo>
                  <a:lnTo>
                    <a:pt x="784" y="367"/>
                  </a:lnTo>
                  <a:lnTo>
                    <a:pt x="779" y="367"/>
                  </a:lnTo>
                  <a:lnTo>
                    <a:pt x="776" y="364"/>
                  </a:lnTo>
                  <a:lnTo>
                    <a:pt x="765" y="370"/>
                  </a:lnTo>
                  <a:lnTo>
                    <a:pt x="762" y="372"/>
                  </a:lnTo>
                  <a:lnTo>
                    <a:pt x="759" y="371"/>
                  </a:lnTo>
                  <a:lnTo>
                    <a:pt x="761" y="363"/>
                  </a:lnTo>
                  <a:lnTo>
                    <a:pt x="758" y="360"/>
                  </a:lnTo>
                  <a:lnTo>
                    <a:pt x="753" y="362"/>
                  </a:lnTo>
                  <a:lnTo>
                    <a:pt x="753" y="367"/>
                  </a:lnTo>
                  <a:lnTo>
                    <a:pt x="757" y="374"/>
                  </a:lnTo>
                  <a:lnTo>
                    <a:pt x="755" y="379"/>
                  </a:lnTo>
                  <a:lnTo>
                    <a:pt x="758" y="389"/>
                  </a:lnTo>
                  <a:lnTo>
                    <a:pt x="758" y="392"/>
                  </a:lnTo>
                  <a:lnTo>
                    <a:pt x="751" y="395"/>
                  </a:lnTo>
                  <a:lnTo>
                    <a:pt x="748" y="395"/>
                  </a:lnTo>
                  <a:lnTo>
                    <a:pt x="746" y="392"/>
                  </a:lnTo>
                  <a:lnTo>
                    <a:pt x="749" y="387"/>
                  </a:lnTo>
                  <a:lnTo>
                    <a:pt x="748" y="382"/>
                  </a:lnTo>
                  <a:lnTo>
                    <a:pt x="746" y="379"/>
                  </a:lnTo>
                  <a:lnTo>
                    <a:pt x="743" y="378"/>
                  </a:lnTo>
                  <a:lnTo>
                    <a:pt x="740" y="383"/>
                  </a:lnTo>
                  <a:lnTo>
                    <a:pt x="743" y="399"/>
                  </a:lnTo>
                  <a:lnTo>
                    <a:pt x="747" y="401"/>
                  </a:lnTo>
                  <a:lnTo>
                    <a:pt x="755" y="401"/>
                  </a:lnTo>
                  <a:lnTo>
                    <a:pt x="756" y="408"/>
                  </a:lnTo>
                  <a:lnTo>
                    <a:pt x="749" y="416"/>
                  </a:lnTo>
                  <a:lnTo>
                    <a:pt x="743" y="416"/>
                  </a:lnTo>
                  <a:lnTo>
                    <a:pt x="741" y="413"/>
                  </a:lnTo>
                  <a:lnTo>
                    <a:pt x="742" y="406"/>
                  </a:lnTo>
                  <a:lnTo>
                    <a:pt x="739" y="402"/>
                  </a:lnTo>
                  <a:lnTo>
                    <a:pt x="736" y="415"/>
                  </a:lnTo>
                  <a:lnTo>
                    <a:pt x="734" y="419"/>
                  </a:lnTo>
                  <a:lnTo>
                    <a:pt x="736" y="424"/>
                  </a:lnTo>
                  <a:lnTo>
                    <a:pt x="746" y="435"/>
                  </a:lnTo>
                  <a:lnTo>
                    <a:pt x="744" y="437"/>
                  </a:lnTo>
                  <a:lnTo>
                    <a:pt x="740" y="440"/>
                  </a:lnTo>
                  <a:lnTo>
                    <a:pt x="738" y="443"/>
                  </a:lnTo>
                  <a:lnTo>
                    <a:pt x="736" y="449"/>
                  </a:lnTo>
                  <a:lnTo>
                    <a:pt x="739" y="458"/>
                  </a:lnTo>
                  <a:lnTo>
                    <a:pt x="739" y="462"/>
                  </a:lnTo>
                  <a:lnTo>
                    <a:pt x="734" y="469"/>
                  </a:lnTo>
                  <a:lnTo>
                    <a:pt x="725" y="478"/>
                  </a:lnTo>
                  <a:lnTo>
                    <a:pt x="726" y="485"/>
                  </a:lnTo>
                  <a:lnTo>
                    <a:pt x="721" y="489"/>
                  </a:lnTo>
                  <a:lnTo>
                    <a:pt x="720" y="489"/>
                  </a:lnTo>
                  <a:lnTo>
                    <a:pt x="721" y="478"/>
                  </a:lnTo>
                  <a:lnTo>
                    <a:pt x="720" y="475"/>
                  </a:lnTo>
                  <a:lnTo>
                    <a:pt x="708" y="477"/>
                  </a:lnTo>
                  <a:lnTo>
                    <a:pt x="706" y="480"/>
                  </a:lnTo>
                  <a:lnTo>
                    <a:pt x="710" y="490"/>
                  </a:lnTo>
                  <a:lnTo>
                    <a:pt x="708" y="498"/>
                  </a:lnTo>
                  <a:lnTo>
                    <a:pt x="702" y="493"/>
                  </a:lnTo>
                  <a:lnTo>
                    <a:pt x="700" y="495"/>
                  </a:lnTo>
                  <a:lnTo>
                    <a:pt x="696" y="499"/>
                  </a:lnTo>
                  <a:lnTo>
                    <a:pt x="695" y="510"/>
                  </a:lnTo>
                  <a:lnTo>
                    <a:pt x="690" y="513"/>
                  </a:lnTo>
                  <a:lnTo>
                    <a:pt x="678" y="506"/>
                  </a:lnTo>
                  <a:lnTo>
                    <a:pt x="676" y="510"/>
                  </a:lnTo>
                  <a:lnTo>
                    <a:pt x="679" y="517"/>
                  </a:lnTo>
                  <a:lnTo>
                    <a:pt x="697" y="519"/>
                  </a:lnTo>
                  <a:lnTo>
                    <a:pt x="701" y="523"/>
                  </a:lnTo>
                  <a:lnTo>
                    <a:pt x="697" y="528"/>
                  </a:lnTo>
                  <a:lnTo>
                    <a:pt x="694" y="528"/>
                  </a:lnTo>
                  <a:lnTo>
                    <a:pt x="679" y="521"/>
                  </a:lnTo>
                  <a:lnTo>
                    <a:pt x="674" y="528"/>
                  </a:lnTo>
                  <a:lnTo>
                    <a:pt x="676" y="534"/>
                  </a:lnTo>
                  <a:lnTo>
                    <a:pt x="683" y="538"/>
                  </a:lnTo>
                  <a:lnTo>
                    <a:pt x="690" y="538"/>
                  </a:lnTo>
                  <a:lnTo>
                    <a:pt x="688" y="552"/>
                  </a:lnTo>
                  <a:lnTo>
                    <a:pt x="676" y="556"/>
                  </a:lnTo>
                  <a:lnTo>
                    <a:pt x="672" y="560"/>
                  </a:lnTo>
                  <a:lnTo>
                    <a:pt x="672" y="564"/>
                  </a:lnTo>
                  <a:lnTo>
                    <a:pt x="675" y="567"/>
                  </a:lnTo>
                  <a:lnTo>
                    <a:pt x="674" y="570"/>
                  </a:lnTo>
                  <a:lnTo>
                    <a:pt x="671" y="571"/>
                  </a:lnTo>
                  <a:lnTo>
                    <a:pt x="667" y="570"/>
                  </a:lnTo>
                  <a:lnTo>
                    <a:pt x="666" y="565"/>
                  </a:lnTo>
                  <a:lnTo>
                    <a:pt x="662" y="566"/>
                  </a:lnTo>
                  <a:lnTo>
                    <a:pt x="655" y="561"/>
                  </a:lnTo>
                  <a:lnTo>
                    <a:pt x="651" y="565"/>
                  </a:lnTo>
                  <a:lnTo>
                    <a:pt x="653" y="568"/>
                  </a:lnTo>
                  <a:lnTo>
                    <a:pt x="665" y="576"/>
                  </a:lnTo>
                  <a:lnTo>
                    <a:pt x="658" y="593"/>
                  </a:lnTo>
                  <a:lnTo>
                    <a:pt x="659" y="598"/>
                  </a:lnTo>
                  <a:lnTo>
                    <a:pt x="664" y="604"/>
                  </a:lnTo>
                  <a:lnTo>
                    <a:pt x="672" y="608"/>
                  </a:lnTo>
                  <a:lnTo>
                    <a:pt x="673" y="610"/>
                  </a:lnTo>
                  <a:lnTo>
                    <a:pt x="671" y="613"/>
                  </a:lnTo>
                  <a:lnTo>
                    <a:pt x="667" y="616"/>
                  </a:lnTo>
                  <a:lnTo>
                    <a:pt x="663" y="615"/>
                  </a:lnTo>
                  <a:lnTo>
                    <a:pt x="658" y="611"/>
                  </a:lnTo>
                  <a:lnTo>
                    <a:pt x="651" y="613"/>
                  </a:lnTo>
                  <a:lnTo>
                    <a:pt x="645" y="612"/>
                  </a:lnTo>
                  <a:lnTo>
                    <a:pt x="644" y="615"/>
                  </a:lnTo>
                  <a:lnTo>
                    <a:pt x="645" y="625"/>
                  </a:lnTo>
                  <a:lnTo>
                    <a:pt x="648" y="627"/>
                  </a:lnTo>
                  <a:lnTo>
                    <a:pt x="652" y="628"/>
                  </a:lnTo>
                  <a:lnTo>
                    <a:pt x="660" y="626"/>
                  </a:lnTo>
                  <a:lnTo>
                    <a:pt x="664" y="628"/>
                  </a:lnTo>
                  <a:lnTo>
                    <a:pt x="664" y="633"/>
                  </a:lnTo>
                  <a:lnTo>
                    <a:pt x="656" y="639"/>
                  </a:lnTo>
                  <a:lnTo>
                    <a:pt x="649" y="635"/>
                  </a:lnTo>
                  <a:lnTo>
                    <a:pt x="641" y="627"/>
                  </a:lnTo>
                  <a:lnTo>
                    <a:pt x="633" y="629"/>
                  </a:lnTo>
                  <a:lnTo>
                    <a:pt x="632" y="633"/>
                  </a:lnTo>
                  <a:lnTo>
                    <a:pt x="634" y="638"/>
                  </a:lnTo>
                  <a:lnTo>
                    <a:pt x="643" y="644"/>
                  </a:lnTo>
                  <a:lnTo>
                    <a:pt x="644" y="649"/>
                  </a:lnTo>
                  <a:lnTo>
                    <a:pt x="642" y="658"/>
                  </a:lnTo>
                  <a:lnTo>
                    <a:pt x="638" y="658"/>
                  </a:lnTo>
                  <a:lnTo>
                    <a:pt x="630" y="656"/>
                  </a:lnTo>
                  <a:lnTo>
                    <a:pt x="630" y="663"/>
                  </a:lnTo>
                  <a:lnTo>
                    <a:pt x="634" y="666"/>
                  </a:lnTo>
                  <a:lnTo>
                    <a:pt x="635" y="668"/>
                  </a:lnTo>
                  <a:lnTo>
                    <a:pt x="640" y="670"/>
                  </a:lnTo>
                  <a:lnTo>
                    <a:pt x="640" y="672"/>
                  </a:lnTo>
                  <a:lnTo>
                    <a:pt x="635" y="681"/>
                  </a:lnTo>
                  <a:lnTo>
                    <a:pt x="633" y="685"/>
                  </a:lnTo>
                  <a:lnTo>
                    <a:pt x="632" y="688"/>
                  </a:lnTo>
                  <a:lnTo>
                    <a:pt x="641" y="687"/>
                  </a:lnTo>
                  <a:lnTo>
                    <a:pt x="642" y="683"/>
                  </a:lnTo>
                  <a:lnTo>
                    <a:pt x="642" y="674"/>
                  </a:lnTo>
                  <a:lnTo>
                    <a:pt x="643" y="672"/>
                  </a:lnTo>
                  <a:lnTo>
                    <a:pt x="650" y="677"/>
                  </a:lnTo>
                  <a:lnTo>
                    <a:pt x="652" y="681"/>
                  </a:lnTo>
                  <a:lnTo>
                    <a:pt x="652" y="685"/>
                  </a:lnTo>
                  <a:lnTo>
                    <a:pt x="650" y="687"/>
                  </a:lnTo>
                  <a:lnTo>
                    <a:pt x="637" y="693"/>
                  </a:lnTo>
                  <a:lnTo>
                    <a:pt x="637" y="694"/>
                  </a:lnTo>
                  <a:lnTo>
                    <a:pt x="641" y="700"/>
                  </a:lnTo>
                  <a:lnTo>
                    <a:pt x="649" y="700"/>
                  </a:lnTo>
                  <a:lnTo>
                    <a:pt x="656" y="693"/>
                  </a:lnTo>
                  <a:lnTo>
                    <a:pt x="658" y="683"/>
                  </a:lnTo>
                  <a:lnTo>
                    <a:pt x="660" y="681"/>
                  </a:lnTo>
                  <a:lnTo>
                    <a:pt x="663" y="683"/>
                  </a:lnTo>
                  <a:lnTo>
                    <a:pt x="663" y="689"/>
                  </a:lnTo>
                  <a:lnTo>
                    <a:pt x="660" y="694"/>
                  </a:lnTo>
                  <a:lnTo>
                    <a:pt x="655" y="699"/>
                  </a:lnTo>
                  <a:lnTo>
                    <a:pt x="651" y="706"/>
                  </a:lnTo>
                  <a:lnTo>
                    <a:pt x="649" y="715"/>
                  </a:lnTo>
                  <a:lnTo>
                    <a:pt x="653" y="726"/>
                  </a:lnTo>
                  <a:lnTo>
                    <a:pt x="657" y="730"/>
                  </a:lnTo>
                  <a:lnTo>
                    <a:pt x="662" y="721"/>
                  </a:lnTo>
                  <a:lnTo>
                    <a:pt x="666" y="719"/>
                  </a:lnTo>
                  <a:lnTo>
                    <a:pt x="668" y="723"/>
                  </a:lnTo>
                  <a:lnTo>
                    <a:pt x="666" y="731"/>
                  </a:lnTo>
                  <a:lnTo>
                    <a:pt x="659" y="736"/>
                  </a:lnTo>
                  <a:lnTo>
                    <a:pt x="662" y="749"/>
                  </a:lnTo>
                  <a:lnTo>
                    <a:pt x="660" y="753"/>
                  </a:lnTo>
                  <a:lnTo>
                    <a:pt x="656" y="756"/>
                  </a:lnTo>
                  <a:lnTo>
                    <a:pt x="644" y="753"/>
                  </a:lnTo>
                  <a:lnTo>
                    <a:pt x="642" y="755"/>
                  </a:lnTo>
                  <a:lnTo>
                    <a:pt x="643" y="761"/>
                  </a:lnTo>
                  <a:lnTo>
                    <a:pt x="651" y="766"/>
                  </a:lnTo>
                  <a:lnTo>
                    <a:pt x="657" y="771"/>
                  </a:lnTo>
                  <a:lnTo>
                    <a:pt x="656" y="775"/>
                  </a:lnTo>
                  <a:lnTo>
                    <a:pt x="650" y="777"/>
                  </a:lnTo>
                  <a:lnTo>
                    <a:pt x="649" y="782"/>
                  </a:lnTo>
                  <a:lnTo>
                    <a:pt x="649" y="783"/>
                  </a:lnTo>
                  <a:lnTo>
                    <a:pt x="632" y="784"/>
                  </a:lnTo>
                  <a:lnTo>
                    <a:pt x="600" y="785"/>
                  </a:lnTo>
                  <a:lnTo>
                    <a:pt x="595" y="786"/>
                  </a:lnTo>
                  <a:lnTo>
                    <a:pt x="483" y="792"/>
                  </a:lnTo>
                  <a:lnTo>
                    <a:pt x="362" y="794"/>
                  </a:lnTo>
                  <a:lnTo>
                    <a:pt x="313" y="795"/>
                  </a:lnTo>
                  <a:lnTo>
                    <a:pt x="267" y="797"/>
                  </a:lnTo>
                  <a:lnTo>
                    <a:pt x="221" y="798"/>
                  </a:lnTo>
                  <a:lnTo>
                    <a:pt x="216" y="798"/>
                  </a:lnTo>
                  <a:lnTo>
                    <a:pt x="160" y="799"/>
                  </a:lnTo>
                  <a:lnTo>
                    <a:pt x="118" y="800"/>
                  </a:lnTo>
                  <a:lnTo>
                    <a:pt x="118" y="745"/>
                  </a:lnTo>
                  <a:lnTo>
                    <a:pt x="116" y="681"/>
                  </a:lnTo>
                  <a:lnTo>
                    <a:pt x="112" y="677"/>
                  </a:lnTo>
                  <a:lnTo>
                    <a:pt x="107" y="676"/>
                  </a:lnTo>
                  <a:lnTo>
                    <a:pt x="105" y="678"/>
                  </a:lnTo>
                  <a:lnTo>
                    <a:pt x="95" y="679"/>
                  </a:lnTo>
                  <a:lnTo>
                    <a:pt x="93" y="673"/>
                  </a:lnTo>
                  <a:lnTo>
                    <a:pt x="85" y="676"/>
                  </a:lnTo>
                  <a:lnTo>
                    <a:pt x="84" y="681"/>
                  </a:lnTo>
                  <a:lnTo>
                    <a:pt x="80" y="681"/>
                  </a:lnTo>
                  <a:lnTo>
                    <a:pt x="82" y="676"/>
                  </a:lnTo>
                  <a:lnTo>
                    <a:pt x="80" y="674"/>
                  </a:lnTo>
                  <a:lnTo>
                    <a:pt x="73" y="681"/>
                  </a:lnTo>
                  <a:lnTo>
                    <a:pt x="73" y="676"/>
                  </a:lnTo>
                  <a:lnTo>
                    <a:pt x="71" y="676"/>
                  </a:lnTo>
                  <a:lnTo>
                    <a:pt x="68" y="677"/>
                  </a:lnTo>
                  <a:lnTo>
                    <a:pt x="67" y="683"/>
                  </a:lnTo>
                  <a:lnTo>
                    <a:pt x="62" y="679"/>
                  </a:lnTo>
                  <a:lnTo>
                    <a:pt x="54" y="685"/>
                  </a:lnTo>
                  <a:lnTo>
                    <a:pt x="50" y="681"/>
                  </a:lnTo>
                  <a:lnTo>
                    <a:pt x="54" y="679"/>
                  </a:lnTo>
                  <a:lnTo>
                    <a:pt x="54" y="676"/>
                  </a:lnTo>
                  <a:lnTo>
                    <a:pt x="53" y="674"/>
                  </a:lnTo>
                  <a:lnTo>
                    <a:pt x="51" y="679"/>
                  </a:lnTo>
                  <a:lnTo>
                    <a:pt x="48" y="679"/>
                  </a:lnTo>
                  <a:lnTo>
                    <a:pt x="44" y="673"/>
                  </a:lnTo>
                  <a:lnTo>
                    <a:pt x="42" y="674"/>
                  </a:lnTo>
                  <a:lnTo>
                    <a:pt x="39" y="672"/>
                  </a:lnTo>
                  <a:lnTo>
                    <a:pt x="43" y="670"/>
                  </a:lnTo>
                  <a:lnTo>
                    <a:pt x="43" y="665"/>
                  </a:lnTo>
                  <a:lnTo>
                    <a:pt x="35" y="666"/>
                  </a:lnTo>
                  <a:lnTo>
                    <a:pt x="36" y="598"/>
                  </a:lnTo>
                  <a:lnTo>
                    <a:pt x="36" y="541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6E6E6E">
                  <a:alpha val="52156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3" name="Freeform 49"/>
            <p:cNvSpPr>
              <a:spLocks noEditPoints="1"/>
            </p:cNvSpPr>
            <p:nvPr/>
          </p:nvSpPr>
          <p:spPr bwMode="auto">
            <a:xfrm>
              <a:off x="4929188" y="5141913"/>
              <a:ext cx="784225" cy="698500"/>
            </a:xfrm>
            <a:custGeom>
              <a:avLst/>
              <a:gdLst>
                <a:gd name="T0" fmla="*/ 2147483647 w 988"/>
                <a:gd name="T1" fmla="*/ 2147483647 h 879"/>
                <a:gd name="T2" fmla="*/ 2147483647 w 988"/>
                <a:gd name="T3" fmla="*/ 2147483647 h 879"/>
                <a:gd name="T4" fmla="*/ 2147483647 w 988"/>
                <a:gd name="T5" fmla="*/ 2147483647 h 879"/>
                <a:gd name="T6" fmla="*/ 2147483647 w 988"/>
                <a:gd name="T7" fmla="*/ 2147483647 h 879"/>
                <a:gd name="T8" fmla="*/ 2147483647 w 988"/>
                <a:gd name="T9" fmla="*/ 2147483647 h 879"/>
                <a:gd name="T10" fmla="*/ 2147483647 w 988"/>
                <a:gd name="T11" fmla="*/ 2147483647 h 879"/>
                <a:gd name="T12" fmla="*/ 2147483647 w 988"/>
                <a:gd name="T13" fmla="*/ 2147483647 h 879"/>
                <a:gd name="T14" fmla="*/ 2147483647 w 988"/>
                <a:gd name="T15" fmla="*/ 2147483647 h 879"/>
                <a:gd name="T16" fmla="*/ 2147483647 w 988"/>
                <a:gd name="T17" fmla="*/ 2147483647 h 879"/>
                <a:gd name="T18" fmla="*/ 2147483647 w 988"/>
                <a:gd name="T19" fmla="*/ 2147483647 h 879"/>
                <a:gd name="T20" fmla="*/ 2147483647 w 988"/>
                <a:gd name="T21" fmla="*/ 2147483647 h 879"/>
                <a:gd name="T22" fmla="*/ 2147483647 w 988"/>
                <a:gd name="T23" fmla="*/ 2147483647 h 879"/>
                <a:gd name="T24" fmla="*/ 2147483647 w 988"/>
                <a:gd name="T25" fmla="*/ 2147483647 h 879"/>
                <a:gd name="T26" fmla="*/ 2147483647 w 988"/>
                <a:gd name="T27" fmla="*/ 2147483647 h 879"/>
                <a:gd name="T28" fmla="*/ 2147483647 w 988"/>
                <a:gd name="T29" fmla="*/ 2147483647 h 879"/>
                <a:gd name="T30" fmla="*/ 2147483647 w 988"/>
                <a:gd name="T31" fmla="*/ 2147483647 h 879"/>
                <a:gd name="T32" fmla="*/ 2147483647 w 988"/>
                <a:gd name="T33" fmla="*/ 2147483647 h 879"/>
                <a:gd name="T34" fmla="*/ 2147483647 w 988"/>
                <a:gd name="T35" fmla="*/ 2147483647 h 879"/>
                <a:gd name="T36" fmla="*/ 2147483647 w 988"/>
                <a:gd name="T37" fmla="*/ 2147483647 h 879"/>
                <a:gd name="T38" fmla="*/ 2147483647 w 988"/>
                <a:gd name="T39" fmla="*/ 2147483647 h 879"/>
                <a:gd name="T40" fmla="*/ 2147483647 w 988"/>
                <a:gd name="T41" fmla="*/ 2147483647 h 879"/>
                <a:gd name="T42" fmla="*/ 2147483647 w 988"/>
                <a:gd name="T43" fmla="*/ 2147483647 h 879"/>
                <a:gd name="T44" fmla="*/ 2147483647 w 988"/>
                <a:gd name="T45" fmla="*/ 2147483647 h 879"/>
                <a:gd name="T46" fmla="*/ 2147483647 w 988"/>
                <a:gd name="T47" fmla="*/ 2147483647 h 879"/>
                <a:gd name="T48" fmla="*/ 2147483647 w 988"/>
                <a:gd name="T49" fmla="*/ 2147483647 h 879"/>
                <a:gd name="T50" fmla="*/ 2147483647 w 988"/>
                <a:gd name="T51" fmla="*/ 2147483647 h 879"/>
                <a:gd name="T52" fmla="*/ 2147483647 w 988"/>
                <a:gd name="T53" fmla="*/ 2147483647 h 879"/>
                <a:gd name="T54" fmla="*/ 2147483647 w 988"/>
                <a:gd name="T55" fmla="*/ 2147483647 h 879"/>
                <a:gd name="T56" fmla="*/ 2147483647 w 988"/>
                <a:gd name="T57" fmla="*/ 2147483647 h 879"/>
                <a:gd name="T58" fmla="*/ 2147483647 w 988"/>
                <a:gd name="T59" fmla="*/ 2147483647 h 879"/>
                <a:gd name="T60" fmla="*/ 2147483647 w 988"/>
                <a:gd name="T61" fmla="*/ 2147483647 h 879"/>
                <a:gd name="T62" fmla="*/ 2147483647 w 988"/>
                <a:gd name="T63" fmla="*/ 2147483647 h 879"/>
                <a:gd name="T64" fmla="*/ 2147483647 w 988"/>
                <a:gd name="T65" fmla="*/ 2147483647 h 879"/>
                <a:gd name="T66" fmla="*/ 2147483647 w 988"/>
                <a:gd name="T67" fmla="*/ 2147483647 h 879"/>
                <a:gd name="T68" fmla="*/ 2147483647 w 988"/>
                <a:gd name="T69" fmla="*/ 2147483647 h 879"/>
                <a:gd name="T70" fmla="*/ 2147483647 w 988"/>
                <a:gd name="T71" fmla="*/ 2147483647 h 879"/>
                <a:gd name="T72" fmla="*/ 2147483647 w 988"/>
                <a:gd name="T73" fmla="*/ 2147483647 h 879"/>
                <a:gd name="T74" fmla="*/ 2147483647 w 988"/>
                <a:gd name="T75" fmla="*/ 2147483647 h 879"/>
                <a:gd name="T76" fmla="*/ 2147483647 w 988"/>
                <a:gd name="T77" fmla="*/ 2147483647 h 879"/>
                <a:gd name="T78" fmla="*/ 2147483647 w 988"/>
                <a:gd name="T79" fmla="*/ 2147483647 h 879"/>
                <a:gd name="T80" fmla="*/ 2147483647 w 988"/>
                <a:gd name="T81" fmla="*/ 2147483647 h 879"/>
                <a:gd name="T82" fmla="*/ 2147483647 w 988"/>
                <a:gd name="T83" fmla="*/ 2147483647 h 879"/>
                <a:gd name="T84" fmla="*/ 2147483647 w 988"/>
                <a:gd name="T85" fmla="*/ 2147483647 h 879"/>
                <a:gd name="T86" fmla="*/ 2147483647 w 988"/>
                <a:gd name="T87" fmla="*/ 2147483647 h 879"/>
                <a:gd name="T88" fmla="*/ 2147483647 w 988"/>
                <a:gd name="T89" fmla="*/ 2147483647 h 879"/>
                <a:gd name="T90" fmla="*/ 2147483647 w 988"/>
                <a:gd name="T91" fmla="*/ 2147483647 h 879"/>
                <a:gd name="T92" fmla="*/ 2147483647 w 988"/>
                <a:gd name="T93" fmla="*/ 2147483647 h 879"/>
                <a:gd name="T94" fmla="*/ 2147483647 w 988"/>
                <a:gd name="T95" fmla="*/ 2147483647 h 879"/>
                <a:gd name="T96" fmla="*/ 2147483647 w 988"/>
                <a:gd name="T97" fmla="*/ 2147483647 h 879"/>
                <a:gd name="T98" fmla="*/ 2147483647 w 988"/>
                <a:gd name="T99" fmla="*/ 2147483647 h 879"/>
                <a:gd name="T100" fmla="*/ 2147483647 w 988"/>
                <a:gd name="T101" fmla="*/ 2147483647 h 879"/>
                <a:gd name="T102" fmla="*/ 2147483647 w 988"/>
                <a:gd name="T103" fmla="*/ 2147483647 h 879"/>
                <a:gd name="T104" fmla="*/ 2147483647 w 988"/>
                <a:gd name="T105" fmla="*/ 2147483647 h 879"/>
                <a:gd name="T106" fmla="*/ 2147483647 w 988"/>
                <a:gd name="T107" fmla="*/ 2147483647 h 879"/>
                <a:gd name="T108" fmla="*/ 2147483647 w 988"/>
                <a:gd name="T109" fmla="*/ 2147483647 h 879"/>
                <a:gd name="T110" fmla="*/ 2147483647 w 988"/>
                <a:gd name="T111" fmla="*/ 2147483647 h 879"/>
                <a:gd name="T112" fmla="*/ 2147483647 w 988"/>
                <a:gd name="T113" fmla="*/ 2147483647 h 879"/>
                <a:gd name="T114" fmla="*/ 2147483647 w 988"/>
                <a:gd name="T115" fmla="*/ 2147483647 h 879"/>
                <a:gd name="T116" fmla="*/ 2147483647 w 988"/>
                <a:gd name="T117" fmla="*/ 2147483647 h 879"/>
                <a:gd name="T118" fmla="*/ 2147483647 w 988"/>
                <a:gd name="T119" fmla="*/ 2147483647 h 879"/>
                <a:gd name="T120" fmla="*/ 2147483647 w 988"/>
                <a:gd name="T121" fmla="*/ 2147483647 h 87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88"/>
                <a:gd name="T184" fmla="*/ 0 h 879"/>
                <a:gd name="T185" fmla="*/ 988 w 988"/>
                <a:gd name="T186" fmla="*/ 879 h 87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88" h="879">
                  <a:moveTo>
                    <a:pt x="76" y="633"/>
                  </a:moveTo>
                  <a:lnTo>
                    <a:pt x="77" y="619"/>
                  </a:lnTo>
                  <a:lnTo>
                    <a:pt x="71" y="618"/>
                  </a:lnTo>
                  <a:lnTo>
                    <a:pt x="65" y="610"/>
                  </a:lnTo>
                  <a:lnTo>
                    <a:pt x="65" y="607"/>
                  </a:lnTo>
                  <a:lnTo>
                    <a:pt x="68" y="604"/>
                  </a:lnTo>
                  <a:lnTo>
                    <a:pt x="66" y="600"/>
                  </a:lnTo>
                  <a:lnTo>
                    <a:pt x="69" y="595"/>
                  </a:lnTo>
                  <a:lnTo>
                    <a:pt x="72" y="590"/>
                  </a:lnTo>
                  <a:lnTo>
                    <a:pt x="77" y="588"/>
                  </a:lnTo>
                  <a:lnTo>
                    <a:pt x="76" y="583"/>
                  </a:lnTo>
                  <a:lnTo>
                    <a:pt x="77" y="581"/>
                  </a:lnTo>
                  <a:lnTo>
                    <a:pt x="73" y="577"/>
                  </a:lnTo>
                  <a:lnTo>
                    <a:pt x="74" y="575"/>
                  </a:lnTo>
                  <a:lnTo>
                    <a:pt x="73" y="574"/>
                  </a:lnTo>
                  <a:lnTo>
                    <a:pt x="74" y="569"/>
                  </a:lnTo>
                  <a:lnTo>
                    <a:pt x="69" y="565"/>
                  </a:lnTo>
                  <a:lnTo>
                    <a:pt x="72" y="560"/>
                  </a:lnTo>
                  <a:lnTo>
                    <a:pt x="72" y="555"/>
                  </a:lnTo>
                  <a:lnTo>
                    <a:pt x="77" y="553"/>
                  </a:lnTo>
                  <a:lnTo>
                    <a:pt x="81" y="553"/>
                  </a:lnTo>
                  <a:lnTo>
                    <a:pt x="77" y="549"/>
                  </a:lnTo>
                  <a:lnTo>
                    <a:pt x="78" y="547"/>
                  </a:lnTo>
                  <a:lnTo>
                    <a:pt x="77" y="544"/>
                  </a:lnTo>
                  <a:lnTo>
                    <a:pt x="79" y="544"/>
                  </a:lnTo>
                  <a:lnTo>
                    <a:pt x="83" y="536"/>
                  </a:lnTo>
                  <a:lnTo>
                    <a:pt x="91" y="532"/>
                  </a:lnTo>
                  <a:lnTo>
                    <a:pt x="92" y="528"/>
                  </a:lnTo>
                  <a:lnTo>
                    <a:pt x="91" y="523"/>
                  </a:lnTo>
                  <a:lnTo>
                    <a:pt x="93" y="523"/>
                  </a:lnTo>
                  <a:lnTo>
                    <a:pt x="91" y="520"/>
                  </a:lnTo>
                  <a:lnTo>
                    <a:pt x="96" y="514"/>
                  </a:lnTo>
                  <a:lnTo>
                    <a:pt x="96" y="507"/>
                  </a:lnTo>
                  <a:lnTo>
                    <a:pt x="102" y="501"/>
                  </a:lnTo>
                  <a:lnTo>
                    <a:pt x="102" y="498"/>
                  </a:lnTo>
                  <a:lnTo>
                    <a:pt x="100" y="498"/>
                  </a:lnTo>
                  <a:lnTo>
                    <a:pt x="102" y="494"/>
                  </a:lnTo>
                  <a:lnTo>
                    <a:pt x="101" y="492"/>
                  </a:lnTo>
                  <a:lnTo>
                    <a:pt x="99" y="489"/>
                  </a:lnTo>
                  <a:lnTo>
                    <a:pt x="100" y="485"/>
                  </a:lnTo>
                  <a:lnTo>
                    <a:pt x="103" y="484"/>
                  </a:lnTo>
                  <a:lnTo>
                    <a:pt x="102" y="479"/>
                  </a:lnTo>
                  <a:lnTo>
                    <a:pt x="106" y="479"/>
                  </a:lnTo>
                  <a:lnTo>
                    <a:pt x="107" y="477"/>
                  </a:lnTo>
                  <a:lnTo>
                    <a:pt x="106" y="472"/>
                  </a:lnTo>
                  <a:lnTo>
                    <a:pt x="104" y="472"/>
                  </a:lnTo>
                  <a:lnTo>
                    <a:pt x="102" y="470"/>
                  </a:lnTo>
                  <a:lnTo>
                    <a:pt x="98" y="469"/>
                  </a:lnTo>
                  <a:lnTo>
                    <a:pt x="100" y="466"/>
                  </a:lnTo>
                  <a:lnTo>
                    <a:pt x="98" y="464"/>
                  </a:lnTo>
                  <a:lnTo>
                    <a:pt x="99" y="461"/>
                  </a:lnTo>
                  <a:lnTo>
                    <a:pt x="99" y="460"/>
                  </a:lnTo>
                  <a:lnTo>
                    <a:pt x="102" y="460"/>
                  </a:lnTo>
                  <a:lnTo>
                    <a:pt x="110" y="454"/>
                  </a:lnTo>
                  <a:lnTo>
                    <a:pt x="106" y="451"/>
                  </a:lnTo>
                  <a:lnTo>
                    <a:pt x="108" y="447"/>
                  </a:lnTo>
                  <a:lnTo>
                    <a:pt x="102" y="445"/>
                  </a:lnTo>
                  <a:lnTo>
                    <a:pt x="102" y="442"/>
                  </a:lnTo>
                  <a:lnTo>
                    <a:pt x="100" y="441"/>
                  </a:lnTo>
                  <a:lnTo>
                    <a:pt x="100" y="439"/>
                  </a:lnTo>
                  <a:lnTo>
                    <a:pt x="104" y="438"/>
                  </a:lnTo>
                  <a:lnTo>
                    <a:pt x="106" y="436"/>
                  </a:lnTo>
                  <a:lnTo>
                    <a:pt x="103" y="434"/>
                  </a:lnTo>
                  <a:lnTo>
                    <a:pt x="102" y="429"/>
                  </a:lnTo>
                  <a:lnTo>
                    <a:pt x="104" y="427"/>
                  </a:lnTo>
                  <a:lnTo>
                    <a:pt x="103" y="424"/>
                  </a:lnTo>
                  <a:lnTo>
                    <a:pt x="106" y="424"/>
                  </a:lnTo>
                  <a:lnTo>
                    <a:pt x="104" y="422"/>
                  </a:lnTo>
                  <a:lnTo>
                    <a:pt x="101" y="421"/>
                  </a:lnTo>
                  <a:lnTo>
                    <a:pt x="95" y="425"/>
                  </a:lnTo>
                  <a:lnTo>
                    <a:pt x="93" y="424"/>
                  </a:lnTo>
                  <a:lnTo>
                    <a:pt x="91" y="419"/>
                  </a:lnTo>
                  <a:lnTo>
                    <a:pt x="93" y="412"/>
                  </a:lnTo>
                  <a:lnTo>
                    <a:pt x="89" y="410"/>
                  </a:lnTo>
                  <a:lnTo>
                    <a:pt x="88" y="403"/>
                  </a:lnTo>
                  <a:lnTo>
                    <a:pt x="87" y="402"/>
                  </a:lnTo>
                  <a:lnTo>
                    <a:pt x="85" y="403"/>
                  </a:lnTo>
                  <a:lnTo>
                    <a:pt x="83" y="400"/>
                  </a:lnTo>
                  <a:lnTo>
                    <a:pt x="80" y="400"/>
                  </a:lnTo>
                  <a:lnTo>
                    <a:pt x="76" y="395"/>
                  </a:lnTo>
                  <a:lnTo>
                    <a:pt x="76" y="392"/>
                  </a:lnTo>
                  <a:lnTo>
                    <a:pt x="84" y="381"/>
                  </a:lnTo>
                  <a:lnTo>
                    <a:pt x="79" y="381"/>
                  </a:lnTo>
                  <a:lnTo>
                    <a:pt x="78" y="376"/>
                  </a:lnTo>
                  <a:lnTo>
                    <a:pt x="73" y="374"/>
                  </a:lnTo>
                  <a:lnTo>
                    <a:pt x="72" y="372"/>
                  </a:lnTo>
                  <a:lnTo>
                    <a:pt x="72" y="370"/>
                  </a:lnTo>
                  <a:lnTo>
                    <a:pt x="73" y="368"/>
                  </a:lnTo>
                  <a:lnTo>
                    <a:pt x="71" y="365"/>
                  </a:lnTo>
                  <a:lnTo>
                    <a:pt x="71" y="362"/>
                  </a:lnTo>
                  <a:lnTo>
                    <a:pt x="66" y="363"/>
                  </a:lnTo>
                  <a:lnTo>
                    <a:pt x="61" y="357"/>
                  </a:lnTo>
                  <a:lnTo>
                    <a:pt x="62" y="356"/>
                  </a:lnTo>
                  <a:lnTo>
                    <a:pt x="68" y="355"/>
                  </a:lnTo>
                  <a:lnTo>
                    <a:pt x="70" y="349"/>
                  </a:lnTo>
                  <a:lnTo>
                    <a:pt x="64" y="349"/>
                  </a:lnTo>
                  <a:lnTo>
                    <a:pt x="62" y="346"/>
                  </a:lnTo>
                  <a:lnTo>
                    <a:pt x="58" y="347"/>
                  </a:lnTo>
                  <a:lnTo>
                    <a:pt x="55" y="347"/>
                  </a:lnTo>
                  <a:lnTo>
                    <a:pt x="49" y="341"/>
                  </a:lnTo>
                  <a:lnTo>
                    <a:pt x="48" y="336"/>
                  </a:lnTo>
                  <a:lnTo>
                    <a:pt x="46" y="334"/>
                  </a:lnTo>
                  <a:lnTo>
                    <a:pt x="45" y="328"/>
                  </a:lnTo>
                  <a:lnTo>
                    <a:pt x="48" y="327"/>
                  </a:lnTo>
                  <a:lnTo>
                    <a:pt x="48" y="321"/>
                  </a:lnTo>
                  <a:lnTo>
                    <a:pt x="50" y="320"/>
                  </a:lnTo>
                  <a:lnTo>
                    <a:pt x="49" y="316"/>
                  </a:lnTo>
                  <a:lnTo>
                    <a:pt x="53" y="306"/>
                  </a:lnTo>
                  <a:lnTo>
                    <a:pt x="49" y="308"/>
                  </a:lnTo>
                  <a:lnTo>
                    <a:pt x="48" y="306"/>
                  </a:lnTo>
                  <a:lnTo>
                    <a:pt x="49" y="303"/>
                  </a:lnTo>
                  <a:lnTo>
                    <a:pt x="45" y="298"/>
                  </a:lnTo>
                  <a:lnTo>
                    <a:pt x="47" y="293"/>
                  </a:lnTo>
                  <a:lnTo>
                    <a:pt x="43" y="287"/>
                  </a:lnTo>
                  <a:lnTo>
                    <a:pt x="38" y="283"/>
                  </a:lnTo>
                  <a:lnTo>
                    <a:pt x="35" y="276"/>
                  </a:lnTo>
                  <a:lnTo>
                    <a:pt x="35" y="272"/>
                  </a:lnTo>
                  <a:lnTo>
                    <a:pt x="33" y="272"/>
                  </a:lnTo>
                  <a:lnTo>
                    <a:pt x="32" y="267"/>
                  </a:lnTo>
                  <a:lnTo>
                    <a:pt x="27" y="267"/>
                  </a:lnTo>
                  <a:lnTo>
                    <a:pt x="27" y="264"/>
                  </a:lnTo>
                  <a:lnTo>
                    <a:pt x="25" y="264"/>
                  </a:lnTo>
                  <a:lnTo>
                    <a:pt x="18" y="260"/>
                  </a:lnTo>
                  <a:lnTo>
                    <a:pt x="17" y="256"/>
                  </a:lnTo>
                  <a:lnTo>
                    <a:pt x="11" y="249"/>
                  </a:lnTo>
                  <a:lnTo>
                    <a:pt x="10" y="246"/>
                  </a:lnTo>
                  <a:lnTo>
                    <a:pt x="5" y="245"/>
                  </a:lnTo>
                  <a:lnTo>
                    <a:pt x="4" y="199"/>
                  </a:lnTo>
                  <a:lnTo>
                    <a:pt x="3" y="158"/>
                  </a:lnTo>
                  <a:lnTo>
                    <a:pt x="1" y="90"/>
                  </a:lnTo>
                  <a:lnTo>
                    <a:pt x="0" y="48"/>
                  </a:lnTo>
                  <a:lnTo>
                    <a:pt x="0" y="17"/>
                  </a:lnTo>
                  <a:lnTo>
                    <a:pt x="42" y="16"/>
                  </a:lnTo>
                  <a:lnTo>
                    <a:pt x="98" y="15"/>
                  </a:lnTo>
                  <a:lnTo>
                    <a:pt x="103" y="15"/>
                  </a:lnTo>
                  <a:lnTo>
                    <a:pt x="149" y="14"/>
                  </a:lnTo>
                  <a:lnTo>
                    <a:pt x="195" y="12"/>
                  </a:lnTo>
                  <a:lnTo>
                    <a:pt x="244" y="11"/>
                  </a:lnTo>
                  <a:lnTo>
                    <a:pt x="365" y="9"/>
                  </a:lnTo>
                  <a:lnTo>
                    <a:pt x="477" y="3"/>
                  </a:lnTo>
                  <a:lnTo>
                    <a:pt x="482" y="2"/>
                  </a:lnTo>
                  <a:lnTo>
                    <a:pt x="514" y="1"/>
                  </a:lnTo>
                  <a:lnTo>
                    <a:pt x="531" y="0"/>
                  </a:lnTo>
                  <a:lnTo>
                    <a:pt x="531" y="3"/>
                  </a:lnTo>
                  <a:lnTo>
                    <a:pt x="523" y="18"/>
                  </a:lnTo>
                  <a:lnTo>
                    <a:pt x="525" y="23"/>
                  </a:lnTo>
                  <a:lnTo>
                    <a:pt x="531" y="24"/>
                  </a:lnTo>
                  <a:lnTo>
                    <a:pt x="537" y="21"/>
                  </a:lnTo>
                  <a:lnTo>
                    <a:pt x="538" y="17"/>
                  </a:lnTo>
                  <a:lnTo>
                    <a:pt x="537" y="8"/>
                  </a:lnTo>
                  <a:lnTo>
                    <a:pt x="541" y="6"/>
                  </a:lnTo>
                  <a:lnTo>
                    <a:pt x="545" y="6"/>
                  </a:lnTo>
                  <a:lnTo>
                    <a:pt x="548" y="12"/>
                  </a:lnTo>
                  <a:lnTo>
                    <a:pt x="548" y="30"/>
                  </a:lnTo>
                  <a:lnTo>
                    <a:pt x="537" y="38"/>
                  </a:lnTo>
                  <a:lnTo>
                    <a:pt x="535" y="55"/>
                  </a:lnTo>
                  <a:lnTo>
                    <a:pt x="539" y="59"/>
                  </a:lnTo>
                  <a:lnTo>
                    <a:pt x="546" y="59"/>
                  </a:lnTo>
                  <a:lnTo>
                    <a:pt x="554" y="63"/>
                  </a:lnTo>
                  <a:lnTo>
                    <a:pt x="539" y="77"/>
                  </a:lnTo>
                  <a:lnTo>
                    <a:pt x="538" y="82"/>
                  </a:lnTo>
                  <a:lnTo>
                    <a:pt x="546" y="92"/>
                  </a:lnTo>
                  <a:lnTo>
                    <a:pt x="554" y="90"/>
                  </a:lnTo>
                  <a:lnTo>
                    <a:pt x="557" y="87"/>
                  </a:lnTo>
                  <a:lnTo>
                    <a:pt x="561" y="82"/>
                  </a:lnTo>
                  <a:lnTo>
                    <a:pt x="564" y="80"/>
                  </a:lnTo>
                  <a:lnTo>
                    <a:pt x="567" y="84"/>
                  </a:lnTo>
                  <a:lnTo>
                    <a:pt x="565" y="86"/>
                  </a:lnTo>
                  <a:lnTo>
                    <a:pt x="560" y="94"/>
                  </a:lnTo>
                  <a:lnTo>
                    <a:pt x="555" y="95"/>
                  </a:lnTo>
                  <a:lnTo>
                    <a:pt x="553" y="99"/>
                  </a:lnTo>
                  <a:lnTo>
                    <a:pt x="555" y="104"/>
                  </a:lnTo>
                  <a:lnTo>
                    <a:pt x="568" y="109"/>
                  </a:lnTo>
                  <a:lnTo>
                    <a:pt x="569" y="114"/>
                  </a:lnTo>
                  <a:lnTo>
                    <a:pt x="563" y="115"/>
                  </a:lnTo>
                  <a:lnTo>
                    <a:pt x="560" y="114"/>
                  </a:lnTo>
                  <a:lnTo>
                    <a:pt x="550" y="102"/>
                  </a:lnTo>
                  <a:lnTo>
                    <a:pt x="545" y="108"/>
                  </a:lnTo>
                  <a:lnTo>
                    <a:pt x="545" y="114"/>
                  </a:lnTo>
                  <a:lnTo>
                    <a:pt x="556" y="124"/>
                  </a:lnTo>
                  <a:lnTo>
                    <a:pt x="563" y="125"/>
                  </a:lnTo>
                  <a:lnTo>
                    <a:pt x="570" y="123"/>
                  </a:lnTo>
                  <a:lnTo>
                    <a:pt x="575" y="125"/>
                  </a:lnTo>
                  <a:lnTo>
                    <a:pt x="573" y="130"/>
                  </a:lnTo>
                  <a:lnTo>
                    <a:pt x="567" y="136"/>
                  </a:lnTo>
                  <a:lnTo>
                    <a:pt x="569" y="142"/>
                  </a:lnTo>
                  <a:lnTo>
                    <a:pt x="571" y="144"/>
                  </a:lnTo>
                  <a:lnTo>
                    <a:pt x="585" y="146"/>
                  </a:lnTo>
                  <a:lnTo>
                    <a:pt x="590" y="137"/>
                  </a:lnTo>
                  <a:lnTo>
                    <a:pt x="592" y="138"/>
                  </a:lnTo>
                  <a:lnTo>
                    <a:pt x="585" y="154"/>
                  </a:lnTo>
                  <a:lnTo>
                    <a:pt x="583" y="157"/>
                  </a:lnTo>
                  <a:lnTo>
                    <a:pt x="575" y="155"/>
                  </a:lnTo>
                  <a:lnTo>
                    <a:pt x="573" y="157"/>
                  </a:lnTo>
                  <a:lnTo>
                    <a:pt x="572" y="159"/>
                  </a:lnTo>
                  <a:lnTo>
                    <a:pt x="575" y="163"/>
                  </a:lnTo>
                  <a:lnTo>
                    <a:pt x="575" y="174"/>
                  </a:lnTo>
                  <a:lnTo>
                    <a:pt x="562" y="168"/>
                  </a:lnTo>
                  <a:lnTo>
                    <a:pt x="558" y="173"/>
                  </a:lnTo>
                  <a:lnTo>
                    <a:pt x="554" y="173"/>
                  </a:lnTo>
                  <a:lnTo>
                    <a:pt x="552" y="176"/>
                  </a:lnTo>
                  <a:lnTo>
                    <a:pt x="548" y="174"/>
                  </a:lnTo>
                  <a:lnTo>
                    <a:pt x="541" y="180"/>
                  </a:lnTo>
                  <a:lnTo>
                    <a:pt x="540" y="187"/>
                  </a:lnTo>
                  <a:lnTo>
                    <a:pt x="542" y="192"/>
                  </a:lnTo>
                  <a:lnTo>
                    <a:pt x="550" y="195"/>
                  </a:lnTo>
                  <a:lnTo>
                    <a:pt x="556" y="191"/>
                  </a:lnTo>
                  <a:lnTo>
                    <a:pt x="561" y="193"/>
                  </a:lnTo>
                  <a:lnTo>
                    <a:pt x="563" y="189"/>
                  </a:lnTo>
                  <a:lnTo>
                    <a:pt x="561" y="183"/>
                  </a:lnTo>
                  <a:lnTo>
                    <a:pt x="567" y="185"/>
                  </a:lnTo>
                  <a:lnTo>
                    <a:pt x="570" y="185"/>
                  </a:lnTo>
                  <a:lnTo>
                    <a:pt x="569" y="193"/>
                  </a:lnTo>
                  <a:lnTo>
                    <a:pt x="564" y="199"/>
                  </a:lnTo>
                  <a:lnTo>
                    <a:pt x="558" y="203"/>
                  </a:lnTo>
                  <a:lnTo>
                    <a:pt x="560" y="211"/>
                  </a:lnTo>
                  <a:lnTo>
                    <a:pt x="555" y="212"/>
                  </a:lnTo>
                  <a:lnTo>
                    <a:pt x="548" y="205"/>
                  </a:lnTo>
                  <a:lnTo>
                    <a:pt x="545" y="206"/>
                  </a:lnTo>
                  <a:lnTo>
                    <a:pt x="546" y="210"/>
                  </a:lnTo>
                  <a:lnTo>
                    <a:pt x="556" y="214"/>
                  </a:lnTo>
                  <a:lnTo>
                    <a:pt x="558" y="217"/>
                  </a:lnTo>
                  <a:lnTo>
                    <a:pt x="560" y="219"/>
                  </a:lnTo>
                  <a:lnTo>
                    <a:pt x="553" y="226"/>
                  </a:lnTo>
                  <a:lnTo>
                    <a:pt x="542" y="227"/>
                  </a:lnTo>
                  <a:lnTo>
                    <a:pt x="537" y="244"/>
                  </a:lnTo>
                  <a:lnTo>
                    <a:pt x="529" y="252"/>
                  </a:lnTo>
                  <a:lnTo>
                    <a:pt x="525" y="256"/>
                  </a:lnTo>
                  <a:lnTo>
                    <a:pt x="530" y="261"/>
                  </a:lnTo>
                  <a:lnTo>
                    <a:pt x="529" y="266"/>
                  </a:lnTo>
                  <a:lnTo>
                    <a:pt x="523" y="264"/>
                  </a:lnTo>
                  <a:lnTo>
                    <a:pt x="519" y="257"/>
                  </a:lnTo>
                  <a:lnTo>
                    <a:pt x="518" y="257"/>
                  </a:lnTo>
                  <a:lnTo>
                    <a:pt x="512" y="261"/>
                  </a:lnTo>
                  <a:lnTo>
                    <a:pt x="510" y="272"/>
                  </a:lnTo>
                  <a:lnTo>
                    <a:pt x="507" y="278"/>
                  </a:lnTo>
                  <a:lnTo>
                    <a:pt x="512" y="279"/>
                  </a:lnTo>
                  <a:lnTo>
                    <a:pt x="526" y="275"/>
                  </a:lnTo>
                  <a:lnTo>
                    <a:pt x="526" y="279"/>
                  </a:lnTo>
                  <a:lnTo>
                    <a:pt x="523" y="281"/>
                  </a:lnTo>
                  <a:lnTo>
                    <a:pt x="512" y="280"/>
                  </a:lnTo>
                  <a:lnTo>
                    <a:pt x="507" y="281"/>
                  </a:lnTo>
                  <a:lnTo>
                    <a:pt x="508" y="281"/>
                  </a:lnTo>
                  <a:lnTo>
                    <a:pt x="503" y="289"/>
                  </a:lnTo>
                  <a:lnTo>
                    <a:pt x="504" y="303"/>
                  </a:lnTo>
                  <a:lnTo>
                    <a:pt x="501" y="310"/>
                  </a:lnTo>
                  <a:lnTo>
                    <a:pt x="492" y="310"/>
                  </a:lnTo>
                  <a:lnTo>
                    <a:pt x="484" y="305"/>
                  </a:lnTo>
                  <a:lnTo>
                    <a:pt x="481" y="306"/>
                  </a:lnTo>
                  <a:lnTo>
                    <a:pt x="481" y="312"/>
                  </a:lnTo>
                  <a:lnTo>
                    <a:pt x="484" y="316"/>
                  </a:lnTo>
                  <a:lnTo>
                    <a:pt x="500" y="316"/>
                  </a:lnTo>
                  <a:lnTo>
                    <a:pt x="502" y="319"/>
                  </a:lnTo>
                  <a:lnTo>
                    <a:pt x="499" y="324"/>
                  </a:lnTo>
                  <a:lnTo>
                    <a:pt x="490" y="328"/>
                  </a:lnTo>
                  <a:lnTo>
                    <a:pt x="484" y="331"/>
                  </a:lnTo>
                  <a:lnTo>
                    <a:pt x="484" y="333"/>
                  </a:lnTo>
                  <a:lnTo>
                    <a:pt x="484" y="349"/>
                  </a:lnTo>
                  <a:lnTo>
                    <a:pt x="490" y="356"/>
                  </a:lnTo>
                  <a:lnTo>
                    <a:pt x="492" y="359"/>
                  </a:lnTo>
                  <a:lnTo>
                    <a:pt x="489" y="365"/>
                  </a:lnTo>
                  <a:lnTo>
                    <a:pt x="487" y="366"/>
                  </a:lnTo>
                  <a:lnTo>
                    <a:pt x="481" y="363"/>
                  </a:lnTo>
                  <a:lnTo>
                    <a:pt x="479" y="359"/>
                  </a:lnTo>
                  <a:lnTo>
                    <a:pt x="479" y="354"/>
                  </a:lnTo>
                  <a:lnTo>
                    <a:pt x="476" y="354"/>
                  </a:lnTo>
                  <a:lnTo>
                    <a:pt x="473" y="356"/>
                  </a:lnTo>
                  <a:lnTo>
                    <a:pt x="474" y="364"/>
                  </a:lnTo>
                  <a:lnTo>
                    <a:pt x="479" y="365"/>
                  </a:lnTo>
                  <a:lnTo>
                    <a:pt x="478" y="368"/>
                  </a:lnTo>
                  <a:lnTo>
                    <a:pt x="478" y="373"/>
                  </a:lnTo>
                  <a:lnTo>
                    <a:pt x="486" y="378"/>
                  </a:lnTo>
                  <a:lnTo>
                    <a:pt x="486" y="383"/>
                  </a:lnTo>
                  <a:lnTo>
                    <a:pt x="484" y="387"/>
                  </a:lnTo>
                  <a:lnTo>
                    <a:pt x="477" y="389"/>
                  </a:lnTo>
                  <a:lnTo>
                    <a:pt x="462" y="389"/>
                  </a:lnTo>
                  <a:lnTo>
                    <a:pt x="461" y="391"/>
                  </a:lnTo>
                  <a:lnTo>
                    <a:pt x="462" y="397"/>
                  </a:lnTo>
                  <a:lnTo>
                    <a:pt x="469" y="403"/>
                  </a:lnTo>
                  <a:lnTo>
                    <a:pt x="471" y="410"/>
                  </a:lnTo>
                  <a:lnTo>
                    <a:pt x="466" y="422"/>
                  </a:lnTo>
                  <a:lnTo>
                    <a:pt x="477" y="432"/>
                  </a:lnTo>
                  <a:lnTo>
                    <a:pt x="479" y="437"/>
                  </a:lnTo>
                  <a:lnTo>
                    <a:pt x="476" y="442"/>
                  </a:lnTo>
                  <a:lnTo>
                    <a:pt x="465" y="447"/>
                  </a:lnTo>
                  <a:lnTo>
                    <a:pt x="465" y="451"/>
                  </a:lnTo>
                  <a:lnTo>
                    <a:pt x="550" y="446"/>
                  </a:lnTo>
                  <a:lnTo>
                    <a:pt x="573" y="445"/>
                  </a:lnTo>
                  <a:lnTo>
                    <a:pt x="617" y="442"/>
                  </a:lnTo>
                  <a:lnTo>
                    <a:pt x="668" y="439"/>
                  </a:lnTo>
                  <a:lnTo>
                    <a:pt x="671" y="439"/>
                  </a:lnTo>
                  <a:lnTo>
                    <a:pt x="708" y="437"/>
                  </a:lnTo>
                  <a:lnTo>
                    <a:pt x="724" y="434"/>
                  </a:lnTo>
                  <a:lnTo>
                    <a:pt x="805" y="430"/>
                  </a:lnTo>
                  <a:lnTo>
                    <a:pt x="824" y="429"/>
                  </a:lnTo>
                  <a:lnTo>
                    <a:pt x="826" y="430"/>
                  </a:lnTo>
                  <a:lnTo>
                    <a:pt x="826" y="433"/>
                  </a:lnTo>
                  <a:lnTo>
                    <a:pt x="827" y="436"/>
                  </a:lnTo>
                  <a:lnTo>
                    <a:pt x="824" y="438"/>
                  </a:lnTo>
                  <a:lnTo>
                    <a:pt x="822" y="441"/>
                  </a:lnTo>
                  <a:lnTo>
                    <a:pt x="824" y="447"/>
                  </a:lnTo>
                  <a:lnTo>
                    <a:pt x="820" y="448"/>
                  </a:lnTo>
                  <a:lnTo>
                    <a:pt x="824" y="451"/>
                  </a:lnTo>
                  <a:lnTo>
                    <a:pt x="822" y="452"/>
                  </a:lnTo>
                  <a:lnTo>
                    <a:pt x="820" y="453"/>
                  </a:lnTo>
                  <a:lnTo>
                    <a:pt x="820" y="461"/>
                  </a:lnTo>
                  <a:lnTo>
                    <a:pt x="817" y="461"/>
                  </a:lnTo>
                  <a:lnTo>
                    <a:pt x="819" y="468"/>
                  </a:lnTo>
                  <a:lnTo>
                    <a:pt x="814" y="469"/>
                  </a:lnTo>
                  <a:lnTo>
                    <a:pt x="814" y="472"/>
                  </a:lnTo>
                  <a:lnTo>
                    <a:pt x="812" y="472"/>
                  </a:lnTo>
                  <a:lnTo>
                    <a:pt x="810" y="478"/>
                  </a:lnTo>
                  <a:lnTo>
                    <a:pt x="812" y="486"/>
                  </a:lnTo>
                  <a:lnTo>
                    <a:pt x="811" y="489"/>
                  </a:lnTo>
                  <a:lnTo>
                    <a:pt x="811" y="490"/>
                  </a:lnTo>
                  <a:lnTo>
                    <a:pt x="809" y="491"/>
                  </a:lnTo>
                  <a:lnTo>
                    <a:pt x="807" y="495"/>
                  </a:lnTo>
                  <a:lnTo>
                    <a:pt x="810" y="497"/>
                  </a:lnTo>
                  <a:lnTo>
                    <a:pt x="807" y="498"/>
                  </a:lnTo>
                  <a:lnTo>
                    <a:pt x="809" y="502"/>
                  </a:lnTo>
                  <a:lnTo>
                    <a:pt x="810" y="504"/>
                  </a:lnTo>
                  <a:lnTo>
                    <a:pt x="807" y="505"/>
                  </a:lnTo>
                  <a:lnTo>
                    <a:pt x="811" y="504"/>
                  </a:lnTo>
                  <a:lnTo>
                    <a:pt x="813" y="508"/>
                  </a:lnTo>
                  <a:lnTo>
                    <a:pt x="815" y="508"/>
                  </a:lnTo>
                  <a:lnTo>
                    <a:pt x="813" y="514"/>
                  </a:lnTo>
                  <a:lnTo>
                    <a:pt x="820" y="529"/>
                  </a:lnTo>
                  <a:lnTo>
                    <a:pt x="824" y="530"/>
                  </a:lnTo>
                  <a:lnTo>
                    <a:pt x="827" y="537"/>
                  </a:lnTo>
                  <a:lnTo>
                    <a:pt x="832" y="540"/>
                  </a:lnTo>
                  <a:lnTo>
                    <a:pt x="834" y="542"/>
                  </a:lnTo>
                  <a:lnTo>
                    <a:pt x="835" y="544"/>
                  </a:lnTo>
                  <a:lnTo>
                    <a:pt x="839" y="545"/>
                  </a:lnTo>
                  <a:lnTo>
                    <a:pt x="840" y="547"/>
                  </a:lnTo>
                  <a:lnTo>
                    <a:pt x="841" y="549"/>
                  </a:lnTo>
                  <a:lnTo>
                    <a:pt x="843" y="552"/>
                  </a:lnTo>
                  <a:lnTo>
                    <a:pt x="844" y="562"/>
                  </a:lnTo>
                  <a:lnTo>
                    <a:pt x="848" y="566"/>
                  </a:lnTo>
                  <a:lnTo>
                    <a:pt x="850" y="572"/>
                  </a:lnTo>
                  <a:lnTo>
                    <a:pt x="852" y="572"/>
                  </a:lnTo>
                  <a:lnTo>
                    <a:pt x="855" y="574"/>
                  </a:lnTo>
                  <a:lnTo>
                    <a:pt x="856" y="578"/>
                  </a:lnTo>
                  <a:lnTo>
                    <a:pt x="852" y="581"/>
                  </a:lnTo>
                  <a:lnTo>
                    <a:pt x="852" y="584"/>
                  </a:lnTo>
                  <a:lnTo>
                    <a:pt x="855" y="585"/>
                  </a:lnTo>
                  <a:lnTo>
                    <a:pt x="856" y="592"/>
                  </a:lnTo>
                  <a:lnTo>
                    <a:pt x="859" y="595"/>
                  </a:lnTo>
                  <a:lnTo>
                    <a:pt x="858" y="596"/>
                  </a:lnTo>
                  <a:lnTo>
                    <a:pt x="866" y="606"/>
                  </a:lnTo>
                  <a:lnTo>
                    <a:pt x="837" y="611"/>
                  </a:lnTo>
                  <a:lnTo>
                    <a:pt x="830" y="600"/>
                  </a:lnTo>
                  <a:lnTo>
                    <a:pt x="795" y="593"/>
                  </a:lnTo>
                  <a:lnTo>
                    <a:pt x="768" y="574"/>
                  </a:lnTo>
                  <a:lnTo>
                    <a:pt x="737" y="573"/>
                  </a:lnTo>
                  <a:lnTo>
                    <a:pt x="724" y="591"/>
                  </a:lnTo>
                  <a:lnTo>
                    <a:pt x="704" y="618"/>
                  </a:lnTo>
                  <a:lnTo>
                    <a:pt x="711" y="638"/>
                  </a:lnTo>
                  <a:lnTo>
                    <a:pt x="734" y="644"/>
                  </a:lnTo>
                  <a:lnTo>
                    <a:pt x="766" y="646"/>
                  </a:lnTo>
                  <a:lnTo>
                    <a:pt x="789" y="642"/>
                  </a:lnTo>
                  <a:lnTo>
                    <a:pt x="806" y="619"/>
                  </a:lnTo>
                  <a:lnTo>
                    <a:pt x="825" y="628"/>
                  </a:lnTo>
                  <a:lnTo>
                    <a:pt x="835" y="615"/>
                  </a:lnTo>
                  <a:lnTo>
                    <a:pt x="839" y="623"/>
                  </a:lnTo>
                  <a:lnTo>
                    <a:pt x="849" y="614"/>
                  </a:lnTo>
                  <a:lnTo>
                    <a:pt x="852" y="622"/>
                  </a:lnTo>
                  <a:lnTo>
                    <a:pt x="841" y="638"/>
                  </a:lnTo>
                  <a:lnTo>
                    <a:pt x="817" y="650"/>
                  </a:lnTo>
                  <a:lnTo>
                    <a:pt x="822" y="663"/>
                  </a:lnTo>
                  <a:lnTo>
                    <a:pt x="842" y="657"/>
                  </a:lnTo>
                  <a:lnTo>
                    <a:pt x="844" y="673"/>
                  </a:lnTo>
                  <a:lnTo>
                    <a:pt x="860" y="676"/>
                  </a:lnTo>
                  <a:lnTo>
                    <a:pt x="868" y="672"/>
                  </a:lnTo>
                  <a:lnTo>
                    <a:pt x="868" y="646"/>
                  </a:lnTo>
                  <a:lnTo>
                    <a:pt x="895" y="637"/>
                  </a:lnTo>
                  <a:lnTo>
                    <a:pt x="893" y="650"/>
                  </a:lnTo>
                  <a:lnTo>
                    <a:pt x="908" y="657"/>
                  </a:lnTo>
                  <a:lnTo>
                    <a:pt x="897" y="660"/>
                  </a:lnTo>
                  <a:lnTo>
                    <a:pt x="904" y="680"/>
                  </a:lnTo>
                  <a:lnTo>
                    <a:pt x="901" y="685"/>
                  </a:lnTo>
                  <a:lnTo>
                    <a:pt x="912" y="690"/>
                  </a:lnTo>
                  <a:lnTo>
                    <a:pt x="902" y="695"/>
                  </a:lnTo>
                  <a:lnTo>
                    <a:pt x="889" y="685"/>
                  </a:lnTo>
                  <a:lnTo>
                    <a:pt x="879" y="702"/>
                  </a:lnTo>
                  <a:lnTo>
                    <a:pt x="858" y="701"/>
                  </a:lnTo>
                  <a:lnTo>
                    <a:pt x="870" y="712"/>
                  </a:lnTo>
                  <a:lnTo>
                    <a:pt x="866" y="716"/>
                  </a:lnTo>
                  <a:lnTo>
                    <a:pt x="886" y="721"/>
                  </a:lnTo>
                  <a:lnTo>
                    <a:pt x="893" y="727"/>
                  </a:lnTo>
                  <a:lnTo>
                    <a:pt x="870" y="723"/>
                  </a:lnTo>
                  <a:lnTo>
                    <a:pt x="854" y="716"/>
                  </a:lnTo>
                  <a:lnTo>
                    <a:pt x="850" y="718"/>
                  </a:lnTo>
                  <a:lnTo>
                    <a:pt x="863" y="732"/>
                  </a:lnTo>
                  <a:lnTo>
                    <a:pt x="844" y="728"/>
                  </a:lnTo>
                  <a:lnTo>
                    <a:pt x="841" y="731"/>
                  </a:lnTo>
                  <a:lnTo>
                    <a:pt x="847" y="738"/>
                  </a:lnTo>
                  <a:lnTo>
                    <a:pt x="837" y="738"/>
                  </a:lnTo>
                  <a:lnTo>
                    <a:pt x="882" y="765"/>
                  </a:lnTo>
                  <a:lnTo>
                    <a:pt x="885" y="780"/>
                  </a:lnTo>
                  <a:lnTo>
                    <a:pt x="915" y="779"/>
                  </a:lnTo>
                  <a:lnTo>
                    <a:pt x="925" y="791"/>
                  </a:lnTo>
                  <a:lnTo>
                    <a:pt x="939" y="787"/>
                  </a:lnTo>
                  <a:lnTo>
                    <a:pt x="940" y="799"/>
                  </a:lnTo>
                  <a:lnTo>
                    <a:pt x="953" y="787"/>
                  </a:lnTo>
                  <a:lnTo>
                    <a:pt x="965" y="799"/>
                  </a:lnTo>
                  <a:lnTo>
                    <a:pt x="969" y="816"/>
                  </a:lnTo>
                  <a:lnTo>
                    <a:pt x="985" y="812"/>
                  </a:lnTo>
                  <a:lnTo>
                    <a:pt x="973" y="826"/>
                  </a:lnTo>
                  <a:lnTo>
                    <a:pt x="988" y="829"/>
                  </a:lnTo>
                  <a:lnTo>
                    <a:pt x="983" y="844"/>
                  </a:lnTo>
                  <a:lnTo>
                    <a:pt x="969" y="833"/>
                  </a:lnTo>
                  <a:lnTo>
                    <a:pt x="972" y="845"/>
                  </a:lnTo>
                  <a:lnTo>
                    <a:pt x="964" y="851"/>
                  </a:lnTo>
                  <a:lnTo>
                    <a:pt x="966" y="860"/>
                  </a:lnTo>
                  <a:lnTo>
                    <a:pt x="947" y="838"/>
                  </a:lnTo>
                  <a:lnTo>
                    <a:pt x="945" y="852"/>
                  </a:lnTo>
                  <a:lnTo>
                    <a:pt x="919" y="879"/>
                  </a:lnTo>
                  <a:lnTo>
                    <a:pt x="942" y="832"/>
                  </a:lnTo>
                  <a:lnTo>
                    <a:pt x="931" y="826"/>
                  </a:lnTo>
                  <a:lnTo>
                    <a:pt x="927" y="842"/>
                  </a:lnTo>
                  <a:lnTo>
                    <a:pt x="918" y="845"/>
                  </a:lnTo>
                  <a:lnTo>
                    <a:pt x="917" y="834"/>
                  </a:lnTo>
                  <a:lnTo>
                    <a:pt x="902" y="819"/>
                  </a:lnTo>
                  <a:lnTo>
                    <a:pt x="902" y="811"/>
                  </a:lnTo>
                  <a:lnTo>
                    <a:pt x="896" y="816"/>
                  </a:lnTo>
                  <a:lnTo>
                    <a:pt x="871" y="808"/>
                  </a:lnTo>
                  <a:lnTo>
                    <a:pt x="872" y="796"/>
                  </a:lnTo>
                  <a:lnTo>
                    <a:pt x="836" y="801"/>
                  </a:lnTo>
                  <a:lnTo>
                    <a:pt x="844" y="788"/>
                  </a:lnTo>
                  <a:lnTo>
                    <a:pt x="830" y="779"/>
                  </a:lnTo>
                  <a:lnTo>
                    <a:pt x="830" y="766"/>
                  </a:lnTo>
                  <a:lnTo>
                    <a:pt x="802" y="770"/>
                  </a:lnTo>
                  <a:lnTo>
                    <a:pt x="799" y="763"/>
                  </a:lnTo>
                  <a:lnTo>
                    <a:pt x="794" y="765"/>
                  </a:lnTo>
                  <a:lnTo>
                    <a:pt x="772" y="754"/>
                  </a:lnTo>
                  <a:lnTo>
                    <a:pt x="767" y="758"/>
                  </a:lnTo>
                  <a:lnTo>
                    <a:pt x="764" y="746"/>
                  </a:lnTo>
                  <a:lnTo>
                    <a:pt x="754" y="757"/>
                  </a:lnTo>
                  <a:lnTo>
                    <a:pt x="761" y="768"/>
                  </a:lnTo>
                  <a:lnTo>
                    <a:pt x="788" y="777"/>
                  </a:lnTo>
                  <a:lnTo>
                    <a:pt x="784" y="780"/>
                  </a:lnTo>
                  <a:lnTo>
                    <a:pt x="790" y="792"/>
                  </a:lnTo>
                  <a:lnTo>
                    <a:pt x="786" y="797"/>
                  </a:lnTo>
                  <a:lnTo>
                    <a:pt x="791" y="807"/>
                  </a:lnTo>
                  <a:lnTo>
                    <a:pt x="775" y="804"/>
                  </a:lnTo>
                  <a:lnTo>
                    <a:pt x="783" y="827"/>
                  </a:lnTo>
                  <a:lnTo>
                    <a:pt x="790" y="825"/>
                  </a:lnTo>
                  <a:lnTo>
                    <a:pt x="784" y="837"/>
                  </a:lnTo>
                  <a:lnTo>
                    <a:pt x="756" y="855"/>
                  </a:lnTo>
                  <a:lnTo>
                    <a:pt x="747" y="837"/>
                  </a:lnTo>
                  <a:lnTo>
                    <a:pt x="751" y="821"/>
                  </a:lnTo>
                  <a:lnTo>
                    <a:pt x="744" y="817"/>
                  </a:lnTo>
                  <a:lnTo>
                    <a:pt x="743" y="824"/>
                  </a:lnTo>
                  <a:lnTo>
                    <a:pt x="730" y="809"/>
                  </a:lnTo>
                  <a:lnTo>
                    <a:pt x="721" y="819"/>
                  </a:lnTo>
                  <a:lnTo>
                    <a:pt x="719" y="808"/>
                  </a:lnTo>
                  <a:lnTo>
                    <a:pt x="709" y="802"/>
                  </a:lnTo>
                  <a:lnTo>
                    <a:pt x="705" y="812"/>
                  </a:lnTo>
                  <a:lnTo>
                    <a:pt x="679" y="814"/>
                  </a:lnTo>
                  <a:lnTo>
                    <a:pt x="685" y="824"/>
                  </a:lnTo>
                  <a:lnTo>
                    <a:pt x="678" y="832"/>
                  </a:lnTo>
                  <a:lnTo>
                    <a:pt x="673" y="826"/>
                  </a:lnTo>
                  <a:lnTo>
                    <a:pt x="676" y="846"/>
                  </a:lnTo>
                  <a:lnTo>
                    <a:pt x="667" y="842"/>
                  </a:lnTo>
                  <a:lnTo>
                    <a:pt x="669" y="852"/>
                  </a:lnTo>
                  <a:lnTo>
                    <a:pt x="648" y="855"/>
                  </a:lnTo>
                  <a:lnTo>
                    <a:pt x="650" y="848"/>
                  </a:lnTo>
                  <a:lnTo>
                    <a:pt x="637" y="844"/>
                  </a:lnTo>
                  <a:lnTo>
                    <a:pt x="629" y="854"/>
                  </a:lnTo>
                  <a:lnTo>
                    <a:pt x="621" y="845"/>
                  </a:lnTo>
                  <a:lnTo>
                    <a:pt x="641" y="834"/>
                  </a:lnTo>
                  <a:lnTo>
                    <a:pt x="640" y="827"/>
                  </a:lnTo>
                  <a:lnTo>
                    <a:pt x="624" y="825"/>
                  </a:lnTo>
                  <a:lnTo>
                    <a:pt x="616" y="809"/>
                  </a:lnTo>
                  <a:lnTo>
                    <a:pt x="588" y="807"/>
                  </a:lnTo>
                  <a:lnTo>
                    <a:pt x="584" y="817"/>
                  </a:lnTo>
                  <a:lnTo>
                    <a:pt x="562" y="799"/>
                  </a:lnTo>
                  <a:lnTo>
                    <a:pt x="552" y="780"/>
                  </a:lnTo>
                  <a:lnTo>
                    <a:pt x="518" y="768"/>
                  </a:lnTo>
                  <a:lnTo>
                    <a:pt x="496" y="773"/>
                  </a:lnTo>
                  <a:lnTo>
                    <a:pt x="495" y="749"/>
                  </a:lnTo>
                  <a:lnTo>
                    <a:pt x="477" y="750"/>
                  </a:lnTo>
                  <a:lnTo>
                    <a:pt x="480" y="721"/>
                  </a:lnTo>
                  <a:lnTo>
                    <a:pt x="433" y="734"/>
                  </a:lnTo>
                  <a:lnTo>
                    <a:pt x="429" y="725"/>
                  </a:lnTo>
                  <a:lnTo>
                    <a:pt x="436" y="716"/>
                  </a:lnTo>
                  <a:lnTo>
                    <a:pt x="441" y="720"/>
                  </a:lnTo>
                  <a:lnTo>
                    <a:pt x="439" y="709"/>
                  </a:lnTo>
                  <a:lnTo>
                    <a:pt x="412" y="709"/>
                  </a:lnTo>
                  <a:lnTo>
                    <a:pt x="411" y="717"/>
                  </a:lnTo>
                  <a:lnTo>
                    <a:pt x="381" y="735"/>
                  </a:lnTo>
                  <a:lnTo>
                    <a:pt x="382" y="725"/>
                  </a:lnTo>
                  <a:lnTo>
                    <a:pt x="368" y="728"/>
                  </a:lnTo>
                  <a:lnTo>
                    <a:pt x="397" y="762"/>
                  </a:lnTo>
                  <a:lnTo>
                    <a:pt x="351" y="778"/>
                  </a:lnTo>
                  <a:lnTo>
                    <a:pt x="291" y="770"/>
                  </a:lnTo>
                  <a:lnTo>
                    <a:pt x="169" y="729"/>
                  </a:lnTo>
                  <a:lnTo>
                    <a:pt x="76" y="739"/>
                  </a:lnTo>
                  <a:lnTo>
                    <a:pt x="61" y="746"/>
                  </a:lnTo>
                  <a:lnTo>
                    <a:pt x="41" y="728"/>
                  </a:lnTo>
                  <a:lnTo>
                    <a:pt x="62" y="718"/>
                  </a:lnTo>
                  <a:lnTo>
                    <a:pt x="68" y="685"/>
                  </a:lnTo>
                  <a:lnTo>
                    <a:pt x="76" y="672"/>
                  </a:lnTo>
                  <a:lnTo>
                    <a:pt x="76" y="664"/>
                  </a:lnTo>
                  <a:lnTo>
                    <a:pt x="77" y="659"/>
                  </a:lnTo>
                  <a:lnTo>
                    <a:pt x="79" y="659"/>
                  </a:lnTo>
                  <a:lnTo>
                    <a:pt x="78" y="653"/>
                  </a:lnTo>
                  <a:lnTo>
                    <a:pt x="80" y="653"/>
                  </a:lnTo>
                  <a:lnTo>
                    <a:pt x="81" y="652"/>
                  </a:lnTo>
                  <a:lnTo>
                    <a:pt x="78" y="652"/>
                  </a:lnTo>
                  <a:lnTo>
                    <a:pt x="79" y="646"/>
                  </a:lnTo>
                  <a:lnTo>
                    <a:pt x="77" y="645"/>
                  </a:lnTo>
                  <a:lnTo>
                    <a:pt x="74" y="636"/>
                  </a:lnTo>
                  <a:lnTo>
                    <a:pt x="76" y="633"/>
                  </a:lnTo>
                  <a:close/>
                  <a:moveTo>
                    <a:pt x="405" y="763"/>
                  </a:moveTo>
                  <a:lnTo>
                    <a:pt x="427" y="750"/>
                  </a:lnTo>
                  <a:lnTo>
                    <a:pt x="452" y="765"/>
                  </a:lnTo>
                  <a:lnTo>
                    <a:pt x="466" y="765"/>
                  </a:lnTo>
                  <a:lnTo>
                    <a:pt x="454" y="774"/>
                  </a:lnTo>
                  <a:lnTo>
                    <a:pt x="456" y="784"/>
                  </a:lnTo>
                  <a:lnTo>
                    <a:pt x="439" y="786"/>
                  </a:lnTo>
                  <a:lnTo>
                    <a:pt x="405" y="763"/>
                  </a:lnTo>
                  <a:close/>
                  <a:moveTo>
                    <a:pt x="538" y="814"/>
                  </a:moveTo>
                  <a:lnTo>
                    <a:pt x="546" y="818"/>
                  </a:lnTo>
                  <a:lnTo>
                    <a:pt x="560" y="803"/>
                  </a:lnTo>
                  <a:lnTo>
                    <a:pt x="568" y="822"/>
                  </a:lnTo>
                  <a:lnTo>
                    <a:pt x="572" y="816"/>
                  </a:lnTo>
                  <a:lnTo>
                    <a:pt x="571" y="825"/>
                  </a:lnTo>
                  <a:lnTo>
                    <a:pt x="568" y="825"/>
                  </a:lnTo>
                  <a:lnTo>
                    <a:pt x="565" y="819"/>
                  </a:lnTo>
                  <a:lnTo>
                    <a:pt x="567" y="827"/>
                  </a:lnTo>
                  <a:lnTo>
                    <a:pt x="575" y="829"/>
                  </a:lnTo>
                  <a:lnTo>
                    <a:pt x="573" y="833"/>
                  </a:lnTo>
                  <a:lnTo>
                    <a:pt x="579" y="830"/>
                  </a:lnTo>
                  <a:lnTo>
                    <a:pt x="580" y="837"/>
                  </a:lnTo>
                  <a:lnTo>
                    <a:pt x="552" y="832"/>
                  </a:lnTo>
                  <a:lnTo>
                    <a:pt x="538" y="814"/>
                  </a:lnTo>
                  <a:close/>
                  <a:moveTo>
                    <a:pt x="617" y="827"/>
                  </a:moveTo>
                  <a:lnTo>
                    <a:pt x="610" y="832"/>
                  </a:lnTo>
                  <a:lnTo>
                    <a:pt x="614" y="825"/>
                  </a:lnTo>
                  <a:lnTo>
                    <a:pt x="608" y="824"/>
                  </a:lnTo>
                  <a:lnTo>
                    <a:pt x="609" y="837"/>
                  </a:lnTo>
                  <a:lnTo>
                    <a:pt x="616" y="836"/>
                  </a:lnTo>
                  <a:lnTo>
                    <a:pt x="613" y="844"/>
                  </a:lnTo>
                  <a:lnTo>
                    <a:pt x="605" y="845"/>
                  </a:lnTo>
                  <a:lnTo>
                    <a:pt x="606" y="836"/>
                  </a:lnTo>
                  <a:lnTo>
                    <a:pt x="597" y="839"/>
                  </a:lnTo>
                  <a:lnTo>
                    <a:pt x="598" y="825"/>
                  </a:lnTo>
                  <a:lnTo>
                    <a:pt x="592" y="831"/>
                  </a:lnTo>
                  <a:lnTo>
                    <a:pt x="594" y="844"/>
                  </a:lnTo>
                  <a:lnTo>
                    <a:pt x="582" y="837"/>
                  </a:lnTo>
                  <a:lnTo>
                    <a:pt x="579" y="822"/>
                  </a:lnTo>
                  <a:lnTo>
                    <a:pt x="603" y="821"/>
                  </a:lnTo>
                  <a:lnTo>
                    <a:pt x="605" y="814"/>
                  </a:lnTo>
                  <a:lnTo>
                    <a:pt x="617" y="827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6E6E6E">
                  <a:alpha val="52156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4" name="Freeform 50"/>
            <p:cNvSpPr>
              <a:spLocks noEditPoints="1"/>
            </p:cNvSpPr>
            <p:nvPr/>
          </p:nvSpPr>
          <p:spPr bwMode="auto">
            <a:xfrm>
              <a:off x="5900738" y="5386388"/>
              <a:ext cx="1262062" cy="981075"/>
            </a:xfrm>
            <a:custGeom>
              <a:avLst/>
              <a:gdLst>
                <a:gd name="T0" fmla="*/ 2147483647 w 1589"/>
                <a:gd name="T1" fmla="*/ 2147483647 h 1234"/>
                <a:gd name="T2" fmla="*/ 2147483647 w 1589"/>
                <a:gd name="T3" fmla="*/ 2147483647 h 1234"/>
                <a:gd name="T4" fmla="*/ 2147483647 w 1589"/>
                <a:gd name="T5" fmla="*/ 2147483647 h 1234"/>
                <a:gd name="T6" fmla="*/ 2147483647 w 1589"/>
                <a:gd name="T7" fmla="*/ 2147483647 h 1234"/>
                <a:gd name="T8" fmla="*/ 2147483647 w 1589"/>
                <a:gd name="T9" fmla="*/ 2147483647 h 1234"/>
                <a:gd name="T10" fmla="*/ 2147483647 w 1589"/>
                <a:gd name="T11" fmla="*/ 2147483647 h 1234"/>
                <a:gd name="T12" fmla="*/ 2147483647 w 1589"/>
                <a:gd name="T13" fmla="*/ 2147483647 h 1234"/>
                <a:gd name="T14" fmla="*/ 2147483647 w 1589"/>
                <a:gd name="T15" fmla="*/ 2147483647 h 1234"/>
                <a:gd name="T16" fmla="*/ 2147483647 w 1589"/>
                <a:gd name="T17" fmla="*/ 2147483647 h 1234"/>
                <a:gd name="T18" fmla="*/ 2147483647 w 1589"/>
                <a:gd name="T19" fmla="*/ 2147483647 h 1234"/>
                <a:gd name="T20" fmla="*/ 2147483647 w 1589"/>
                <a:gd name="T21" fmla="*/ 2147483647 h 1234"/>
                <a:gd name="T22" fmla="*/ 2147483647 w 1589"/>
                <a:gd name="T23" fmla="*/ 2147483647 h 1234"/>
                <a:gd name="T24" fmla="*/ 2147483647 w 1589"/>
                <a:gd name="T25" fmla="*/ 2147483647 h 1234"/>
                <a:gd name="T26" fmla="*/ 2147483647 w 1589"/>
                <a:gd name="T27" fmla="*/ 2147483647 h 1234"/>
                <a:gd name="T28" fmla="*/ 2147483647 w 1589"/>
                <a:gd name="T29" fmla="*/ 2147483647 h 1234"/>
                <a:gd name="T30" fmla="*/ 2147483647 w 1589"/>
                <a:gd name="T31" fmla="*/ 2147483647 h 1234"/>
                <a:gd name="T32" fmla="*/ 2147483647 w 1589"/>
                <a:gd name="T33" fmla="*/ 2147483647 h 1234"/>
                <a:gd name="T34" fmla="*/ 2147483647 w 1589"/>
                <a:gd name="T35" fmla="*/ 2147483647 h 1234"/>
                <a:gd name="T36" fmla="*/ 2147483647 w 1589"/>
                <a:gd name="T37" fmla="*/ 2147483647 h 1234"/>
                <a:gd name="T38" fmla="*/ 2147483647 w 1589"/>
                <a:gd name="T39" fmla="*/ 2147483647 h 1234"/>
                <a:gd name="T40" fmla="*/ 2147483647 w 1589"/>
                <a:gd name="T41" fmla="*/ 2147483647 h 1234"/>
                <a:gd name="T42" fmla="*/ 2147483647 w 1589"/>
                <a:gd name="T43" fmla="*/ 2147483647 h 1234"/>
                <a:gd name="T44" fmla="*/ 2147483647 w 1589"/>
                <a:gd name="T45" fmla="*/ 2147483647 h 1234"/>
                <a:gd name="T46" fmla="*/ 2147483647 w 1589"/>
                <a:gd name="T47" fmla="*/ 2147483647 h 1234"/>
                <a:gd name="T48" fmla="*/ 2147483647 w 1589"/>
                <a:gd name="T49" fmla="*/ 2147483647 h 1234"/>
                <a:gd name="T50" fmla="*/ 2147483647 w 1589"/>
                <a:gd name="T51" fmla="*/ 2147483647 h 1234"/>
                <a:gd name="T52" fmla="*/ 2147483647 w 1589"/>
                <a:gd name="T53" fmla="*/ 2147483647 h 1234"/>
                <a:gd name="T54" fmla="*/ 2147483647 w 1589"/>
                <a:gd name="T55" fmla="*/ 2147483647 h 1234"/>
                <a:gd name="T56" fmla="*/ 2147483647 w 1589"/>
                <a:gd name="T57" fmla="*/ 2147483647 h 1234"/>
                <a:gd name="T58" fmla="*/ 2147483647 w 1589"/>
                <a:gd name="T59" fmla="*/ 2147483647 h 1234"/>
                <a:gd name="T60" fmla="*/ 2147483647 w 1589"/>
                <a:gd name="T61" fmla="*/ 2147483647 h 1234"/>
                <a:gd name="T62" fmla="*/ 2147483647 w 1589"/>
                <a:gd name="T63" fmla="*/ 2147483647 h 1234"/>
                <a:gd name="T64" fmla="*/ 2147483647 w 1589"/>
                <a:gd name="T65" fmla="*/ 2147483647 h 1234"/>
                <a:gd name="T66" fmla="*/ 2147483647 w 1589"/>
                <a:gd name="T67" fmla="*/ 2147483647 h 1234"/>
                <a:gd name="T68" fmla="*/ 2147483647 w 1589"/>
                <a:gd name="T69" fmla="*/ 2147483647 h 1234"/>
                <a:gd name="T70" fmla="*/ 2147483647 w 1589"/>
                <a:gd name="T71" fmla="*/ 2147483647 h 1234"/>
                <a:gd name="T72" fmla="*/ 2147483647 w 1589"/>
                <a:gd name="T73" fmla="*/ 2147483647 h 1234"/>
                <a:gd name="T74" fmla="*/ 2147483647 w 1589"/>
                <a:gd name="T75" fmla="*/ 2147483647 h 1234"/>
                <a:gd name="T76" fmla="*/ 2147483647 w 1589"/>
                <a:gd name="T77" fmla="*/ 2147483647 h 1234"/>
                <a:gd name="T78" fmla="*/ 2147483647 w 1589"/>
                <a:gd name="T79" fmla="*/ 2147483647 h 1234"/>
                <a:gd name="T80" fmla="*/ 2147483647 w 1589"/>
                <a:gd name="T81" fmla="*/ 2147483647 h 1234"/>
                <a:gd name="T82" fmla="*/ 2147483647 w 1589"/>
                <a:gd name="T83" fmla="*/ 2147483647 h 1234"/>
                <a:gd name="T84" fmla="*/ 2147483647 w 1589"/>
                <a:gd name="T85" fmla="*/ 2147483647 h 1234"/>
                <a:gd name="T86" fmla="*/ 2147483647 w 1589"/>
                <a:gd name="T87" fmla="*/ 2147483647 h 1234"/>
                <a:gd name="T88" fmla="*/ 2147483647 w 1589"/>
                <a:gd name="T89" fmla="*/ 2147483647 h 1234"/>
                <a:gd name="T90" fmla="*/ 2147483647 w 1589"/>
                <a:gd name="T91" fmla="*/ 2147483647 h 1234"/>
                <a:gd name="T92" fmla="*/ 2147483647 w 1589"/>
                <a:gd name="T93" fmla="*/ 2147483647 h 1234"/>
                <a:gd name="T94" fmla="*/ 2147483647 w 1589"/>
                <a:gd name="T95" fmla="*/ 2147483647 h 1234"/>
                <a:gd name="T96" fmla="*/ 2147483647 w 1589"/>
                <a:gd name="T97" fmla="*/ 2147483647 h 1234"/>
                <a:gd name="T98" fmla="*/ 2147483647 w 1589"/>
                <a:gd name="T99" fmla="*/ 2147483647 h 1234"/>
                <a:gd name="T100" fmla="*/ 2147483647 w 1589"/>
                <a:gd name="T101" fmla="*/ 2147483647 h 1234"/>
                <a:gd name="T102" fmla="*/ 2147483647 w 1589"/>
                <a:gd name="T103" fmla="*/ 2147483647 h 1234"/>
                <a:gd name="T104" fmla="*/ 2147483647 w 1589"/>
                <a:gd name="T105" fmla="*/ 2147483647 h 1234"/>
                <a:gd name="T106" fmla="*/ 2147483647 w 1589"/>
                <a:gd name="T107" fmla="*/ 2147483647 h 1234"/>
                <a:gd name="T108" fmla="*/ 2147483647 w 1589"/>
                <a:gd name="T109" fmla="*/ 2147483647 h 1234"/>
                <a:gd name="T110" fmla="*/ 2147483647 w 1589"/>
                <a:gd name="T111" fmla="*/ 2147483647 h 1234"/>
                <a:gd name="T112" fmla="*/ 2147483647 w 1589"/>
                <a:gd name="T113" fmla="*/ 2147483647 h 1234"/>
                <a:gd name="T114" fmla="*/ 2147483647 w 1589"/>
                <a:gd name="T115" fmla="*/ 2147483647 h 1234"/>
                <a:gd name="T116" fmla="*/ 2147483647 w 1589"/>
                <a:gd name="T117" fmla="*/ 2147483647 h 1234"/>
                <a:gd name="T118" fmla="*/ 2147483647 w 1589"/>
                <a:gd name="T119" fmla="*/ 2147483647 h 1234"/>
                <a:gd name="T120" fmla="*/ 2147483647 w 1589"/>
                <a:gd name="T121" fmla="*/ 2147483647 h 12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89"/>
                <a:gd name="T184" fmla="*/ 0 h 1234"/>
                <a:gd name="T185" fmla="*/ 1589 w 1589"/>
                <a:gd name="T186" fmla="*/ 1234 h 12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89" h="1234">
                  <a:moveTo>
                    <a:pt x="1361" y="412"/>
                  </a:moveTo>
                  <a:lnTo>
                    <a:pt x="1366" y="423"/>
                  </a:lnTo>
                  <a:lnTo>
                    <a:pt x="1351" y="414"/>
                  </a:lnTo>
                  <a:lnTo>
                    <a:pt x="1348" y="415"/>
                  </a:lnTo>
                  <a:lnTo>
                    <a:pt x="1381" y="495"/>
                  </a:lnTo>
                  <a:lnTo>
                    <a:pt x="1449" y="603"/>
                  </a:lnTo>
                  <a:lnTo>
                    <a:pt x="1448" y="612"/>
                  </a:lnTo>
                  <a:lnTo>
                    <a:pt x="1453" y="607"/>
                  </a:lnTo>
                  <a:lnTo>
                    <a:pt x="1474" y="635"/>
                  </a:lnTo>
                  <a:lnTo>
                    <a:pt x="1487" y="666"/>
                  </a:lnTo>
                  <a:lnTo>
                    <a:pt x="1521" y="725"/>
                  </a:lnTo>
                  <a:lnTo>
                    <a:pt x="1533" y="741"/>
                  </a:lnTo>
                  <a:lnTo>
                    <a:pt x="1525" y="735"/>
                  </a:lnTo>
                  <a:lnTo>
                    <a:pt x="1512" y="732"/>
                  </a:lnTo>
                  <a:lnTo>
                    <a:pt x="1505" y="732"/>
                  </a:lnTo>
                  <a:lnTo>
                    <a:pt x="1513" y="737"/>
                  </a:lnTo>
                  <a:lnTo>
                    <a:pt x="1527" y="737"/>
                  </a:lnTo>
                  <a:lnTo>
                    <a:pt x="1544" y="756"/>
                  </a:lnTo>
                  <a:lnTo>
                    <a:pt x="1560" y="782"/>
                  </a:lnTo>
                  <a:lnTo>
                    <a:pt x="1555" y="784"/>
                  </a:lnTo>
                  <a:lnTo>
                    <a:pt x="1575" y="819"/>
                  </a:lnTo>
                  <a:lnTo>
                    <a:pt x="1585" y="923"/>
                  </a:lnTo>
                  <a:lnTo>
                    <a:pt x="1589" y="999"/>
                  </a:lnTo>
                  <a:lnTo>
                    <a:pt x="1584" y="1049"/>
                  </a:lnTo>
                  <a:lnTo>
                    <a:pt x="1568" y="1083"/>
                  </a:lnTo>
                  <a:lnTo>
                    <a:pt x="1567" y="1111"/>
                  </a:lnTo>
                  <a:lnTo>
                    <a:pt x="1575" y="1129"/>
                  </a:lnTo>
                  <a:lnTo>
                    <a:pt x="1558" y="1165"/>
                  </a:lnTo>
                  <a:lnTo>
                    <a:pt x="1559" y="1178"/>
                  </a:lnTo>
                  <a:lnTo>
                    <a:pt x="1532" y="1178"/>
                  </a:lnTo>
                  <a:lnTo>
                    <a:pt x="1506" y="1195"/>
                  </a:lnTo>
                  <a:lnTo>
                    <a:pt x="1472" y="1194"/>
                  </a:lnTo>
                  <a:lnTo>
                    <a:pt x="1450" y="1209"/>
                  </a:lnTo>
                  <a:lnTo>
                    <a:pt x="1422" y="1214"/>
                  </a:lnTo>
                  <a:lnTo>
                    <a:pt x="1415" y="1208"/>
                  </a:lnTo>
                  <a:lnTo>
                    <a:pt x="1403" y="1186"/>
                  </a:lnTo>
                  <a:lnTo>
                    <a:pt x="1410" y="1173"/>
                  </a:lnTo>
                  <a:lnTo>
                    <a:pt x="1440" y="1193"/>
                  </a:lnTo>
                  <a:lnTo>
                    <a:pt x="1453" y="1193"/>
                  </a:lnTo>
                  <a:lnTo>
                    <a:pt x="1459" y="1182"/>
                  </a:lnTo>
                  <a:lnTo>
                    <a:pt x="1444" y="1167"/>
                  </a:lnTo>
                  <a:lnTo>
                    <a:pt x="1408" y="1157"/>
                  </a:lnTo>
                  <a:lnTo>
                    <a:pt x="1374" y="1099"/>
                  </a:lnTo>
                  <a:lnTo>
                    <a:pt x="1386" y="1091"/>
                  </a:lnTo>
                  <a:lnTo>
                    <a:pt x="1371" y="1073"/>
                  </a:lnTo>
                  <a:lnTo>
                    <a:pt x="1313" y="1058"/>
                  </a:lnTo>
                  <a:lnTo>
                    <a:pt x="1275" y="1061"/>
                  </a:lnTo>
                  <a:lnTo>
                    <a:pt x="1275" y="1044"/>
                  </a:lnTo>
                  <a:lnTo>
                    <a:pt x="1253" y="1023"/>
                  </a:lnTo>
                  <a:lnTo>
                    <a:pt x="1244" y="986"/>
                  </a:lnTo>
                  <a:lnTo>
                    <a:pt x="1236" y="977"/>
                  </a:lnTo>
                  <a:lnTo>
                    <a:pt x="1229" y="954"/>
                  </a:lnTo>
                  <a:lnTo>
                    <a:pt x="1213" y="951"/>
                  </a:lnTo>
                  <a:lnTo>
                    <a:pt x="1206" y="940"/>
                  </a:lnTo>
                  <a:lnTo>
                    <a:pt x="1213" y="936"/>
                  </a:lnTo>
                  <a:lnTo>
                    <a:pt x="1219" y="910"/>
                  </a:lnTo>
                  <a:lnTo>
                    <a:pt x="1238" y="893"/>
                  </a:lnTo>
                  <a:lnTo>
                    <a:pt x="1215" y="907"/>
                  </a:lnTo>
                  <a:lnTo>
                    <a:pt x="1210" y="932"/>
                  </a:lnTo>
                  <a:lnTo>
                    <a:pt x="1196" y="940"/>
                  </a:lnTo>
                  <a:lnTo>
                    <a:pt x="1177" y="901"/>
                  </a:lnTo>
                  <a:lnTo>
                    <a:pt x="1179" y="890"/>
                  </a:lnTo>
                  <a:lnTo>
                    <a:pt x="1179" y="868"/>
                  </a:lnTo>
                  <a:lnTo>
                    <a:pt x="1168" y="856"/>
                  </a:lnTo>
                  <a:lnTo>
                    <a:pt x="1188" y="845"/>
                  </a:lnTo>
                  <a:lnTo>
                    <a:pt x="1188" y="830"/>
                  </a:lnTo>
                  <a:lnTo>
                    <a:pt x="1185" y="830"/>
                  </a:lnTo>
                  <a:lnTo>
                    <a:pt x="1183" y="842"/>
                  </a:lnTo>
                  <a:lnTo>
                    <a:pt x="1157" y="855"/>
                  </a:lnTo>
                  <a:lnTo>
                    <a:pt x="1134" y="844"/>
                  </a:lnTo>
                  <a:lnTo>
                    <a:pt x="1128" y="840"/>
                  </a:lnTo>
                  <a:lnTo>
                    <a:pt x="1134" y="845"/>
                  </a:lnTo>
                  <a:lnTo>
                    <a:pt x="1153" y="861"/>
                  </a:lnTo>
                  <a:lnTo>
                    <a:pt x="1161" y="887"/>
                  </a:lnTo>
                  <a:lnTo>
                    <a:pt x="1132" y="878"/>
                  </a:lnTo>
                  <a:lnTo>
                    <a:pt x="1116" y="859"/>
                  </a:lnTo>
                  <a:lnTo>
                    <a:pt x="1106" y="848"/>
                  </a:lnTo>
                  <a:lnTo>
                    <a:pt x="1114" y="859"/>
                  </a:lnTo>
                  <a:lnTo>
                    <a:pt x="1120" y="868"/>
                  </a:lnTo>
                  <a:lnTo>
                    <a:pt x="1112" y="860"/>
                  </a:lnTo>
                  <a:lnTo>
                    <a:pt x="1077" y="800"/>
                  </a:lnTo>
                  <a:lnTo>
                    <a:pt x="1072" y="795"/>
                  </a:lnTo>
                  <a:lnTo>
                    <a:pt x="1077" y="805"/>
                  </a:lnTo>
                  <a:lnTo>
                    <a:pt x="1064" y="794"/>
                  </a:lnTo>
                  <a:lnTo>
                    <a:pt x="1069" y="780"/>
                  </a:lnTo>
                  <a:lnTo>
                    <a:pt x="1061" y="769"/>
                  </a:lnTo>
                  <a:lnTo>
                    <a:pt x="1036" y="754"/>
                  </a:lnTo>
                  <a:lnTo>
                    <a:pt x="1044" y="746"/>
                  </a:lnTo>
                  <a:lnTo>
                    <a:pt x="1039" y="749"/>
                  </a:lnTo>
                  <a:lnTo>
                    <a:pt x="1034" y="742"/>
                  </a:lnTo>
                  <a:lnTo>
                    <a:pt x="1074" y="747"/>
                  </a:lnTo>
                  <a:lnTo>
                    <a:pt x="1068" y="741"/>
                  </a:lnTo>
                  <a:lnTo>
                    <a:pt x="1084" y="735"/>
                  </a:lnTo>
                  <a:lnTo>
                    <a:pt x="1055" y="742"/>
                  </a:lnTo>
                  <a:lnTo>
                    <a:pt x="1043" y="739"/>
                  </a:lnTo>
                  <a:lnTo>
                    <a:pt x="1055" y="733"/>
                  </a:lnTo>
                  <a:lnTo>
                    <a:pt x="1058" y="726"/>
                  </a:lnTo>
                  <a:lnTo>
                    <a:pt x="1045" y="734"/>
                  </a:lnTo>
                  <a:lnTo>
                    <a:pt x="1060" y="720"/>
                  </a:lnTo>
                  <a:lnTo>
                    <a:pt x="1056" y="713"/>
                  </a:lnTo>
                  <a:lnTo>
                    <a:pt x="1081" y="676"/>
                  </a:lnTo>
                  <a:lnTo>
                    <a:pt x="1078" y="651"/>
                  </a:lnTo>
                  <a:lnTo>
                    <a:pt x="1064" y="646"/>
                  </a:lnTo>
                  <a:lnTo>
                    <a:pt x="1064" y="672"/>
                  </a:lnTo>
                  <a:lnTo>
                    <a:pt x="1059" y="671"/>
                  </a:lnTo>
                  <a:lnTo>
                    <a:pt x="1049" y="649"/>
                  </a:lnTo>
                  <a:lnTo>
                    <a:pt x="1026" y="631"/>
                  </a:lnTo>
                  <a:lnTo>
                    <a:pt x="1025" y="636"/>
                  </a:lnTo>
                  <a:lnTo>
                    <a:pt x="1015" y="629"/>
                  </a:lnTo>
                  <a:lnTo>
                    <a:pt x="1022" y="636"/>
                  </a:lnTo>
                  <a:lnTo>
                    <a:pt x="1017" y="645"/>
                  </a:lnTo>
                  <a:lnTo>
                    <a:pt x="1028" y="645"/>
                  </a:lnTo>
                  <a:lnTo>
                    <a:pt x="1014" y="653"/>
                  </a:lnTo>
                  <a:lnTo>
                    <a:pt x="1046" y="663"/>
                  </a:lnTo>
                  <a:lnTo>
                    <a:pt x="1036" y="671"/>
                  </a:lnTo>
                  <a:lnTo>
                    <a:pt x="1036" y="699"/>
                  </a:lnTo>
                  <a:lnTo>
                    <a:pt x="1030" y="703"/>
                  </a:lnTo>
                  <a:lnTo>
                    <a:pt x="1003" y="679"/>
                  </a:lnTo>
                  <a:lnTo>
                    <a:pt x="1019" y="702"/>
                  </a:lnTo>
                  <a:lnTo>
                    <a:pt x="1018" y="709"/>
                  </a:lnTo>
                  <a:lnTo>
                    <a:pt x="993" y="676"/>
                  </a:lnTo>
                  <a:lnTo>
                    <a:pt x="995" y="604"/>
                  </a:lnTo>
                  <a:lnTo>
                    <a:pt x="1008" y="545"/>
                  </a:lnTo>
                  <a:lnTo>
                    <a:pt x="1008" y="487"/>
                  </a:lnTo>
                  <a:lnTo>
                    <a:pt x="995" y="463"/>
                  </a:lnTo>
                  <a:lnTo>
                    <a:pt x="1003" y="461"/>
                  </a:lnTo>
                  <a:lnTo>
                    <a:pt x="1001" y="445"/>
                  </a:lnTo>
                  <a:lnTo>
                    <a:pt x="975" y="422"/>
                  </a:lnTo>
                  <a:lnTo>
                    <a:pt x="962" y="391"/>
                  </a:lnTo>
                  <a:lnTo>
                    <a:pt x="916" y="392"/>
                  </a:lnTo>
                  <a:lnTo>
                    <a:pt x="905" y="373"/>
                  </a:lnTo>
                  <a:lnTo>
                    <a:pt x="892" y="367"/>
                  </a:lnTo>
                  <a:lnTo>
                    <a:pt x="897" y="361"/>
                  </a:lnTo>
                  <a:lnTo>
                    <a:pt x="885" y="359"/>
                  </a:lnTo>
                  <a:lnTo>
                    <a:pt x="870" y="341"/>
                  </a:lnTo>
                  <a:lnTo>
                    <a:pt x="840" y="326"/>
                  </a:lnTo>
                  <a:lnTo>
                    <a:pt x="830" y="294"/>
                  </a:lnTo>
                  <a:lnTo>
                    <a:pt x="801" y="282"/>
                  </a:lnTo>
                  <a:lnTo>
                    <a:pt x="776" y="248"/>
                  </a:lnTo>
                  <a:lnTo>
                    <a:pt x="711" y="219"/>
                  </a:lnTo>
                  <a:lnTo>
                    <a:pt x="691" y="216"/>
                  </a:lnTo>
                  <a:lnTo>
                    <a:pt x="677" y="222"/>
                  </a:lnTo>
                  <a:lnTo>
                    <a:pt x="661" y="218"/>
                  </a:lnTo>
                  <a:lnTo>
                    <a:pt x="638" y="229"/>
                  </a:lnTo>
                  <a:lnTo>
                    <a:pt x="640" y="250"/>
                  </a:lnTo>
                  <a:lnTo>
                    <a:pt x="624" y="249"/>
                  </a:lnTo>
                  <a:lnTo>
                    <a:pt x="626" y="256"/>
                  </a:lnTo>
                  <a:lnTo>
                    <a:pt x="645" y="256"/>
                  </a:lnTo>
                  <a:lnTo>
                    <a:pt x="644" y="264"/>
                  </a:lnTo>
                  <a:lnTo>
                    <a:pt x="621" y="263"/>
                  </a:lnTo>
                  <a:lnTo>
                    <a:pt x="552" y="312"/>
                  </a:lnTo>
                  <a:lnTo>
                    <a:pt x="537" y="306"/>
                  </a:lnTo>
                  <a:lnTo>
                    <a:pt x="527" y="320"/>
                  </a:lnTo>
                  <a:lnTo>
                    <a:pt x="484" y="329"/>
                  </a:lnTo>
                  <a:lnTo>
                    <a:pt x="456" y="336"/>
                  </a:lnTo>
                  <a:lnTo>
                    <a:pt x="444" y="317"/>
                  </a:lnTo>
                  <a:lnTo>
                    <a:pt x="442" y="298"/>
                  </a:lnTo>
                  <a:lnTo>
                    <a:pt x="446" y="295"/>
                  </a:lnTo>
                  <a:lnTo>
                    <a:pt x="446" y="313"/>
                  </a:lnTo>
                  <a:lnTo>
                    <a:pt x="457" y="335"/>
                  </a:lnTo>
                  <a:lnTo>
                    <a:pt x="466" y="332"/>
                  </a:lnTo>
                  <a:lnTo>
                    <a:pt x="465" y="308"/>
                  </a:lnTo>
                  <a:lnTo>
                    <a:pt x="446" y="284"/>
                  </a:lnTo>
                  <a:lnTo>
                    <a:pt x="396" y="252"/>
                  </a:lnTo>
                  <a:lnTo>
                    <a:pt x="406" y="250"/>
                  </a:lnTo>
                  <a:lnTo>
                    <a:pt x="427" y="265"/>
                  </a:lnTo>
                  <a:lnTo>
                    <a:pt x="438" y="261"/>
                  </a:lnTo>
                  <a:lnTo>
                    <a:pt x="434" y="259"/>
                  </a:lnTo>
                  <a:lnTo>
                    <a:pt x="444" y="263"/>
                  </a:lnTo>
                  <a:lnTo>
                    <a:pt x="443" y="260"/>
                  </a:lnTo>
                  <a:lnTo>
                    <a:pt x="441" y="256"/>
                  </a:lnTo>
                  <a:lnTo>
                    <a:pt x="428" y="258"/>
                  </a:lnTo>
                  <a:lnTo>
                    <a:pt x="413" y="242"/>
                  </a:lnTo>
                  <a:lnTo>
                    <a:pt x="378" y="235"/>
                  </a:lnTo>
                  <a:lnTo>
                    <a:pt x="384" y="219"/>
                  </a:lnTo>
                  <a:lnTo>
                    <a:pt x="397" y="218"/>
                  </a:lnTo>
                  <a:lnTo>
                    <a:pt x="402" y="204"/>
                  </a:lnTo>
                  <a:lnTo>
                    <a:pt x="374" y="216"/>
                  </a:lnTo>
                  <a:lnTo>
                    <a:pt x="367" y="211"/>
                  </a:lnTo>
                  <a:lnTo>
                    <a:pt x="349" y="216"/>
                  </a:lnTo>
                  <a:lnTo>
                    <a:pt x="353" y="226"/>
                  </a:lnTo>
                  <a:lnTo>
                    <a:pt x="367" y="226"/>
                  </a:lnTo>
                  <a:lnTo>
                    <a:pt x="376" y="246"/>
                  </a:lnTo>
                  <a:lnTo>
                    <a:pt x="323" y="220"/>
                  </a:lnTo>
                  <a:lnTo>
                    <a:pt x="244" y="203"/>
                  </a:lnTo>
                  <a:lnTo>
                    <a:pt x="222" y="200"/>
                  </a:lnTo>
                  <a:lnTo>
                    <a:pt x="244" y="199"/>
                  </a:lnTo>
                  <a:lnTo>
                    <a:pt x="272" y="198"/>
                  </a:lnTo>
                  <a:lnTo>
                    <a:pt x="272" y="191"/>
                  </a:lnTo>
                  <a:lnTo>
                    <a:pt x="296" y="198"/>
                  </a:lnTo>
                  <a:lnTo>
                    <a:pt x="293" y="189"/>
                  </a:lnTo>
                  <a:lnTo>
                    <a:pt x="274" y="177"/>
                  </a:lnTo>
                  <a:lnTo>
                    <a:pt x="243" y="186"/>
                  </a:lnTo>
                  <a:lnTo>
                    <a:pt x="229" y="180"/>
                  </a:lnTo>
                  <a:lnTo>
                    <a:pt x="201" y="199"/>
                  </a:lnTo>
                  <a:lnTo>
                    <a:pt x="167" y="204"/>
                  </a:lnTo>
                  <a:lnTo>
                    <a:pt x="92" y="225"/>
                  </a:lnTo>
                  <a:lnTo>
                    <a:pt x="139" y="197"/>
                  </a:lnTo>
                  <a:lnTo>
                    <a:pt x="123" y="186"/>
                  </a:lnTo>
                  <a:lnTo>
                    <a:pt x="126" y="169"/>
                  </a:lnTo>
                  <a:lnTo>
                    <a:pt x="121" y="170"/>
                  </a:lnTo>
                  <a:lnTo>
                    <a:pt x="114" y="201"/>
                  </a:lnTo>
                  <a:lnTo>
                    <a:pt x="101" y="177"/>
                  </a:lnTo>
                  <a:lnTo>
                    <a:pt x="92" y="180"/>
                  </a:lnTo>
                  <a:lnTo>
                    <a:pt x="96" y="200"/>
                  </a:lnTo>
                  <a:lnTo>
                    <a:pt x="77" y="226"/>
                  </a:lnTo>
                  <a:lnTo>
                    <a:pt x="49" y="236"/>
                  </a:lnTo>
                  <a:lnTo>
                    <a:pt x="50" y="219"/>
                  </a:lnTo>
                  <a:lnTo>
                    <a:pt x="61" y="211"/>
                  </a:lnTo>
                  <a:lnTo>
                    <a:pt x="61" y="205"/>
                  </a:lnTo>
                  <a:lnTo>
                    <a:pt x="47" y="201"/>
                  </a:lnTo>
                  <a:lnTo>
                    <a:pt x="40" y="191"/>
                  </a:lnTo>
                  <a:lnTo>
                    <a:pt x="45" y="184"/>
                  </a:lnTo>
                  <a:lnTo>
                    <a:pt x="49" y="170"/>
                  </a:lnTo>
                  <a:lnTo>
                    <a:pt x="47" y="160"/>
                  </a:lnTo>
                  <a:lnTo>
                    <a:pt x="42" y="154"/>
                  </a:lnTo>
                  <a:lnTo>
                    <a:pt x="34" y="153"/>
                  </a:lnTo>
                  <a:lnTo>
                    <a:pt x="20" y="144"/>
                  </a:lnTo>
                  <a:lnTo>
                    <a:pt x="17" y="136"/>
                  </a:lnTo>
                  <a:lnTo>
                    <a:pt x="2" y="124"/>
                  </a:lnTo>
                  <a:lnTo>
                    <a:pt x="0" y="117"/>
                  </a:lnTo>
                  <a:lnTo>
                    <a:pt x="4" y="100"/>
                  </a:lnTo>
                  <a:lnTo>
                    <a:pt x="2" y="90"/>
                  </a:lnTo>
                  <a:lnTo>
                    <a:pt x="85" y="82"/>
                  </a:lnTo>
                  <a:lnTo>
                    <a:pt x="156" y="76"/>
                  </a:lnTo>
                  <a:lnTo>
                    <a:pt x="171" y="75"/>
                  </a:lnTo>
                  <a:lnTo>
                    <a:pt x="231" y="70"/>
                  </a:lnTo>
                  <a:lnTo>
                    <a:pt x="269" y="65"/>
                  </a:lnTo>
                  <a:lnTo>
                    <a:pt x="298" y="63"/>
                  </a:lnTo>
                  <a:lnTo>
                    <a:pt x="401" y="50"/>
                  </a:lnTo>
                  <a:lnTo>
                    <a:pt x="492" y="40"/>
                  </a:lnTo>
                  <a:lnTo>
                    <a:pt x="493" y="45"/>
                  </a:lnTo>
                  <a:lnTo>
                    <a:pt x="497" y="47"/>
                  </a:lnTo>
                  <a:lnTo>
                    <a:pt x="500" y="55"/>
                  </a:lnTo>
                  <a:lnTo>
                    <a:pt x="507" y="62"/>
                  </a:lnTo>
                  <a:lnTo>
                    <a:pt x="510" y="72"/>
                  </a:lnTo>
                  <a:lnTo>
                    <a:pt x="510" y="82"/>
                  </a:lnTo>
                  <a:lnTo>
                    <a:pt x="511" y="87"/>
                  </a:lnTo>
                  <a:lnTo>
                    <a:pt x="515" y="92"/>
                  </a:lnTo>
                  <a:lnTo>
                    <a:pt x="519" y="93"/>
                  </a:lnTo>
                  <a:lnTo>
                    <a:pt x="525" y="100"/>
                  </a:lnTo>
                  <a:lnTo>
                    <a:pt x="617" y="93"/>
                  </a:lnTo>
                  <a:lnTo>
                    <a:pt x="636" y="92"/>
                  </a:lnTo>
                  <a:lnTo>
                    <a:pt x="675" y="90"/>
                  </a:lnTo>
                  <a:lnTo>
                    <a:pt x="689" y="88"/>
                  </a:lnTo>
                  <a:lnTo>
                    <a:pt x="739" y="85"/>
                  </a:lnTo>
                  <a:lnTo>
                    <a:pt x="764" y="84"/>
                  </a:lnTo>
                  <a:lnTo>
                    <a:pt x="820" y="80"/>
                  </a:lnTo>
                  <a:lnTo>
                    <a:pt x="822" y="80"/>
                  </a:lnTo>
                  <a:lnTo>
                    <a:pt x="855" y="78"/>
                  </a:lnTo>
                  <a:lnTo>
                    <a:pt x="938" y="72"/>
                  </a:lnTo>
                  <a:lnTo>
                    <a:pt x="958" y="71"/>
                  </a:lnTo>
                  <a:lnTo>
                    <a:pt x="981" y="69"/>
                  </a:lnTo>
                  <a:lnTo>
                    <a:pt x="992" y="69"/>
                  </a:lnTo>
                  <a:lnTo>
                    <a:pt x="1028" y="67"/>
                  </a:lnTo>
                  <a:lnTo>
                    <a:pt x="1025" y="75"/>
                  </a:lnTo>
                  <a:lnTo>
                    <a:pt x="1030" y="80"/>
                  </a:lnTo>
                  <a:lnTo>
                    <a:pt x="1034" y="83"/>
                  </a:lnTo>
                  <a:lnTo>
                    <a:pt x="1036" y="97"/>
                  </a:lnTo>
                  <a:lnTo>
                    <a:pt x="1041" y="108"/>
                  </a:lnTo>
                  <a:lnTo>
                    <a:pt x="1045" y="109"/>
                  </a:lnTo>
                  <a:lnTo>
                    <a:pt x="1066" y="106"/>
                  </a:lnTo>
                  <a:lnTo>
                    <a:pt x="1068" y="102"/>
                  </a:lnTo>
                  <a:lnTo>
                    <a:pt x="1064" y="91"/>
                  </a:lnTo>
                  <a:lnTo>
                    <a:pt x="1067" y="88"/>
                  </a:lnTo>
                  <a:lnTo>
                    <a:pt x="1068" y="80"/>
                  </a:lnTo>
                  <a:lnTo>
                    <a:pt x="1068" y="60"/>
                  </a:lnTo>
                  <a:lnTo>
                    <a:pt x="1066" y="54"/>
                  </a:lnTo>
                  <a:lnTo>
                    <a:pt x="1059" y="42"/>
                  </a:lnTo>
                  <a:lnTo>
                    <a:pt x="1058" y="19"/>
                  </a:lnTo>
                  <a:lnTo>
                    <a:pt x="1061" y="17"/>
                  </a:lnTo>
                  <a:lnTo>
                    <a:pt x="1059" y="11"/>
                  </a:lnTo>
                  <a:lnTo>
                    <a:pt x="1066" y="14"/>
                  </a:lnTo>
                  <a:lnTo>
                    <a:pt x="1069" y="9"/>
                  </a:lnTo>
                  <a:lnTo>
                    <a:pt x="1070" y="3"/>
                  </a:lnTo>
                  <a:lnTo>
                    <a:pt x="1071" y="2"/>
                  </a:lnTo>
                  <a:lnTo>
                    <a:pt x="1078" y="3"/>
                  </a:lnTo>
                  <a:lnTo>
                    <a:pt x="1079" y="0"/>
                  </a:lnTo>
                  <a:lnTo>
                    <a:pt x="1085" y="6"/>
                  </a:lnTo>
                  <a:lnTo>
                    <a:pt x="1099" y="7"/>
                  </a:lnTo>
                  <a:lnTo>
                    <a:pt x="1105" y="11"/>
                  </a:lnTo>
                  <a:lnTo>
                    <a:pt x="1108" y="9"/>
                  </a:lnTo>
                  <a:lnTo>
                    <a:pt x="1113" y="9"/>
                  </a:lnTo>
                  <a:lnTo>
                    <a:pt x="1116" y="14"/>
                  </a:lnTo>
                  <a:lnTo>
                    <a:pt x="1131" y="15"/>
                  </a:lnTo>
                  <a:lnTo>
                    <a:pt x="1134" y="14"/>
                  </a:lnTo>
                  <a:lnTo>
                    <a:pt x="1139" y="16"/>
                  </a:lnTo>
                  <a:lnTo>
                    <a:pt x="1139" y="15"/>
                  </a:lnTo>
                  <a:lnTo>
                    <a:pt x="1152" y="16"/>
                  </a:lnTo>
                  <a:lnTo>
                    <a:pt x="1153" y="12"/>
                  </a:lnTo>
                  <a:lnTo>
                    <a:pt x="1162" y="39"/>
                  </a:lnTo>
                  <a:lnTo>
                    <a:pt x="1160" y="48"/>
                  </a:lnTo>
                  <a:lnTo>
                    <a:pt x="1175" y="69"/>
                  </a:lnTo>
                  <a:lnTo>
                    <a:pt x="1174" y="86"/>
                  </a:lnTo>
                  <a:lnTo>
                    <a:pt x="1181" y="90"/>
                  </a:lnTo>
                  <a:lnTo>
                    <a:pt x="1187" y="114"/>
                  </a:lnTo>
                  <a:lnTo>
                    <a:pt x="1223" y="183"/>
                  </a:lnTo>
                  <a:lnTo>
                    <a:pt x="1223" y="201"/>
                  </a:lnTo>
                  <a:lnTo>
                    <a:pt x="1240" y="219"/>
                  </a:lnTo>
                  <a:lnTo>
                    <a:pt x="1244" y="234"/>
                  </a:lnTo>
                  <a:lnTo>
                    <a:pt x="1276" y="282"/>
                  </a:lnTo>
                  <a:lnTo>
                    <a:pt x="1281" y="299"/>
                  </a:lnTo>
                  <a:lnTo>
                    <a:pt x="1361" y="412"/>
                  </a:lnTo>
                  <a:close/>
                  <a:moveTo>
                    <a:pt x="160" y="208"/>
                  </a:moveTo>
                  <a:lnTo>
                    <a:pt x="167" y="207"/>
                  </a:lnTo>
                  <a:lnTo>
                    <a:pt x="199" y="201"/>
                  </a:lnTo>
                  <a:lnTo>
                    <a:pt x="216" y="201"/>
                  </a:lnTo>
                  <a:lnTo>
                    <a:pt x="219" y="203"/>
                  </a:lnTo>
                  <a:lnTo>
                    <a:pt x="216" y="205"/>
                  </a:lnTo>
                  <a:lnTo>
                    <a:pt x="177" y="206"/>
                  </a:lnTo>
                  <a:lnTo>
                    <a:pt x="167" y="210"/>
                  </a:lnTo>
                  <a:lnTo>
                    <a:pt x="160" y="212"/>
                  </a:lnTo>
                  <a:lnTo>
                    <a:pt x="84" y="234"/>
                  </a:lnTo>
                  <a:lnTo>
                    <a:pt x="79" y="234"/>
                  </a:lnTo>
                  <a:lnTo>
                    <a:pt x="73" y="231"/>
                  </a:lnTo>
                  <a:lnTo>
                    <a:pt x="74" y="230"/>
                  </a:lnTo>
                  <a:lnTo>
                    <a:pt x="91" y="229"/>
                  </a:lnTo>
                  <a:lnTo>
                    <a:pt x="102" y="225"/>
                  </a:lnTo>
                  <a:lnTo>
                    <a:pt x="119" y="219"/>
                  </a:lnTo>
                  <a:lnTo>
                    <a:pt x="141" y="214"/>
                  </a:lnTo>
                  <a:lnTo>
                    <a:pt x="160" y="208"/>
                  </a:lnTo>
                  <a:close/>
                  <a:moveTo>
                    <a:pt x="1370" y="410"/>
                  </a:moveTo>
                  <a:lnTo>
                    <a:pt x="1364" y="404"/>
                  </a:lnTo>
                  <a:lnTo>
                    <a:pt x="1350" y="389"/>
                  </a:lnTo>
                  <a:lnTo>
                    <a:pt x="1332" y="366"/>
                  </a:lnTo>
                  <a:lnTo>
                    <a:pt x="1326" y="355"/>
                  </a:lnTo>
                  <a:lnTo>
                    <a:pt x="1329" y="356"/>
                  </a:lnTo>
                  <a:lnTo>
                    <a:pt x="1339" y="370"/>
                  </a:lnTo>
                  <a:lnTo>
                    <a:pt x="1370" y="410"/>
                  </a:lnTo>
                  <a:close/>
                  <a:moveTo>
                    <a:pt x="1372" y="411"/>
                  </a:moveTo>
                  <a:lnTo>
                    <a:pt x="1407" y="448"/>
                  </a:lnTo>
                  <a:lnTo>
                    <a:pt x="1422" y="475"/>
                  </a:lnTo>
                  <a:lnTo>
                    <a:pt x="1412" y="488"/>
                  </a:lnTo>
                  <a:lnTo>
                    <a:pt x="1406" y="488"/>
                  </a:lnTo>
                  <a:lnTo>
                    <a:pt x="1409" y="457"/>
                  </a:lnTo>
                  <a:lnTo>
                    <a:pt x="1403" y="446"/>
                  </a:lnTo>
                  <a:lnTo>
                    <a:pt x="1391" y="445"/>
                  </a:lnTo>
                  <a:lnTo>
                    <a:pt x="1386" y="453"/>
                  </a:lnTo>
                  <a:lnTo>
                    <a:pt x="1368" y="448"/>
                  </a:lnTo>
                  <a:lnTo>
                    <a:pt x="1364" y="434"/>
                  </a:lnTo>
                  <a:lnTo>
                    <a:pt x="1373" y="429"/>
                  </a:lnTo>
                  <a:lnTo>
                    <a:pt x="1369" y="423"/>
                  </a:lnTo>
                  <a:lnTo>
                    <a:pt x="1393" y="435"/>
                  </a:lnTo>
                  <a:lnTo>
                    <a:pt x="1372" y="411"/>
                  </a:lnTo>
                  <a:close/>
                  <a:moveTo>
                    <a:pt x="1386" y="454"/>
                  </a:moveTo>
                  <a:lnTo>
                    <a:pt x="1393" y="448"/>
                  </a:lnTo>
                  <a:lnTo>
                    <a:pt x="1402" y="453"/>
                  </a:lnTo>
                  <a:lnTo>
                    <a:pt x="1396" y="486"/>
                  </a:lnTo>
                  <a:lnTo>
                    <a:pt x="1401" y="514"/>
                  </a:lnTo>
                  <a:lnTo>
                    <a:pt x="1418" y="546"/>
                  </a:lnTo>
                  <a:lnTo>
                    <a:pt x="1387" y="498"/>
                  </a:lnTo>
                  <a:lnTo>
                    <a:pt x="1386" y="454"/>
                  </a:lnTo>
                  <a:close/>
                  <a:moveTo>
                    <a:pt x="1177" y="930"/>
                  </a:moveTo>
                  <a:lnTo>
                    <a:pt x="1188" y="947"/>
                  </a:lnTo>
                  <a:lnTo>
                    <a:pt x="1182" y="950"/>
                  </a:lnTo>
                  <a:lnTo>
                    <a:pt x="1169" y="918"/>
                  </a:lnTo>
                  <a:lnTo>
                    <a:pt x="1159" y="910"/>
                  </a:lnTo>
                  <a:lnTo>
                    <a:pt x="1169" y="907"/>
                  </a:lnTo>
                  <a:lnTo>
                    <a:pt x="1177" y="930"/>
                  </a:lnTo>
                  <a:close/>
                  <a:moveTo>
                    <a:pt x="1588" y="1137"/>
                  </a:moveTo>
                  <a:lnTo>
                    <a:pt x="1574" y="1184"/>
                  </a:lnTo>
                  <a:lnTo>
                    <a:pt x="1533" y="1234"/>
                  </a:lnTo>
                  <a:lnTo>
                    <a:pt x="1571" y="1172"/>
                  </a:lnTo>
                  <a:lnTo>
                    <a:pt x="1575" y="1158"/>
                  </a:lnTo>
                  <a:lnTo>
                    <a:pt x="1567" y="1154"/>
                  </a:lnTo>
                  <a:lnTo>
                    <a:pt x="1588" y="1137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6E6E6E">
                  <a:alpha val="52156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05" name="Freeform 51"/>
            <p:cNvSpPr>
              <a:spLocks noEditPoints="1"/>
            </p:cNvSpPr>
            <p:nvPr/>
          </p:nvSpPr>
          <p:spPr bwMode="auto">
            <a:xfrm>
              <a:off x="5319713" y="2451100"/>
              <a:ext cx="1055687" cy="1103313"/>
            </a:xfrm>
            <a:custGeom>
              <a:avLst/>
              <a:gdLst>
                <a:gd name="T0" fmla="*/ 2147483647 w 1330"/>
                <a:gd name="T1" fmla="*/ 2147483647 h 1389"/>
                <a:gd name="T2" fmla="*/ 2147483647 w 1330"/>
                <a:gd name="T3" fmla="*/ 2147483647 h 1389"/>
                <a:gd name="T4" fmla="*/ 2147483647 w 1330"/>
                <a:gd name="T5" fmla="*/ 2147483647 h 1389"/>
                <a:gd name="T6" fmla="*/ 2147483647 w 1330"/>
                <a:gd name="T7" fmla="*/ 2147483647 h 1389"/>
                <a:gd name="T8" fmla="*/ 2147483647 w 1330"/>
                <a:gd name="T9" fmla="*/ 2147483647 h 1389"/>
                <a:gd name="T10" fmla="*/ 2147483647 w 1330"/>
                <a:gd name="T11" fmla="*/ 2147483647 h 1389"/>
                <a:gd name="T12" fmla="*/ 2147483647 w 1330"/>
                <a:gd name="T13" fmla="*/ 2147483647 h 1389"/>
                <a:gd name="T14" fmla="*/ 2147483647 w 1330"/>
                <a:gd name="T15" fmla="*/ 2147483647 h 1389"/>
                <a:gd name="T16" fmla="*/ 2147483647 w 1330"/>
                <a:gd name="T17" fmla="*/ 2147483647 h 1389"/>
                <a:gd name="T18" fmla="*/ 2147483647 w 1330"/>
                <a:gd name="T19" fmla="*/ 2147483647 h 1389"/>
                <a:gd name="T20" fmla="*/ 2147483647 w 1330"/>
                <a:gd name="T21" fmla="*/ 2147483647 h 1389"/>
                <a:gd name="T22" fmla="*/ 2147483647 w 1330"/>
                <a:gd name="T23" fmla="*/ 2147483647 h 1389"/>
                <a:gd name="T24" fmla="*/ 2147483647 w 1330"/>
                <a:gd name="T25" fmla="*/ 2147483647 h 1389"/>
                <a:gd name="T26" fmla="*/ 2147483647 w 1330"/>
                <a:gd name="T27" fmla="*/ 2147483647 h 1389"/>
                <a:gd name="T28" fmla="*/ 2147483647 w 1330"/>
                <a:gd name="T29" fmla="*/ 2147483647 h 1389"/>
                <a:gd name="T30" fmla="*/ 2147483647 w 1330"/>
                <a:gd name="T31" fmla="*/ 2147483647 h 1389"/>
                <a:gd name="T32" fmla="*/ 2147483647 w 1330"/>
                <a:gd name="T33" fmla="*/ 2147483647 h 1389"/>
                <a:gd name="T34" fmla="*/ 2147483647 w 1330"/>
                <a:gd name="T35" fmla="*/ 2147483647 h 1389"/>
                <a:gd name="T36" fmla="*/ 2147483647 w 1330"/>
                <a:gd name="T37" fmla="*/ 2147483647 h 1389"/>
                <a:gd name="T38" fmla="*/ 2147483647 w 1330"/>
                <a:gd name="T39" fmla="*/ 2147483647 h 1389"/>
                <a:gd name="T40" fmla="*/ 2147483647 w 1330"/>
                <a:gd name="T41" fmla="*/ 2147483647 h 1389"/>
                <a:gd name="T42" fmla="*/ 2147483647 w 1330"/>
                <a:gd name="T43" fmla="*/ 2147483647 h 1389"/>
                <a:gd name="T44" fmla="*/ 2147483647 w 1330"/>
                <a:gd name="T45" fmla="*/ 2147483647 h 1389"/>
                <a:gd name="T46" fmla="*/ 2147483647 w 1330"/>
                <a:gd name="T47" fmla="*/ 2147483647 h 1389"/>
                <a:gd name="T48" fmla="*/ 2147483647 w 1330"/>
                <a:gd name="T49" fmla="*/ 2147483647 h 1389"/>
                <a:gd name="T50" fmla="*/ 2147483647 w 1330"/>
                <a:gd name="T51" fmla="*/ 2147483647 h 1389"/>
                <a:gd name="T52" fmla="*/ 2147483647 w 1330"/>
                <a:gd name="T53" fmla="*/ 2147483647 h 1389"/>
                <a:gd name="T54" fmla="*/ 2147483647 w 1330"/>
                <a:gd name="T55" fmla="*/ 2147483647 h 1389"/>
                <a:gd name="T56" fmla="*/ 2147483647 w 1330"/>
                <a:gd name="T57" fmla="*/ 2147483647 h 1389"/>
                <a:gd name="T58" fmla="*/ 2147483647 w 1330"/>
                <a:gd name="T59" fmla="*/ 2147483647 h 1389"/>
                <a:gd name="T60" fmla="*/ 2147483647 w 1330"/>
                <a:gd name="T61" fmla="*/ 2147483647 h 1389"/>
                <a:gd name="T62" fmla="*/ 2147483647 w 1330"/>
                <a:gd name="T63" fmla="*/ 2147483647 h 1389"/>
                <a:gd name="T64" fmla="*/ 2147483647 w 1330"/>
                <a:gd name="T65" fmla="*/ 2147483647 h 1389"/>
                <a:gd name="T66" fmla="*/ 2147483647 w 1330"/>
                <a:gd name="T67" fmla="*/ 2147483647 h 1389"/>
                <a:gd name="T68" fmla="*/ 2147483647 w 1330"/>
                <a:gd name="T69" fmla="*/ 2147483647 h 1389"/>
                <a:gd name="T70" fmla="*/ 2147483647 w 1330"/>
                <a:gd name="T71" fmla="*/ 2147483647 h 1389"/>
                <a:gd name="T72" fmla="*/ 2147483647 w 1330"/>
                <a:gd name="T73" fmla="*/ 2147483647 h 1389"/>
                <a:gd name="T74" fmla="*/ 2147483647 w 1330"/>
                <a:gd name="T75" fmla="*/ 2147483647 h 1389"/>
                <a:gd name="T76" fmla="*/ 2147483647 w 1330"/>
                <a:gd name="T77" fmla="*/ 2147483647 h 1389"/>
                <a:gd name="T78" fmla="*/ 2147483647 w 1330"/>
                <a:gd name="T79" fmla="*/ 2147483647 h 1389"/>
                <a:gd name="T80" fmla="*/ 2147483647 w 1330"/>
                <a:gd name="T81" fmla="*/ 2147483647 h 1389"/>
                <a:gd name="T82" fmla="*/ 2147483647 w 1330"/>
                <a:gd name="T83" fmla="*/ 2147483647 h 1389"/>
                <a:gd name="T84" fmla="*/ 2147483647 w 1330"/>
                <a:gd name="T85" fmla="*/ 2147483647 h 1389"/>
                <a:gd name="T86" fmla="*/ 2147483647 w 1330"/>
                <a:gd name="T87" fmla="*/ 2147483647 h 1389"/>
                <a:gd name="T88" fmla="*/ 2147483647 w 1330"/>
                <a:gd name="T89" fmla="*/ 2147483647 h 1389"/>
                <a:gd name="T90" fmla="*/ 2147483647 w 1330"/>
                <a:gd name="T91" fmla="*/ 2147483647 h 1389"/>
                <a:gd name="T92" fmla="*/ 2147483647 w 1330"/>
                <a:gd name="T93" fmla="*/ 2147483647 h 1389"/>
                <a:gd name="T94" fmla="*/ 2147483647 w 1330"/>
                <a:gd name="T95" fmla="*/ 2147483647 h 1389"/>
                <a:gd name="T96" fmla="*/ 2147483647 w 1330"/>
                <a:gd name="T97" fmla="*/ 2147483647 h 1389"/>
                <a:gd name="T98" fmla="*/ 2147483647 w 1330"/>
                <a:gd name="T99" fmla="*/ 2147483647 h 1389"/>
                <a:gd name="T100" fmla="*/ 2147483647 w 1330"/>
                <a:gd name="T101" fmla="*/ 2147483647 h 1389"/>
                <a:gd name="T102" fmla="*/ 2147483647 w 1330"/>
                <a:gd name="T103" fmla="*/ 2147483647 h 1389"/>
                <a:gd name="T104" fmla="*/ 2147483647 w 1330"/>
                <a:gd name="T105" fmla="*/ 2147483647 h 1389"/>
                <a:gd name="T106" fmla="*/ 2147483647 w 1330"/>
                <a:gd name="T107" fmla="*/ 2147483647 h 138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30"/>
                <a:gd name="T163" fmla="*/ 0 h 1389"/>
                <a:gd name="T164" fmla="*/ 1330 w 1330"/>
                <a:gd name="T165" fmla="*/ 1389 h 138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30" h="1389">
                  <a:moveTo>
                    <a:pt x="264" y="0"/>
                  </a:moveTo>
                  <a:lnTo>
                    <a:pt x="248" y="32"/>
                  </a:lnTo>
                  <a:lnTo>
                    <a:pt x="207" y="51"/>
                  </a:lnTo>
                  <a:lnTo>
                    <a:pt x="190" y="76"/>
                  </a:lnTo>
                  <a:lnTo>
                    <a:pt x="174" y="83"/>
                  </a:lnTo>
                  <a:lnTo>
                    <a:pt x="166" y="79"/>
                  </a:lnTo>
                  <a:lnTo>
                    <a:pt x="163" y="71"/>
                  </a:lnTo>
                  <a:lnTo>
                    <a:pt x="169" y="59"/>
                  </a:lnTo>
                  <a:lnTo>
                    <a:pt x="264" y="0"/>
                  </a:lnTo>
                  <a:close/>
                  <a:moveTo>
                    <a:pt x="279" y="193"/>
                  </a:moveTo>
                  <a:lnTo>
                    <a:pt x="287" y="177"/>
                  </a:lnTo>
                  <a:lnTo>
                    <a:pt x="319" y="155"/>
                  </a:lnTo>
                  <a:lnTo>
                    <a:pt x="382" y="145"/>
                  </a:lnTo>
                  <a:lnTo>
                    <a:pt x="396" y="155"/>
                  </a:lnTo>
                  <a:lnTo>
                    <a:pt x="392" y="161"/>
                  </a:lnTo>
                  <a:lnTo>
                    <a:pt x="365" y="170"/>
                  </a:lnTo>
                  <a:lnTo>
                    <a:pt x="322" y="210"/>
                  </a:lnTo>
                  <a:lnTo>
                    <a:pt x="297" y="258"/>
                  </a:lnTo>
                  <a:lnTo>
                    <a:pt x="287" y="232"/>
                  </a:lnTo>
                  <a:lnTo>
                    <a:pt x="267" y="228"/>
                  </a:lnTo>
                  <a:lnTo>
                    <a:pt x="265" y="204"/>
                  </a:lnTo>
                  <a:lnTo>
                    <a:pt x="279" y="193"/>
                  </a:lnTo>
                  <a:close/>
                  <a:moveTo>
                    <a:pt x="707" y="446"/>
                  </a:moveTo>
                  <a:lnTo>
                    <a:pt x="699" y="449"/>
                  </a:lnTo>
                  <a:lnTo>
                    <a:pt x="700" y="457"/>
                  </a:lnTo>
                  <a:lnTo>
                    <a:pt x="676" y="451"/>
                  </a:lnTo>
                  <a:lnTo>
                    <a:pt x="646" y="457"/>
                  </a:lnTo>
                  <a:lnTo>
                    <a:pt x="639" y="467"/>
                  </a:lnTo>
                  <a:lnTo>
                    <a:pt x="636" y="483"/>
                  </a:lnTo>
                  <a:lnTo>
                    <a:pt x="620" y="500"/>
                  </a:lnTo>
                  <a:lnTo>
                    <a:pt x="609" y="505"/>
                  </a:lnTo>
                  <a:lnTo>
                    <a:pt x="612" y="510"/>
                  </a:lnTo>
                  <a:lnTo>
                    <a:pt x="604" y="514"/>
                  </a:lnTo>
                  <a:lnTo>
                    <a:pt x="597" y="535"/>
                  </a:lnTo>
                  <a:lnTo>
                    <a:pt x="588" y="529"/>
                  </a:lnTo>
                  <a:lnTo>
                    <a:pt x="585" y="520"/>
                  </a:lnTo>
                  <a:lnTo>
                    <a:pt x="599" y="491"/>
                  </a:lnTo>
                  <a:lnTo>
                    <a:pt x="573" y="491"/>
                  </a:lnTo>
                  <a:lnTo>
                    <a:pt x="553" y="517"/>
                  </a:lnTo>
                  <a:lnTo>
                    <a:pt x="520" y="525"/>
                  </a:lnTo>
                  <a:lnTo>
                    <a:pt x="501" y="558"/>
                  </a:lnTo>
                  <a:lnTo>
                    <a:pt x="492" y="588"/>
                  </a:lnTo>
                  <a:lnTo>
                    <a:pt x="458" y="649"/>
                  </a:lnTo>
                  <a:lnTo>
                    <a:pt x="458" y="661"/>
                  </a:lnTo>
                  <a:lnTo>
                    <a:pt x="445" y="656"/>
                  </a:lnTo>
                  <a:lnTo>
                    <a:pt x="435" y="648"/>
                  </a:lnTo>
                  <a:lnTo>
                    <a:pt x="434" y="643"/>
                  </a:lnTo>
                  <a:lnTo>
                    <a:pt x="437" y="641"/>
                  </a:lnTo>
                  <a:lnTo>
                    <a:pt x="435" y="635"/>
                  </a:lnTo>
                  <a:lnTo>
                    <a:pt x="438" y="633"/>
                  </a:lnTo>
                  <a:lnTo>
                    <a:pt x="438" y="627"/>
                  </a:lnTo>
                  <a:lnTo>
                    <a:pt x="446" y="610"/>
                  </a:lnTo>
                  <a:lnTo>
                    <a:pt x="446" y="606"/>
                  </a:lnTo>
                  <a:lnTo>
                    <a:pt x="438" y="600"/>
                  </a:lnTo>
                  <a:lnTo>
                    <a:pt x="427" y="610"/>
                  </a:lnTo>
                  <a:lnTo>
                    <a:pt x="417" y="610"/>
                  </a:lnTo>
                  <a:lnTo>
                    <a:pt x="415" y="612"/>
                  </a:lnTo>
                  <a:lnTo>
                    <a:pt x="411" y="607"/>
                  </a:lnTo>
                  <a:lnTo>
                    <a:pt x="410" y="607"/>
                  </a:lnTo>
                  <a:lnTo>
                    <a:pt x="409" y="610"/>
                  </a:lnTo>
                  <a:lnTo>
                    <a:pt x="408" y="608"/>
                  </a:lnTo>
                  <a:lnTo>
                    <a:pt x="412" y="599"/>
                  </a:lnTo>
                  <a:lnTo>
                    <a:pt x="410" y="591"/>
                  </a:lnTo>
                  <a:lnTo>
                    <a:pt x="417" y="585"/>
                  </a:lnTo>
                  <a:lnTo>
                    <a:pt x="420" y="577"/>
                  </a:lnTo>
                  <a:lnTo>
                    <a:pt x="417" y="568"/>
                  </a:lnTo>
                  <a:lnTo>
                    <a:pt x="412" y="564"/>
                  </a:lnTo>
                  <a:lnTo>
                    <a:pt x="419" y="562"/>
                  </a:lnTo>
                  <a:lnTo>
                    <a:pt x="420" y="555"/>
                  </a:lnTo>
                  <a:lnTo>
                    <a:pt x="420" y="552"/>
                  </a:lnTo>
                  <a:lnTo>
                    <a:pt x="412" y="544"/>
                  </a:lnTo>
                  <a:lnTo>
                    <a:pt x="412" y="542"/>
                  </a:lnTo>
                  <a:lnTo>
                    <a:pt x="418" y="539"/>
                  </a:lnTo>
                  <a:lnTo>
                    <a:pt x="418" y="537"/>
                  </a:lnTo>
                  <a:lnTo>
                    <a:pt x="415" y="534"/>
                  </a:lnTo>
                  <a:lnTo>
                    <a:pt x="414" y="531"/>
                  </a:lnTo>
                  <a:lnTo>
                    <a:pt x="408" y="529"/>
                  </a:lnTo>
                  <a:lnTo>
                    <a:pt x="402" y="523"/>
                  </a:lnTo>
                  <a:lnTo>
                    <a:pt x="387" y="521"/>
                  </a:lnTo>
                  <a:lnTo>
                    <a:pt x="384" y="515"/>
                  </a:lnTo>
                  <a:lnTo>
                    <a:pt x="374" y="519"/>
                  </a:lnTo>
                  <a:lnTo>
                    <a:pt x="369" y="517"/>
                  </a:lnTo>
                  <a:lnTo>
                    <a:pt x="362" y="512"/>
                  </a:lnTo>
                  <a:lnTo>
                    <a:pt x="363" y="508"/>
                  </a:lnTo>
                  <a:lnTo>
                    <a:pt x="371" y="499"/>
                  </a:lnTo>
                  <a:lnTo>
                    <a:pt x="365" y="496"/>
                  </a:lnTo>
                  <a:lnTo>
                    <a:pt x="365" y="489"/>
                  </a:lnTo>
                  <a:lnTo>
                    <a:pt x="363" y="487"/>
                  </a:lnTo>
                  <a:lnTo>
                    <a:pt x="356" y="486"/>
                  </a:lnTo>
                  <a:lnTo>
                    <a:pt x="351" y="483"/>
                  </a:lnTo>
                  <a:lnTo>
                    <a:pt x="346" y="484"/>
                  </a:lnTo>
                  <a:lnTo>
                    <a:pt x="339" y="481"/>
                  </a:lnTo>
                  <a:lnTo>
                    <a:pt x="333" y="483"/>
                  </a:lnTo>
                  <a:lnTo>
                    <a:pt x="329" y="482"/>
                  </a:lnTo>
                  <a:lnTo>
                    <a:pt x="321" y="476"/>
                  </a:lnTo>
                  <a:lnTo>
                    <a:pt x="317" y="479"/>
                  </a:lnTo>
                  <a:lnTo>
                    <a:pt x="309" y="476"/>
                  </a:lnTo>
                  <a:lnTo>
                    <a:pt x="304" y="477"/>
                  </a:lnTo>
                  <a:lnTo>
                    <a:pt x="302" y="474"/>
                  </a:lnTo>
                  <a:lnTo>
                    <a:pt x="298" y="472"/>
                  </a:lnTo>
                  <a:lnTo>
                    <a:pt x="294" y="472"/>
                  </a:lnTo>
                  <a:lnTo>
                    <a:pt x="289" y="476"/>
                  </a:lnTo>
                  <a:lnTo>
                    <a:pt x="286" y="475"/>
                  </a:lnTo>
                  <a:lnTo>
                    <a:pt x="283" y="479"/>
                  </a:lnTo>
                  <a:lnTo>
                    <a:pt x="279" y="479"/>
                  </a:lnTo>
                  <a:lnTo>
                    <a:pt x="273" y="475"/>
                  </a:lnTo>
                  <a:lnTo>
                    <a:pt x="269" y="475"/>
                  </a:lnTo>
                  <a:lnTo>
                    <a:pt x="266" y="472"/>
                  </a:lnTo>
                  <a:lnTo>
                    <a:pt x="259" y="475"/>
                  </a:lnTo>
                  <a:lnTo>
                    <a:pt x="258" y="472"/>
                  </a:lnTo>
                  <a:lnTo>
                    <a:pt x="256" y="472"/>
                  </a:lnTo>
                  <a:lnTo>
                    <a:pt x="253" y="475"/>
                  </a:lnTo>
                  <a:lnTo>
                    <a:pt x="235" y="466"/>
                  </a:lnTo>
                  <a:lnTo>
                    <a:pt x="225" y="460"/>
                  </a:lnTo>
                  <a:lnTo>
                    <a:pt x="206" y="452"/>
                  </a:lnTo>
                  <a:lnTo>
                    <a:pt x="77" y="425"/>
                  </a:lnTo>
                  <a:lnTo>
                    <a:pt x="48" y="419"/>
                  </a:lnTo>
                  <a:lnTo>
                    <a:pt x="47" y="414"/>
                  </a:lnTo>
                  <a:lnTo>
                    <a:pt x="42" y="408"/>
                  </a:lnTo>
                  <a:lnTo>
                    <a:pt x="39" y="398"/>
                  </a:lnTo>
                  <a:lnTo>
                    <a:pt x="31" y="384"/>
                  </a:lnTo>
                  <a:lnTo>
                    <a:pt x="24" y="384"/>
                  </a:lnTo>
                  <a:lnTo>
                    <a:pt x="22" y="380"/>
                  </a:lnTo>
                  <a:lnTo>
                    <a:pt x="17" y="380"/>
                  </a:lnTo>
                  <a:lnTo>
                    <a:pt x="16" y="376"/>
                  </a:lnTo>
                  <a:lnTo>
                    <a:pt x="15" y="374"/>
                  </a:lnTo>
                  <a:lnTo>
                    <a:pt x="3" y="378"/>
                  </a:lnTo>
                  <a:lnTo>
                    <a:pt x="0" y="371"/>
                  </a:lnTo>
                  <a:lnTo>
                    <a:pt x="57" y="343"/>
                  </a:lnTo>
                  <a:lnTo>
                    <a:pt x="77" y="323"/>
                  </a:lnTo>
                  <a:lnTo>
                    <a:pt x="91" y="310"/>
                  </a:lnTo>
                  <a:lnTo>
                    <a:pt x="152" y="300"/>
                  </a:lnTo>
                  <a:lnTo>
                    <a:pt x="176" y="282"/>
                  </a:lnTo>
                  <a:lnTo>
                    <a:pt x="189" y="265"/>
                  </a:lnTo>
                  <a:lnTo>
                    <a:pt x="208" y="263"/>
                  </a:lnTo>
                  <a:lnTo>
                    <a:pt x="218" y="255"/>
                  </a:lnTo>
                  <a:lnTo>
                    <a:pt x="223" y="238"/>
                  </a:lnTo>
                  <a:lnTo>
                    <a:pt x="260" y="208"/>
                  </a:lnTo>
                  <a:lnTo>
                    <a:pt x="264" y="229"/>
                  </a:lnTo>
                  <a:lnTo>
                    <a:pt x="280" y="234"/>
                  </a:lnTo>
                  <a:lnTo>
                    <a:pt x="281" y="250"/>
                  </a:lnTo>
                  <a:lnTo>
                    <a:pt x="293" y="258"/>
                  </a:lnTo>
                  <a:lnTo>
                    <a:pt x="294" y="272"/>
                  </a:lnTo>
                  <a:lnTo>
                    <a:pt x="290" y="288"/>
                  </a:lnTo>
                  <a:lnTo>
                    <a:pt x="295" y="300"/>
                  </a:lnTo>
                  <a:lnTo>
                    <a:pt x="334" y="265"/>
                  </a:lnTo>
                  <a:lnTo>
                    <a:pt x="333" y="274"/>
                  </a:lnTo>
                  <a:lnTo>
                    <a:pt x="356" y="271"/>
                  </a:lnTo>
                  <a:lnTo>
                    <a:pt x="377" y="270"/>
                  </a:lnTo>
                  <a:lnTo>
                    <a:pt x="414" y="282"/>
                  </a:lnTo>
                  <a:lnTo>
                    <a:pt x="464" y="350"/>
                  </a:lnTo>
                  <a:lnTo>
                    <a:pt x="505" y="348"/>
                  </a:lnTo>
                  <a:lnTo>
                    <a:pt x="520" y="339"/>
                  </a:lnTo>
                  <a:lnTo>
                    <a:pt x="543" y="357"/>
                  </a:lnTo>
                  <a:lnTo>
                    <a:pt x="559" y="346"/>
                  </a:lnTo>
                  <a:lnTo>
                    <a:pt x="578" y="358"/>
                  </a:lnTo>
                  <a:lnTo>
                    <a:pt x="603" y="325"/>
                  </a:lnTo>
                  <a:lnTo>
                    <a:pt x="647" y="296"/>
                  </a:lnTo>
                  <a:lnTo>
                    <a:pt x="656" y="298"/>
                  </a:lnTo>
                  <a:lnTo>
                    <a:pt x="691" y="287"/>
                  </a:lnTo>
                  <a:lnTo>
                    <a:pt x="745" y="285"/>
                  </a:lnTo>
                  <a:lnTo>
                    <a:pt x="785" y="263"/>
                  </a:lnTo>
                  <a:lnTo>
                    <a:pt x="826" y="255"/>
                  </a:lnTo>
                  <a:lnTo>
                    <a:pt x="817" y="272"/>
                  </a:lnTo>
                  <a:lnTo>
                    <a:pt x="821" y="304"/>
                  </a:lnTo>
                  <a:lnTo>
                    <a:pt x="818" y="315"/>
                  </a:lnTo>
                  <a:lnTo>
                    <a:pt x="824" y="320"/>
                  </a:lnTo>
                  <a:lnTo>
                    <a:pt x="836" y="316"/>
                  </a:lnTo>
                  <a:lnTo>
                    <a:pt x="857" y="324"/>
                  </a:lnTo>
                  <a:lnTo>
                    <a:pt x="883" y="311"/>
                  </a:lnTo>
                  <a:lnTo>
                    <a:pt x="893" y="327"/>
                  </a:lnTo>
                  <a:lnTo>
                    <a:pt x="915" y="308"/>
                  </a:lnTo>
                  <a:lnTo>
                    <a:pt x="931" y="304"/>
                  </a:lnTo>
                  <a:lnTo>
                    <a:pt x="957" y="355"/>
                  </a:lnTo>
                  <a:lnTo>
                    <a:pt x="945" y="365"/>
                  </a:lnTo>
                  <a:lnTo>
                    <a:pt x="949" y="372"/>
                  </a:lnTo>
                  <a:lnTo>
                    <a:pt x="969" y="369"/>
                  </a:lnTo>
                  <a:lnTo>
                    <a:pt x="984" y="378"/>
                  </a:lnTo>
                  <a:lnTo>
                    <a:pt x="979" y="386"/>
                  </a:lnTo>
                  <a:lnTo>
                    <a:pt x="993" y="400"/>
                  </a:lnTo>
                  <a:lnTo>
                    <a:pt x="1007" y="402"/>
                  </a:lnTo>
                  <a:lnTo>
                    <a:pt x="1007" y="413"/>
                  </a:lnTo>
                  <a:lnTo>
                    <a:pt x="975" y="413"/>
                  </a:lnTo>
                  <a:lnTo>
                    <a:pt x="938" y="413"/>
                  </a:lnTo>
                  <a:lnTo>
                    <a:pt x="916" y="419"/>
                  </a:lnTo>
                  <a:lnTo>
                    <a:pt x="896" y="409"/>
                  </a:lnTo>
                  <a:lnTo>
                    <a:pt x="886" y="410"/>
                  </a:lnTo>
                  <a:lnTo>
                    <a:pt x="884" y="451"/>
                  </a:lnTo>
                  <a:lnTo>
                    <a:pt x="864" y="446"/>
                  </a:lnTo>
                  <a:lnTo>
                    <a:pt x="828" y="419"/>
                  </a:lnTo>
                  <a:lnTo>
                    <a:pt x="779" y="409"/>
                  </a:lnTo>
                  <a:lnTo>
                    <a:pt x="758" y="410"/>
                  </a:lnTo>
                  <a:lnTo>
                    <a:pt x="738" y="441"/>
                  </a:lnTo>
                  <a:lnTo>
                    <a:pt x="707" y="446"/>
                  </a:lnTo>
                  <a:close/>
                  <a:moveTo>
                    <a:pt x="1014" y="400"/>
                  </a:moveTo>
                  <a:lnTo>
                    <a:pt x="1023" y="404"/>
                  </a:lnTo>
                  <a:lnTo>
                    <a:pt x="1029" y="395"/>
                  </a:lnTo>
                  <a:lnTo>
                    <a:pt x="1040" y="391"/>
                  </a:lnTo>
                  <a:lnTo>
                    <a:pt x="1039" y="384"/>
                  </a:lnTo>
                  <a:lnTo>
                    <a:pt x="1030" y="381"/>
                  </a:lnTo>
                  <a:lnTo>
                    <a:pt x="1043" y="376"/>
                  </a:lnTo>
                  <a:lnTo>
                    <a:pt x="1052" y="378"/>
                  </a:lnTo>
                  <a:lnTo>
                    <a:pt x="1063" y="394"/>
                  </a:lnTo>
                  <a:lnTo>
                    <a:pt x="1073" y="398"/>
                  </a:lnTo>
                  <a:lnTo>
                    <a:pt x="1068" y="413"/>
                  </a:lnTo>
                  <a:lnTo>
                    <a:pt x="1059" y="415"/>
                  </a:lnTo>
                  <a:lnTo>
                    <a:pt x="1050" y="408"/>
                  </a:lnTo>
                  <a:lnTo>
                    <a:pt x="1023" y="416"/>
                  </a:lnTo>
                  <a:lnTo>
                    <a:pt x="1015" y="403"/>
                  </a:lnTo>
                  <a:lnTo>
                    <a:pt x="1010" y="409"/>
                  </a:lnTo>
                  <a:lnTo>
                    <a:pt x="1014" y="400"/>
                  </a:lnTo>
                  <a:close/>
                  <a:moveTo>
                    <a:pt x="647" y="1389"/>
                  </a:moveTo>
                  <a:lnTo>
                    <a:pt x="680" y="1354"/>
                  </a:lnTo>
                  <a:lnTo>
                    <a:pt x="695" y="1304"/>
                  </a:lnTo>
                  <a:lnTo>
                    <a:pt x="712" y="1275"/>
                  </a:lnTo>
                  <a:lnTo>
                    <a:pt x="722" y="1236"/>
                  </a:lnTo>
                  <a:lnTo>
                    <a:pt x="726" y="1156"/>
                  </a:lnTo>
                  <a:lnTo>
                    <a:pt x="709" y="1080"/>
                  </a:lnTo>
                  <a:lnTo>
                    <a:pt x="671" y="1005"/>
                  </a:lnTo>
                  <a:lnTo>
                    <a:pt x="653" y="965"/>
                  </a:lnTo>
                  <a:lnTo>
                    <a:pt x="666" y="939"/>
                  </a:lnTo>
                  <a:lnTo>
                    <a:pt x="673" y="939"/>
                  </a:lnTo>
                  <a:lnTo>
                    <a:pt x="668" y="937"/>
                  </a:lnTo>
                  <a:lnTo>
                    <a:pt x="668" y="928"/>
                  </a:lnTo>
                  <a:lnTo>
                    <a:pt x="660" y="900"/>
                  </a:lnTo>
                  <a:lnTo>
                    <a:pt x="664" y="900"/>
                  </a:lnTo>
                  <a:lnTo>
                    <a:pt x="649" y="878"/>
                  </a:lnTo>
                  <a:lnTo>
                    <a:pt x="667" y="847"/>
                  </a:lnTo>
                  <a:lnTo>
                    <a:pt x="681" y="809"/>
                  </a:lnTo>
                  <a:lnTo>
                    <a:pt x="682" y="770"/>
                  </a:lnTo>
                  <a:lnTo>
                    <a:pt x="675" y="731"/>
                  </a:lnTo>
                  <a:lnTo>
                    <a:pt x="698" y="721"/>
                  </a:lnTo>
                  <a:lnTo>
                    <a:pt x="700" y="711"/>
                  </a:lnTo>
                  <a:lnTo>
                    <a:pt x="697" y="696"/>
                  </a:lnTo>
                  <a:lnTo>
                    <a:pt x="700" y="685"/>
                  </a:lnTo>
                  <a:lnTo>
                    <a:pt x="741" y="660"/>
                  </a:lnTo>
                  <a:lnTo>
                    <a:pt x="765" y="611"/>
                  </a:lnTo>
                  <a:lnTo>
                    <a:pt x="772" y="614"/>
                  </a:lnTo>
                  <a:lnTo>
                    <a:pt x="764" y="665"/>
                  </a:lnTo>
                  <a:lnTo>
                    <a:pt x="771" y="704"/>
                  </a:lnTo>
                  <a:lnTo>
                    <a:pt x="788" y="705"/>
                  </a:lnTo>
                  <a:lnTo>
                    <a:pt x="797" y="682"/>
                  </a:lnTo>
                  <a:lnTo>
                    <a:pt x="804" y="649"/>
                  </a:lnTo>
                  <a:lnTo>
                    <a:pt x="798" y="604"/>
                  </a:lnTo>
                  <a:lnTo>
                    <a:pt x="800" y="590"/>
                  </a:lnTo>
                  <a:lnTo>
                    <a:pt x="809" y="578"/>
                  </a:lnTo>
                  <a:lnTo>
                    <a:pt x="840" y="564"/>
                  </a:lnTo>
                  <a:lnTo>
                    <a:pt x="857" y="561"/>
                  </a:lnTo>
                  <a:lnTo>
                    <a:pt x="866" y="552"/>
                  </a:lnTo>
                  <a:lnTo>
                    <a:pt x="840" y="543"/>
                  </a:lnTo>
                  <a:lnTo>
                    <a:pt x="831" y="521"/>
                  </a:lnTo>
                  <a:lnTo>
                    <a:pt x="836" y="507"/>
                  </a:lnTo>
                  <a:lnTo>
                    <a:pt x="849" y="493"/>
                  </a:lnTo>
                  <a:lnTo>
                    <a:pt x="850" y="482"/>
                  </a:lnTo>
                  <a:lnTo>
                    <a:pt x="887" y="468"/>
                  </a:lnTo>
                  <a:lnTo>
                    <a:pt x="930" y="490"/>
                  </a:lnTo>
                  <a:lnTo>
                    <a:pt x="952" y="485"/>
                  </a:lnTo>
                  <a:lnTo>
                    <a:pt x="970" y="491"/>
                  </a:lnTo>
                  <a:lnTo>
                    <a:pt x="983" y="502"/>
                  </a:lnTo>
                  <a:lnTo>
                    <a:pt x="990" y="517"/>
                  </a:lnTo>
                  <a:lnTo>
                    <a:pt x="1019" y="515"/>
                  </a:lnTo>
                  <a:lnTo>
                    <a:pt x="1042" y="530"/>
                  </a:lnTo>
                  <a:lnTo>
                    <a:pt x="1053" y="529"/>
                  </a:lnTo>
                  <a:lnTo>
                    <a:pt x="1073" y="540"/>
                  </a:lnTo>
                  <a:lnTo>
                    <a:pt x="1088" y="536"/>
                  </a:lnTo>
                  <a:lnTo>
                    <a:pt x="1090" y="543"/>
                  </a:lnTo>
                  <a:lnTo>
                    <a:pt x="1106" y="553"/>
                  </a:lnTo>
                  <a:lnTo>
                    <a:pt x="1103" y="557"/>
                  </a:lnTo>
                  <a:lnTo>
                    <a:pt x="1107" y="566"/>
                  </a:lnTo>
                  <a:lnTo>
                    <a:pt x="1123" y="589"/>
                  </a:lnTo>
                  <a:lnTo>
                    <a:pt x="1105" y="602"/>
                  </a:lnTo>
                  <a:lnTo>
                    <a:pt x="1107" y="611"/>
                  </a:lnTo>
                  <a:lnTo>
                    <a:pt x="1103" y="614"/>
                  </a:lnTo>
                  <a:lnTo>
                    <a:pt x="1111" y="629"/>
                  </a:lnTo>
                  <a:lnTo>
                    <a:pt x="1129" y="642"/>
                  </a:lnTo>
                  <a:lnTo>
                    <a:pt x="1141" y="675"/>
                  </a:lnTo>
                  <a:lnTo>
                    <a:pt x="1140" y="718"/>
                  </a:lnTo>
                  <a:lnTo>
                    <a:pt x="1140" y="758"/>
                  </a:lnTo>
                  <a:lnTo>
                    <a:pt x="1114" y="778"/>
                  </a:lnTo>
                  <a:lnTo>
                    <a:pt x="1111" y="799"/>
                  </a:lnTo>
                  <a:lnTo>
                    <a:pt x="1110" y="821"/>
                  </a:lnTo>
                  <a:lnTo>
                    <a:pt x="1095" y="839"/>
                  </a:lnTo>
                  <a:lnTo>
                    <a:pt x="1069" y="851"/>
                  </a:lnTo>
                  <a:lnTo>
                    <a:pt x="1063" y="861"/>
                  </a:lnTo>
                  <a:lnTo>
                    <a:pt x="1066" y="910"/>
                  </a:lnTo>
                  <a:lnTo>
                    <a:pt x="1106" y="927"/>
                  </a:lnTo>
                  <a:lnTo>
                    <a:pt x="1113" y="924"/>
                  </a:lnTo>
                  <a:lnTo>
                    <a:pt x="1129" y="895"/>
                  </a:lnTo>
                  <a:lnTo>
                    <a:pt x="1136" y="900"/>
                  </a:lnTo>
                  <a:lnTo>
                    <a:pt x="1140" y="890"/>
                  </a:lnTo>
                  <a:lnTo>
                    <a:pt x="1152" y="866"/>
                  </a:lnTo>
                  <a:lnTo>
                    <a:pt x="1156" y="844"/>
                  </a:lnTo>
                  <a:lnTo>
                    <a:pt x="1212" y="807"/>
                  </a:lnTo>
                  <a:lnTo>
                    <a:pt x="1235" y="813"/>
                  </a:lnTo>
                  <a:lnTo>
                    <a:pt x="1249" y="824"/>
                  </a:lnTo>
                  <a:lnTo>
                    <a:pt x="1272" y="862"/>
                  </a:lnTo>
                  <a:lnTo>
                    <a:pt x="1277" y="883"/>
                  </a:lnTo>
                  <a:lnTo>
                    <a:pt x="1309" y="995"/>
                  </a:lnTo>
                  <a:lnTo>
                    <a:pt x="1330" y="1037"/>
                  </a:lnTo>
                  <a:lnTo>
                    <a:pt x="1323" y="1055"/>
                  </a:lnTo>
                  <a:lnTo>
                    <a:pt x="1327" y="1085"/>
                  </a:lnTo>
                  <a:lnTo>
                    <a:pt x="1324" y="1113"/>
                  </a:lnTo>
                  <a:lnTo>
                    <a:pt x="1303" y="1117"/>
                  </a:lnTo>
                  <a:lnTo>
                    <a:pt x="1304" y="1109"/>
                  </a:lnTo>
                  <a:lnTo>
                    <a:pt x="1288" y="1108"/>
                  </a:lnTo>
                  <a:lnTo>
                    <a:pt x="1276" y="1120"/>
                  </a:lnTo>
                  <a:lnTo>
                    <a:pt x="1279" y="1125"/>
                  </a:lnTo>
                  <a:lnTo>
                    <a:pt x="1269" y="1153"/>
                  </a:lnTo>
                  <a:lnTo>
                    <a:pt x="1272" y="1161"/>
                  </a:lnTo>
                  <a:lnTo>
                    <a:pt x="1266" y="1183"/>
                  </a:lnTo>
                  <a:lnTo>
                    <a:pt x="1240" y="1202"/>
                  </a:lnTo>
                  <a:lnTo>
                    <a:pt x="1231" y="1244"/>
                  </a:lnTo>
                  <a:lnTo>
                    <a:pt x="1234" y="1261"/>
                  </a:lnTo>
                  <a:lnTo>
                    <a:pt x="1196" y="1336"/>
                  </a:lnTo>
                  <a:lnTo>
                    <a:pt x="1150" y="1344"/>
                  </a:lnTo>
                  <a:lnTo>
                    <a:pt x="1133" y="1346"/>
                  </a:lnTo>
                  <a:lnTo>
                    <a:pt x="1053" y="1358"/>
                  </a:lnTo>
                  <a:lnTo>
                    <a:pt x="1050" y="1359"/>
                  </a:lnTo>
                  <a:lnTo>
                    <a:pt x="983" y="1368"/>
                  </a:lnTo>
                  <a:lnTo>
                    <a:pt x="982" y="1354"/>
                  </a:lnTo>
                  <a:lnTo>
                    <a:pt x="976" y="1355"/>
                  </a:lnTo>
                  <a:lnTo>
                    <a:pt x="916" y="1361"/>
                  </a:lnTo>
                  <a:lnTo>
                    <a:pt x="899" y="1363"/>
                  </a:lnTo>
                  <a:lnTo>
                    <a:pt x="840" y="1370"/>
                  </a:lnTo>
                  <a:lnTo>
                    <a:pt x="817" y="1373"/>
                  </a:lnTo>
                  <a:lnTo>
                    <a:pt x="773" y="1377"/>
                  </a:lnTo>
                  <a:lnTo>
                    <a:pt x="745" y="1380"/>
                  </a:lnTo>
                  <a:lnTo>
                    <a:pt x="698" y="1384"/>
                  </a:lnTo>
                  <a:lnTo>
                    <a:pt x="647" y="1389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rgbClr val="6E6E6E">
                  <a:alpha val="52156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" name="Title 6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Eastern Regional Technical Advisory Committee (ERTAC)</a:t>
            </a:r>
            <a:endParaRPr lang="en-US" b="1" dirty="0"/>
          </a:p>
        </p:txBody>
      </p:sp>
      <p:sp>
        <p:nvSpPr>
          <p:cNvPr id="68" name="Content Placeholder 67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5181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ERTAC convenes ad-hoc groups to solve specific inventory problems</a:t>
            </a:r>
          </a:p>
          <a:p>
            <a:pPr>
              <a:buNone/>
            </a:pPr>
            <a:r>
              <a:rPr lang="en-US" dirty="0" smtClean="0"/>
              <a:t>Collaboration:</a:t>
            </a:r>
          </a:p>
          <a:p>
            <a:pPr lvl="1"/>
            <a:r>
              <a:rPr lang="en-US" dirty="0" smtClean="0"/>
              <a:t>States - NE, Mid-Atlantic, Southern, and Lake Michigan</a:t>
            </a:r>
          </a:p>
          <a:p>
            <a:pPr lvl="1"/>
            <a:r>
              <a:rPr lang="en-US" dirty="0" smtClean="0"/>
              <a:t>Multi-jurisdictional organizations</a:t>
            </a:r>
          </a:p>
          <a:p>
            <a:pPr lvl="1"/>
            <a:r>
              <a:rPr lang="en-US" dirty="0" smtClean="0"/>
              <a:t>Industry</a:t>
            </a:r>
          </a:p>
          <a:p>
            <a:pPr lvl="0">
              <a:buNone/>
              <a:defRPr/>
            </a:pPr>
            <a:r>
              <a:rPr lang="en-US" dirty="0" smtClean="0"/>
              <a:t>ERTAC EGU growth convened 3 years ago</a:t>
            </a:r>
          </a:p>
          <a:p>
            <a:pPr lvl="1">
              <a:buNone/>
              <a:defRPr/>
            </a:pPr>
            <a:r>
              <a:rPr lang="en-US" u="sng" dirty="0" smtClean="0"/>
              <a:t>Goal:</a:t>
            </a:r>
            <a:r>
              <a:rPr lang="en-US" dirty="0" smtClean="0"/>
              <a:t>  Build a low cost, stable/stiff, fast, and transparent model to project future EGU emissions</a:t>
            </a:r>
          </a:p>
          <a:p>
            <a:pPr lvl="1">
              <a:buNone/>
              <a:defRPr/>
            </a:pPr>
            <a:r>
              <a:rPr lang="en-US" u="sng" dirty="0" smtClean="0"/>
              <a:t>Utility representatives</a:t>
            </a:r>
            <a:r>
              <a:rPr lang="en-US" dirty="0" smtClean="0"/>
              <a:t> provided guidance on model design and inputs</a:t>
            </a:r>
          </a:p>
          <a:p>
            <a:pPr lvl="2"/>
            <a:r>
              <a:rPr lang="en-US" dirty="0" smtClean="0"/>
              <a:t>AEP – Dave Long</a:t>
            </a:r>
          </a:p>
          <a:p>
            <a:pPr lvl="2"/>
            <a:r>
              <a:rPr lang="en-US" dirty="0" smtClean="0"/>
              <a:t>AMEREN - Ken Anderson</a:t>
            </a:r>
          </a:p>
          <a:p>
            <a:pPr lvl="2"/>
            <a:r>
              <a:rPr lang="en-US" dirty="0" smtClean="0"/>
              <a:t>RRI – John Shimshock</a:t>
            </a:r>
          </a:p>
          <a:p>
            <a:pPr lvl="2"/>
            <a:r>
              <a:rPr lang="en-US" dirty="0" smtClean="0"/>
              <a:t>NY Energy – Roger </a:t>
            </a:r>
            <a:r>
              <a:rPr lang="en-US" dirty="0" err="1" smtClean="0"/>
              <a:t>Caiz</a:t>
            </a:r>
            <a:r>
              <a:rPr lang="en-US" dirty="0" smtClean="0"/>
              <a:t> </a:t>
            </a: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14A0A-1D1F-4579-A851-990D9E59966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ERTAC EGU Subcommittees </a:t>
            </a:r>
            <a:br>
              <a:rPr lang="en-US" b="1" dirty="0" smtClean="0"/>
            </a:br>
            <a:r>
              <a:rPr lang="en-US" b="1" dirty="0" smtClean="0"/>
              <a:t>&amp; Co-Chairs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610600" cy="5410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400" b="1" dirty="0" smtClean="0"/>
              <a:t>Committee Co-chairs</a:t>
            </a:r>
          </a:p>
          <a:p>
            <a:pPr lvl="1">
              <a:buNone/>
            </a:pPr>
            <a:r>
              <a:rPr lang="en-US" dirty="0" smtClean="0"/>
              <a:t>Laura Mae Crowder, WV DEP </a:t>
            </a:r>
          </a:p>
          <a:p>
            <a:pPr lvl="1">
              <a:buNone/>
            </a:pPr>
            <a:r>
              <a:rPr lang="en-US" dirty="0" smtClean="0"/>
              <a:t>Bob Lopez, WI DE </a:t>
            </a:r>
          </a:p>
          <a:p>
            <a:pPr lvl="1">
              <a:buNone/>
            </a:pPr>
            <a:r>
              <a:rPr lang="en-US" dirty="0" smtClean="0"/>
              <a:t>Danny Wong, NJ DEP 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r>
              <a:rPr lang="en-US" sz="3400" b="1" dirty="0" smtClean="0"/>
              <a:t>Subcommittees and Leads</a:t>
            </a:r>
          </a:p>
          <a:p>
            <a:pPr lvl="1">
              <a:buNone/>
            </a:pPr>
            <a:r>
              <a:rPr lang="en-US" b="1" dirty="0" smtClean="0"/>
              <a:t>Implementation/</a:t>
            </a:r>
            <a:r>
              <a:rPr lang="en-US" dirty="0" smtClean="0">
                <a:solidFill>
                  <a:schemeClr val="tx2"/>
                </a:solidFill>
              </a:rPr>
              <a:t>Doris McLeod VA, Mark Janssen, LADCO</a:t>
            </a:r>
            <a:r>
              <a:rPr lang="en-US" dirty="0" smtClean="0"/>
              <a:t> </a:t>
            </a:r>
          </a:p>
          <a:p>
            <a:pPr lvl="2">
              <a:buNone/>
            </a:pPr>
            <a:r>
              <a:rPr lang="en-US" dirty="0" smtClean="0"/>
              <a:t>Create logic for software</a:t>
            </a:r>
            <a:r>
              <a:rPr lang="en-US" b="1" dirty="0" smtClean="0"/>
              <a:t> </a:t>
            </a:r>
          </a:p>
          <a:p>
            <a:pPr lvl="1">
              <a:buNone/>
            </a:pPr>
            <a:endParaRPr lang="en-US" sz="1600" b="1" dirty="0" smtClean="0"/>
          </a:p>
          <a:p>
            <a:pPr lvl="1">
              <a:buNone/>
            </a:pPr>
            <a:r>
              <a:rPr lang="en-US" b="1" dirty="0" smtClean="0"/>
              <a:t>Growth/</a:t>
            </a:r>
            <a:r>
              <a:rPr lang="en-US" dirty="0" smtClean="0">
                <a:solidFill>
                  <a:schemeClr val="tx2"/>
                </a:solidFill>
              </a:rPr>
              <a:t>Bob Lopez, WI &amp; Laura Mae Crowder, WV</a:t>
            </a:r>
            <a:endParaRPr lang="en-US" dirty="0" smtClean="0"/>
          </a:p>
          <a:p>
            <a:pPr lvl="2">
              <a:buNone/>
            </a:pPr>
            <a:r>
              <a:rPr lang="en-US" dirty="0" smtClean="0"/>
              <a:t>Regional specific growth rates for peak and off peak</a:t>
            </a:r>
            <a:r>
              <a:rPr lang="en-US" b="1" dirty="0" smtClean="0"/>
              <a:t> </a:t>
            </a:r>
          </a:p>
          <a:p>
            <a:pPr lvl="1">
              <a:buNone/>
            </a:pPr>
            <a:endParaRPr lang="en-US" sz="1400" b="1" dirty="0" smtClean="0"/>
          </a:p>
          <a:p>
            <a:pPr lvl="1">
              <a:buNone/>
            </a:pPr>
            <a:r>
              <a:rPr lang="en-US" b="1" dirty="0" smtClean="0"/>
              <a:t>Data Tracking/</a:t>
            </a:r>
            <a:r>
              <a:rPr lang="en-US" dirty="0" smtClean="0">
                <a:solidFill>
                  <a:schemeClr val="tx2"/>
                </a:solidFill>
              </a:rPr>
              <a:t>Wendy Jacobs, CT</a:t>
            </a:r>
            <a:endParaRPr lang="en-US" dirty="0" smtClean="0"/>
          </a:p>
          <a:p>
            <a:pPr lvl="2">
              <a:buNone/>
            </a:pPr>
            <a:r>
              <a:rPr lang="en-US" dirty="0" smtClean="0"/>
              <a:t>Improve default data to reflect state specific information</a:t>
            </a:r>
            <a:r>
              <a:rPr lang="en-US" b="1" dirty="0" smtClean="0"/>
              <a:t> </a:t>
            </a:r>
          </a:p>
          <a:p>
            <a:pPr lvl="1">
              <a:buNone/>
            </a:pPr>
            <a:endParaRPr lang="en-US" sz="1300" b="1" dirty="0" smtClean="0"/>
          </a:p>
          <a:p>
            <a:pPr lvl="1">
              <a:buNone/>
            </a:pPr>
            <a:r>
              <a:rPr lang="en-US" b="1" dirty="0" err="1" smtClean="0"/>
              <a:t>Renewables</a:t>
            </a:r>
            <a:r>
              <a:rPr lang="en-US" b="1" dirty="0" smtClean="0"/>
              <a:t> &amp; Conservation Programs/</a:t>
            </a:r>
            <a:r>
              <a:rPr lang="en-US" dirty="0" smtClean="0">
                <a:solidFill>
                  <a:schemeClr val="tx2"/>
                </a:solidFill>
              </a:rPr>
              <a:t>Danny Wong, NJ</a:t>
            </a:r>
            <a:endParaRPr lang="en-US" dirty="0" smtClean="0"/>
          </a:p>
          <a:p>
            <a:pPr lvl="2">
              <a:buNone/>
            </a:pPr>
            <a:r>
              <a:rPr lang="en-US" dirty="0" smtClean="0"/>
              <a:t>Characterize programs not already included in growth factors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F4BC-A45F-40D8-A74E-8CB19AEC7CE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How does it work?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6019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/>
              <a:t>Starting point: </a:t>
            </a:r>
            <a:r>
              <a:rPr lang="en-US" sz="2400" b="1" dirty="0" smtClean="0"/>
              <a:t>  Hourly Clean Air Markets Division (CAMD) Continuous Emission Monitor (CEM) data</a:t>
            </a:r>
            <a:endParaRPr lang="en-US" sz="2400" b="1" dirty="0" smtClean="0"/>
          </a:p>
          <a:p>
            <a:pPr lvl="1">
              <a:buNone/>
            </a:pPr>
            <a:r>
              <a:rPr lang="en-US" sz="2000" dirty="0" smtClean="0"/>
              <a:t>2007 and 2011 CEM data developed as base years by ERTAC team</a:t>
            </a:r>
          </a:p>
          <a:p>
            <a:pPr>
              <a:buNone/>
            </a:pPr>
            <a:endParaRPr lang="en-US" sz="1050" b="1" dirty="0" smtClean="0"/>
          </a:p>
          <a:p>
            <a:pPr>
              <a:buNone/>
            </a:pPr>
            <a:r>
              <a:rPr lang="en-US" sz="2400" b="1" dirty="0" smtClean="0"/>
              <a:t>States provide info:  </a:t>
            </a:r>
            <a:r>
              <a:rPr lang="en-US" sz="2000" dirty="0" smtClean="0"/>
              <a:t>new units, controls &amp; other changes</a:t>
            </a:r>
          </a:p>
          <a:p>
            <a:pPr>
              <a:buNone/>
            </a:pPr>
            <a:endParaRPr lang="en-US" sz="1100" b="1" dirty="0" smtClean="0"/>
          </a:p>
          <a:p>
            <a:pPr>
              <a:buNone/>
            </a:pPr>
            <a:r>
              <a:rPr lang="en-US" sz="2400" b="1" dirty="0" smtClean="0"/>
              <a:t>Regional growth rates</a:t>
            </a:r>
          </a:p>
          <a:p>
            <a:pPr lvl="1">
              <a:buNone/>
            </a:pPr>
            <a:r>
              <a:rPr lang="en-US" sz="2000" dirty="0" smtClean="0"/>
              <a:t>Base – Department of Energy (EIA) Annual Energy Outlook (AEO)</a:t>
            </a:r>
          </a:p>
          <a:p>
            <a:pPr lvl="1">
              <a:buNone/>
            </a:pPr>
            <a:r>
              <a:rPr lang="en-US" sz="2000" dirty="0" smtClean="0"/>
              <a:t>Peak – North American Electric Reliability Corporation (NERC)</a:t>
            </a:r>
          </a:p>
          <a:p>
            <a:pPr>
              <a:buNone/>
            </a:pPr>
            <a:endParaRPr lang="en-US" sz="1050" b="1" dirty="0" smtClean="0"/>
          </a:p>
          <a:p>
            <a:pPr>
              <a:buNone/>
            </a:pPr>
            <a:r>
              <a:rPr lang="en-US" sz="2400" b="1" dirty="0" smtClean="0"/>
              <a:t>Growth rates for 5 fuel/unit bins</a:t>
            </a:r>
            <a:endParaRPr lang="en-US" sz="2400" b="1" dirty="0" smtClean="0"/>
          </a:p>
          <a:p>
            <a:pPr lvl="1">
              <a:buNone/>
            </a:pPr>
            <a:r>
              <a:rPr lang="en-US" sz="2000" dirty="0" smtClean="0"/>
              <a:t>coal, oil, simple cycle gas, boiler gas, combined </a:t>
            </a:r>
            <a:r>
              <a:rPr lang="en-US" sz="2000" dirty="0" smtClean="0"/>
              <a:t>cycle gas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sz="2400" b="1" dirty="0" smtClean="0"/>
              <a:t>Future </a:t>
            </a:r>
            <a:r>
              <a:rPr lang="en-US" sz="2400" b="1" dirty="0" smtClean="0"/>
              <a:t>hourly estimates based on base year activity</a:t>
            </a:r>
          </a:p>
          <a:p>
            <a:pPr lvl="1">
              <a:buNone/>
            </a:pPr>
            <a:r>
              <a:rPr lang="en-US" sz="2000" dirty="0" smtClean="0"/>
              <a:t>Temporal profile of unit utilization matches meteorology </a:t>
            </a:r>
          </a:p>
          <a:p>
            <a:pPr lvl="1">
              <a:buNone/>
            </a:pPr>
            <a:r>
              <a:rPr lang="en-US" sz="2000" dirty="0" smtClean="0"/>
              <a:t>Unit emission factors match their performance in the base year</a:t>
            </a:r>
          </a:p>
          <a:p>
            <a:pPr>
              <a:buNone/>
            </a:pPr>
            <a:endParaRPr lang="en-US" sz="1400" b="1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>
                <a:solidFill>
                  <a:schemeClr val="tx1"/>
                </a:solidFill>
              </a:rPr>
              <a:pPr/>
              <a:t>4</a:t>
            </a:fld>
            <a:endParaRPr kumimoji="0"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Benefits of ERTAC EGU Growth Tool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257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Conservative predictions</a:t>
            </a:r>
          </a:p>
          <a:p>
            <a:pPr lvl="1">
              <a:buNone/>
            </a:pPr>
            <a:r>
              <a:rPr lang="en-US" dirty="0" smtClean="0"/>
              <a:t>No big swings in generation</a:t>
            </a:r>
          </a:p>
          <a:p>
            <a:pPr lvl="1">
              <a:buNone/>
            </a:pPr>
            <a:r>
              <a:rPr lang="en-US" dirty="0" smtClean="0"/>
              <a:t>No unexpected unit </a:t>
            </a:r>
            <a:r>
              <a:rPr lang="en-US" dirty="0" smtClean="0"/>
              <a:t>shutdowns that leave a “hole” in ambient concentrations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Inputs </a:t>
            </a:r>
            <a:r>
              <a:rPr lang="en-US" b="1" dirty="0" smtClean="0"/>
              <a:t>completely </a:t>
            </a:r>
            <a:r>
              <a:rPr lang="en-US" b="1" dirty="0" smtClean="0"/>
              <a:t>transparent</a:t>
            </a:r>
          </a:p>
          <a:p>
            <a:pPr>
              <a:buNone/>
            </a:pPr>
            <a:r>
              <a:rPr lang="en-US" b="1" dirty="0" smtClean="0"/>
              <a:t>Hourly emissions reflect base year unit activity &amp; meteorology </a:t>
            </a:r>
          </a:p>
          <a:p>
            <a:pPr lvl="1">
              <a:buNone/>
            </a:pPr>
            <a:r>
              <a:rPr lang="en-US" dirty="0" smtClean="0"/>
              <a:t>Can be used to evaluate High Electricity Demand (HEDD)</a:t>
            </a:r>
          </a:p>
          <a:p>
            <a:pPr>
              <a:buNone/>
            </a:pPr>
            <a:r>
              <a:rPr lang="en-US" b="1" dirty="0" smtClean="0"/>
              <a:t>Software </a:t>
            </a:r>
            <a:r>
              <a:rPr lang="en-US" b="1" dirty="0" smtClean="0"/>
              <a:t>not proprietary</a:t>
            </a:r>
          </a:p>
          <a:p>
            <a:pPr>
              <a:buNone/>
            </a:pPr>
            <a:r>
              <a:rPr lang="en-US" b="1" dirty="0" smtClean="0"/>
              <a:t>Quickly </a:t>
            </a:r>
            <a:r>
              <a:rPr lang="en-US" b="1" dirty="0" smtClean="0"/>
              <a:t>evaluates various scenarios</a:t>
            </a:r>
          </a:p>
          <a:p>
            <a:pPr lvl="1">
              <a:buNone/>
            </a:pPr>
            <a:r>
              <a:rPr lang="en-US" dirty="0" smtClean="0"/>
              <a:t>Regional and fuel modularity </a:t>
            </a:r>
          </a:p>
          <a:p>
            <a:pPr lvl="1">
              <a:buNone/>
            </a:pPr>
            <a:r>
              <a:rPr lang="en-US" dirty="0" smtClean="0"/>
              <a:t>Can test retirements, growth, and controls </a:t>
            </a:r>
          </a:p>
          <a:p>
            <a:pPr marL="82296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5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ERTAC Region Map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F4BC-A45F-40D8-A74E-8CB19AEC7CE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5337" t="11337" r="8205"/>
          <a:stretch>
            <a:fillRect/>
          </a:stretch>
        </p:blipFill>
        <p:spPr bwMode="auto">
          <a:xfrm>
            <a:off x="685800" y="1219200"/>
            <a:ext cx="7772400" cy="510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Example Growth Rate Curve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33400" y="914400"/>
            <a:ext cx="3429000" cy="762000"/>
          </a:xfrm>
        </p:spPr>
        <p:txBody>
          <a:bodyPr>
            <a:normAutofit/>
          </a:bodyPr>
          <a:lstStyle/>
          <a:p>
            <a:pPr marL="117475" indent="-117475"/>
            <a:r>
              <a:rPr lang="en-US" sz="1600" b="1" dirty="0" smtClean="0"/>
              <a:t>Peak GR = 1.07</a:t>
            </a:r>
          </a:p>
          <a:p>
            <a:pPr marL="117475" indent="-117475"/>
            <a:r>
              <a:rPr lang="en-US" sz="1600" b="1" dirty="0" smtClean="0"/>
              <a:t>Annual GR = 0.95</a:t>
            </a:r>
          </a:p>
          <a:p>
            <a:pPr marL="117475" indent="-117475"/>
            <a:endParaRPr lang="en-US" sz="2000" b="1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4"/>
          </p:nvPr>
        </p:nvSpPr>
        <p:spPr>
          <a:xfrm>
            <a:off x="3810000" y="914400"/>
            <a:ext cx="4267200" cy="762000"/>
          </a:xfrm>
        </p:spPr>
        <p:txBody>
          <a:bodyPr>
            <a:normAutofit/>
          </a:bodyPr>
          <a:lstStyle/>
          <a:p>
            <a:pPr marL="117475" indent="-117475"/>
            <a:r>
              <a:rPr lang="en-US" sz="1600" b="1" dirty="0" smtClean="0"/>
              <a:t>Transition hours of 200 &amp; 2,000</a:t>
            </a:r>
          </a:p>
          <a:p>
            <a:pPr marL="117475" indent="-117475"/>
            <a:r>
              <a:rPr lang="en-US" sz="1600" b="1" dirty="0" smtClean="0"/>
              <a:t>Non Peak  GR = 0.9328 (calculated)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F4BC-A45F-40D8-A74E-8CB19AEC7CE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00200"/>
            <a:ext cx="7315200" cy="49133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Model components:</a:t>
            </a:r>
            <a:r>
              <a:rPr lang="en-US" b="1" dirty="0" smtClean="0"/>
              <a:t> Preprocessor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F4BC-A45F-40D8-A74E-8CB19AEC7CE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1371600"/>
            <a:ext cx="8153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dirty="0" smtClean="0"/>
              <a:t>Examines input files </a:t>
            </a:r>
          </a:p>
          <a:p>
            <a:pPr lvl="1"/>
            <a:r>
              <a:rPr lang="en-US" sz="3200" dirty="0" smtClean="0"/>
              <a:t>	Unit Availability File (UAF)</a:t>
            </a:r>
          </a:p>
          <a:p>
            <a:pPr lvl="1"/>
            <a:r>
              <a:rPr lang="en-US" sz="3200" dirty="0" smtClean="0"/>
              <a:t>	Controls</a:t>
            </a:r>
          </a:p>
          <a:p>
            <a:pPr lvl="1"/>
            <a:r>
              <a:rPr lang="en-US" sz="3200" dirty="0" smtClean="0"/>
              <a:t>	Defaults data set</a:t>
            </a:r>
          </a:p>
          <a:p>
            <a:pPr lvl="1"/>
            <a:r>
              <a:rPr lang="en-US" sz="3200" dirty="0" smtClean="0"/>
              <a:t>	</a:t>
            </a:r>
            <a:r>
              <a:rPr lang="en-US" sz="3200" dirty="0" smtClean="0"/>
              <a:t>Hourly </a:t>
            </a:r>
            <a:r>
              <a:rPr lang="en-US" sz="3200" dirty="0" smtClean="0"/>
              <a:t>CAMD data for outliers</a:t>
            </a:r>
          </a:p>
          <a:p>
            <a:pPr lvl="1"/>
            <a:r>
              <a:rPr lang="en-US" sz="3200" dirty="0" smtClean="0"/>
              <a:t>Removes non-EGUs</a:t>
            </a:r>
          </a:p>
          <a:p>
            <a:pPr lvl="1"/>
            <a:r>
              <a:rPr lang="en-US" sz="3200" dirty="0" smtClean="0"/>
              <a:t>Sets up hierarchies</a:t>
            </a:r>
          </a:p>
          <a:p>
            <a:pPr lvl="2"/>
            <a:r>
              <a:rPr lang="en-US" sz="3200" dirty="0" smtClean="0"/>
              <a:t>Orders hourly demand and unit utilization</a:t>
            </a:r>
          </a:p>
          <a:p>
            <a:pPr lvl="1"/>
            <a:r>
              <a:rPr lang="en-US" sz="3200" dirty="0" smtClean="0"/>
              <a:t>Sets up hourly growth files</a:t>
            </a:r>
          </a:p>
          <a:p>
            <a:pPr lvl="1"/>
            <a:r>
              <a:rPr lang="en-US" sz="3200" dirty="0" smtClean="0"/>
              <a:t>Generates a log file</a:t>
            </a:r>
          </a:p>
          <a:p>
            <a:pPr>
              <a:buNone/>
            </a:pPr>
            <a:endParaRPr lang="en-US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5337" t="11337" r="8205"/>
          <a:stretch>
            <a:fillRect/>
          </a:stretch>
        </p:blipFill>
        <p:spPr bwMode="auto">
          <a:xfrm>
            <a:off x="5791200" y="1479487"/>
            <a:ext cx="3200400" cy="21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Model components:</a:t>
            </a:r>
            <a:r>
              <a:rPr lang="en-US" b="1" dirty="0" smtClean="0"/>
              <a:t> Processor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0" y="1120200"/>
            <a:ext cx="9144000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dirty="0" smtClean="0"/>
              <a:t>Processor calculates </a:t>
            </a:r>
            <a:r>
              <a:rPr lang="en-US" sz="2800" dirty="0" smtClean="0"/>
              <a:t>future generation</a:t>
            </a:r>
          </a:p>
          <a:p>
            <a:pPr lvl="1"/>
            <a:r>
              <a:rPr lang="en-US" sz="2800" dirty="0" smtClean="0"/>
              <a:t>Growth </a:t>
            </a:r>
            <a:r>
              <a:rPr lang="en-US" sz="2800" dirty="0" smtClean="0"/>
              <a:t>modular by region </a:t>
            </a:r>
          </a:p>
          <a:p>
            <a:pPr lvl="2"/>
            <a:r>
              <a:rPr lang="en-US" sz="2800" dirty="0" smtClean="0"/>
              <a:t>and fuel/unit </a:t>
            </a:r>
            <a:r>
              <a:rPr lang="en-US" sz="2800" dirty="0" smtClean="0"/>
              <a:t>type</a:t>
            </a:r>
          </a:p>
          <a:p>
            <a:pPr lvl="2"/>
            <a:r>
              <a:rPr lang="en-US" sz="900" dirty="0" smtClean="0"/>
              <a:t> </a:t>
            </a:r>
            <a:endParaRPr lang="en-US" sz="900" dirty="0" smtClean="0"/>
          </a:p>
          <a:p>
            <a:pPr lvl="1"/>
            <a:r>
              <a:rPr lang="en-US" sz="2800" dirty="0" smtClean="0"/>
              <a:t>	Existing </a:t>
            </a:r>
            <a:r>
              <a:rPr lang="en-US" sz="2800" dirty="0" smtClean="0"/>
              <a:t>units grown </a:t>
            </a:r>
            <a:r>
              <a:rPr lang="en-US" sz="2800" dirty="0" smtClean="0"/>
              <a:t>using </a:t>
            </a:r>
            <a:endParaRPr lang="en-US" sz="2800" dirty="0" smtClean="0"/>
          </a:p>
          <a:p>
            <a:pPr lvl="2"/>
            <a:r>
              <a:rPr lang="en-US" sz="2800" dirty="0" smtClean="0"/>
              <a:t>     hourly growth </a:t>
            </a:r>
            <a:r>
              <a:rPr lang="en-US" sz="2800" dirty="0" smtClean="0"/>
              <a:t>rates</a:t>
            </a:r>
          </a:p>
          <a:p>
            <a:pPr lvl="2"/>
            <a:r>
              <a:rPr lang="en-US" sz="2800" dirty="0" smtClean="0"/>
              <a:t>New units – activity &amp; emissions either provided by states or modeled on “high performing” existing units</a:t>
            </a:r>
            <a:endParaRPr lang="en-US" sz="2800" dirty="0" smtClean="0"/>
          </a:p>
          <a:p>
            <a:pPr lvl="2"/>
            <a:r>
              <a:rPr lang="en-US" sz="900" dirty="0" smtClean="0"/>
              <a:t> </a:t>
            </a:r>
          </a:p>
          <a:p>
            <a:pPr lvl="1"/>
            <a:r>
              <a:rPr lang="en-US" sz="2800" dirty="0" smtClean="0"/>
              <a:t>Flags &amp; re-distributes generation beyond unit capacity</a:t>
            </a:r>
          </a:p>
          <a:p>
            <a:pPr lvl="1"/>
            <a:endParaRPr lang="en-US" sz="900" dirty="0" smtClean="0"/>
          </a:p>
          <a:p>
            <a:pPr lvl="1"/>
            <a:r>
              <a:rPr lang="en-US" sz="2800" dirty="0" smtClean="0"/>
              <a:t>Checks </a:t>
            </a:r>
            <a:r>
              <a:rPr lang="en-US" sz="2800" dirty="0" smtClean="0"/>
              <a:t>for capacity deficit</a:t>
            </a:r>
          </a:p>
          <a:p>
            <a:pPr lvl="2"/>
            <a:r>
              <a:rPr lang="en-US" sz="2800" dirty="0" smtClean="0"/>
              <a:t>May generate Generation Deficit Units (GDU)</a:t>
            </a:r>
          </a:p>
          <a:p>
            <a:pPr lvl="2"/>
            <a:r>
              <a:rPr lang="en-US" sz="2800" dirty="0" smtClean="0"/>
              <a:t>GDUs handled like a new unit</a:t>
            </a:r>
            <a:endParaRPr lang="en-US" sz="2800" dirty="0" smtClean="0"/>
          </a:p>
          <a:p>
            <a:pPr lvl="1"/>
            <a:endParaRPr lang="en-US" sz="900" dirty="0" smtClean="0"/>
          </a:p>
          <a:p>
            <a:pPr lvl="1"/>
            <a:r>
              <a:rPr lang="en-US" sz="2800" dirty="0" smtClean="0"/>
              <a:t>Calculates </a:t>
            </a:r>
            <a:r>
              <a:rPr lang="en-US" sz="2800" dirty="0" smtClean="0"/>
              <a:t>spinning </a:t>
            </a:r>
            <a:r>
              <a:rPr lang="en-US" sz="2800" dirty="0" smtClean="0"/>
              <a:t>reserve – warning if inadequate</a:t>
            </a:r>
            <a:endParaRPr lang="en-US" sz="2800" dirty="0" smtClean="0"/>
          </a:p>
          <a:p>
            <a:pPr lvl="1"/>
            <a:endParaRPr lang="en-US" sz="900" dirty="0" smtClean="0"/>
          </a:p>
          <a:p>
            <a:pPr lvl="1"/>
            <a:r>
              <a:rPr lang="en-US" sz="2800" dirty="0" smtClean="0"/>
              <a:t>Emission </a:t>
            </a:r>
            <a:r>
              <a:rPr lang="en-US" sz="2800" dirty="0" smtClean="0"/>
              <a:t>calculations and cap checks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EDAF4BC-A45F-40D8-A74E-8CB19AEC7CE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12873</TotalTime>
  <Words>1617</Words>
  <Application>Microsoft Office PowerPoint</Application>
  <PresentationFormat>On-screen Show (4:3)</PresentationFormat>
  <Paragraphs>308</Paragraphs>
  <Slides>17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ERTAC Electric Generation Unit Emission Projection Tool  Methodology and Results </vt:lpstr>
      <vt:lpstr>Eastern Regional Technical Advisory Committee (ERTAC)</vt:lpstr>
      <vt:lpstr>ERTAC EGU Subcommittees  &amp; Co-Chairs </vt:lpstr>
      <vt:lpstr>How does it work? </vt:lpstr>
      <vt:lpstr>Benefits of ERTAC EGU Growth Tool</vt:lpstr>
      <vt:lpstr>ERTAC Region Map</vt:lpstr>
      <vt:lpstr>Example Growth Rate Curve</vt:lpstr>
      <vt:lpstr>Model components: Preprocessor</vt:lpstr>
      <vt:lpstr>Model components: Processor</vt:lpstr>
      <vt:lpstr>Slide 10</vt:lpstr>
      <vt:lpstr>What Does the Tool’s Main Output Look Like?</vt:lpstr>
      <vt:lpstr>Slide 12</vt:lpstr>
      <vt:lpstr>Post-Processed Results Pivot Tables -  Facility Level</vt:lpstr>
      <vt:lpstr>Pivot Table - Unit Level Example</vt:lpstr>
      <vt:lpstr>Graphical Post Processor </vt:lpstr>
      <vt:lpstr>ERTAC EGU Growth Tool - Summary</vt:lpstr>
      <vt:lpstr>Julie McDill, P.E. Mid-Atlantic Regional Air Management Association 8600 Lasalle Road, Suite 636 Baltimore, MD 21281  jmcdill@marama.org  443-901-1882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jmcdill</dc:creator>
  <cp:lastModifiedBy>jmcdill</cp:lastModifiedBy>
  <cp:revision>562</cp:revision>
  <dcterms:created xsi:type="dcterms:W3CDTF">2013-09-19T14:22:22Z</dcterms:created>
  <dcterms:modified xsi:type="dcterms:W3CDTF">2013-10-25T20:45:10Z</dcterms:modified>
</cp:coreProperties>
</file>