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Lst>
  <p:notesMasterIdLst>
    <p:notesMasterId r:id="rId25"/>
  </p:notesMasterIdLst>
  <p:handoutMasterIdLst>
    <p:handoutMasterId r:id="rId26"/>
  </p:handoutMasterIdLst>
  <p:sldIdLst>
    <p:sldId id="913" r:id="rId4"/>
    <p:sldId id="1486" r:id="rId5"/>
    <p:sldId id="1398" r:id="rId6"/>
    <p:sldId id="1399" r:id="rId7"/>
    <p:sldId id="1442" r:id="rId8"/>
    <p:sldId id="1462" r:id="rId9"/>
    <p:sldId id="1487" r:id="rId10"/>
    <p:sldId id="1493" r:id="rId11"/>
    <p:sldId id="1489" r:id="rId12"/>
    <p:sldId id="1497" r:id="rId13"/>
    <p:sldId id="1490" r:id="rId14"/>
    <p:sldId id="1458" r:id="rId15"/>
    <p:sldId id="1495" r:id="rId16"/>
    <p:sldId id="1499" r:id="rId17"/>
    <p:sldId id="1464" r:id="rId18"/>
    <p:sldId id="1496" r:id="rId19"/>
    <p:sldId id="1465" r:id="rId20"/>
    <p:sldId id="1461" r:id="rId21"/>
    <p:sldId id="1500" r:id="rId22"/>
    <p:sldId id="1474" r:id="rId23"/>
    <p:sldId id="1341" r:id="rId24"/>
  </p:sldIdLst>
  <p:sldSz cx="9144000" cy="6858000" type="screen4x3"/>
  <p:notesSz cx="6858000" cy="9117013"/>
  <p:custDataLst>
    <p:tags r:id="rId27"/>
  </p:custDataLst>
  <p:defaultTextStyle>
    <a:defPPr>
      <a:defRPr lang="en-US"/>
    </a:defPPr>
    <a:lvl1pPr algn="l" rtl="0" fontAlgn="base">
      <a:spcBef>
        <a:spcPct val="0"/>
      </a:spcBef>
      <a:spcAft>
        <a:spcPct val="0"/>
      </a:spcAft>
      <a:defRPr sz="20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b="1" kern="1200">
        <a:solidFill>
          <a:schemeClr val="tx1"/>
        </a:solidFill>
        <a:latin typeface="Times New Roman" pitchFamily="18" charset="0"/>
        <a:ea typeface="+mn-ea"/>
        <a:cs typeface="Arial" charset="0"/>
      </a:defRPr>
    </a:lvl5pPr>
    <a:lvl6pPr marL="2286000" algn="l" defTabSz="914400" rtl="0" eaLnBrk="1" latinLnBrk="0" hangingPunct="1">
      <a:defRPr sz="2000" b="1" kern="1200">
        <a:solidFill>
          <a:schemeClr val="tx1"/>
        </a:solidFill>
        <a:latin typeface="Times New Roman" pitchFamily="18" charset="0"/>
        <a:ea typeface="+mn-ea"/>
        <a:cs typeface="Arial" charset="0"/>
      </a:defRPr>
    </a:lvl6pPr>
    <a:lvl7pPr marL="2743200" algn="l" defTabSz="914400" rtl="0" eaLnBrk="1" latinLnBrk="0" hangingPunct="1">
      <a:defRPr sz="2000" b="1" kern="1200">
        <a:solidFill>
          <a:schemeClr val="tx1"/>
        </a:solidFill>
        <a:latin typeface="Times New Roman" pitchFamily="18" charset="0"/>
        <a:ea typeface="+mn-ea"/>
        <a:cs typeface="Arial" charset="0"/>
      </a:defRPr>
    </a:lvl7pPr>
    <a:lvl8pPr marL="3200400" algn="l" defTabSz="914400" rtl="0" eaLnBrk="1" latinLnBrk="0" hangingPunct="1">
      <a:defRPr sz="2000" b="1" kern="1200">
        <a:solidFill>
          <a:schemeClr val="tx1"/>
        </a:solidFill>
        <a:latin typeface="Times New Roman" pitchFamily="18" charset="0"/>
        <a:ea typeface="+mn-ea"/>
        <a:cs typeface="Arial" charset="0"/>
      </a:defRPr>
    </a:lvl8pPr>
    <a:lvl9pPr marL="3657600" algn="l" defTabSz="914400" rtl="0" eaLnBrk="1" latinLnBrk="0" hangingPunct="1">
      <a:defRPr sz="20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050"/>
    <a:srgbClr val="FF0000"/>
    <a:srgbClr val="FF3300"/>
    <a:srgbClr val="FFFF66"/>
    <a:srgbClr val="FF0066"/>
    <a:srgbClr val="CC3300"/>
    <a:srgbClr val="008000"/>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81026" autoAdjust="0"/>
  </p:normalViewPr>
  <p:slideViewPr>
    <p:cSldViewPr snapToGrid="0">
      <p:cViewPr>
        <p:scale>
          <a:sx n="70" d="100"/>
          <a:sy n="70" d="100"/>
        </p:scale>
        <p:origin x="-534" y="-78"/>
      </p:cViewPr>
      <p:guideLst>
        <p:guide orient="horz" pos="6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864" y="1680"/>
      </p:cViewPr>
      <p:guideLst>
        <p:guide orient="horz" pos="2872"/>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lat_2\AppData\Local\Microsoft\Windows\Temporary%20Internet%20Files\Content.IE5\3B5B784T\CMAQ%20Performanc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837729658792831"/>
          <c:y val="5.1400554097404488E-2"/>
          <c:w val="0.56550743657043234"/>
          <c:h val="0.68276939340915799"/>
        </c:manualLayout>
      </c:layout>
      <c:scatterChart>
        <c:scatterStyle val="lineMarker"/>
        <c:ser>
          <c:idx val="0"/>
          <c:order val="0"/>
          <c:tx>
            <c:strRef>
              <c:f>Tests!$V$2</c:f>
              <c:strCache>
                <c:ptCount val="1"/>
                <c:pt idx="0">
                  <c:v>BENCH</c:v>
                </c:pt>
              </c:strCache>
            </c:strRef>
          </c:tx>
          <c:spPr>
            <a:ln w="12700">
              <a:prstDash val="sysDash"/>
            </a:ln>
          </c:spPr>
          <c:marker>
            <c:symbol val="diamond"/>
            <c:size val="3"/>
          </c:marker>
          <c:xVal>
            <c:numRef>
              <c:f>Tests!$A$3:$A$131</c:f>
              <c:numCache>
                <c:formatCode>h:mm;@</c:formatCode>
                <c:ptCount val="129"/>
                <c:pt idx="0">
                  <c:v>39140.875</c:v>
                </c:pt>
                <c:pt idx="1">
                  <c:v>39140.885416666664</c:v>
                </c:pt>
                <c:pt idx="2">
                  <c:v>39140.895833333285</c:v>
                </c:pt>
                <c:pt idx="3">
                  <c:v>39140.906250000015</c:v>
                </c:pt>
                <c:pt idx="4">
                  <c:v>39140.916666666701</c:v>
                </c:pt>
                <c:pt idx="5">
                  <c:v>39140.927083333278</c:v>
                </c:pt>
                <c:pt idx="6">
                  <c:v>39140.9375</c:v>
                </c:pt>
                <c:pt idx="7">
                  <c:v>39140.947916666599</c:v>
                </c:pt>
                <c:pt idx="8">
                  <c:v>39140.958333333299</c:v>
                </c:pt>
                <c:pt idx="9">
                  <c:v>39140.96875</c:v>
                </c:pt>
                <c:pt idx="10">
                  <c:v>39140.979166666584</c:v>
                </c:pt>
                <c:pt idx="11">
                  <c:v>39140.989583333285</c:v>
                </c:pt>
                <c:pt idx="12">
                  <c:v>39141</c:v>
                </c:pt>
                <c:pt idx="13">
                  <c:v>39141.010416666599</c:v>
                </c:pt>
                <c:pt idx="14">
                  <c:v>39141.020833333285</c:v>
                </c:pt>
                <c:pt idx="15">
                  <c:v>39141.03125</c:v>
                </c:pt>
                <c:pt idx="16">
                  <c:v>39141.041666666584</c:v>
                </c:pt>
                <c:pt idx="17">
                  <c:v>39141.052083333285</c:v>
                </c:pt>
                <c:pt idx="18">
                  <c:v>39141.0625</c:v>
                </c:pt>
                <c:pt idx="19">
                  <c:v>39141.072916666599</c:v>
                </c:pt>
                <c:pt idx="20">
                  <c:v>39141.083333333285</c:v>
                </c:pt>
                <c:pt idx="21">
                  <c:v>39141.093749999884</c:v>
                </c:pt>
                <c:pt idx="22">
                  <c:v>39141.104166666584</c:v>
                </c:pt>
                <c:pt idx="23">
                  <c:v>39141.114583333285</c:v>
                </c:pt>
                <c:pt idx="24">
                  <c:v>39141.124999999898</c:v>
                </c:pt>
                <c:pt idx="25">
                  <c:v>39141.135416666584</c:v>
                </c:pt>
                <c:pt idx="26">
                  <c:v>39141.145833333285</c:v>
                </c:pt>
                <c:pt idx="27">
                  <c:v>39141.15624999992</c:v>
                </c:pt>
                <c:pt idx="28">
                  <c:v>39141.166666666584</c:v>
                </c:pt>
                <c:pt idx="29">
                  <c:v>39141.177083333278</c:v>
                </c:pt>
                <c:pt idx="30">
                  <c:v>39141.187499999898</c:v>
                </c:pt>
                <c:pt idx="31">
                  <c:v>39141.197916666584</c:v>
                </c:pt>
                <c:pt idx="32">
                  <c:v>39141.208333333285</c:v>
                </c:pt>
                <c:pt idx="33">
                  <c:v>39141.218749999898</c:v>
                </c:pt>
                <c:pt idx="34">
                  <c:v>39141.229166666577</c:v>
                </c:pt>
                <c:pt idx="35">
                  <c:v>39141.239583333183</c:v>
                </c:pt>
                <c:pt idx="36">
                  <c:v>39141.249999999898</c:v>
                </c:pt>
                <c:pt idx="37">
                  <c:v>39141.260416666584</c:v>
                </c:pt>
                <c:pt idx="38">
                  <c:v>39141.270833333198</c:v>
                </c:pt>
                <c:pt idx="39">
                  <c:v>39141.281249999898</c:v>
                </c:pt>
                <c:pt idx="40">
                  <c:v>39141.291666666577</c:v>
                </c:pt>
                <c:pt idx="41">
                  <c:v>39141.302083333198</c:v>
                </c:pt>
                <c:pt idx="42">
                  <c:v>39141.31249999992</c:v>
                </c:pt>
                <c:pt idx="43">
                  <c:v>39141.322916666599</c:v>
                </c:pt>
                <c:pt idx="44">
                  <c:v>39141.333333333198</c:v>
                </c:pt>
                <c:pt idx="45">
                  <c:v>39141.343749999898</c:v>
                </c:pt>
                <c:pt idx="46">
                  <c:v>39141.354166666599</c:v>
                </c:pt>
                <c:pt idx="47">
                  <c:v>39141.364583333198</c:v>
                </c:pt>
                <c:pt idx="48">
                  <c:v>39141.37499999992</c:v>
                </c:pt>
                <c:pt idx="49">
                  <c:v>39141.385416666497</c:v>
                </c:pt>
                <c:pt idx="50">
                  <c:v>39141.395833333198</c:v>
                </c:pt>
                <c:pt idx="51">
                  <c:v>39141.40624999992</c:v>
                </c:pt>
                <c:pt idx="52">
                  <c:v>39141.416666666497</c:v>
                </c:pt>
                <c:pt idx="53">
                  <c:v>39141.427083333183</c:v>
                </c:pt>
                <c:pt idx="54">
                  <c:v>39141.437499999898</c:v>
                </c:pt>
                <c:pt idx="55">
                  <c:v>39141.447916666497</c:v>
                </c:pt>
                <c:pt idx="56">
                  <c:v>39141.458333333212</c:v>
                </c:pt>
                <c:pt idx="57">
                  <c:v>39141.468749999898</c:v>
                </c:pt>
                <c:pt idx="58">
                  <c:v>39141.479166666482</c:v>
                </c:pt>
                <c:pt idx="59">
                  <c:v>39141.489583333198</c:v>
                </c:pt>
                <c:pt idx="60">
                  <c:v>39141.499999999898</c:v>
                </c:pt>
                <c:pt idx="61">
                  <c:v>39141.510416666497</c:v>
                </c:pt>
                <c:pt idx="62">
                  <c:v>39141.520833333198</c:v>
                </c:pt>
                <c:pt idx="63">
                  <c:v>39141.531249999811</c:v>
                </c:pt>
                <c:pt idx="64">
                  <c:v>39141.541666666482</c:v>
                </c:pt>
                <c:pt idx="65">
                  <c:v>39141.552083333198</c:v>
                </c:pt>
                <c:pt idx="66">
                  <c:v>39141.562499999898</c:v>
                </c:pt>
                <c:pt idx="67">
                  <c:v>39141.572916666599</c:v>
                </c:pt>
                <c:pt idx="68">
                  <c:v>39141.583333333285</c:v>
                </c:pt>
                <c:pt idx="69">
                  <c:v>39141.593749999985</c:v>
                </c:pt>
                <c:pt idx="70">
                  <c:v>39141.604166666679</c:v>
                </c:pt>
                <c:pt idx="71">
                  <c:v>39141.614583333401</c:v>
                </c:pt>
                <c:pt idx="72">
                  <c:v>39141.625000000087</c:v>
                </c:pt>
                <c:pt idx="73">
                  <c:v>39141.635416666788</c:v>
                </c:pt>
                <c:pt idx="74">
                  <c:v>39141.645833333503</c:v>
                </c:pt>
                <c:pt idx="75">
                  <c:v>39141.656250000211</c:v>
                </c:pt>
                <c:pt idx="76">
                  <c:v>39141.666666666883</c:v>
                </c:pt>
                <c:pt idx="77">
                  <c:v>39141.677083333583</c:v>
                </c:pt>
                <c:pt idx="78">
                  <c:v>39141.687500000284</c:v>
                </c:pt>
                <c:pt idx="79">
                  <c:v>39141.697916666984</c:v>
                </c:pt>
                <c:pt idx="80">
                  <c:v>39141.7083333337</c:v>
                </c:pt>
                <c:pt idx="81">
                  <c:v>39141.7187500004</c:v>
                </c:pt>
                <c:pt idx="82">
                  <c:v>39141.729166667072</c:v>
                </c:pt>
                <c:pt idx="83">
                  <c:v>39141.739583333787</c:v>
                </c:pt>
                <c:pt idx="84">
                  <c:v>39141.750000000502</c:v>
                </c:pt>
                <c:pt idx="85">
                  <c:v>39141.760416667181</c:v>
                </c:pt>
                <c:pt idx="86">
                  <c:v>39141.770833333903</c:v>
                </c:pt>
                <c:pt idx="87">
                  <c:v>39141.781250000597</c:v>
                </c:pt>
                <c:pt idx="88">
                  <c:v>39141.791666667261</c:v>
                </c:pt>
                <c:pt idx="89">
                  <c:v>39141.802083333998</c:v>
                </c:pt>
                <c:pt idx="90">
                  <c:v>39141.812500000698</c:v>
                </c:pt>
                <c:pt idx="91">
                  <c:v>39141.822916667385</c:v>
                </c:pt>
                <c:pt idx="92">
                  <c:v>39141.833333334114</c:v>
                </c:pt>
                <c:pt idx="93">
                  <c:v>39141.8437500008</c:v>
                </c:pt>
                <c:pt idx="94">
                  <c:v>39141.854166667501</c:v>
                </c:pt>
                <c:pt idx="95">
                  <c:v>39141.864583334202</c:v>
                </c:pt>
                <c:pt idx="96">
                  <c:v>39141.875000000902</c:v>
                </c:pt>
                <c:pt idx="97">
                  <c:v>39141.885416667596</c:v>
                </c:pt>
                <c:pt idx="98">
                  <c:v>39141.895833334303</c:v>
                </c:pt>
                <c:pt idx="99">
                  <c:v>39141.906250001011</c:v>
                </c:pt>
                <c:pt idx="100">
                  <c:v>39141.916666667683</c:v>
                </c:pt>
                <c:pt idx="101">
                  <c:v>39141.927083334383</c:v>
                </c:pt>
                <c:pt idx="102">
                  <c:v>39141.937500001084</c:v>
                </c:pt>
                <c:pt idx="103">
                  <c:v>39141.947916667785</c:v>
                </c:pt>
                <c:pt idx="104">
                  <c:v>39141.958333334529</c:v>
                </c:pt>
                <c:pt idx="105">
                  <c:v>39141.968750001186</c:v>
                </c:pt>
                <c:pt idx="106">
                  <c:v>39141.979166667887</c:v>
                </c:pt>
                <c:pt idx="107">
                  <c:v>39141.989583334602</c:v>
                </c:pt>
                <c:pt idx="108">
                  <c:v>39142.000000001288</c:v>
                </c:pt>
                <c:pt idx="109">
                  <c:v>39142.010416668003</c:v>
                </c:pt>
                <c:pt idx="110">
                  <c:v>39142.020833334696</c:v>
                </c:pt>
                <c:pt idx="111">
                  <c:v>39142.031250001382</c:v>
                </c:pt>
                <c:pt idx="112">
                  <c:v>39142.041666668083</c:v>
                </c:pt>
                <c:pt idx="113">
                  <c:v>39142.052083334798</c:v>
                </c:pt>
                <c:pt idx="114">
                  <c:v>39142.062500001484</c:v>
                </c:pt>
                <c:pt idx="115">
                  <c:v>39142.072916668199</c:v>
                </c:pt>
                <c:pt idx="116">
                  <c:v>39142.083333334915</c:v>
                </c:pt>
                <c:pt idx="117">
                  <c:v>39142.093750001579</c:v>
                </c:pt>
                <c:pt idx="118">
                  <c:v>39142.104166668287</c:v>
                </c:pt>
                <c:pt idx="119">
                  <c:v>39142.114583335002</c:v>
                </c:pt>
                <c:pt idx="120">
                  <c:v>39142.125000001673</c:v>
                </c:pt>
                <c:pt idx="121">
                  <c:v>39142.135416668389</c:v>
                </c:pt>
                <c:pt idx="122">
                  <c:v>39142.145833335097</c:v>
                </c:pt>
                <c:pt idx="123">
                  <c:v>39142.156250001797</c:v>
                </c:pt>
                <c:pt idx="124">
                  <c:v>39142.166666668483</c:v>
                </c:pt>
                <c:pt idx="125">
                  <c:v>39142.177083335184</c:v>
                </c:pt>
                <c:pt idx="126">
                  <c:v>39142.187500001884</c:v>
                </c:pt>
                <c:pt idx="127">
                  <c:v>39142.197916668585</c:v>
                </c:pt>
                <c:pt idx="128">
                  <c:v>39142.208333333336</c:v>
                </c:pt>
              </c:numCache>
            </c:numRef>
          </c:xVal>
          <c:yVal>
            <c:numRef>
              <c:f>Tests!$V$3:$V$131</c:f>
              <c:numCache>
                <c:formatCode>0.00</c:formatCode>
                <c:ptCount val="129"/>
                <c:pt idx="0">
                  <c:v>14.798991199999998</c:v>
                </c:pt>
                <c:pt idx="1">
                  <c:v>21.926555629999999</c:v>
                </c:pt>
                <c:pt idx="2">
                  <c:v>23.922325129999994</c:v>
                </c:pt>
                <c:pt idx="3">
                  <c:v>22.746759409999992</c:v>
                </c:pt>
                <c:pt idx="4">
                  <c:v>20.488283160000002</c:v>
                </c:pt>
                <c:pt idx="5">
                  <c:v>20.788627619999989</c:v>
                </c:pt>
                <c:pt idx="6">
                  <c:v>23.127868650000014</c:v>
                </c:pt>
                <c:pt idx="7">
                  <c:v>26.158018110000008</c:v>
                </c:pt>
                <c:pt idx="8">
                  <c:v>31.017730709999999</c:v>
                </c:pt>
                <c:pt idx="9">
                  <c:v>36.887649539999984</c:v>
                </c:pt>
                <c:pt idx="10">
                  <c:v>39.636028290000013</c:v>
                </c:pt>
                <c:pt idx="11">
                  <c:v>40.46549606</c:v>
                </c:pt>
                <c:pt idx="12">
                  <c:v>40.378120420000002</c:v>
                </c:pt>
                <c:pt idx="13">
                  <c:v>39.939418790000012</c:v>
                </c:pt>
                <c:pt idx="14">
                  <c:v>39.545833590000001</c:v>
                </c:pt>
                <c:pt idx="15">
                  <c:v>39.099746700000011</c:v>
                </c:pt>
                <c:pt idx="16">
                  <c:v>38.592426300000014</c:v>
                </c:pt>
                <c:pt idx="17">
                  <c:v>37.999923710000012</c:v>
                </c:pt>
                <c:pt idx="18">
                  <c:v>37.605606080000001</c:v>
                </c:pt>
                <c:pt idx="19">
                  <c:v>38.318378450000004</c:v>
                </c:pt>
                <c:pt idx="20">
                  <c:v>38.935264589999996</c:v>
                </c:pt>
                <c:pt idx="21">
                  <c:v>39.563686369999999</c:v>
                </c:pt>
                <c:pt idx="22">
                  <c:v>39.330310820000015</c:v>
                </c:pt>
                <c:pt idx="23">
                  <c:v>39.623020170000011</c:v>
                </c:pt>
                <c:pt idx="24">
                  <c:v>39.914550779999999</c:v>
                </c:pt>
                <c:pt idx="25">
                  <c:v>40.02408981</c:v>
                </c:pt>
                <c:pt idx="26">
                  <c:v>40.482540130000011</c:v>
                </c:pt>
                <c:pt idx="27">
                  <c:v>41.15979385</c:v>
                </c:pt>
                <c:pt idx="28">
                  <c:v>41.874080659999983</c:v>
                </c:pt>
                <c:pt idx="29">
                  <c:v>42.451015469999994</c:v>
                </c:pt>
                <c:pt idx="30">
                  <c:v>42.88401794</c:v>
                </c:pt>
                <c:pt idx="31">
                  <c:v>43.253200530000001</c:v>
                </c:pt>
                <c:pt idx="32">
                  <c:v>43.593715670000016</c:v>
                </c:pt>
                <c:pt idx="33">
                  <c:v>44.406272890000011</c:v>
                </c:pt>
                <c:pt idx="34">
                  <c:v>45.806003569999994</c:v>
                </c:pt>
                <c:pt idx="35">
                  <c:v>47.312423709999997</c:v>
                </c:pt>
                <c:pt idx="36">
                  <c:v>47.608512880000021</c:v>
                </c:pt>
                <c:pt idx="37">
                  <c:v>46.218715670000016</c:v>
                </c:pt>
                <c:pt idx="38">
                  <c:v>44.041149140000002</c:v>
                </c:pt>
                <c:pt idx="39">
                  <c:v>41.95282744999998</c:v>
                </c:pt>
                <c:pt idx="40">
                  <c:v>40.068393710000016</c:v>
                </c:pt>
                <c:pt idx="41">
                  <c:v>38.105220790000011</c:v>
                </c:pt>
                <c:pt idx="42">
                  <c:v>36.220497130000012</c:v>
                </c:pt>
                <c:pt idx="43">
                  <c:v>34.483482359999996</c:v>
                </c:pt>
                <c:pt idx="44">
                  <c:v>32.96170807</c:v>
                </c:pt>
                <c:pt idx="45">
                  <c:v>31.5541935</c:v>
                </c:pt>
                <c:pt idx="46">
                  <c:v>30.200138089999992</c:v>
                </c:pt>
                <c:pt idx="47">
                  <c:v>29.052709579999981</c:v>
                </c:pt>
                <c:pt idx="48">
                  <c:v>28.16636467</c:v>
                </c:pt>
                <c:pt idx="49">
                  <c:v>27.640079499999999</c:v>
                </c:pt>
                <c:pt idx="50">
                  <c:v>27.465496059999989</c:v>
                </c:pt>
                <c:pt idx="51">
                  <c:v>27.55134773</c:v>
                </c:pt>
                <c:pt idx="52">
                  <c:v>27.818151470000007</c:v>
                </c:pt>
                <c:pt idx="53">
                  <c:v>28.431976320000008</c:v>
                </c:pt>
                <c:pt idx="54">
                  <c:v>29.28267859999999</c:v>
                </c:pt>
                <c:pt idx="55">
                  <c:v>30.286073679999991</c:v>
                </c:pt>
                <c:pt idx="56">
                  <c:v>31.3953743</c:v>
                </c:pt>
                <c:pt idx="57">
                  <c:v>32.536155700000016</c:v>
                </c:pt>
                <c:pt idx="58">
                  <c:v>33.632175450000013</c:v>
                </c:pt>
                <c:pt idx="59">
                  <c:v>34.187755580000001</c:v>
                </c:pt>
                <c:pt idx="60">
                  <c:v>34.853218079999998</c:v>
                </c:pt>
                <c:pt idx="61">
                  <c:v>28.742420199999991</c:v>
                </c:pt>
                <c:pt idx="62">
                  <c:v>28.455026629999988</c:v>
                </c:pt>
                <c:pt idx="63">
                  <c:v>28.734050750000016</c:v>
                </c:pt>
                <c:pt idx="64">
                  <c:v>23.604064940000008</c:v>
                </c:pt>
                <c:pt idx="65">
                  <c:v>27.71430969</c:v>
                </c:pt>
                <c:pt idx="66">
                  <c:v>27.808637619999988</c:v>
                </c:pt>
                <c:pt idx="67">
                  <c:v>26.236371989999999</c:v>
                </c:pt>
                <c:pt idx="68">
                  <c:v>23.821571349999999</c:v>
                </c:pt>
                <c:pt idx="69">
                  <c:v>20.797664640000001</c:v>
                </c:pt>
                <c:pt idx="70">
                  <c:v>18.768190379999989</c:v>
                </c:pt>
                <c:pt idx="71">
                  <c:v>16.924726489999991</c:v>
                </c:pt>
                <c:pt idx="72">
                  <c:v>15.84198189</c:v>
                </c:pt>
                <c:pt idx="73">
                  <c:v>14.802367210000003</c:v>
                </c:pt>
                <c:pt idx="74">
                  <c:v>12.362512590000007</c:v>
                </c:pt>
                <c:pt idx="75">
                  <c:v>11.388158799999999</c:v>
                </c:pt>
                <c:pt idx="76">
                  <c:v>10.46932793</c:v>
                </c:pt>
                <c:pt idx="77">
                  <c:v>10.091068269999999</c:v>
                </c:pt>
                <c:pt idx="78">
                  <c:v>10.015119550000003</c:v>
                </c:pt>
                <c:pt idx="79">
                  <c:v>10.147817610000001</c:v>
                </c:pt>
                <c:pt idx="80">
                  <c:v>10.89477158</c:v>
                </c:pt>
                <c:pt idx="81">
                  <c:v>12.460449220000008</c:v>
                </c:pt>
                <c:pt idx="82">
                  <c:v>13.960594180000005</c:v>
                </c:pt>
                <c:pt idx="83">
                  <c:v>14.335077290000003</c:v>
                </c:pt>
                <c:pt idx="84">
                  <c:v>13.432008740000001</c:v>
                </c:pt>
                <c:pt idx="85">
                  <c:v>11.408616070000004</c:v>
                </c:pt>
                <c:pt idx="86">
                  <c:v>9.6389436719999999</c:v>
                </c:pt>
                <c:pt idx="87">
                  <c:v>9.0923032760000027</c:v>
                </c:pt>
                <c:pt idx="88">
                  <c:v>9.252308846</c:v>
                </c:pt>
                <c:pt idx="89">
                  <c:v>9.6042652129999997</c:v>
                </c:pt>
                <c:pt idx="90">
                  <c:v>10.092015270000003</c:v>
                </c:pt>
                <c:pt idx="91">
                  <c:v>11.342137340000004</c:v>
                </c:pt>
                <c:pt idx="92">
                  <c:v>14.415175440000001</c:v>
                </c:pt>
                <c:pt idx="93">
                  <c:v>19.775964739999999</c:v>
                </c:pt>
                <c:pt idx="94">
                  <c:v>26.407135010000001</c:v>
                </c:pt>
                <c:pt idx="95">
                  <c:v>31.799016949999988</c:v>
                </c:pt>
                <c:pt idx="96">
                  <c:v>34.504844669999983</c:v>
                </c:pt>
                <c:pt idx="97">
                  <c:v>35.377170559999996</c:v>
                </c:pt>
                <c:pt idx="98">
                  <c:v>35.745666499999999</c:v>
                </c:pt>
                <c:pt idx="99">
                  <c:v>36.062755580000015</c:v>
                </c:pt>
                <c:pt idx="100">
                  <c:v>36.790985110000015</c:v>
                </c:pt>
                <c:pt idx="101">
                  <c:v>38.876873019999998</c:v>
                </c:pt>
                <c:pt idx="102">
                  <c:v>40.791042330000018</c:v>
                </c:pt>
                <c:pt idx="103">
                  <c:v>43.466400150000005</c:v>
                </c:pt>
                <c:pt idx="104">
                  <c:v>47.165122990000029</c:v>
                </c:pt>
                <c:pt idx="105">
                  <c:v>51.449577330000011</c:v>
                </c:pt>
                <c:pt idx="106">
                  <c:v>55.277900700000011</c:v>
                </c:pt>
                <c:pt idx="107">
                  <c:v>56.656597140000002</c:v>
                </c:pt>
                <c:pt idx="108">
                  <c:v>54.773609159999999</c:v>
                </c:pt>
                <c:pt idx="109">
                  <c:v>51.937179569999998</c:v>
                </c:pt>
                <c:pt idx="110">
                  <c:v>49.372024539999998</c:v>
                </c:pt>
                <c:pt idx="111">
                  <c:v>45.886722559999995</c:v>
                </c:pt>
                <c:pt idx="112">
                  <c:v>42.104785920000012</c:v>
                </c:pt>
                <c:pt idx="113">
                  <c:v>39.675975800000018</c:v>
                </c:pt>
                <c:pt idx="114">
                  <c:v>38.104812620000011</c:v>
                </c:pt>
                <c:pt idx="115">
                  <c:v>36.753559110000012</c:v>
                </c:pt>
                <c:pt idx="116">
                  <c:v>35.467929840000011</c:v>
                </c:pt>
                <c:pt idx="117">
                  <c:v>34.381073000000001</c:v>
                </c:pt>
                <c:pt idx="118">
                  <c:v>33.259010310000015</c:v>
                </c:pt>
                <c:pt idx="119">
                  <c:v>32.056236269999999</c:v>
                </c:pt>
                <c:pt idx="120">
                  <c:v>31.45462607999999</c:v>
                </c:pt>
                <c:pt idx="121">
                  <c:v>31.550998690000007</c:v>
                </c:pt>
                <c:pt idx="122">
                  <c:v>31.690322879999989</c:v>
                </c:pt>
                <c:pt idx="123">
                  <c:v>32.156726840000012</c:v>
                </c:pt>
                <c:pt idx="124">
                  <c:v>33.016651150000001</c:v>
                </c:pt>
                <c:pt idx="125">
                  <c:v>35.58606339</c:v>
                </c:pt>
                <c:pt idx="126">
                  <c:v>38.215015410000014</c:v>
                </c:pt>
                <c:pt idx="127">
                  <c:v>41.596237180000003</c:v>
                </c:pt>
                <c:pt idx="128">
                  <c:v>43.813312530000012</c:v>
                </c:pt>
              </c:numCache>
            </c:numRef>
          </c:yVal>
        </c:ser>
        <c:ser>
          <c:idx val="2"/>
          <c:order val="1"/>
          <c:tx>
            <c:strRef>
              <c:f>Tests!$W$2</c:f>
              <c:strCache>
                <c:ptCount val="1"/>
                <c:pt idx="0">
                  <c:v>EMIS</c:v>
                </c:pt>
              </c:strCache>
            </c:strRef>
          </c:tx>
          <c:spPr>
            <a:ln w="12700">
              <a:solidFill>
                <a:srgbClr val="C00000"/>
              </a:solidFill>
              <a:prstDash val="sysDash"/>
            </a:ln>
          </c:spPr>
          <c:marker>
            <c:symbol val="diamond"/>
            <c:size val="3"/>
            <c:spPr>
              <a:solidFill>
                <a:srgbClr val="C00000"/>
              </a:solidFill>
              <a:ln>
                <a:solidFill>
                  <a:srgbClr val="C00000"/>
                </a:solidFill>
              </a:ln>
            </c:spPr>
          </c:marker>
          <c:xVal>
            <c:numRef>
              <c:f>Tests!$A$3:$A$131</c:f>
              <c:numCache>
                <c:formatCode>h:mm;@</c:formatCode>
                <c:ptCount val="129"/>
                <c:pt idx="0">
                  <c:v>39140.875</c:v>
                </c:pt>
                <c:pt idx="1">
                  <c:v>39140.885416666664</c:v>
                </c:pt>
                <c:pt idx="2">
                  <c:v>39140.895833333285</c:v>
                </c:pt>
                <c:pt idx="3">
                  <c:v>39140.906250000015</c:v>
                </c:pt>
                <c:pt idx="4">
                  <c:v>39140.916666666701</c:v>
                </c:pt>
                <c:pt idx="5">
                  <c:v>39140.927083333278</c:v>
                </c:pt>
                <c:pt idx="6">
                  <c:v>39140.9375</c:v>
                </c:pt>
                <c:pt idx="7">
                  <c:v>39140.947916666599</c:v>
                </c:pt>
                <c:pt idx="8">
                  <c:v>39140.958333333299</c:v>
                </c:pt>
                <c:pt idx="9">
                  <c:v>39140.96875</c:v>
                </c:pt>
                <c:pt idx="10">
                  <c:v>39140.979166666584</c:v>
                </c:pt>
                <c:pt idx="11">
                  <c:v>39140.989583333285</c:v>
                </c:pt>
                <c:pt idx="12">
                  <c:v>39141</c:v>
                </c:pt>
                <c:pt idx="13">
                  <c:v>39141.010416666599</c:v>
                </c:pt>
                <c:pt idx="14">
                  <c:v>39141.020833333285</c:v>
                </c:pt>
                <c:pt idx="15">
                  <c:v>39141.03125</c:v>
                </c:pt>
                <c:pt idx="16">
                  <c:v>39141.041666666584</c:v>
                </c:pt>
                <c:pt idx="17">
                  <c:v>39141.052083333285</c:v>
                </c:pt>
                <c:pt idx="18">
                  <c:v>39141.0625</c:v>
                </c:pt>
                <c:pt idx="19">
                  <c:v>39141.072916666599</c:v>
                </c:pt>
                <c:pt idx="20">
                  <c:v>39141.083333333285</c:v>
                </c:pt>
                <c:pt idx="21">
                  <c:v>39141.093749999884</c:v>
                </c:pt>
                <c:pt idx="22">
                  <c:v>39141.104166666584</c:v>
                </c:pt>
                <c:pt idx="23">
                  <c:v>39141.114583333285</c:v>
                </c:pt>
                <c:pt idx="24">
                  <c:v>39141.124999999898</c:v>
                </c:pt>
                <c:pt idx="25">
                  <c:v>39141.135416666584</c:v>
                </c:pt>
                <c:pt idx="26">
                  <c:v>39141.145833333285</c:v>
                </c:pt>
                <c:pt idx="27">
                  <c:v>39141.15624999992</c:v>
                </c:pt>
                <c:pt idx="28">
                  <c:v>39141.166666666584</c:v>
                </c:pt>
                <c:pt idx="29">
                  <c:v>39141.177083333278</c:v>
                </c:pt>
                <c:pt idx="30">
                  <c:v>39141.187499999898</c:v>
                </c:pt>
                <c:pt idx="31">
                  <c:v>39141.197916666584</c:v>
                </c:pt>
                <c:pt idx="32">
                  <c:v>39141.208333333285</c:v>
                </c:pt>
                <c:pt idx="33">
                  <c:v>39141.218749999898</c:v>
                </c:pt>
                <c:pt idx="34">
                  <c:v>39141.229166666577</c:v>
                </c:pt>
                <c:pt idx="35">
                  <c:v>39141.239583333183</c:v>
                </c:pt>
                <c:pt idx="36">
                  <c:v>39141.249999999898</c:v>
                </c:pt>
                <c:pt idx="37">
                  <c:v>39141.260416666584</c:v>
                </c:pt>
                <c:pt idx="38">
                  <c:v>39141.270833333198</c:v>
                </c:pt>
                <c:pt idx="39">
                  <c:v>39141.281249999898</c:v>
                </c:pt>
                <c:pt idx="40">
                  <c:v>39141.291666666577</c:v>
                </c:pt>
                <c:pt idx="41">
                  <c:v>39141.302083333198</c:v>
                </c:pt>
                <c:pt idx="42">
                  <c:v>39141.31249999992</c:v>
                </c:pt>
                <c:pt idx="43">
                  <c:v>39141.322916666599</c:v>
                </c:pt>
                <c:pt idx="44">
                  <c:v>39141.333333333198</c:v>
                </c:pt>
                <c:pt idx="45">
                  <c:v>39141.343749999898</c:v>
                </c:pt>
                <c:pt idx="46">
                  <c:v>39141.354166666599</c:v>
                </c:pt>
                <c:pt idx="47">
                  <c:v>39141.364583333198</c:v>
                </c:pt>
                <c:pt idx="48">
                  <c:v>39141.37499999992</c:v>
                </c:pt>
                <c:pt idx="49">
                  <c:v>39141.385416666497</c:v>
                </c:pt>
                <c:pt idx="50">
                  <c:v>39141.395833333198</c:v>
                </c:pt>
                <c:pt idx="51">
                  <c:v>39141.40624999992</c:v>
                </c:pt>
                <c:pt idx="52">
                  <c:v>39141.416666666497</c:v>
                </c:pt>
                <c:pt idx="53">
                  <c:v>39141.427083333183</c:v>
                </c:pt>
                <c:pt idx="54">
                  <c:v>39141.437499999898</c:v>
                </c:pt>
                <c:pt idx="55">
                  <c:v>39141.447916666497</c:v>
                </c:pt>
                <c:pt idx="56">
                  <c:v>39141.458333333212</c:v>
                </c:pt>
                <c:pt idx="57">
                  <c:v>39141.468749999898</c:v>
                </c:pt>
                <c:pt idx="58">
                  <c:v>39141.479166666482</c:v>
                </c:pt>
                <c:pt idx="59">
                  <c:v>39141.489583333198</c:v>
                </c:pt>
                <c:pt idx="60">
                  <c:v>39141.499999999898</c:v>
                </c:pt>
                <c:pt idx="61">
                  <c:v>39141.510416666497</c:v>
                </c:pt>
                <c:pt idx="62">
                  <c:v>39141.520833333198</c:v>
                </c:pt>
                <c:pt idx="63">
                  <c:v>39141.531249999811</c:v>
                </c:pt>
                <c:pt idx="64">
                  <c:v>39141.541666666482</c:v>
                </c:pt>
                <c:pt idx="65">
                  <c:v>39141.552083333198</c:v>
                </c:pt>
                <c:pt idx="66">
                  <c:v>39141.562499999898</c:v>
                </c:pt>
                <c:pt idx="67">
                  <c:v>39141.572916666599</c:v>
                </c:pt>
                <c:pt idx="68">
                  <c:v>39141.583333333285</c:v>
                </c:pt>
                <c:pt idx="69">
                  <c:v>39141.593749999985</c:v>
                </c:pt>
                <c:pt idx="70">
                  <c:v>39141.604166666679</c:v>
                </c:pt>
                <c:pt idx="71">
                  <c:v>39141.614583333401</c:v>
                </c:pt>
                <c:pt idx="72">
                  <c:v>39141.625000000087</c:v>
                </c:pt>
                <c:pt idx="73">
                  <c:v>39141.635416666788</c:v>
                </c:pt>
                <c:pt idx="74">
                  <c:v>39141.645833333503</c:v>
                </c:pt>
                <c:pt idx="75">
                  <c:v>39141.656250000211</c:v>
                </c:pt>
                <c:pt idx="76">
                  <c:v>39141.666666666883</c:v>
                </c:pt>
                <c:pt idx="77">
                  <c:v>39141.677083333583</c:v>
                </c:pt>
                <c:pt idx="78">
                  <c:v>39141.687500000284</c:v>
                </c:pt>
                <c:pt idx="79">
                  <c:v>39141.697916666984</c:v>
                </c:pt>
                <c:pt idx="80">
                  <c:v>39141.7083333337</c:v>
                </c:pt>
                <c:pt idx="81">
                  <c:v>39141.7187500004</c:v>
                </c:pt>
                <c:pt idx="82">
                  <c:v>39141.729166667072</c:v>
                </c:pt>
                <c:pt idx="83">
                  <c:v>39141.739583333787</c:v>
                </c:pt>
                <c:pt idx="84">
                  <c:v>39141.750000000502</c:v>
                </c:pt>
                <c:pt idx="85">
                  <c:v>39141.760416667181</c:v>
                </c:pt>
                <c:pt idx="86">
                  <c:v>39141.770833333903</c:v>
                </c:pt>
                <c:pt idx="87">
                  <c:v>39141.781250000597</c:v>
                </c:pt>
                <c:pt idx="88">
                  <c:v>39141.791666667261</c:v>
                </c:pt>
                <c:pt idx="89">
                  <c:v>39141.802083333998</c:v>
                </c:pt>
                <c:pt idx="90">
                  <c:v>39141.812500000698</c:v>
                </c:pt>
                <c:pt idx="91">
                  <c:v>39141.822916667385</c:v>
                </c:pt>
                <c:pt idx="92">
                  <c:v>39141.833333334114</c:v>
                </c:pt>
                <c:pt idx="93">
                  <c:v>39141.8437500008</c:v>
                </c:pt>
                <c:pt idx="94">
                  <c:v>39141.854166667501</c:v>
                </c:pt>
                <c:pt idx="95">
                  <c:v>39141.864583334202</c:v>
                </c:pt>
                <c:pt idx="96">
                  <c:v>39141.875000000902</c:v>
                </c:pt>
                <c:pt idx="97">
                  <c:v>39141.885416667596</c:v>
                </c:pt>
                <c:pt idx="98">
                  <c:v>39141.895833334303</c:v>
                </c:pt>
                <c:pt idx="99">
                  <c:v>39141.906250001011</c:v>
                </c:pt>
                <c:pt idx="100">
                  <c:v>39141.916666667683</c:v>
                </c:pt>
                <c:pt idx="101">
                  <c:v>39141.927083334383</c:v>
                </c:pt>
                <c:pt idx="102">
                  <c:v>39141.937500001084</c:v>
                </c:pt>
                <c:pt idx="103">
                  <c:v>39141.947916667785</c:v>
                </c:pt>
                <c:pt idx="104">
                  <c:v>39141.958333334529</c:v>
                </c:pt>
                <c:pt idx="105">
                  <c:v>39141.968750001186</c:v>
                </c:pt>
                <c:pt idx="106">
                  <c:v>39141.979166667887</c:v>
                </c:pt>
                <c:pt idx="107">
                  <c:v>39141.989583334602</c:v>
                </c:pt>
                <c:pt idx="108">
                  <c:v>39142.000000001288</c:v>
                </c:pt>
                <c:pt idx="109">
                  <c:v>39142.010416668003</c:v>
                </c:pt>
                <c:pt idx="110">
                  <c:v>39142.020833334696</c:v>
                </c:pt>
                <c:pt idx="111">
                  <c:v>39142.031250001382</c:v>
                </c:pt>
                <c:pt idx="112">
                  <c:v>39142.041666668083</c:v>
                </c:pt>
                <c:pt idx="113">
                  <c:v>39142.052083334798</c:v>
                </c:pt>
                <c:pt idx="114">
                  <c:v>39142.062500001484</c:v>
                </c:pt>
                <c:pt idx="115">
                  <c:v>39142.072916668199</c:v>
                </c:pt>
                <c:pt idx="116">
                  <c:v>39142.083333334915</c:v>
                </c:pt>
                <c:pt idx="117">
                  <c:v>39142.093750001579</c:v>
                </c:pt>
                <c:pt idx="118">
                  <c:v>39142.104166668287</c:v>
                </c:pt>
                <c:pt idx="119">
                  <c:v>39142.114583335002</c:v>
                </c:pt>
                <c:pt idx="120">
                  <c:v>39142.125000001673</c:v>
                </c:pt>
                <c:pt idx="121">
                  <c:v>39142.135416668389</c:v>
                </c:pt>
                <c:pt idx="122">
                  <c:v>39142.145833335097</c:v>
                </c:pt>
                <c:pt idx="123">
                  <c:v>39142.156250001797</c:v>
                </c:pt>
                <c:pt idx="124">
                  <c:v>39142.166666668483</c:v>
                </c:pt>
                <c:pt idx="125">
                  <c:v>39142.177083335184</c:v>
                </c:pt>
                <c:pt idx="126">
                  <c:v>39142.187500001884</c:v>
                </c:pt>
                <c:pt idx="127">
                  <c:v>39142.197916668585</c:v>
                </c:pt>
                <c:pt idx="128">
                  <c:v>39142.208333333336</c:v>
                </c:pt>
              </c:numCache>
            </c:numRef>
          </c:xVal>
          <c:yVal>
            <c:numRef>
              <c:f>Tests!$W$3:$W$131</c:f>
              <c:numCache>
                <c:formatCode>0.00</c:formatCode>
                <c:ptCount val="129"/>
                <c:pt idx="0">
                  <c:v>14.798991199999998</c:v>
                </c:pt>
                <c:pt idx="1">
                  <c:v>21.926555629999999</c:v>
                </c:pt>
                <c:pt idx="2">
                  <c:v>23.922325129999994</c:v>
                </c:pt>
                <c:pt idx="3">
                  <c:v>22.746761320000001</c:v>
                </c:pt>
                <c:pt idx="4">
                  <c:v>20.488285059999988</c:v>
                </c:pt>
                <c:pt idx="5">
                  <c:v>20.78862952999998</c:v>
                </c:pt>
                <c:pt idx="6">
                  <c:v>23.127872470000007</c:v>
                </c:pt>
                <c:pt idx="7">
                  <c:v>26.158025739999999</c:v>
                </c:pt>
                <c:pt idx="8">
                  <c:v>31.01773262</c:v>
                </c:pt>
                <c:pt idx="9">
                  <c:v>36.887649539999984</c:v>
                </c:pt>
                <c:pt idx="10">
                  <c:v>39.636028290000013</c:v>
                </c:pt>
                <c:pt idx="11">
                  <c:v>40.465503690000013</c:v>
                </c:pt>
                <c:pt idx="12">
                  <c:v>40.378124240000012</c:v>
                </c:pt>
                <c:pt idx="13">
                  <c:v>39.939422610000001</c:v>
                </c:pt>
                <c:pt idx="14">
                  <c:v>39.545837400000003</c:v>
                </c:pt>
                <c:pt idx="15">
                  <c:v>39.099742890000016</c:v>
                </c:pt>
                <c:pt idx="16">
                  <c:v>38.592422490000011</c:v>
                </c:pt>
                <c:pt idx="17">
                  <c:v>37.99992752</c:v>
                </c:pt>
                <c:pt idx="18">
                  <c:v>37.605602260000012</c:v>
                </c:pt>
                <c:pt idx="19">
                  <c:v>38.318363189999999</c:v>
                </c:pt>
                <c:pt idx="20">
                  <c:v>38.935260769999999</c:v>
                </c:pt>
                <c:pt idx="21">
                  <c:v>39.563701630000011</c:v>
                </c:pt>
                <c:pt idx="22">
                  <c:v>39.330341340000011</c:v>
                </c:pt>
                <c:pt idx="23">
                  <c:v>39.623081210000002</c:v>
                </c:pt>
                <c:pt idx="24">
                  <c:v>39.914600369999995</c:v>
                </c:pt>
                <c:pt idx="25">
                  <c:v>40.024116520000014</c:v>
                </c:pt>
                <c:pt idx="26">
                  <c:v>40.480304719999999</c:v>
                </c:pt>
                <c:pt idx="27">
                  <c:v>41.15983963</c:v>
                </c:pt>
                <c:pt idx="28">
                  <c:v>41.874122620000001</c:v>
                </c:pt>
                <c:pt idx="29">
                  <c:v>42.451038359999998</c:v>
                </c:pt>
                <c:pt idx="30">
                  <c:v>42.884014129999997</c:v>
                </c:pt>
                <c:pt idx="31">
                  <c:v>43.253166200000003</c:v>
                </c:pt>
                <c:pt idx="32">
                  <c:v>43.59365845</c:v>
                </c:pt>
                <c:pt idx="33">
                  <c:v>44.406223300000001</c:v>
                </c:pt>
                <c:pt idx="34">
                  <c:v>45.805976870000002</c:v>
                </c:pt>
                <c:pt idx="35">
                  <c:v>47.312423709999997</c:v>
                </c:pt>
                <c:pt idx="36">
                  <c:v>47.607681269999986</c:v>
                </c:pt>
                <c:pt idx="37">
                  <c:v>46.218692780000012</c:v>
                </c:pt>
                <c:pt idx="38">
                  <c:v>44.041141509999996</c:v>
                </c:pt>
                <c:pt idx="39">
                  <c:v>41.952819820000002</c:v>
                </c:pt>
                <c:pt idx="40">
                  <c:v>40.068389890000013</c:v>
                </c:pt>
                <c:pt idx="41">
                  <c:v>38.105213170000013</c:v>
                </c:pt>
                <c:pt idx="42">
                  <c:v>36.22054291000002</c:v>
                </c:pt>
                <c:pt idx="43">
                  <c:v>34.483539579999999</c:v>
                </c:pt>
                <c:pt idx="44">
                  <c:v>32.961727140000001</c:v>
                </c:pt>
                <c:pt idx="45">
                  <c:v>31.554195400000008</c:v>
                </c:pt>
                <c:pt idx="46">
                  <c:v>30.200126649999991</c:v>
                </c:pt>
                <c:pt idx="47">
                  <c:v>29.05270385999999</c:v>
                </c:pt>
                <c:pt idx="48">
                  <c:v>28.166358949999999</c:v>
                </c:pt>
                <c:pt idx="49">
                  <c:v>27.640075679999999</c:v>
                </c:pt>
                <c:pt idx="50">
                  <c:v>27.465494159999988</c:v>
                </c:pt>
                <c:pt idx="51">
                  <c:v>27.551345829999999</c:v>
                </c:pt>
                <c:pt idx="52">
                  <c:v>27.818151470000007</c:v>
                </c:pt>
                <c:pt idx="53">
                  <c:v>28.431974410000009</c:v>
                </c:pt>
                <c:pt idx="54">
                  <c:v>29.282680509999985</c:v>
                </c:pt>
                <c:pt idx="55">
                  <c:v>30.28607178</c:v>
                </c:pt>
                <c:pt idx="56">
                  <c:v>31.39536858</c:v>
                </c:pt>
                <c:pt idx="57">
                  <c:v>32.536151890000014</c:v>
                </c:pt>
                <c:pt idx="58">
                  <c:v>33.632179260000015</c:v>
                </c:pt>
                <c:pt idx="59">
                  <c:v>34.187755580000001</c:v>
                </c:pt>
                <c:pt idx="60">
                  <c:v>34.853221889999986</c:v>
                </c:pt>
                <c:pt idx="61">
                  <c:v>28.74247359999999</c:v>
                </c:pt>
                <c:pt idx="62">
                  <c:v>28.455013279999985</c:v>
                </c:pt>
                <c:pt idx="63">
                  <c:v>28.733922960000001</c:v>
                </c:pt>
                <c:pt idx="64">
                  <c:v>23.603988650000016</c:v>
                </c:pt>
                <c:pt idx="65">
                  <c:v>27.714296340000001</c:v>
                </c:pt>
                <c:pt idx="66">
                  <c:v>27.808717729999994</c:v>
                </c:pt>
                <c:pt idx="67">
                  <c:v>26.236637120000001</c:v>
                </c:pt>
                <c:pt idx="68">
                  <c:v>23.82175827</c:v>
                </c:pt>
                <c:pt idx="69">
                  <c:v>20.797843929999999</c:v>
                </c:pt>
                <c:pt idx="70">
                  <c:v>18.768255229999994</c:v>
                </c:pt>
                <c:pt idx="71">
                  <c:v>16.924795150000001</c:v>
                </c:pt>
                <c:pt idx="72">
                  <c:v>15.841976170000001</c:v>
                </c:pt>
                <c:pt idx="73">
                  <c:v>14.802323340000001</c:v>
                </c:pt>
                <c:pt idx="74">
                  <c:v>12.36248493000001</c:v>
                </c:pt>
                <c:pt idx="75">
                  <c:v>11.38811684</c:v>
                </c:pt>
                <c:pt idx="76">
                  <c:v>10.469279290000003</c:v>
                </c:pt>
                <c:pt idx="77">
                  <c:v>10.091030120000001</c:v>
                </c:pt>
                <c:pt idx="78">
                  <c:v>10.01512241</c:v>
                </c:pt>
                <c:pt idx="79">
                  <c:v>10.147875789999997</c:v>
                </c:pt>
                <c:pt idx="80">
                  <c:v>10.8948307</c:v>
                </c:pt>
                <c:pt idx="81">
                  <c:v>12.460390090000002</c:v>
                </c:pt>
                <c:pt idx="82">
                  <c:v>13.960694310000006</c:v>
                </c:pt>
                <c:pt idx="83">
                  <c:v>14.3349514</c:v>
                </c:pt>
                <c:pt idx="84">
                  <c:v>13.43151855</c:v>
                </c:pt>
                <c:pt idx="85">
                  <c:v>11.412049290000006</c:v>
                </c:pt>
                <c:pt idx="86">
                  <c:v>9.6443252559999983</c:v>
                </c:pt>
                <c:pt idx="87">
                  <c:v>9.0915241239999993</c:v>
                </c:pt>
                <c:pt idx="88">
                  <c:v>9.2402429579999996</c:v>
                </c:pt>
                <c:pt idx="89">
                  <c:v>9.5712785720000007</c:v>
                </c:pt>
                <c:pt idx="90">
                  <c:v>9.9752244950000026</c:v>
                </c:pt>
                <c:pt idx="91">
                  <c:v>10.896182060000005</c:v>
                </c:pt>
                <c:pt idx="92">
                  <c:v>13.403101920000001</c:v>
                </c:pt>
                <c:pt idx="93">
                  <c:v>18.140857700000016</c:v>
                </c:pt>
                <c:pt idx="94">
                  <c:v>24.716011049999999</c:v>
                </c:pt>
                <c:pt idx="95">
                  <c:v>31.073459629999999</c:v>
                </c:pt>
                <c:pt idx="96">
                  <c:v>35.612506870000011</c:v>
                </c:pt>
                <c:pt idx="97">
                  <c:v>38.236255650000011</c:v>
                </c:pt>
                <c:pt idx="98">
                  <c:v>40.004108430000002</c:v>
                </c:pt>
                <c:pt idx="99">
                  <c:v>41.338108060000003</c:v>
                </c:pt>
                <c:pt idx="100">
                  <c:v>43.124168400000002</c:v>
                </c:pt>
                <c:pt idx="101">
                  <c:v>46.282932280000018</c:v>
                </c:pt>
                <c:pt idx="102">
                  <c:v>49.435462950000002</c:v>
                </c:pt>
                <c:pt idx="103">
                  <c:v>54.034267429999986</c:v>
                </c:pt>
                <c:pt idx="104">
                  <c:v>59.508502960000015</c:v>
                </c:pt>
                <c:pt idx="105">
                  <c:v>65.329963680000034</c:v>
                </c:pt>
                <c:pt idx="106">
                  <c:v>69.755004880000001</c:v>
                </c:pt>
                <c:pt idx="107">
                  <c:v>70.650131229999971</c:v>
                </c:pt>
                <c:pt idx="108">
                  <c:v>67.33549499999998</c:v>
                </c:pt>
                <c:pt idx="109">
                  <c:v>62.593349459999999</c:v>
                </c:pt>
                <c:pt idx="110">
                  <c:v>57.330604549999997</c:v>
                </c:pt>
                <c:pt idx="111">
                  <c:v>50.643253330000015</c:v>
                </c:pt>
                <c:pt idx="112">
                  <c:v>44.255558010000016</c:v>
                </c:pt>
                <c:pt idx="113">
                  <c:v>40.53376007</c:v>
                </c:pt>
                <c:pt idx="114">
                  <c:v>38.390487669999985</c:v>
                </c:pt>
                <c:pt idx="115">
                  <c:v>36.772319790000019</c:v>
                </c:pt>
                <c:pt idx="116">
                  <c:v>35.434734340000013</c:v>
                </c:pt>
                <c:pt idx="117">
                  <c:v>34.323432920000016</c:v>
                </c:pt>
                <c:pt idx="118">
                  <c:v>33.188339230000018</c:v>
                </c:pt>
                <c:pt idx="119">
                  <c:v>31.965488429999994</c:v>
                </c:pt>
                <c:pt idx="120">
                  <c:v>31.326061249999999</c:v>
                </c:pt>
                <c:pt idx="121">
                  <c:v>31.42662047999999</c:v>
                </c:pt>
                <c:pt idx="122">
                  <c:v>31.58152389999999</c:v>
                </c:pt>
                <c:pt idx="123">
                  <c:v>32.155918120000017</c:v>
                </c:pt>
                <c:pt idx="124">
                  <c:v>34.396766659999997</c:v>
                </c:pt>
                <c:pt idx="125">
                  <c:v>37.480068209999999</c:v>
                </c:pt>
                <c:pt idx="126">
                  <c:v>40.016311650000006</c:v>
                </c:pt>
                <c:pt idx="127">
                  <c:v>43.79362106</c:v>
                </c:pt>
                <c:pt idx="128">
                  <c:v>46.150211330000012</c:v>
                </c:pt>
              </c:numCache>
            </c:numRef>
          </c:yVal>
        </c:ser>
        <c:ser>
          <c:idx val="5"/>
          <c:order val="2"/>
          <c:tx>
            <c:strRef>
              <c:f>Tests!$Z$2</c:f>
              <c:strCache>
                <c:ptCount val="1"/>
                <c:pt idx="0">
                  <c:v>EMIS.WS</c:v>
                </c:pt>
              </c:strCache>
            </c:strRef>
          </c:tx>
          <c:spPr>
            <a:ln w="12700">
              <a:solidFill>
                <a:schemeClr val="accent4">
                  <a:lumMod val="75000"/>
                </a:schemeClr>
              </a:solidFill>
              <a:prstDash val="sysDash"/>
            </a:ln>
          </c:spPr>
          <c:marker>
            <c:symbol val="diamond"/>
            <c:size val="3"/>
            <c:spPr>
              <a:solidFill>
                <a:schemeClr val="accent4">
                  <a:lumMod val="75000"/>
                </a:schemeClr>
              </a:solidFill>
              <a:ln>
                <a:solidFill>
                  <a:schemeClr val="accent4">
                    <a:lumMod val="75000"/>
                  </a:schemeClr>
                </a:solidFill>
              </a:ln>
            </c:spPr>
          </c:marker>
          <c:xVal>
            <c:numRef>
              <c:f>Tests!$A$3:$A$131</c:f>
              <c:numCache>
                <c:formatCode>h:mm;@</c:formatCode>
                <c:ptCount val="129"/>
                <c:pt idx="0">
                  <c:v>39140.875</c:v>
                </c:pt>
                <c:pt idx="1">
                  <c:v>39140.885416666664</c:v>
                </c:pt>
                <c:pt idx="2">
                  <c:v>39140.895833333285</c:v>
                </c:pt>
                <c:pt idx="3">
                  <c:v>39140.906250000015</c:v>
                </c:pt>
                <c:pt idx="4">
                  <c:v>39140.916666666701</c:v>
                </c:pt>
                <c:pt idx="5">
                  <c:v>39140.927083333278</c:v>
                </c:pt>
                <c:pt idx="6">
                  <c:v>39140.9375</c:v>
                </c:pt>
                <c:pt idx="7">
                  <c:v>39140.947916666599</c:v>
                </c:pt>
                <c:pt idx="8">
                  <c:v>39140.958333333299</c:v>
                </c:pt>
                <c:pt idx="9">
                  <c:v>39140.96875</c:v>
                </c:pt>
                <c:pt idx="10">
                  <c:v>39140.979166666584</c:v>
                </c:pt>
                <c:pt idx="11">
                  <c:v>39140.989583333285</c:v>
                </c:pt>
                <c:pt idx="12">
                  <c:v>39141</c:v>
                </c:pt>
                <c:pt idx="13">
                  <c:v>39141.010416666599</c:v>
                </c:pt>
                <c:pt idx="14">
                  <c:v>39141.020833333285</c:v>
                </c:pt>
                <c:pt idx="15">
                  <c:v>39141.03125</c:v>
                </c:pt>
                <c:pt idx="16">
                  <c:v>39141.041666666584</c:v>
                </c:pt>
                <c:pt idx="17">
                  <c:v>39141.052083333285</c:v>
                </c:pt>
                <c:pt idx="18">
                  <c:v>39141.0625</c:v>
                </c:pt>
                <c:pt idx="19">
                  <c:v>39141.072916666599</c:v>
                </c:pt>
                <c:pt idx="20">
                  <c:v>39141.083333333285</c:v>
                </c:pt>
                <c:pt idx="21">
                  <c:v>39141.093749999884</c:v>
                </c:pt>
                <c:pt idx="22">
                  <c:v>39141.104166666584</c:v>
                </c:pt>
                <c:pt idx="23">
                  <c:v>39141.114583333285</c:v>
                </c:pt>
                <c:pt idx="24">
                  <c:v>39141.124999999898</c:v>
                </c:pt>
                <c:pt idx="25">
                  <c:v>39141.135416666584</c:v>
                </c:pt>
                <c:pt idx="26">
                  <c:v>39141.145833333285</c:v>
                </c:pt>
                <c:pt idx="27">
                  <c:v>39141.15624999992</c:v>
                </c:pt>
                <c:pt idx="28">
                  <c:v>39141.166666666584</c:v>
                </c:pt>
                <c:pt idx="29">
                  <c:v>39141.177083333278</c:v>
                </c:pt>
                <c:pt idx="30">
                  <c:v>39141.187499999898</c:v>
                </c:pt>
                <c:pt idx="31">
                  <c:v>39141.197916666584</c:v>
                </c:pt>
                <c:pt idx="32">
                  <c:v>39141.208333333285</c:v>
                </c:pt>
                <c:pt idx="33">
                  <c:v>39141.218749999898</c:v>
                </c:pt>
                <c:pt idx="34">
                  <c:v>39141.229166666577</c:v>
                </c:pt>
                <c:pt idx="35">
                  <c:v>39141.239583333183</c:v>
                </c:pt>
                <c:pt idx="36">
                  <c:v>39141.249999999898</c:v>
                </c:pt>
                <c:pt idx="37">
                  <c:v>39141.260416666584</c:v>
                </c:pt>
                <c:pt idx="38">
                  <c:v>39141.270833333198</c:v>
                </c:pt>
                <c:pt idx="39">
                  <c:v>39141.281249999898</c:v>
                </c:pt>
                <c:pt idx="40">
                  <c:v>39141.291666666577</c:v>
                </c:pt>
                <c:pt idx="41">
                  <c:v>39141.302083333198</c:v>
                </c:pt>
                <c:pt idx="42">
                  <c:v>39141.31249999992</c:v>
                </c:pt>
                <c:pt idx="43">
                  <c:v>39141.322916666599</c:v>
                </c:pt>
                <c:pt idx="44">
                  <c:v>39141.333333333198</c:v>
                </c:pt>
                <c:pt idx="45">
                  <c:v>39141.343749999898</c:v>
                </c:pt>
                <c:pt idx="46">
                  <c:v>39141.354166666599</c:v>
                </c:pt>
                <c:pt idx="47">
                  <c:v>39141.364583333198</c:v>
                </c:pt>
                <c:pt idx="48">
                  <c:v>39141.37499999992</c:v>
                </c:pt>
                <c:pt idx="49">
                  <c:v>39141.385416666497</c:v>
                </c:pt>
                <c:pt idx="50">
                  <c:v>39141.395833333198</c:v>
                </c:pt>
                <c:pt idx="51">
                  <c:v>39141.40624999992</c:v>
                </c:pt>
                <c:pt idx="52">
                  <c:v>39141.416666666497</c:v>
                </c:pt>
                <c:pt idx="53">
                  <c:v>39141.427083333183</c:v>
                </c:pt>
                <c:pt idx="54">
                  <c:v>39141.437499999898</c:v>
                </c:pt>
                <c:pt idx="55">
                  <c:v>39141.447916666497</c:v>
                </c:pt>
                <c:pt idx="56">
                  <c:v>39141.458333333212</c:v>
                </c:pt>
                <c:pt idx="57">
                  <c:v>39141.468749999898</c:v>
                </c:pt>
                <c:pt idx="58">
                  <c:v>39141.479166666482</c:v>
                </c:pt>
                <c:pt idx="59">
                  <c:v>39141.489583333198</c:v>
                </c:pt>
                <c:pt idx="60">
                  <c:v>39141.499999999898</c:v>
                </c:pt>
                <c:pt idx="61">
                  <c:v>39141.510416666497</c:v>
                </c:pt>
                <c:pt idx="62">
                  <c:v>39141.520833333198</c:v>
                </c:pt>
                <c:pt idx="63">
                  <c:v>39141.531249999811</c:v>
                </c:pt>
                <c:pt idx="64">
                  <c:v>39141.541666666482</c:v>
                </c:pt>
                <c:pt idx="65">
                  <c:v>39141.552083333198</c:v>
                </c:pt>
                <c:pt idx="66">
                  <c:v>39141.562499999898</c:v>
                </c:pt>
                <c:pt idx="67">
                  <c:v>39141.572916666599</c:v>
                </c:pt>
                <c:pt idx="68">
                  <c:v>39141.583333333285</c:v>
                </c:pt>
                <c:pt idx="69">
                  <c:v>39141.593749999985</c:v>
                </c:pt>
                <c:pt idx="70">
                  <c:v>39141.604166666679</c:v>
                </c:pt>
                <c:pt idx="71">
                  <c:v>39141.614583333401</c:v>
                </c:pt>
                <c:pt idx="72">
                  <c:v>39141.625000000087</c:v>
                </c:pt>
                <c:pt idx="73">
                  <c:v>39141.635416666788</c:v>
                </c:pt>
                <c:pt idx="74">
                  <c:v>39141.645833333503</c:v>
                </c:pt>
                <c:pt idx="75">
                  <c:v>39141.656250000211</c:v>
                </c:pt>
                <c:pt idx="76">
                  <c:v>39141.666666666883</c:v>
                </c:pt>
                <c:pt idx="77">
                  <c:v>39141.677083333583</c:v>
                </c:pt>
                <c:pt idx="78">
                  <c:v>39141.687500000284</c:v>
                </c:pt>
                <c:pt idx="79">
                  <c:v>39141.697916666984</c:v>
                </c:pt>
                <c:pt idx="80">
                  <c:v>39141.7083333337</c:v>
                </c:pt>
                <c:pt idx="81">
                  <c:v>39141.7187500004</c:v>
                </c:pt>
                <c:pt idx="82">
                  <c:v>39141.729166667072</c:v>
                </c:pt>
                <c:pt idx="83">
                  <c:v>39141.739583333787</c:v>
                </c:pt>
                <c:pt idx="84">
                  <c:v>39141.750000000502</c:v>
                </c:pt>
                <c:pt idx="85">
                  <c:v>39141.760416667181</c:v>
                </c:pt>
                <c:pt idx="86">
                  <c:v>39141.770833333903</c:v>
                </c:pt>
                <c:pt idx="87">
                  <c:v>39141.781250000597</c:v>
                </c:pt>
                <c:pt idx="88">
                  <c:v>39141.791666667261</c:v>
                </c:pt>
                <c:pt idx="89">
                  <c:v>39141.802083333998</c:v>
                </c:pt>
                <c:pt idx="90">
                  <c:v>39141.812500000698</c:v>
                </c:pt>
                <c:pt idx="91">
                  <c:v>39141.822916667385</c:v>
                </c:pt>
                <c:pt idx="92">
                  <c:v>39141.833333334114</c:v>
                </c:pt>
                <c:pt idx="93">
                  <c:v>39141.8437500008</c:v>
                </c:pt>
                <c:pt idx="94">
                  <c:v>39141.854166667501</c:v>
                </c:pt>
                <c:pt idx="95">
                  <c:v>39141.864583334202</c:v>
                </c:pt>
                <c:pt idx="96">
                  <c:v>39141.875000000902</c:v>
                </c:pt>
                <c:pt idx="97">
                  <c:v>39141.885416667596</c:v>
                </c:pt>
                <c:pt idx="98">
                  <c:v>39141.895833334303</c:v>
                </c:pt>
                <c:pt idx="99">
                  <c:v>39141.906250001011</c:v>
                </c:pt>
                <c:pt idx="100">
                  <c:v>39141.916666667683</c:v>
                </c:pt>
                <c:pt idx="101">
                  <c:v>39141.927083334383</c:v>
                </c:pt>
                <c:pt idx="102">
                  <c:v>39141.937500001084</c:v>
                </c:pt>
                <c:pt idx="103">
                  <c:v>39141.947916667785</c:v>
                </c:pt>
                <c:pt idx="104">
                  <c:v>39141.958333334529</c:v>
                </c:pt>
                <c:pt idx="105">
                  <c:v>39141.968750001186</c:v>
                </c:pt>
                <c:pt idx="106">
                  <c:v>39141.979166667887</c:v>
                </c:pt>
                <c:pt idx="107">
                  <c:v>39141.989583334602</c:v>
                </c:pt>
                <c:pt idx="108">
                  <c:v>39142.000000001288</c:v>
                </c:pt>
                <c:pt idx="109">
                  <c:v>39142.010416668003</c:v>
                </c:pt>
                <c:pt idx="110">
                  <c:v>39142.020833334696</c:v>
                </c:pt>
                <c:pt idx="111">
                  <c:v>39142.031250001382</c:v>
                </c:pt>
                <c:pt idx="112">
                  <c:v>39142.041666668083</c:v>
                </c:pt>
                <c:pt idx="113">
                  <c:v>39142.052083334798</c:v>
                </c:pt>
                <c:pt idx="114">
                  <c:v>39142.062500001484</c:v>
                </c:pt>
                <c:pt idx="115">
                  <c:v>39142.072916668199</c:v>
                </c:pt>
                <c:pt idx="116">
                  <c:v>39142.083333334915</c:v>
                </c:pt>
                <c:pt idx="117">
                  <c:v>39142.093750001579</c:v>
                </c:pt>
                <c:pt idx="118">
                  <c:v>39142.104166668287</c:v>
                </c:pt>
                <c:pt idx="119">
                  <c:v>39142.114583335002</c:v>
                </c:pt>
                <c:pt idx="120">
                  <c:v>39142.125000001673</c:v>
                </c:pt>
                <c:pt idx="121">
                  <c:v>39142.135416668389</c:v>
                </c:pt>
                <c:pt idx="122">
                  <c:v>39142.145833335097</c:v>
                </c:pt>
                <c:pt idx="123">
                  <c:v>39142.156250001797</c:v>
                </c:pt>
                <c:pt idx="124">
                  <c:v>39142.166666668483</c:v>
                </c:pt>
                <c:pt idx="125">
                  <c:v>39142.177083335184</c:v>
                </c:pt>
                <c:pt idx="126">
                  <c:v>39142.187500001884</c:v>
                </c:pt>
                <c:pt idx="127">
                  <c:v>39142.197916668585</c:v>
                </c:pt>
                <c:pt idx="128">
                  <c:v>39142.208333333336</c:v>
                </c:pt>
              </c:numCache>
            </c:numRef>
          </c:xVal>
          <c:yVal>
            <c:numRef>
              <c:f>Tests!$Z$3:$Z$131</c:f>
              <c:numCache>
                <c:formatCode>0.00</c:formatCode>
                <c:ptCount val="129"/>
                <c:pt idx="0">
                  <c:v>14.798991199999998</c:v>
                </c:pt>
                <c:pt idx="1">
                  <c:v>21.158304210000001</c:v>
                </c:pt>
                <c:pt idx="2">
                  <c:v>23.110141750000007</c:v>
                </c:pt>
                <c:pt idx="3">
                  <c:v>22.964464190000001</c:v>
                </c:pt>
                <c:pt idx="4">
                  <c:v>21.75251960999999</c:v>
                </c:pt>
                <c:pt idx="5">
                  <c:v>22.49993323999999</c:v>
                </c:pt>
                <c:pt idx="6">
                  <c:v>24.956489559999991</c:v>
                </c:pt>
                <c:pt idx="7">
                  <c:v>28.251043320000001</c:v>
                </c:pt>
                <c:pt idx="8">
                  <c:v>33.379188540000001</c:v>
                </c:pt>
                <c:pt idx="9">
                  <c:v>40.20264435</c:v>
                </c:pt>
                <c:pt idx="10">
                  <c:v>44.712760930000016</c:v>
                </c:pt>
                <c:pt idx="11">
                  <c:v>47.345302580000002</c:v>
                </c:pt>
                <c:pt idx="12">
                  <c:v>48.736953740000018</c:v>
                </c:pt>
                <c:pt idx="13">
                  <c:v>49.6106987</c:v>
                </c:pt>
                <c:pt idx="14">
                  <c:v>51.003940579999998</c:v>
                </c:pt>
                <c:pt idx="15">
                  <c:v>52.350028989999998</c:v>
                </c:pt>
                <c:pt idx="16">
                  <c:v>53.406909940000013</c:v>
                </c:pt>
                <c:pt idx="17">
                  <c:v>53.786159520000012</c:v>
                </c:pt>
                <c:pt idx="18">
                  <c:v>53.474025730000001</c:v>
                </c:pt>
                <c:pt idx="19">
                  <c:v>53.646892550000004</c:v>
                </c:pt>
                <c:pt idx="20">
                  <c:v>53.611293789999998</c:v>
                </c:pt>
                <c:pt idx="21">
                  <c:v>53.389057159999986</c:v>
                </c:pt>
                <c:pt idx="22">
                  <c:v>52.79775238000002</c:v>
                </c:pt>
                <c:pt idx="23">
                  <c:v>52.032970430000013</c:v>
                </c:pt>
                <c:pt idx="24">
                  <c:v>51.347911830000001</c:v>
                </c:pt>
                <c:pt idx="25">
                  <c:v>50.898540500000003</c:v>
                </c:pt>
                <c:pt idx="26">
                  <c:v>51.030097959999999</c:v>
                </c:pt>
                <c:pt idx="27">
                  <c:v>51.556449889999996</c:v>
                </c:pt>
                <c:pt idx="28">
                  <c:v>52.280906680000001</c:v>
                </c:pt>
                <c:pt idx="29">
                  <c:v>53.014820099999994</c:v>
                </c:pt>
                <c:pt idx="30">
                  <c:v>53.663005830000017</c:v>
                </c:pt>
                <c:pt idx="31">
                  <c:v>54.2890625</c:v>
                </c:pt>
                <c:pt idx="32">
                  <c:v>54.892910000000015</c:v>
                </c:pt>
                <c:pt idx="33">
                  <c:v>56.061649320000001</c:v>
                </c:pt>
                <c:pt idx="34">
                  <c:v>57.629085540000013</c:v>
                </c:pt>
                <c:pt idx="35">
                  <c:v>59.267383580000001</c:v>
                </c:pt>
                <c:pt idx="36">
                  <c:v>60.038410190000015</c:v>
                </c:pt>
                <c:pt idx="37">
                  <c:v>59.264541630000011</c:v>
                </c:pt>
                <c:pt idx="38">
                  <c:v>57.211940769999998</c:v>
                </c:pt>
                <c:pt idx="39">
                  <c:v>54.5525856</c:v>
                </c:pt>
                <c:pt idx="40">
                  <c:v>51.918895720000002</c:v>
                </c:pt>
                <c:pt idx="41">
                  <c:v>49.685066220000003</c:v>
                </c:pt>
                <c:pt idx="42">
                  <c:v>47.949844359999986</c:v>
                </c:pt>
                <c:pt idx="43">
                  <c:v>46.485397340000013</c:v>
                </c:pt>
                <c:pt idx="44">
                  <c:v>45.049297330000002</c:v>
                </c:pt>
                <c:pt idx="45">
                  <c:v>43.480175020000011</c:v>
                </c:pt>
                <c:pt idx="46">
                  <c:v>41.713928220000014</c:v>
                </c:pt>
                <c:pt idx="47">
                  <c:v>39.942050930000015</c:v>
                </c:pt>
                <c:pt idx="48">
                  <c:v>38.236297610000001</c:v>
                </c:pt>
                <c:pt idx="49">
                  <c:v>36.741909030000002</c:v>
                </c:pt>
                <c:pt idx="50">
                  <c:v>35.592952730000029</c:v>
                </c:pt>
                <c:pt idx="51">
                  <c:v>34.773212430000015</c:v>
                </c:pt>
                <c:pt idx="52">
                  <c:v>34.252838130000015</c:v>
                </c:pt>
                <c:pt idx="53">
                  <c:v>34.120025630000015</c:v>
                </c:pt>
                <c:pt idx="54">
                  <c:v>34.444568629999999</c:v>
                </c:pt>
                <c:pt idx="55">
                  <c:v>35.095821380000011</c:v>
                </c:pt>
                <c:pt idx="56">
                  <c:v>36.030239110000011</c:v>
                </c:pt>
                <c:pt idx="57">
                  <c:v>37.213630680000001</c:v>
                </c:pt>
                <c:pt idx="58">
                  <c:v>38.592693330000017</c:v>
                </c:pt>
                <c:pt idx="59">
                  <c:v>40.011444089999983</c:v>
                </c:pt>
                <c:pt idx="60">
                  <c:v>41.357341769999984</c:v>
                </c:pt>
                <c:pt idx="61">
                  <c:v>41.924541469999994</c:v>
                </c:pt>
                <c:pt idx="62">
                  <c:v>42.723163600000014</c:v>
                </c:pt>
                <c:pt idx="63">
                  <c:v>43.53067017</c:v>
                </c:pt>
                <c:pt idx="64">
                  <c:v>36.481521609999994</c:v>
                </c:pt>
                <c:pt idx="65">
                  <c:v>39.879199980000003</c:v>
                </c:pt>
                <c:pt idx="66">
                  <c:v>36.873264309999996</c:v>
                </c:pt>
                <c:pt idx="67">
                  <c:v>31.080966950000001</c:v>
                </c:pt>
                <c:pt idx="68">
                  <c:v>27.196523669999994</c:v>
                </c:pt>
                <c:pt idx="69">
                  <c:v>23.888469700000002</c:v>
                </c:pt>
                <c:pt idx="70">
                  <c:v>22.43704223999999</c:v>
                </c:pt>
                <c:pt idx="71">
                  <c:v>20.929542539999982</c:v>
                </c:pt>
                <c:pt idx="72">
                  <c:v>19.910566330000002</c:v>
                </c:pt>
                <c:pt idx="73">
                  <c:v>18.986642839999973</c:v>
                </c:pt>
                <c:pt idx="74">
                  <c:v>15.75077724</c:v>
                </c:pt>
                <c:pt idx="75">
                  <c:v>14.402281760000001</c:v>
                </c:pt>
                <c:pt idx="76">
                  <c:v>13.02708054</c:v>
                </c:pt>
                <c:pt idx="77">
                  <c:v>12.45592976</c:v>
                </c:pt>
                <c:pt idx="78">
                  <c:v>12.09439278</c:v>
                </c:pt>
                <c:pt idx="79">
                  <c:v>11.60055828</c:v>
                </c:pt>
                <c:pt idx="80">
                  <c:v>11.197973249999999</c:v>
                </c:pt>
                <c:pt idx="81">
                  <c:v>11.082249640000002</c:v>
                </c:pt>
                <c:pt idx="82">
                  <c:v>11.215864180000001</c:v>
                </c:pt>
                <c:pt idx="83">
                  <c:v>11.53583813</c:v>
                </c:pt>
                <c:pt idx="84">
                  <c:v>11.98442554</c:v>
                </c:pt>
                <c:pt idx="85">
                  <c:v>12.5112009</c:v>
                </c:pt>
                <c:pt idx="86">
                  <c:v>12.955286030000007</c:v>
                </c:pt>
                <c:pt idx="87">
                  <c:v>13.359779360000005</c:v>
                </c:pt>
                <c:pt idx="88">
                  <c:v>13.825674060000004</c:v>
                </c:pt>
                <c:pt idx="89">
                  <c:v>14.111086850000003</c:v>
                </c:pt>
                <c:pt idx="90">
                  <c:v>13.91199303</c:v>
                </c:pt>
                <c:pt idx="91">
                  <c:v>13.434903139999999</c:v>
                </c:pt>
                <c:pt idx="92">
                  <c:v>13.032032010000004</c:v>
                </c:pt>
                <c:pt idx="93">
                  <c:v>12.93850613</c:v>
                </c:pt>
                <c:pt idx="94">
                  <c:v>13.3229208</c:v>
                </c:pt>
                <c:pt idx="95">
                  <c:v>14.757390020000001</c:v>
                </c:pt>
                <c:pt idx="96">
                  <c:v>18.347749709999988</c:v>
                </c:pt>
                <c:pt idx="97">
                  <c:v>24.746017460000001</c:v>
                </c:pt>
                <c:pt idx="98">
                  <c:v>33.050785059999995</c:v>
                </c:pt>
                <c:pt idx="99">
                  <c:v>40.579944609999998</c:v>
                </c:pt>
                <c:pt idx="100">
                  <c:v>46.3668251</c:v>
                </c:pt>
                <c:pt idx="101">
                  <c:v>52.388500210000011</c:v>
                </c:pt>
                <c:pt idx="102">
                  <c:v>57.323677059999994</c:v>
                </c:pt>
                <c:pt idx="103">
                  <c:v>61.982727050000001</c:v>
                </c:pt>
                <c:pt idx="104">
                  <c:v>67.509933469999993</c:v>
                </c:pt>
                <c:pt idx="105">
                  <c:v>74.165588379999974</c:v>
                </c:pt>
                <c:pt idx="106">
                  <c:v>81.945365910000007</c:v>
                </c:pt>
                <c:pt idx="107">
                  <c:v>91.575897219999959</c:v>
                </c:pt>
                <c:pt idx="108">
                  <c:v>101.56066130000002</c:v>
                </c:pt>
                <c:pt idx="109">
                  <c:v>109.61631010000001</c:v>
                </c:pt>
                <c:pt idx="110">
                  <c:v>114.13809199999997</c:v>
                </c:pt>
                <c:pt idx="111">
                  <c:v>116.06010440000003</c:v>
                </c:pt>
                <c:pt idx="112">
                  <c:v>114.48381809999998</c:v>
                </c:pt>
                <c:pt idx="113">
                  <c:v>108.6126022</c:v>
                </c:pt>
                <c:pt idx="114">
                  <c:v>97.680030819999942</c:v>
                </c:pt>
                <c:pt idx="115">
                  <c:v>84.042602540000004</c:v>
                </c:pt>
                <c:pt idx="116">
                  <c:v>71.491493230000032</c:v>
                </c:pt>
                <c:pt idx="117">
                  <c:v>62.206737520000011</c:v>
                </c:pt>
                <c:pt idx="118">
                  <c:v>56.028633120000016</c:v>
                </c:pt>
                <c:pt idx="119">
                  <c:v>52.332389830000011</c:v>
                </c:pt>
                <c:pt idx="120">
                  <c:v>50.120483400000005</c:v>
                </c:pt>
                <c:pt idx="121">
                  <c:v>48.687088009999997</c:v>
                </c:pt>
                <c:pt idx="122">
                  <c:v>47.780834200000001</c:v>
                </c:pt>
                <c:pt idx="123">
                  <c:v>47.172847750000003</c:v>
                </c:pt>
                <c:pt idx="124">
                  <c:v>44.992034910000015</c:v>
                </c:pt>
                <c:pt idx="125">
                  <c:v>44.372539520000011</c:v>
                </c:pt>
                <c:pt idx="126">
                  <c:v>44.733146670000011</c:v>
                </c:pt>
                <c:pt idx="127">
                  <c:v>45.895893100000002</c:v>
                </c:pt>
                <c:pt idx="128">
                  <c:v>47.496086120000001</c:v>
                </c:pt>
              </c:numCache>
            </c:numRef>
          </c:yVal>
        </c:ser>
        <c:ser>
          <c:idx val="3"/>
          <c:order val="3"/>
          <c:tx>
            <c:strRef>
              <c:f>Tests!$X$2</c:f>
              <c:strCache>
                <c:ptCount val="1"/>
                <c:pt idx="0">
                  <c:v>EMIS.WS.WD</c:v>
                </c:pt>
              </c:strCache>
            </c:strRef>
          </c:tx>
          <c:spPr>
            <a:ln w="12700">
              <a:solidFill>
                <a:srgbClr val="00B050"/>
              </a:solidFill>
              <a:prstDash val="sysDash"/>
            </a:ln>
          </c:spPr>
          <c:marker>
            <c:symbol val="diamond"/>
            <c:size val="3"/>
            <c:spPr>
              <a:solidFill>
                <a:srgbClr val="00B050"/>
              </a:solidFill>
              <a:ln>
                <a:solidFill>
                  <a:srgbClr val="00B050"/>
                </a:solidFill>
              </a:ln>
            </c:spPr>
          </c:marker>
          <c:xVal>
            <c:numRef>
              <c:f>Tests!$A$3:$A$131</c:f>
              <c:numCache>
                <c:formatCode>h:mm;@</c:formatCode>
                <c:ptCount val="129"/>
                <c:pt idx="0">
                  <c:v>39140.875</c:v>
                </c:pt>
                <c:pt idx="1">
                  <c:v>39140.885416666664</c:v>
                </c:pt>
                <c:pt idx="2">
                  <c:v>39140.895833333285</c:v>
                </c:pt>
                <c:pt idx="3">
                  <c:v>39140.906250000015</c:v>
                </c:pt>
                <c:pt idx="4">
                  <c:v>39140.916666666701</c:v>
                </c:pt>
                <c:pt idx="5">
                  <c:v>39140.927083333278</c:v>
                </c:pt>
                <c:pt idx="6">
                  <c:v>39140.9375</c:v>
                </c:pt>
                <c:pt idx="7">
                  <c:v>39140.947916666599</c:v>
                </c:pt>
                <c:pt idx="8">
                  <c:v>39140.958333333299</c:v>
                </c:pt>
                <c:pt idx="9">
                  <c:v>39140.96875</c:v>
                </c:pt>
                <c:pt idx="10">
                  <c:v>39140.979166666584</c:v>
                </c:pt>
                <c:pt idx="11">
                  <c:v>39140.989583333285</c:v>
                </c:pt>
                <c:pt idx="12">
                  <c:v>39141</c:v>
                </c:pt>
                <c:pt idx="13">
                  <c:v>39141.010416666599</c:v>
                </c:pt>
                <c:pt idx="14">
                  <c:v>39141.020833333285</c:v>
                </c:pt>
                <c:pt idx="15">
                  <c:v>39141.03125</c:v>
                </c:pt>
                <c:pt idx="16">
                  <c:v>39141.041666666584</c:v>
                </c:pt>
                <c:pt idx="17">
                  <c:v>39141.052083333285</c:v>
                </c:pt>
                <c:pt idx="18">
                  <c:v>39141.0625</c:v>
                </c:pt>
                <c:pt idx="19">
                  <c:v>39141.072916666599</c:v>
                </c:pt>
                <c:pt idx="20">
                  <c:v>39141.083333333285</c:v>
                </c:pt>
                <c:pt idx="21">
                  <c:v>39141.093749999884</c:v>
                </c:pt>
                <c:pt idx="22">
                  <c:v>39141.104166666584</c:v>
                </c:pt>
                <c:pt idx="23">
                  <c:v>39141.114583333285</c:v>
                </c:pt>
                <c:pt idx="24">
                  <c:v>39141.124999999898</c:v>
                </c:pt>
                <c:pt idx="25">
                  <c:v>39141.135416666584</c:v>
                </c:pt>
                <c:pt idx="26">
                  <c:v>39141.145833333285</c:v>
                </c:pt>
                <c:pt idx="27">
                  <c:v>39141.15624999992</c:v>
                </c:pt>
                <c:pt idx="28">
                  <c:v>39141.166666666584</c:v>
                </c:pt>
                <c:pt idx="29">
                  <c:v>39141.177083333278</c:v>
                </c:pt>
                <c:pt idx="30">
                  <c:v>39141.187499999898</c:v>
                </c:pt>
                <c:pt idx="31">
                  <c:v>39141.197916666584</c:v>
                </c:pt>
                <c:pt idx="32">
                  <c:v>39141.208333333285</c:v>
                </c:pt>
                <c:pt idx="33">
                  <c:v>39141.218749999898</c:v>
                </c:pt>
                <c:pt idx="34">
                  <c:v>39141.229166666577</c:v>
                </c:pt>
                <c:pt idx="35">
                  <c:v>39141.239583333183</c:v>
                </c:pt>
                <c:pt idx="36">
                  <c:v>39141.249999999898</c:v>
                </c:pt>
                <c:pt idx="37">
                  <c:v>39141.260416666584</c:v>
                </c:pt>
                <c:pt idx="38">
                  <c:v>39141.270833333198</c:v>
                </c:pt>
                <c:pt idx="39">
                  <c:v>39141.281249999898</c:v>
                </c:pt>
                <c:pt idx="40">
                  <c:v>39141.291666666577</c:v>
                </c:pt>
                <c:pt idx="41">
                  <c:v>39141.302083333198</c:v>
                </c:pt>
                <c:pt idx="42">
                  <c:v>39141.31249999992</c:v>
                </c:pt>
                <c:pt idx="43">
                  <c:v>39141.322916666599</c:v>
                </c:pt>
                <c:pt idx="44">
                  <c:v>39141.333333333198</c:v>
                </c:pt>
                <c:pt idx="45">
                  <c:v>39141.343749999898</c:v>
                </c:pt>
                <c:pt idx="46">
                  <c:v>39141.354166666599</c:v>
                </c:pt>
                <c:pt idx="47">
                  <c:v>39141.364583333198</c:v>
                </c:pt>
                <c:pt idx="48">
                  <c:v>39141.37499999992</c:v>
                </c:pt>
                <c:pt idx="49">
                  <c:v>39141.385416666497</c:v>
                </c:pt>
                <c:pt idx="50">
                  <c:v>39141.395833333198</c:v>
                </c:pt>
                <c:pt idx="51">
                  <c:v>39141.40624999992</c:v>
                </c:pt>
                <c:pt idx="52">
                  <c:v>39141.416666666497</c:v>
                </c:pt>
                <c:pt idx="53">
                  <c:v>39141.427083333183</c:v>
                </c:pt>
                <c:pt idx="54">
                  <c:v>39141.437499999898</c:v>
                </c:pt>
                <c:pt idx="55">
                  <c:v>39141.447916666497</c:v>
                </c:pt>
                <c:pt idx="56">
                  <c:v>39141.458333333212</c:v>
                </c:pt>
                <c:pt idx="57">
                  <c:v>39141.468749999898</c:v>
                </c:pt>
                <c:pt idx="58">
                  <c:v>39141.479166666482</c:v>
                </c:pt>
                <c:pt idx="59">
                  <c:v>39141.489583333198</c:v>
                </c:pt>
                <c:pt idx="60">
                  <c:v>39141.499999999898</c:v>
                </c:pt>
                <c:pt idx="61">
                  <c:v>39141.510416666497</c:v>
                </c:pt>
                <c:pt idx="62">
                  <c:v>39141.520833333198</c:v>
                </c:pt>
                <c:pt idx="63">
                  <c:v>39141.531249999811</c:v>
                </c:pt>
                <c:pt idx="64">
                  <c:v>39141.541666666482</c:v>
                </c:pt>
                <c:pt idx="65">
                  <c:v>39141.552083333198</c:v>
                </c:pt>
                <c:pt idx="66">
                  <c:v>39141.562499999898</c:v>
                </c:pt>
                <c:pt idx="67">
                  <c:v>39141.572916666599</c:v>
                </c:pt>
                <c:pt idx="68">
                  <c:v>39141.583333333285</c:v>
                </c:pt>
                <c:pt idx="69">
                  <c:v>39141.593749999985</c:v>
                </c:pt>
                <c:pt idx="70">
                  <c:v>39141.604166666679</c:v>
                </c:pt>
                <c:pt idx="71">
                  <c:v>39141.614583333401</c:v>
                </c:pt>
                <c:pt idx="72">
                  <c:v>39141.625000000087</c:v>
                </c:pt>
                <c:pt idx="73">
                  <c:v>39141.635416666788</c:v>
                </c:pt>
                <c:pt idx="74">
                  <c:v>39141.645833333503</c:v>
                </c:pt>
                <c:pt idx="75">
                  <c:v>39141.656250000211</c:v>
                </c:pt>
                <c:pt idx="76">
                  <c:v>39141.666666666883</c:v>
                </c:pt>
                <c:pt idx="77">
                  <c:v>39141.677083333583</c:v>
                </c:pt>
                <c:pt idx="78">
                  <c:v>39141.687500000284</c:v>
                </c:pt>
                <c:pt idx="79">
                  <c:v>39141.697916666984</c:v>
                </c:pt>
                <c:pt idx="80">
                  <c:v>39141.7083333337</c:v>
                </c:pt>
                <c:pt idx="81">
                  <c:v>39141.7187500004</c:v>
                </c:pt>
                <c:pt idx="82">
                  <c:v>39141.729166667072</c:v>
                </c:pt>
                <c:pt idx="83">
                  <c:v>39141.739583333787</c:v>
                </c:pt>
                <c:pt idx="84">
                  <c:v>39141.750000000502</c:v>
                </c:pt>
                <c:pt idx="85">
                  <c:v>39141.760416667181</c:v>
                </c:pt>
                <c:pt idx="86">
                  <c:v>39141.770833333903</c:v>
                </c:pt>
                <c:pt idx="87">
                  <c:v>39141.781250000597</c:v>
                </c:pt>
                <c:pt idx="88">
                  <c:v>39141.791666667261</c:v>
                </c:pt>
                <c:pt idx="89">
                  <c:v>39141.802083333998</c:v>
                </c:pt>
                <c:pt idx="90">
                  <c:v>39141.812500000698</c:v>
                </c:pt>
                <c:pt idx="91">
                  <c:v>39141.822916667385</c:v>
                </c:pt>
                <c:pt idx="92">
                  <c:v>39141.833333334114</c:v>
                </c:pt>
                <c:pt idx="93">
                  <c:v>39141.8437500008</c:v>
                </c:pt>
                <c:pt idx="94">
                  <c:v>39141.854166667501</c:v>
                </c:pt>
                <c:pt idx="95">
                  <c:v>39141.864583334202</c:v>
                </c:pt>
                <c:pt idx="96">
                  <c:v>39141.875000000902</c:v>
                </c:pt>
                <c:pt idx="97">
                  <c:v>39141.885416667596</c:v>
                </c:pt>
                <c:pt idx="98">
                  <c:v>39141.895833334303</c:v>
                </c:pt>
                <c:pt idx="99">
                  <c:v>39141.906250001011</c:v>
                </c:pt>
                <c:pt idx="100">
                  <c:v>39141.916666667683</c:v>
                </c:pt>
                <c:pt idx="101">
                  <c:v>39141.927083334383</c:v>
                </c:pt>
                <c:pt idx="102">
                  <c:v>39141.937500001084</c:v>
                </c:pt>
                <c:pt idx="103">
                  <c:v>39141.947916667785</c:v>
                </c:pt>
                <c:pt idx="104">
                  <c:v>39141.958333334529</c:v>
                </c:pt>
                <c:pt idx="105">
                  <c:v>39141.968750001186</c:v>
                </c:pt>
                <c:pt idx="106">
                  <c:v>39141.979166667887</c:v>
                </c:pt>
                <c:pt idx="107">
                  <c:v>39141.989583334602</c:v>
                </c:pt>
                <c:pt idx="108">
                  <c:v>39142.000000001288</c:v>
                </c:pt>
                <c:pt idx="109">
                  <c:v>39142.010416668003</c:v>
                </c:pt>
                <c:pt idx="110">
                  <c:v>39142.020833334696</c:v>
                </c:pt>
                <c:pt idx="111">
                  <c:v>39142.031250001382</c:v>
                </c:pt>
                <c:pt idx="112">
                  <c:v>39142.041666668083</c:v>
                </c:pt>
                <c:pt idx="113">
                  <c:v>39142.052083334798</c:v>
                </c:pt>
                <c:pt idx="114">
                  <c:v>39142.062500001484</c:v>
                </c:pt>
                <c:pt idx="115">
                  <c:v>39142.072916668199</c:v>
                </c:pt>
                <c:pt idx="116">
                  <c:v>39142.083333334915</c:v>
                </c:pt>
                <c:pt idx="117">
                  <c:v>39142.093750001579</c:v>
                </c:pt>
                <c:pt idx="118">
                  <c:v>39142.104166668287</c:v>
                </c:pt>
                <c:pt idx="119">
                  <c:v>39142.114583335002</c:v>
                </c:pt>
                <c:pt idx="120">
                  <c:v>39142.125000001673</c:v>
                </c:pt>
                <c:pt idx="121">
                  <c:v>39142.135416668389</c:v>
                </c:pt>
                <c:pt idx="122">
                  <c:v>39142.145833335097</c:v>
                </c:pt>
                <c:pt idx="123">
                  <c:v>39142.156250001797</c:v>
                </c:pt>
                <c:pt idx="124">
                  <c:v>39142.166666668483</c:v>
                </c:pt>
                <c:pt idx="125">
                  <c:v>39142.177083335184</c:v>
                </c:pt>
                <c:pt idx="126">
                  <c:v>39142.187500001884</c:v>
                </c:pt>
                <c:pt idx="127">
                  <c:v>39142.197916668585</c:v>
                </c:pt>
                <c:pt idx="128">
                  <c:v>39142.208333333336</c:v>
                </c:pt>
              </c:numCache>
            </c:numRef>
          </c:xVal>
          <c:yVal>
            <c:numRef>
              <c:f>Tests!$X$3:$X$131</c:f>
              <c:numCache>
                <c:formatCode>0.00</c:formatCode>
                <c:ptCount val="129"/>
                <c:pt idx="0">
                  <c:v>14.798991199999998</c:v>
                </c:pt>
                <c:pt idx="1">
                  <c:v>20.923782349999989</c:v>
                </c:pt>
                <c:pt idx="2">
                  <c:v>22.70186806000001</c:v>
                </c:pt>
                <c:pt idx="3">
                  <c:v>22.50936699</c:v>
                </c:pt>
                <c:pt idx="4">
                  <c:v>21.35015297</c:v>
                </c:pt>
                <c:pt idx="5">
                  <c:v>22.005054470000001</c:v>
                </c:pt>
                <c:pt idx="6">
                  <c:v>24.348325729999999</c:v>
                </c:pt>
                <c:pt idx="7">
                  <c:v>27.498771669999993</c:v>
                </c:pt>
                <c:pt idx="8">
                  <c:v>32.366752620000014</c:v>
                </c:pt>
                <c:pt idx="9">
                  <c:v>38.828536990000018</c:v>
                </c:pt>
                <c:pt idx="10">
                  <c:v>42.985328670000001</c:v>
                </c:pt>
                <c:pt idx="11">
                  <c:v>45.20792007</c:v>
                </c:pt>
                <c:pt idx="12">
                  <c:v>46.071796419999998</c:v>
                </c:pt>
                <c:pt idx="13">
                  <c:v>46.35013962</c:v>
                </c:pt>
                <c:pt idx="14">
                  <c:v>47.11367035</c:v>
                </c:pt>
                <c:pt idx="15">
                  <c:v>47.952869419999985</c:v>
                </c:pt>
                <c:pt idx="16">
                  <c:v>48.635837550000005</c:v>
                </c:pt>
                <c:pt idx="17">
                  <c:v>48.774951930000014</c:v>
                </c:pt>
                <c:pt idx="18">
                  <c:v>48.363128660000001</c:v>
                </c:pt>
                <c:pt idx="19">
                  <c:v>48.575759890000015</c:v>
                </c:pt>
                <c:pt idx="20">
                  <c:v>48.730251310000014</c:v>
                </c:pt>
                <c:pt idx="21">
                  <c:v>48.731643679999998</c:v>
                </c:pt>
                <c:pt idx="22">
                  <c:v>48.368839260000001</c:v>
                </c:pt>
                <c:pt idx="23">
                  <c:v>47.806957240000003</c:v>
                </c:pt>
                <c:pt idx="24">
                  <c:v>47.307842249999993</c:v>
                </c:pt>
                <c:pt idx="25">
                  <c:v>46.99853897000002</c:v>
                </c:pt>
                <c:pt idx="26">
                  <c:v>47.249858860000003</c:v>
                </c:pt>
                <c:pt idx="27">
                  <c:v>47.879379270000001</c:v>
                </c:pt>
                <c:pt idx="28">
                  <c:v>48.720699310000015</c:v>
                </c:pt>
                <c:pt idx="29">
                  <c:v>49.568489069999998</c:v>
                </c:pt>
                <c:pt idx="30">
                  <c:v>50.336757660000004</c:v>
                </c:pt>
                <c:pt idx="31">
                  <c:v>51.066211700000011</c:v>
                </c:pt>
                <c:pt idx="32">
                  <c:v>51.807830809999999</c:v>
                </c:pt>
                <c:pt idx="33">
                  <c:v>52.928855900000016</c:v>
                </c:pt>
                <c:pt idx="34">
                  <c:v>54.609851840000012</c:v>
                </c:pt>
                <c:pt idx="35">
                  <c:v>56.574531559999997</c:v>
                </c:pt>
                <c:pt idx="36">
                  <c:v>58.491966250000004</c:v>
                </c:pt>
                <c:pt idx="37">
                  <c:v>59.553474429999994</c:v>
                </c:pt>
                <c:pt idx="38">
                  <c:v>59.248989110000011</c:v>
                </c:pt>
                <c:pt idx="39">
                  <c:v>57.662509920000019</c:v>
                </c:pt>
                <c:pt idx="40">
                  <c:v>55.255805970000011</c:v>
                </c:pt>
                <c:pt idx="41">
                  <c:v>52.652862550000002</c:v>
                </c:pt>
                <c:pt idx="42">
                  <c:v>50.411491389999995</c:v>
                </c:pt>
                <c:pt idx="43">
                  <c:v>48.547168730000003</c:v>
                </c:pt>
                <c:pt idx="44">
                  <c:v>46.901195530000003</c:v>
                </c:pt>
                <c:pt idx="45">
                  <c:v>45.460109710000012</c:v>
                </c:pt>
                <c:pt idx="46">
                  <c:v>43.741600040000002</c:v>
                </c:pt>
                <c:pt idx="47">
                  <c:v>41.933826449999998</c:v>
                </c:pt>
                <c:pt idx="48">
                  <c:v>40.23967743</c:v>
                </c:pt>
                <c:pt idx="49">
                  <c:v>38.747303010000003</c:v>
                </c:pt>
                <c:pt idx="50">
                  <c:v>37.512641909999999</c:v>
                </c:pt>
                <c:pt idx="51">
                  <c:v>36.502151490000003</c:v>
                </c:pt>
                <c:pt idx="52">
                  <c:v>35.707302090000013</c:v>
                </c:pt>
                <c:pt idx="53">
                  <c:v>35.266742710000017</c:v>
                </c:pt>
                <c:pt idx="54">
                  <c:v>35.303573610000001</c:v>
                </c:pt>
                <c:pt idx="55">
                  <c:v>35.627559660000003</c:v>
                </c:pt>
                <c:pt idx="56">
                  <c:v>36.204082489999998</c:v>
                </c:pt>
                <c:pt idx="57">
                  <c:v>37.050888059999984</c:v>
                </c:pt>
                <c:pt idx="58">
                  <c:v>38.13358307</c:v>
                </c:pt>
                <c:pt idx="59">
                  <c:v>39.358287809999986</c:v>
                </c:pt>
                <c:pt idx="60">
                  <c:v>40.674671169999996</c:v>
                </c:pt>
                <c:pt idx="61">
                  <c:v>41.307823179999986</c:v>
                </c:pt>
                <c:pt idx="62">
                  <c:v>42.240062710000011</c:v>
                </c:pt>
                <c:pt idx="63">
                  <c:v>43.210884089999986</c:v>
                </c:pt>
                <c:pt idx="64">
                  <c:v>35.882125850000001</c:v>
                </c:pt>
                <c:pt idx="65">
                  <c:v>39.539615630000014</c:v>
                </c:pt>
                <c:pt idx="66">
                  <c:v>36.499694820000002</c:v>
                </c:pt>
                <c:pt idx="67">
                  <c:v>30.581630709999988</c:v>
                </c:pt>
                <c:pt idx="68">
                  <c:v>26.48950194999999</c:v>
                </c:pt>
                <c:pt idx="69">
                  <c:v>22.661241530000002</c:v>
                </c:pt>
                <c:pt idx="70">
                  <c:v>20.772941589999988</c:v>
                </c:pt>
                <c:pt idx="71">
                  <c:v>19.121587750000007</c:v>
                </c:pt>
                <c:pt idx="72">
                  <c:v>18.164356229999999</c:v>
                </c:pt>
                <c:pt idx="73">
                  <c:v>17.37908363</c:v>
                </c:pt>
                <c:pt idx="74">
                  <c:v>14.556476590000006</c:v>
                </c:pt>
                <c:pt idx="75">
                  <c:v>13.456319810000004</c:v>
                </c:pt>
                <c:pt idx="76">
                  <c:v>12.253539090000004</c:v>
                </c:pt>
                <c:pt idx="77">
                  <c:v>11.67212009</c:v>
                </c:pt>
                <c:pt idx="78">
                  <c:v>11.23714828</c:v>
                </c:pt>
                <c:pt idx="79">
                  <c:v>10.734100339999999</c:v>
                </c:pt>
                <c:pt idx="80">
                  <c:v>10.402621270000003</c:v>
                </c:pt>
                <c:pt idx="81">
                  <c:v>10.36337662</c:v>
                </c:pt>
                <c:pt idx="82">
                  <c:v>10.503100400000001</c:v>
                </c:pt>
                <c:pt idx="83">
                  <c:v>10.701852799999999</c:v>
                </c:pt>
                <c:pt idx="84">
                  <c:v>10.862510680000003</c:v>
                </c:pt>
                <c:pt idx="85">
                  <c:v>10.940071109999998</c:v>
                </c:pt>
                <c:pt idx="86">
                  <c:v>10.891328809999999</c:v>
                </c:pt>
                <c:pt idx="87">
                  <c:v>11.033254620000001</c:v>
                </c:pt>
                <c:pt idx="88">
                  <c:v>11.706398009999999</c:v>
                </c:pt>
                <c:pt idx="89">
                  <c:v>12.79326534</c:v>
                </c:pt>
                <c:pt idx="90">
                  <c:v>13.709516530000004</c:v>
                </c:pt>
                <c:pt idx="91">
                  <c:v>14.005914690000004</c:v>
                </c:pt>
                <c:pt idx="92">
                  <c:v>13.73746014</c:v>
                </c:pt>
                <c:pt idx="93">
                  <c:v>13.25411892</c:v>
                </c:pt>
                <c:pt idx="94">
                  <c:v>12.81977272</c:v>
                </c:pt>
                <c:pt idx="95">
                  <c:v>12.48494816</c:v>
                </c:pt>
                <c:pt idx="96">
                  <c:v>12.737840650000001</c:v>
                </c:pt>
                <c:pt idx="97">
                  <c:v>15.039909360000001</c:v>
                </c:pt>
                <c:pt idx="98">
                  <c:v>20.0239048</c:v>
                </c:pt>
                <c:pt idx="99">
                  <c:v>27.066816330000002</c:v>
                </c:pt>
                <c:pt idx="100">
                  <c:v>34.811378479999995</c:v>
                </c:pt>
                <c:pt idx="101">
                  <c:v>43.030689240000001</c:v>
                </c:pt>
                <c:pt idx="102">
                  <c:v>50.187435150000006</c:v>
                </c:pt>
                <c:pt idx="103">
                  <c:v>56.443984989999997</c:v>
                </c:pt>
                <c:pt idx="104">
                  <c:v>62.422721860000003</c:v>
                </c:pt>
                <c:pt idx="105">
                  <c:v>68.301475519999954</c:v>
                </c:pt>
                <c:pt idx="106">
                  <c:v>73.939453130000004</c:v>
                </c:pt>
                <c:pt idx="107">
                  <c:v>78.969245910000026</c:v>
                </c:pt>
                <c:pt idx="108">
                  <c:v>82.55867766999998</c:v>
                </c:pt>
                <c:pt idx="109">
                  <c:v>83.578842159999923</c:v>
                </c:pt>
                <c:pt idx="110">
                  <c:v>81.260398859999938</c:v>
                </c:pt>
                <c:pt idx="111">
                  <c:v>76.152000429999973</c:v>
                </c:pt>
                <c:pt idx="112">
                  <c:v>69.021057129999988</c:v>
                </c:pt>
                <c:pt idx="113">
                  <c:v>61.541164399999992</c:v>
                </c:pt>
                <c:pt idx="114">
                  <c:v>55.63664627</c:v>
                </c:pt>
                <c:pt idx="115">
                  <c:v>51.827129360000001</c:v>
                </c:pt>
                <c:pt idx="116">
                  <c:v>49.507801059999984</c:v>
                </c:pt>
                <c:pt idx="117">
                  <c:v>48.160045620000012</c:v>
                </c:pt>
                <c:pt idx="118">
                  <c:v>47.27905655</c:v>
                </c:pt>
                <c:pt idx="119">
                  <c:v>46.675006870000011</c:v>
                </c:pt>
                <c:pt idx="120">
                  <c:v>46.236511230000019</c:v>
                </c:pt>
                <c:pt idx="121">
                  <c:v>45.76037598000002</c:v>
                </c:pt>
                <c:pt idx="122">
                  <c:v>45.256820679999997</c:v>
                </c:pt>
                <c:pt idx="123">
                  <c:v>44.712627409999996</c:v>
                </c:pt>
                <c:pt idx="124">
                  <c:v>42.44121552</c:v>
                </c:pt>
                <c:pt idx="125">
                  <c:v>41.599792480000012</c:v>
                </c:pt>
                <c:pt idx="126">
                  <c:v>41.424907679999997</c:v>
                </c:pt>
                <c:pt idx="127">
                  <c:v>41.679695130000013</c:v>
                </c:pt>
                <c:pt idx="128">
                  <c:v>41.791999820000015</c:v>
                </c:pt>
              </c:numCache>
            </c:numRef>
          </c:yVal>
        </c:ser>
        <c:ser>
          <c:idx val="1"/>
          <c:order val="4"/>
          <c:tx>
            <c:v>Observations</c:v>
          </c:tx>
          <c:spPr>
            <a:ln>
              <a:noFill/>
            </a:ln>
          </c:spPr>
          <c:marker>
            <c:symbol val="circle"/>
            <c:size val="5"/>
            <c:spPr>
              <a:solidFill>
                <a:schemeClr val="tx1"/>
              </a:solidFill>
              <a:ln>
                <a:solidFill>
                  <a:sysClr val="windowText" lastClr="000000"/>
                </a:solidFill>
              </a:ln>
            </c:spPr>
          </c:marker>
          <c:xVal>
            <c:numRef>
              <c:f>Tests!$AP$3:$AP$34</c:f>
              <c:numCache>
                <c:formatCode>h:mm;@</c:formatCode>
                <c:ptCount val="32"/>
                <c:pt idx="0">
                  <c:v>39140.895833333285</c:v>
                </c:pt>
                <c:pt idx="1">
                  <c:v>39140.9375</c:v>
                </c:pt>
                <c:pt idx="2">
                  <c:v>39140.979166666584</c:v>
                </c:pt>
                <c:pt idx="3">
                  <c:v>39141.020833333285</c:v>
                </c:pt>
                <c:pt idx="4">
                  <c:v>39141.0625</c:v>
                </c:pt>
                <c:pt idx="5">
                  <c:v>39141.104166666584</c:v>
                </c:pt>
                <c:pt idx="6">
                  <c:v>39141.145833333285</c:v>
                </c:pt>
                <c:pt idx="7">
                  <c:v>39141.187499999898</c:v>
                </c:pt>
                <c:pt idx="8">
                  <c:v>39141.229166666577</c:v>
                </c:pt>
                <c:pt idx="9">
                  <c:v>39141.270833333198</c:v>
                </c:pt>
                <c:pt idx="10">
                  <c:v>39141.31249999992</c:v>
                </c:pt>
                <c:pt idx="11">
                  <c:v>39141.354166666599</c:v>
                </c:pt>
                <c:pt idx="12">
                  <c:v>39141.395833333198</c:v>
                </c:pt>
                <c:pt idx="13">
                  <c:v>39141.437499999898</c:v>
                </c:pt>
                <c:pt idx="14">
                  <c:v>39141.479166666482</c:v>
                </c:pt>
                <c:pt idx="15">
                  <c:v>39141.520833333198</c:v>
                </c:pt>
                <c:pt idx="16">
                  <c:v>39141.562499999898</c:v>
                </c:pt>
                <c:pt idx="17">
                  <c:v>39141.604166666679</c:v>
                </c:pt>
                <c:pt idx="18">
                  <c:v>39141.645833333503</c:v>
                </c:pt>
                <c:pt idx="19">
                  <c:v>39141.687500000284</c:v>
                </c:pt>
                <c:pt idx="20">
                  <c:v>39141.729166667072</c:v>
                </c:pt>
                <c:pt idx="21">
                  <c:v>39141.770833333903</c:v>
                </c:pt>
                <c:pt idx="22">
                  <c:v>39141.812500000698</c:v>
                </c:pt>
                <c:pt idx="23">
                  <c:v>39141.854166667501</c:v>
                </c:pt>
                <c:pt idx="24">
                  <c:v>39141.895833334303</c:v>
                </c:pt>
                <c:pt idx="25">
                  <c:v>39141.937500001084</c:v>
                </c:pt>
                <c:pt idx="26">
                  <c:v>39141.979166667887</c:v>
                </c:pt>
                <c:pt idx="27">
                  <c:v>39142.020833334696</c:v>
                </c:pt>
                <c:pt idx="28">
                  <c:v>39142.062500001484</c:v>
                </c:pt>
                <c:pt idx="29">
                  <c:v>39142.104166668287</c:v>
                </c:pt>
                <c:pt idx="30">
                  <c:v>39142.145833335097</c:v>
                </c:pt>
                <c:pt idx="31">
                  <c:v>39142.187500001884</c:v>
                </c:pt>
              </c:numCache>
            </c:numRef>
          </c:xVal>
          <c:yVal>
            <c:numRef>
              <c:f>Tests!$AS$3:$AS$34</c:f>
              <c:numCache>
                <c:formatCode>0.00</c:formatCode>
                <c:ptCount val="32"/>
                <c:pt idx="0">
                  <c:v>5.3</c:v>
                </c:pt>
                <c:pt idx="1">
                  <c:v>5.6</c:v>
                </c:pt>
                <c:pt idx="2">
                  <c:v>7.3</c:v>
                </c:pt>
                <c:pt idx="3">
                  <c:v>6.4</c:v>
                </c:pt>
                <c:pt idx="4">
                  <c:v>9.1</c:v>
                </c:pt>
                <c:pt idx="5">
                  <c:v>6.7</c:v>
                </c:pt>
                <c:pt idx="6">
                  <c:v>12.9</c:v>
                </c:pt>
                <c:pt idx="7">
                  <c:v>14.8</c:v>
                </c:pt>
                <c:pt idx="8">
                  <c:v>12.2</c:v>
                </c:pt>
                <c:pt idx="9">
                  <c:v>17.899999999999999</c:v>
                </c:pt>
                <c:pt idx="10">
                  <c:v>15.6</c:v>
                </c:pt>
                <c:pt idx="11">
                  <c:v>17.600000000000001</c:v>
                </c:pt>
                <c:pt idx="12">
                  <c:v>16.100000000000001</c:v>
                </c:pt>
                <c:pt idx="13">
                  <c:v>23.2</c:v>
                </c:pt>
                <c:pt idx="14">
                  <c:v>20.2</c:v>
                </c:pt>
                <c:pt idx="15">
                  <c:v>18.7</c:v>
                </c:pt>
                <c:pt idx="16">
                  <c:v>23.4</c:v>
                </c:pt>
                <c:pt idx="17">
                  <c:v>24.7</c:v>
                </c:pt>
                <c:pt idx="18">
                  <c:v>9.1</c:v>
                </c:pt>
                <c:pt idx="19">
                  <c:v>4.8</c:v>
                </c:pt>
                <c:pt idx="20">
                  <c:v>4.5</c:v>
                </c:pt>
                <c:pt idx="21">
                  <c:v>2</c:v>
                </c:pt>
                <c:pt idx="22">
                  <c:v>2.7</c:v>
                </c:pt>
                <c:pt idx="25">
                  <c:v>45.4</c:v>
                </c:pt>
                <c:pt idx="26">
                  <c:v>142.5</c:v>
                </c:pt>
                <c:pt idx="27">
                  <c:v>124.6</c:v>
                </c:pt>
                <c:pt idx="28">
                  <c:v>117.6</c:v>
                </c:pt>
                <c:pt idx="29">
                  <c:v>110.3</c:v>
                </c:pt>
                <c:pt idx="30">
                  <c:v>96</c:v>
                </c:pt>
                <c:pt idx="31">
                  <c:v>47.4</c:v>
                </c:pt>
              </c:numCache>
            </c:numRef>
          </c:yVal>
        </c:ser>
        <c:axId val="54886400"/>
        <c:axId val="54888320"/>
      </c:scatterChart>
      <c:valAx>
        <c:axId val="54886400"/>
        <c:scaling>
          <c:orientation val="minMax"/>
          <c:max val="39142.229999999996"/>
          <c:min val="39141.624999999993"/>
        </c:scaling>
        <c:axPos val="b"/>
        <c:numFmt formatCode="m/d\ h:mm;@" sourceLinked="0"/>
        <c:tickLblPos val="nextTo"/>
        <c:txPr>
          <a:bodyPr rot="-2700000"/>
          <a:lstStyle/>
          <a:p>
            <a:pPr>
              <a:defRPr sz="1100"/>
            </a:pPr>
            <a:endParaRPr lang="en-US"/>
          </a:p>
        </c:txPr>
        <c:crossAx val="54888320"/>
        <c:crosses val="autoZero"/>
        <c:crossBetween val="midCat"/>
        <c:majorUnit val="8.3333333330000092E-2"/>
        <c:minorUnit val="8.3333333330000092E-2"/>
      </c:valAx>
      <c:valAx>
        <c:axId val="54888320"/>
        <c:scaling>
          <c:orientation val="minMax"/>
        </c:scaling>
        <c:axPos val="l"/>
        <c:majorGridlines/>
        <c:title>
          <c:tx>
            <c:rich>
              <a:bodyPr rot="-5400000" vert="horz"/>
              <a:lstStyle/>
              <a:p>
                <a:pPr>
                  <a:defRPr sz="1100"/>
                </a:pPr>
                <a:r>
                  <a:rPr lang="en-US" sz="1100" b="1" i="0" baseline="0"/>
                  <a:t>µg m</a:t>
                </a:r>
                <a:r>
                  <a:rPr lang="en-US" sz="1100" b="1" i="0" baseline="30000"/>
                  <a:t>-3</a:t>
                </a:r>
                <a:endParaRPr lang="en-US" sz="1100" baseline="30000"/>
              </a:p>
            </c:rich>
          </c:tx>
        </c:title>
        <c:numFmt formatCode="0" sourceLinked="0"/>
        <c:tickLblPos val="nextTo"/>
        <c:txPr>
          <a:bodyPr/>
          <a:lstStyle/>
          <a:p>
            <a:pPr>
              <a:defRPr sz="1100"/>
            </a:pPr>
            <a:endParaRPr lang="en-US"/>
          </a:p>
        </c:txPr>
        <c:crossAx val="54886400"/>
        <c:crosses val="autoZero"/>
        <c:crossBetween val="midCat"/>
      </c:valAx>
    </c:plotArea>
    <c:legend>
      <c:legendPos val="r"/>
      <c:txPr>
        <a:bodyPr/>
        <a:lstStyle/>
        <a:p>
          <a:pPr>
            <a:defRPr sz="11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491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cs typeface="+mn-cs"/>
              </a:defRPr>
            </a:lvl1pPr>
          </a:lstStyle>
          <a:p>
            <a:pPr>
              <a:defRPr/>
            </a:pPr>
            <a:endParaRPr lang="en-US"/>
          </a:p>
        </p:txBody>
      </p:sp>
      <p:sp>
        <p:nvSpPr>
          <p:cNvPr id="934915"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cs typeface="+mn-cs"/>
              </a:defRPr>
            </a:lvl1pPr>
          </a:lstStyle>
          <a:p>
            <a:pPr>
              <a:defRPr/>
            </a:pPr>
            <a:endParaRPr lang="en-US"/>
          </a:p>
        </p:txBody>
      </p:sp>
      <p:sp>
        <p:nvSpPr>
          <p:cNvPr id="934916"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cs typeface="+mn-cs"/>
              </a:defRPr>
            </a:lvl1pPr>
          </a:lstStyle>
          <a:p>
            <a:pPr>
              <a:defRPr/>
            </a:pPr>
            <a:endParaRPr lang="en-US"/>
          </a:p>
        </p:txBody>
      </p:sp>
      <p:sp>
        <p:nvSpPr>
          <p:cNvPr id="934917"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cs typeface="+mn-cs"/>
              </a:defRPr>
            </a:lvl1pPr>
          </a:lstStyle>
          <a:p>
            <a:pPr>
              <a:defRPr/>
            </a:pPr>
            <a:fld id="{C40F6D04-612A-4443-A37E-99529F971FCB}" type="slidenum">
              <a:rPr lang="en-US"/>
              <a:pPr>
                <a:defRPr/>
              </a:pPr>
              <a:t>‹#›</a:t>
            </a:fld>
            <a:endParaRPr lang="en-US"/>
          </a:p>
        </p:txBody>
      </p:sp>
    </p:spTree>
    <p:extLst>
      <p:ext uri="{BB962C8B-B14F-4D97-AF65-F5344CB8AC3E}">
        <p14:creationId xmlns="" xmlns:p14="http://schemas.microsoft.com/office/powerpoint/2010/main" val="286416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cs typeface="+mn-cs"/>
              </a:defRPr>
            </a:lvl1pPr>
          </a:lstStyle>
          <a:p>
            <a:pPr>
              <a:defRPr/>
            </a:pPr>
            <a:fld id="{0776E115-5274-43D8-8145-06A006492395}" type="slidenum">
              <a:rPr lang="en-US"/>
              <a:pPr>
                <a:defRPr/>
              </a:pPr>
              <a:t>‹#›</a:t>
            </a:fld>
            <a:endParaRPr lang="en-US"/>
          </a:p>
        </p:txBody>
      </p:sp>
    </p:spTree>
    <p:extLst>
      <p:ext uri="{BB962C8B-B14F-4D97-AF65-F5344CB8AC3E}">
        <p14:creationId xmlns="" xmlns:p14="http://schemas.microsoft.com/office/powerpoint/2010/main" val="510152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B280332-1AE2-4AEA-B6A4-D3A20FBA39CC}" type="slidenum">
              <a:rPr lang="en-US" smtClean="0">
                <a:cs typeface="Arial" charset="0"/>
              </a:rPr>
              <a:pPr/>
              <a:t>1</a:t>
            </a:fld>
            <a:endParaRPr lang="en-US" smtClean="0">
              <a:cs typeface="Arial" charset="0"/>
            </a:endParaRPr>
          </a:p>
        </p:txBody>
      </p:sp>
      <p:sp>
        <p:nvSpPr>
          <p:cNvPr id="49155" name="Rectangle 2"/>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7F34E08-EE48-43F9-B89C-476C3D5D640E}"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eaLnBrk="1" hangingPunct="1"/>
            <a:fld id="{99E7A758-60C1-4932-9595-626BEFDFAF7D}" type="slidenum">
              <a:rPr lang="en-US" smtClean="0">
                <a:latin typeface="Arial" charset="0"/>
                <a:cs typeface="Arial" charset="0"/>
              </a:rPr>
              <a:pPr eaLnBrk="1" hangingPunct="1"/>
              <a:t>5</a:t>
            </a:fld>
            <a:endParaRPr lang="en-US" smtClean="0">
              <a:latin typeface="Arial" charset="0"/>
              <a:cs typeface="Arial" charset="0"/>
            </a:endParaRPr>
          </a:p>
        </p:txBody>
      </p:sp>
      <p:sp>
        <p:nvSpPr>
          <p:cNvPr id="53251" name="Rectangle 2"/>
          <p:cNvSpPr>
            <a:spLocks noGrp="1" noRot="1" noChangeAspect="1" noChangeArrowheads="1" noTextEdit="1"/>
          </p:cNvSpPr>
          <p:nvPr>
            <p:ph type="sldImg"/>
          </p:nvPr>
        </p:nvSpPr>
        <p:spPr>
          <a:xfrm>
            <a:off x="1168400" y="681038"/>
            <a:ext cx="4522788" cy="3392487"/>
          </a:xfrm>
          <a:ln/>
        </p:spPr>
      </p:sp>
      <p:sp>
        <p:nvSpPr>
          <p:cNvPr id="53252" name="Rectangle 3"/>
          <p:cNvSpPr>
            <a:spLocks noGrp="1" noChangeArrowheads="1"/>
          </p:cNvSpPr>
          <p:nvPr>
            <p:ph type="body" idx="1"/>
          </p:nvPr>
        </p:nvSpPr>
        <p:spPr>
          <a:xfrm>
            <a:off x="914400" y="4300538"/>
            <a:ext cx="5029200" cy="4151312"/>
          </a:xfrm>
          <a:noFill/>
          <a:ln/>
        </p:spPr>
        <p:txBody>
          <a:bodyPr lIns="87809" tIns="43905" rIns="87809" bIns="43905"/>
          <a:lstStyle/>
          <a:p>
            <a:pPr eaLnBrk="1" hangingPunct="1"/>
            <a:r>
              <a:rPr lang="en-US" smtClean="0">
                <a:latin typeface="Arial" charset="0"/>
              </a:rPr>
              <a:t>The models used in this research are the Community Multiscale Air Quality (CMAQ) , which is a regional scale model and Daysmoke which is a local scale plume model.</a:t>
            </a:r>
          </a:p>
          <a:p>
            <a:pPr eaLnBrk="1" hangingPunct="1"/>
            <a:r>
              <a:rPr lang="en-US" smtClean="0">
                <a:latin typeface="Arial" charset="0"/>
              </a:rPr>
              <a:t>We have incorporated the Adaptive Grid methodology in CMAQ to improve its grid resolution and facilitate its coupling with sub-grid scale models. </a:t>
            </a:r>
          </a:p>
          <a:p>
            <a:pPr eaLnBrk="1" hangingPunct="1"/>
            <a:endParaRPr lang="en-US" smtClean="0">
              <a:latin typeface="Arial" charset="0"/>
            </a:endParaRPr>
          </a:p>
          <a:p>
            <a:pPr eaLnBrk="1" hangingPunct="1"/>
            <a:r>
              <a:rPr lang="en-US" smtClean="0">
                <a:latin typeface="Arial" charset="0"/>
              </a:rPr>
              <a:t>Of course here our target model is Daysmoke but the framework can be used for other models as well.</a:t>
            </a:r>
          </a:p>
          <a:p>
            <a:pPr eaLnBrk="1" hangingPunct="1"/>
            <a:r>
              <a:rPr lang="en-US" smtClean="0">
                <a:latin typeface="Arial" charset="0"/>
              </a:rPr>
              <a:t>We are also exploring the possibility of using an adaptive grid version of MM5. If this works, the meteorological inputs to CMAQ will be provided on the same grid eliminating the need for interpolations.</a:t>
            </a:r>
          </a:p>
          <a:p>
            <a:pPr eaLnBrk="1" hangingPunct="1"/>
            <a:r>
              <a:rPr lang="en-US" smtClean="0">
                <a:latin typeface="Arial" charset="0"/>
              </a:rPr>
              <a:t>Because of this exciting opportunity of coupling meteorology models with air quality models we are spending more time on adaptive grid incorporation than originally planned.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US" dirty="0"/>
              <a:t>CONSUME 3.0 calculates the amount of fuel consumption under different fire conditions.</a:t>
            </a:r>
          </a:p>
          <a:p>
            <a:r>
              <a:rPr lang="en-US" dirty="0" smtClean="0"/>
              <a:t>Photo series tend to overestimate except for 100hr fuel loading. </a:t>
            </a:r>
            <a:r>
              <a:rPr lang="en-US" dirty="0" err="1" smtClean="0"/>
              <a:t>Ottmar</a:t>
            </a:r>
            <a:r>
              <a:rPr lang="en-US" dirty="0" smtClean="0"/>
              <a:t> 2.7 </a:t>
            </a:r>
            <a:r>
              <a:rPr lang="en-US" dirty="0" err="1" smtClean="0"/>
              <a:t>vs</a:t>
            </a:r>
            <a:r>
              <a:rPr lang="en-US" dirty="0" smtClean="0"/>
              <a:t> Scott 3.2 therefore 0.5 tons/acre difference or </a:t>
            </a:r>
          </a:p>
          <a:p>
            <a:r>
              <a:rPr lang="en-US" dirty="0">
                <a:solidFill>
                  <a:schemeClr val="accent1">
                    <a:lumMod val="50000"/>
                  </a:schemeClr>
                </a:solidFill>
              </a:rPr>
              <a:t>Fuel load is  20%  over-estimated by photo series</a:t>
            </a:r>
          </a:p>
          <a:p>
            <a:endParaRPr lang="en-US" dirty="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 Factors (EF) are available from field and/or laboratory studies.</a:t>
            </a:r>
          </a:p>
          <a:p>
            <a:r>
              <a:rPr lang="en-US" dirty="0" smtClean="0"/>
              <a:t>Mostly on the ground</a:t>
            </a:r>
          </a:p>
          <a:p>
            <a:r>
              <a:rPr lang="en-US" dirty="0"/>
              <a:t>The Fire Sciences Lab in Missoula, MT is equipped to measure emissions from simulated fires. Analytical instrumentation includes GC, MS, FTIR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76E115-5274-43D8-8145-06A006492395}" type="slidenum">
              <a:rPr lang="en-US" smtClean="0"/>
              <a:pPr>
                <a:defRPr/>
              </a:pPr>
              <a:t>9</a:t>
            </a:fld>
            <a:endParaRPr lang="en-US"/>
          </a:p>
        </p:txBody>
      </p:sp>
    </p:spTree>
    <p:extLst>
      <p:ext uri="{BB962C8B-B14F-4D97-AF65-F5344CB8AC3E}">
        <p14:creationId xmlns="" xmlns:p14="http://schemas.microsoft.com/office/powerpoint/2010/main" val="242147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76E115-5274-43D8-8145-06A006492395}"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6E115-5274-43D8-8145-06A006492395}" type="slidenum">
              <a:rPr lang="en-US" smtClean="0"/>
              <a:pPr>
                <a:defRPr/>
              </a:pPr>
              <a:t>11</a:t>
            </a:fld>
            <a:endParaRPr lang="en-US"/>
          </a:p>
        </p:txBody>
      </p:sp>
    </p:spTree>
    <p:extLst>
      <p:ext uri="{BB962C8B-B14F-4D97-AF65-F5344CB8AC3E}">
        <p14:creationId xmlns="" xmlns:p14="http://schemas.microsoft.com/office/powerpoint/2010/main" val="242745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76E115-5274-43D8-8145-06A006492395}"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r>
              <a:rPr lang="en-US" dirty="0" err="1" smtClean="0"/>
              <a:t>Daysmoke</a:t>
            </a:r>
            <a:r>
              <a:rPr lang="en-US" dirty="0" smtClean="0"/>
              <a:t>: stochastic model with different output each run. </a:t>
            </a:r>
          </a:p>
          <a:p>
            <a:r>
              <a:rPr lang="en-US" dirty="0" smtClean="0"/>
              <a:t>2.5 miles or 4km away from fire is stationary site</a:t>
            </a:r>
          </a:p>
          <a:p>
            <a:r>
              <a:rPr lang="en-US" dirty="0" err="1" smtClean="0"/>
              <a:t>Daysmoke</a:t>
            </a:r>
            <a:r>
              <a:rPr lang="en-US" dirty="0" smtClean="0"/>
              <a:t> inputs!!!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b="1">
                <a:solidFill>
                  <a:srgbClr val="CC3300"/>
                </a:solidFill>
                <a:latin typeface="Times New Roman" pitchFamily="18" charset="0"/>
              </a:defRPr>
            </a:lvl1pPr>
            <a:lvl2pPr marL="727794" indent="-279921">
              <a:defRPr sz="2000" b="1">
                <a:solidFill>
                  <a:srgbClr val="CC3300"/>
                </a:solidFill>
                <a:latin typeface="Times New Roman" pitchFamily="18" charset="0"/>
              </a:defRPr>
            </a:lvl2pPr>
            <a:lvl3pPr marL="1119683" indent="-223937">
              <a:defRPr sz="2000" b="1">
                <a:solidFill>
                  <a:srgbClr val="CC3300"/>
                </a:solidFill>
                <a:latin typeface="Times New Roman" pitchFamily="18" charset="0"/>
              </a:defRPr>
            </a:lvl3pPr>
            <a:lvl4pPr marL="1567556" indent="-223937">
              <a:defRPr sz="2000" b="1">
                <a:solidFill>
                  <a:srgbClr val="CC3300"/>
                </a:solidFill>
                <a:latin typeface="Times New Roman" pitchFamily="18" charset="0"/>
              </a:defRPr>
            </a:lvl4pPr>
            <a:lvl5pPr marL="2015429" indent="-223937">
              <a:defRPr sz="2000" b="1">
                <a:solidFill>
                  <a:srgbClr val="CC3300"/>
                </a:solidFill>
                <a:latin typeface="Times New Roman" pitchFamily="18" charset="0"/>
              </a:defRPr>
            </a:lvl5pPr>
            <a:lvl6pPr marL="2463302" indent="-223937" eaLnBrk="0" fontAlgn="base" hangingPunct="0">
              <a:spcBef>
                <a:spcPct val="0"/>
              </a:spcBef>
              <a:spcAft>
                <a:spcPct val="0"/>
              </a:spcAft>
              <a:defRPr sz="2000" b="1">
                <a:solidFill>
                  <a:srgbClr val="CC3300"/>
                </a:solidFill>
                <a:latin typeface="Times New Roman" pitchFamily="18" charset="0"/>
              </a:defRPr>
            </a:lvl6pPr>
            <a:lvl7pPr marL="2911175" indent="-223937" eaLnBrk="0" fontAlgn="base" hangingPunct="0">
              <a:spcBef>
                <a:spcPct val="0"/>
              </a:spcBef>
              <a:spcAft>
                <a:spcPct val="0"/>
              </a:spcAft>
              <a:defRPr sz="2000" b="1">
                <a:solidFill>
                  <a:srgbClr val="CC3300"/>
                </a:solidFill>
                <a:latin typeface="Times New Roman" pitchFamily="18" charset="0"/>
              </a:defRPr>
            </a:lvl7pPr>
            <a:lvl8pPr marL="3359048" indent="-223937" eaLnBrk="0" fontAlgn="base" hangingPunct="0">
              <a:spcBef>
                <a:spcPct val="0"/>
              </a:spcBef>
              <a:spcAft>
                <a:spcPct val="0"/>
              </a:spcAft>
              <a:defRPr sz="2000" b="1">
                <a:solidFill>
                  <a:srgbClr val="CC3300"/>
                </a:solidFill>
                <a:latin typeface="Times New Roman" pitchFamily="18" charset="0"/>
              </a:defRPr>
            </a:lvl8pPr>
            <a:lvl9pPr marL="3806922" indent="-223937" eaLnBrk="0" fontAlgn="base" hangingPunct="0">
              <a:spcBef>
                <a:spcPct val="0"/>
              </a:spcBef>
              <a:spcAft>
                <a:spcPct val="0"/>
              </a:spcAft>
              <a:defRPr sz="2000" b="1">
                <a:solidFill>
                  <a:srgbClr val="CC3300"/>
                </a:solidFill>
                <a:latin typeface="Times New Roman" pitchFamily="18" charset="0"/>
              </a:defRPr>
            </a:lvl9pPr>
          </a:lstStyle>
          <a:p>
            <a:fld id="{0F7F2512-3D6C-441B-8511-463CBED78C8A}" type="slidenum">
              <a:rPr lang="en-US" sz="1200" b="0">
                <a:solidFill>
                  <a:srgbClr val="000000"/>
                </a:solidFill>
              </a:rPr>
              <a:pPr/>
              <a:t>14</a:t>
            </a:fld>
            <a:endParaRPr lang="en-US" sz="1200" b="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DDCAF7-4E10-4B81-9E45-C7444ACFBA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8349A8-7F72-46F8-812D-37DB7EE780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7461C-1BAD-46A7-86C8-B9FC2B4947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3853008-83CC-4DD3-BD98-3D5D94D4A4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A34066B-40BA-4862-875F-8185FC45C36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792A92D-1407-45E0-B4F0-645C1D61B6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71AED30-FF71-4E80-948B-20569A0320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948B931-143E-45E6-BFE4-15CB1766D03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8236A4D-C83F-4AA7-9481-8326EA9BF21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2AF2CA0-5DDB-460A-B3F7-29C9C4EB8C2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4098BCC-C7D4-472F-B8B3-E2CFDC5332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33287-EE50-4923-BEB2-1C6992155F7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7B87254-EABB-446B-B3CD-2D6FAEAC7C8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DA23B03-2CD8-4097-9938-FAEF532941C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29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5676900"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66612BE-2A28-419D-AB62-F657E736976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2D34D5D-5900-46C8-8AC5-8EADD2EF377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733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283CE17-06C3-4A87-8832-78F909B7192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A938708-E22D-4380-BF88-EF7A9B25E0A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8D61096-709B-45B1-8AC1-21A44632896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C350E-AE91-4430-AF99-BD4E7663457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7847C-DF8A-4169-86E1-ACCBC987AE7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A78A3-49D7-4833-A0AA-535DE7466B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B9D36-AC0B-456F-A23A-EA8B2767141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74E9D-B9CB-4E45-BDE7-292A7CAAF7C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7DBC36-E618-40CE-B798-1193F53A62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DC6AC6-D1F0-4737-8DDD-E1684FE51B3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50DC0C-77BC-47B6-B2A9-588AC16F608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2A02F-32F6-4116-8F20-714A69D5225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2B492-FDB5-442F-A6DA-E5828664E03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C7A66-A781-4928-AA8B-94795FF0AF3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2CC18-8164-481C-9E59-FF4EECB99E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23DE39-41A4-4C8E-A7B0-CCC77B9CB5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D1864F-6B6C-4B62-AC05-49AFD77E5A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39E68-E51A-4D09-8D52-1E6BA909D2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5CFF27-FE1F-4930-AD1B-16135CD52F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CAAF1-96D2-48E8-BCC9-982EAC3802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9496C-CD7E-4DF2-9CB2-3ADCECFADB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8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cs typeface="+mn-cs"/>
              </a:defRPr>
            </a:lvl1pPr>
          </a:lstStyle>
          <a:p>
            <a:pPr>
              <a:defRPr/>
            </a:pPr>
            <a:endParaRPr lang="en-US"/>
          </a:p>
        </p:txBody>
      </p:sp>
      <p:sp>
        <p:nvSpPr>
          <p:cNvPr id="2468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2468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ED488CB7-8B3C-46B9-B889-4A469B9BE9BA}" type="slidenum">
              <a:rPr lang="en-US"/>
              <a:pPr>
                <a:defRPr/>
              </a:pPr>
              <a:t>‹#›</a:t>
            </a:fld>
            <a:endParaRPr lang="en-US"/>
          </a:p>
        </p:txBody>
      </p:sp>
      <p:sp>
        <p:nvSpPr>
          <p:cNvPr id="1031" name="Text Box 7"/>
          <p:cNvSpPr txBox="1">
            <a:spLocks noChangeArrowheads="1"/>
          </p:cNvSpPr>
          <p:nvPr/>
        </p:nvSpPr>
        <p:spPr bwMode="auto">
          <a:xfrm>
            <a:off x="3468688" y="6296025"/>
            <a:ext cx="2206625" cy="366713"/>
          </a:xfrm>
          <a:prstGeom prst="rect">
            <a:avLst/>
          </a:prstGeom>
          <a:solidFill>
            <a:srgbClr val="D80000"/>
          </a:solidFill>
          <a:ln>
            <a:noFill/>
          </a:ln>
          <a:extLst/>
        </p:spPr>
        <p:txBody>
          <a:bodyPr lIns="0" rIns="0">
            <a:spAutoFit/>
          </a:bodyPr>
          <a:lstStyle>
            <a:lvl1pPr eaLnBrk="0" hangingPunct="0">
              <a:defRPr sz="2000" b="1">
                <a:solidFill>
                  <a:schemeClr val="tx1"/>
                </a:solidFill>
                <a:latin typeface="Times New Roman" pitchFamily="18" charset="0"/>
                <a:cs typeface="Arial" charset="0"/>
              </a:defRPr>
            </a:lvl1pPr>
            <a:lvl2pPr marL="742950" indent="-285750" eaLnBrk="0" hangingPunct="0">
              <a:defRPr sz="2000" b="1">
                <a:solidFill>
                  <a:schemeClr val="tx1"/>
                </a:solidFill>
                <a:latin typeface="Times New Roman" pitchFamily="18" charset="0"/>
                <a:cs typeface="Arial" charset="0"/>
              </a:defRPr>
            </a:lvl2pPr>
            <a:lvl3pPr marL="1143000" indent="-228600" eaLnBrk="0" hangingPunct="0">
              <a:defRPr sz="2000" b="1">
                <a:solidFill>
                  <a:schemeClr val="tx1"/>
                </a:solidFill>
                <a:latin typeface="Times New Roman" pitchFamily="18" charset="0"/>
                <a:cs typeface="Arial" charset="0"/>
              </a:defRPr>
            </a:lvl3pPr>
            <a:lvl4pPr marL="1600200" indent="-228600" eaLnBrk="0" hangingPunct="0">
              <a:defRPr sz="2000" b="1">
                <a:solidFill>
                  <a:schemeClr val="tx1"/>
                </a:solidFill>
                <a:latin typeface="Times New Roman" pitchFamily="18" charset="0"/>
                <a:cs typeface="Arial" charset="0"/>
              </a:defRPr>
            </a:lvl4pPr>
            <a:lvl5pPr marL="2057400" indent="-228600" eaLnBrk="0" hangingPunct="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defRPr/>
            </a:pPr>
            <a:r>
              <a:rPr kumimoji="1" lang="en-US" altLang="zh-CN" sz="1800" smtClean="0">
                <a:solidFill>
                  <a:schemeClr val="bg1"/>
                </a:solidFill>
                <a:latin typeface="Arial Narrow" pitchFamily="34" charset="0"/>
                <a:ea typeface="SimSun" pitchFamily="2" charset="-122"/>
              </a:rPr>
              <a:t>NC STATE</a:t>
            </a:r>
            <a:r>
              <a:rPr kumimoji="1" lang="en-US" altLang="zh-CN" sz="1800" b="0" smtClean="0">
                <a:solidFill>
                  <a:schemeClr val="bg1"/>
                </a:solidFill>
                <a:latin typeface="Arial Narrow" pitchFamily="34" charset="0"/>
                <a:ea typeface="SimSun" pitchFamily="2" charset="-122"/>
              </a:rPr>
              <a:t> UNIVERSITY</a:t>
            </a:r>
            <a:endParaRPr kumimoji="1" lang="en-US" altLang="zh-CN" sz="2400" b="0" smtClean="0">
              <a:latin typeface="Arial" charset="0"/>
              <a:ea typeface="SimSun" pitchFamily="2" charset="-122"/>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Book Antiqua" pitchFamily="18" charset="0"/>
          <a:cs typeface="Arial" charset="0"/>
        </a:defRPr>
      </a:lvl2pPr>
      <a:lvl3pPr algn="ctr" rtl="0" eaLnBrk="0" fontAlgn="base" hangingPunct="0">
        <a:spcBef>
          <a:spcPct val="0"/>
        </a:spcBef>
        <a:spcAft>
          <a:spcPct val="0"/>
        </a:spcAft>
        <a:defRPr sz="3600">
          <a:solidFill>
            <a:srgbClr val="CC3300"/>
          </a:solidFill>
          <a:latin typeface="Book Antiqua" pitchFamily="18" charset="0"/>
          <a:cs typeface="Arial" charset="0"/>
        </a:defRPr>
      </a:lvl3pPr>
      <a:lvl4pPr algn="ctr" rtl="0" eaLnBrk="0" fontAlgn="base" hangingPunct="0">
        <a:spcBef>
          <a:spcPct val="0"/>
        </a:spcBef>
        <a:spcAft>
          <a:spcPct val="0"/>
        </a:spcAft>
        <a:defRPr sz="3600">
          <a:solidFill>
            <a:srgbClr val="CC3300"/>
          </a:solidFill>
          <a:latin typeface="Book Antiqua" pitchFamily="18" charset="0"/>
          <a:cs typeface="Arial" charset="0"/>
        </a:defRPr>
      </a:lvl4pPr>
      <a:lvl5pPr algn="ctr" rtl="0" eaLnBrk="0" fontAlgn="base" hangingPunct="0">
        <a:spcBef>
          <a:spcPct val="0"/>
        </a:spcBef>
        <a:spcAft>
          <a:spcPct val="0"/>
        </a:spcAft>
        <a:defRPr sz="3600">
          <a:solidFill>
            <a:srgbClr val="CC3300"/>
          </a:solidFill>
          <a:latin typeface="Book Antiqua" pitchFamily="18" charset="0"/>
          <a:cs typeface="Arial" charset="0"/>
        </a:defRPr>
      </a:lvl5pPr>
      <a:lvl6pPr marL="457200" algn="ctr" rtl="0" fontAlgn="base">
        <a:spcBef>
          <a:spcPct val="0"/>
        </a:spcBef>
        <a:spcAft>
          <a:spcPct val="0"/>
        </a:spcAft>
        <a:defRPr sz="3600">
          <a:solidFill>
            <a:srgbClr val="CC3300"/>
          </a:solidFill>
          <a:latin typeface="Book Antiqua" pitchFamily="18" charset="0"/>
          <a:cs typeface="Arial" charset="0"/>
        </a:defRPr>
      </a:lvl6pPr>
      <a:lvl7pPr marL="914400" algn="ctr" rtl="0" fontAlgn="base">
        <a:spcBef>
          <a:spcPct val="0"/>
        </a:spcBef>
        <a:spcAft>
          <a:spcPct val="0"/>
        </a:spcAft>
        <a:defRPr sz="3600">
          <a:solidFill>
            <a:srgbClr val="CC3300"/>
          </a:solidFill>
          <a:latin typeface="Book Antiqua" pitchFamily="18" charset="0"/>
          <a:cs typeface="Arial" charset="0"/>
        </a:defRPr>
      </a:lvl7pPr>
      <a:lvl8pPr marL="1371600" algn="ctr" rtl="0" fontAlgn="base">
        <a:spcBef>
          <a:spcPct val="0"/>
        </a:spcBef>
        <a:spcAft>
          <a:spcPct val="0"/>
        </a:spcAft>
        <a:defRPr sz="3600">
          <a:solidFill>
            <a:srgbClr val="CC3300"/>
          </a:solidFill>
          <a:latin typeface="Book Antiqua" pitchFamily="18" charset="0"/>
          <a:cs typeface="Arial" charset="0"/>
        </a:defRPr>
      </a:lvl8pPr>
      <a:lvl9pPr marL="1828800" algn="ctr" rtl="0" fontAlgn="base">
        <a:spcBef>
          <a:spcPct val="0"/>
        </a:spcBef>
        <a:spcAft>
          <a:spcPct val="0"/>
        </a:spcAft>
        <a:defRPr sz="3600">
          <a:solidFill>
            <a:srgbClr val="CC3300"/>
          </a:solidFill>
          <a:latin typeface="Book Antiqua" pitchFamily="18"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28575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600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2964" name="Rectangle 4"/>
          <p:cNvSpPr>
            <a:spLocks noGrp="1" noChangeArrowheads="1"/>
          </p:cNvSpPr>
          <p:nvPr>
            <p:ph type="dt" sz="half" idx="2"/>
          </p:nvPr>
        </p:nvSpPr>
        <p:spPr bwMode="auto">
          <a:xfrm>
            <a:off x="6858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accent1"/>
                </a:solidFill>
                <a:cs typeface="+mn-cs"/>
              </a:defRPr>
            </a:lvl1pPr>
          </a:lstStyle>
          <a:p>
            <a:pPr>
              <a:defRPr/>
            </a:pPr>
            <a:endParaRPr lang="en-US"/>
          </a:p>
        </p:txBody>
      </p:sp>
      <p:sp>
        <p:nvSpPr>
          <p:cNvPr id="2472966" name="Rectangle 6"/>
          <p:cNvSpPr>
            <a:spLocks noGrp="1" noChangeArrowheads="1"/>
          </p:cNvSpPr>
          <p:nvPr>
            <p:ph type="sldNum" sz="quarter" idx="4"/>
          </p:nvPr>
        </p:nvSpPr>
        <p:spPr bwMode="auto">
          <a:xfrm>
            <a:off x="65532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accent1"/>
                </a:solidFill>
                <a:cs typeface="+mn-cs"/>
              </a:defRPr>
            </a:lvl1pPr>
          </a:lstStyle>
          <a:p>
            <a:pPr>
              <a:defRPr/>
            </a:pPr>
            <a:fld id="{D5D30571-8599-4CE9-83C2-7141599334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dt="0"/>
  <p:txStyles>
    <p:titleStyle>
      <a:lvl1pPr algn="ctr" rtl="0" eaLnBrk="0" fontAlgn="base" hangingPunct="0">
        <a:spcBef>
          <a:spcPct val="0"/>
        </a:spcBef>
        <a:spcAft>
          <a:spcPct val="0"/>
        </a:spcAft>
        <a:defRPr sz="3600">
          <a:solidFill>
            <a:srgbClr val="0033CC"/>
          </a:solidFill>
          <a:latin typeface="+mj-lt"/>
          <a:ea typeface="+mj-ea"/>
          <a:cs typeface="+mj-cs"/>
        </a:defRPr>
      </a:lvl1pPr>
      <a:lvl2pPr algn="ctr" rtl="0" eaLnBrk="0" fontAlgn="base" hangingPunct="0">
        <a:spcBef>
          <a:spcPct val="0"/>
        </a:spcBef>
        <a:spcAft>
          <a:spcPct val="0"/>
        </a:spcAft>
        <a:defRPr sz="3600">
          <a:solidFill>
            <a:srgbClr val="0033CC"/>
          </a:solidFill>
          <a:latin typeface="Book Antiqua" pitchFamily="18" charset="0"/>
        </a:defRPr>
      </a:lvl2pPr>
      <a:lvl3pPr algn="ctr" rtl="0" eaLnBrk="0" fontAlgn="base" hangingPunct="0">
        <a:spcBef>
          <a:spcPct val="0"/>
        </a:spcBef>
        <a:spcAft>
          <a:spcPct val="0"/>
        </a:spcAft>
        <a:defRPr sz="3600">
          <a:solidFill>
            <a:srgbClr val="0033CC"/>
          </a:solidFill>
          <a:latin typeface="Book Antiqua" pitchFamily="18" charset="0"/>
        </a:defRPr>
      </a:lvl3pPr>
      <a:lvl4pPr algn="ctr" rtl="0" eaLnBrk="0" fontAlgn="base" hangingPunct="0">
        <a:spcBef>
          <a:spcPct val="0"/>
        </a:spcBef>
        <a:spcAft>
          <a:spcPct val="0"/>
        </a:spcAft>
        <a:defRPr sz="3600">
          <a:solidFill>
            <a:srgbClr val="0033CC"/>
          </a:solidFill>
          <a:latin typeface="Book Antiqua" pitchFamily="18" charset="0"/>
        </a:defRPr>
      </a:lvl4pPr>
      <a:lvl5pPr algn="ctr" rtl="0" eaLnBrk="0" fontAlgn="base" hangingPunct="0">
        <a:spcBef>
          <a:spcPct val="0"/>
        </a:spcBef>
        <a:spcAft>
          <a:spcPct val="0"/>
        </a:spcAft>
        <a:defRPr sz="3600">
          <a:solidFill>
            <a:srgbClr val="0033CC"/>
          </a:solidFill>
          <a:latin typeface="Book Antiqua" pitchFamily="18" charset="0"/>
        </a:defRPr>
      </a:lvl5pPr>
      <a:lvl6pPr marL="457200" algn="ctr" rtl="0" eaLnBrk="0" fontAlgn="base" hangingPunct="0">
        <a:spcBef>
          <a:spcPct val="0"/>
        </a:spcBef>
        <a:spcAft>
          <a:spcPct val="0"/>
        </a:spcAft>
        <a:defRPr sz="3600">
          <a:solidFill>
            <a:srgbClr val="0033CC"/>
          </a:solidFill>
          <a:latin typeface="Book Antiqua" pitchFamily="18" charset="0"/>
        </a:defRPr>
      </a:lvl6pPr>
      <a:lvl7pPr marL="914400" algn="ctr" rtl="0" eaLnBrk="0" fontAlgn="base" hangingPunct="0">
        <a:spcBef>
          <a:spcPct val="0"/>
        </a:spcBef>
        <a:spcAft>
          <a:spcPct val="0"/>
        </a:spcAft>
        <a:defRPr sz="3600">
          <a:solidFill>
            <a:srgbClr val="0033CC"/>
          </a:solidFill>
          <a:latin typeface="Book Antiqua" pitchFamily="18" charset="0"/>
        </a:defRPr>
      </a:lvl7pPr>
      <a:lvl8pPr marL="1371600" algn="ctr" rtl="0" eaLnBrk="0" fontAlgn="base" hangingPunct="0">
        <a:spcBef>
          <a:spcPct val="0"/>
        </a:spcBef>
        <a:spcAft>
          <a:spcPct val="0"/>
        </a:spcAft>
        <a:defRPr sz="3600">
          <a:solidFill>
            <a:srgbClr val="0033CC"/>
          </a:solidFill>
          <a:latin typeface="Book Antiqua" pitchFamily="18" charset="0"/>
        </a:defRPr>
      </a:lvl8pPr>
      <a:lvl9pPr marL="1828800" algn="ctr" rtl="0" eaLnBrk="0" fontAlgn="base" hangingPunct="0">
        <a:spcBef>
          <a:spcPct val="0"/>
        </a:spcBef>
        <a:spcAft>
          <a:spcPct val="0"/>
        </a:spcAft>
        <a:defRPr sz="3600">
          <a:solidFill>
            <a:srgbClr val="0033CC"/>
          </a:solidFill>
          <a:latin typeface="Book Antiqu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3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cs typeface="+mn-cs"/>
              </a:defRPr>
            </a:lvl1pPr>
          </a:lstStyle>
          <a:p>
            <a:pPr>
              <a:defRPr/>
            </a:pPr>
            <a:endParaRPr lang="en-US"/>
          </a:p>
        </p:txBody>
      </p:sp>
      <p:sp>
        <p:nvSpPr>
          <p:cNvPr id="2473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2473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E660E4C7-53DA-4550-ADBC-A7E0E7193318}" type="slidenum">
              <a:rPr lang="en-US"/>
              <a:pPr>
                <a:defRPr/>
              </a:pPr>
              <a:t>‹#›</a:t>
            </a:fld>
            <a:endParaRPr lang="en-US"/>
          </a:p>
        </p:txBody>
      </p:sp>
      <p:sp>
        <p:nvSpPr>
          <p:cNvPr id="3079" name="Text Box 8"/>
          <p:cNvSpPr txBox="1">
            <a:spLocks noChangeArrowheads="1"/>
          </p:cNvSpPr>
          <p:nvPr/>
        </p:nvSpPr>
        <p:spPr bwMode="auto">
          <a:xfrm>
            <a:off x="3311525" y="6286500"/>
            <a:ext cx="2520950" cy="366713"/>
          </a:xfrm>
          <a:prstGeom prst="rect">
            <a:avLst/>
          </a:prstGeom>
          <a:solidFill>
            <a:srgbClr val="003300"/>
          </a:solidFill>
          <a:ln>
            <a:noFill/>
          </a:ln>
          <a:extLst/>
        </p:spPr>
        <p:txBody>
          <a:bodyPr wrap="none">
            <a:spAutoFit/>
          </a:bodyPr>
          <a:lstStyle>
            <a:lvl1pPr eaLnBrk="0" hangingPunct="0">
              <a:defRPr sz="2000" b="1">
                <a:solidFill>
                  <a:schemeClr val="tx1"/>
                </a:solidFill>
                <a:latin typeface="Times New Roman" pitchFamily="18" charset="0"/>
                <a:cs typeface="Arial" charset="0"/>
              </a:defRPr>
            </a:lvl1pPr>
            <a:lvl2pPr marL="742950" indent="-285750" eaLnBrk="0" hangingPunct="0">
              <a:defRPr sz="2000" b="1">
                <a:solidFill>
                  <a:schemeClr val="tx1"/>
                </a:solidFill>
                <a:latin typeface="Times New Roman" pitchFamily="18" charset="0"/>
                <a:cs typeface="Arial" charset="0"/>
              </a:defRPr>
            </a:lvl2pPr>
            <a:lvl3pPr marL="1143000" indent="-228600" eaLnBrk="0" hangingPunct="0">
              <a:defRPr sz="2000" b="1">
                <a:solidFill>
                  <a:schemeClr val="tx1"/>
                </a:solidFill>
                <a:latin typeface="Times New Roman" pitchFamily="18" charset="0"/>
                <a:cs typeface="Arial" charset="0"/>
              </a:defRPr>
            </a:lvl3pPr>
            <a:lvl4pPr marL="1600200" indent="-228600" eaLnBrk="0" hangingPunct="0">
              <a:defRPr sz="2000" b="1">
                <a:solidFill>
                  <a:schemeClr val="tx1"/>
                </a:solidFill>
                <a:latin typeface="Times New Roman" pitchFamily="18" charset="0"/>
                <a:cs typeface="Arial" charset="0"/>
              </a:defRPr>
            </a:lvl4pPr>
            <a:lvl5pPr marL="2057400" indent="-228600" eaLnBrk="0" hangingPunct="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defRPr/>
            </a:pPr>
            <a:r>
              <a:rPr lang="en-US" sz="1800" smtClean="0">
                <a:solidFill>
                  <a:srgbClr val="FFFF66"/>
                </a:solidFill>
              </a:rPr>
              <a:t>US FOREST SERVICE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3600">
          <a:solidFill>
            <a:srgbClr val="006600"/>
          </a:solidFill>
          <a:latin typeface="+mj-lt"/>
          <a:ea typeface="+mj-ea"/>
          <a:cs typeface="+mj-cs"/>
        </a:defRPr>
      </a:lvl1pPr>
      <a:lvl2pPr algn="ctr" rtl="0" eaLnBrk="0" fontAlgn="base" hangingPunct="0">
        <a:spcBef>
          <a:spcPct val="0"/>
        </a:spcBef>
        <a:spcAft>
          <a:spcPct val="0"/>
        </a:spcAft>
        <a:defRPr sz="3600">
          <a:solidFill>
            <a:srgbClr val="006600"/>
          </a:solidFill>
          <a:latin typeface="Book Antiqua" pitchFamily="18" charset="0"/>
          <a:cs typeface="Arial" charset="0"/>
        </a:defRPr>
      </a:lvl2pPr>
      <a:lvl3pPr algn="ctr" rtl="0" eaLnBrk="0" fontAlgn="base" hangingPunct="0">
        <a:spcBef>
          <a:spcPct val="0"/>
        </a:spcBef>
        <a:spcAft>
          <a:spcPct val="0"/>
        </a:spcAft>
        <a:defRPr sz="3600">
          <a:solidFill>
            <a:srgbClr val="006600"/>
          </a:solidFill>
          <a:latin typeface="Book Antiqua" pitchFamily="18" charset="0"/>
          <a:cs typeface="Arial" charset="0"/>
        </a:defRPr>
      </a:lvl3pPr>
      <a:lvl4pPr algn="ctr" rtl="0" eaLnBrk="0" fontAlgn="base" hangingPunct="0">
        <a:spcBef>
          <a:spcPct val="0"/>
        </a:spcBef>
        <a:spcAft>
          <a:spcPct val="0"/>
        </a:spcAft>
        <a:defRPr sz="3600">
          <a:solidFill>
            <a:srgbClr val="006600"/>
          </a:solidFill>
          <a:latin typeface="Book Antiqua" pitchFamily="18" charset="0"/>
          <a:cs typeface="Arial" charset="0"/>
        </a:defRPr>
      </a:lvl4pPr>
      <a:lvl5pPr algn="ctr" rtl="0" eaLnBrk="0" fontAlgn="base" hangingPunct="0">
        <a:spcBef>
          <a:spcPct val="0"/>
        </a:spcBef>
        <a:spcAft>
          <a:spcPct val="0"/>
        </a:spcAft>
        <a:defRPr sz="3600">
          <a:solidFill>
            <a:srgbClr val="006600"/>
          </a:solidFill>
          <a:latin typeface="Book Antiqua" pitchFamily="18" charset="0"/>
          <a:cs typeface="Arial" charset="0"/>
        </a:defRPr>
      </a:lvl5pPr>
      <a:lvl6pPr marL="457200" algn="ctr" rtl="0" fontAlgn="base">
        <a:spcBef>
          <a:spcPct val="0"/>
        </a:spcBef>
        <a:spcAft>
          <a:spcPct val="0"/>
        </a:spcAft>
        <a:defRPr sz="3600">
          <a:solidFill>
            <a:srgbClr val="006600"/>
          </a:solidFill>
          <a:latin typeface="Book Antiqua" pitchFamily="18" charset="0"/>
          <a:cs typeface="Arial" charset="0"/>
        </a:defRPr>
      </a:lvl6pPr>
      <a:lvl7pPr marL="914400" algn="ctr" rtl="0" fontAlgn="base">
        <a:spcBef>
          <a:spcPct val="0"/>
        </a:spcBef>
        <a:spcAft>
          <a:spcPct val="0"/>
        </a:spcAft>
        <a:defRPr sz="3600">
          <a:solidFill>
            <a:srgbClr val="006600"/>
          </a:solidFill>
          <a:latin typeface="Book Antiqua" pitchFamily="18" charset="0"/>
          <a:cs typeface="Arial" charset="0"/>
        </a:defRPr>
      </a:lvl7pPr>
      <a:lvl8pPr marL="1371600" algn="ctr" rtl="0" fontAlgn="base">
        <a:spcBef>
          <a:spcPct val="0"/>
        </a:spcBef>
        <a:spcAft>
          <a:spcPct val="0"/>
        </a:spcAft>
        <a:defRPr sz="3600">
          <a:solidFill>
            <a:srgbClr val="006600"/>
          </a:solidFill>
          <a:latin typeface="Book Antiqua" pitchFamily="18" charset="0"/>
          <a:cs typeface="Arial" charset="0"/>
        </a:defRPr>
      </a:lvl8pPr>
      <a:lvl9pPr marL="1828800" algn="ctr" rtl="0" fontAlgn="base">
        <a:spcBef>
          <a:spcPct val="0"/>
        </a:spcBef>
        <a:spcAft>
          <a:spcPct val="0"/>
        </a:spcAft>
        <a:defRPr sz="3600">
          <a:solidFill>
            <a:srgbClr val="006600"/>
          </a:solidFill>
          <a:latin typeface="Book Antiqua" pitchFamily="18"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28625" y="881063"/>
            <a:ext cx="8334375" cy="1143000"/>
          </a:xfrm>
        </p:spPr>
        <p:txBody>
          <a:bodyPr/>
          <a:lstStyle/>
          <a:p>
            <a:r>
              <a:rPr lang="en-US" sz="3200" dirty="0" smtClean="0"/>
              <a:t>Diagnostic Evaluation of a Modeling System for Predicting the Air Quality Impacts of Prescribed Burns</a:t>
            </a:r>
          </a:p>
        </p:txBody>
      </p:sp>
      <p:sp>
        <p:nvSpPr>
          <p:cNvPr id="12291" name="Rectangle 3"/>
          <p:cNvSpPr>
            <a:spLocks noGrp="1" noChangeArrowheads="1"/>
          </p:cNvSpPr>
          <p:nvPr>
            <p:ph type="subTitle" idx="1"/>
          </p:nvPr>
        </p:nvSpPr>
        <p:spPr>
          <a:xfrm>
            <a:off x="758825" y="2176463"/>
            <a:ext cx="7772400" cy="3228975"/>
          </a:xfrm>
        </p:spPr>
        <p:txBody>
          <a:bodyPr/>
          <a:lstStyle/>
          <a:p>
            <a:pPr>
              <a:lnSpc>
                <a:spcPct val="90000"/>
              </a:lnSpc>
            </a:pPr>
            <a:endParaRPr lang="en-US" sz="2000" b="1" u="sng" dirty="0" smtClean="0">
              <a:solidFill>
                <a:schemeClr val="accent2"/>
              </a:solidFill>
            </a:endParaRPr>
          </a:p>
          <a:p>
            <a:pPr>
              <a:lnSpc>
                <a:spcPct val="90000"/>
              </a:lnSpc>
            </a:pPr>
            <a:endParaRPr lang="en-US" sz="2000" b="1" u="sng" dirty="0" smtClean="0">
              <a:solidFill>
                <a:schemeClr val="accent2"/>
              </a:solidFill>
            </a:endParaRPr>
          </a:p>
          <a:p>
            <a:pPr>
              <a:lnSpc>
                <a:spcPct val="90000"/>
              </a:lnSpc>
            </a:pPr>
            <a:r>
              <a:rPr lang="en-US" b="1" u="sng" dirty="0" smtClean="0">
                <a:solidFill>
                  <a:schemeClr val="accent2"/>
                </a:solidFill>
              </a:rPr>
              <a:t>Talat Odman</a:t>
            </a:r>
          </a:p>
          <a:p>
            <a:pPr>
              <a:lnSpc>
                <a:spcPct val="90000"/>
              </a:lnSpc>
            </a:pPr>
            <a:r>
              <a:rPr lang="en-US" sz="2000" b="1" dirty="0" smtClean="0">
                <a:solidFill>
                  <a:schemeClr val="accent2"/>
                </a:solidFill>
              </a:rPr>
              <a:t>Fernando Garcia-Menendez </a:t>
            </a:r>
          </a:p>
          <a:p>
            <a:pPr>
              <a:lnSpc>
                <a:spcPct val="90000"/>
              </a:lnSpc>
            </a:pPr>
            <a:r>
              <a:rPr lang="en-US" sz="2000" b="1" dirty="0" err="1" smtClean="0">
                <a:solidFill>
                  <a:schemeClr val="accent2"/>
                </a:solidFill>
              </a:rPr>
              <a:t>Aika</a:t>
            </a:r>
            <a:r>
              <a:rPr lang="en-US" sz="2000" b="1" dirty="0" smtClean="0">
                <a:solidFill>
                  <a:schemeClr val="accent2"/>
                </a:solidFill>
              </a:rPr>
              <a:t> </a:t>
            </a:r>
            <a:r>
              <a:rPr lang="en-US" sz="2000" b="1" dirty="0" smtClean="0">
                <a:solidFill>
                  <a:schemeClr val="accent2"/>
                </a:solidFill>
              </a:rPr>
              <a:t>Yano</a:t>
            </a:r>
          </a:p>
          <a:p>
            <a:pPr>
              <a:lnSpc>
                <a:spcPct val="90000"/>
              </a:lnSpc>
            </a:pPr>
            <a:r>
              <a:rPr lang="en-US" sz="2000" b="1" dirty="0" err="1" smtClean="0">
                <a:solidFill>
                  <a:schemeClr val="accent6"/>
                </a:solidFill>
              </a:rPr>
              <a:t>Yongtao</a:t>
            </a:r>
            <a:r>
              <a:rPr lang="en-US" sz="2000" b="1" dirty="0" smtClean="0">
                <a:solidFill>
                  <a:schemeClr val="accent6"/>
                </a:solidFill>
              </a:rPr>
              <a:t> </a:t>
            </a:r>
            <a:r>
              <a:rPr lang="en-US" sz="2000" b="1" dirty="0" err="1" smtClean="0">
                <a:solidFill>
                  <a:schemeClr val="accent6"/>
                </a:solidFill>
              </a:rPr>
              <a:t>Hu</a:t>
            </a:r>
            <a:endParaRPr lang="en-US" sz="2000" b="1" dirty="0" smtClean="0">
              <a:solidFill>
                <a:schemeClr val="accent2"/>
              </a:solidFill>
            </a:endParaRPr>
          </a:p>
          <a:p>
            <a:pPr>
              <a:lnSpc>
                <a:spcPct val="90000"/>
              </a:lnSpc>
            </a:pPr>
            <a:endParaRPr lang="en-US" sz="2000" b="1" dirty="0" smtClean="0">
              <a:solidFill>
                <a:schemeClr val="accent2"/>
              </a:solidFill>
            </a:endParaRPr>
          </a:p>
          <a:p>
            <a:pPr>
              <a:lnSpc>
                <a:spcPct val="90000"/>
              </a:lnSpc>
            </a:pPr>
            <a:endParaRPr lang="en-US" sz="2000" b="1" dirty="0" smtClean="0">
              <a:solidFill>
                <a:schemeClr val="accent2"/>
              </a:solidFill>
            </a:endParaRPr>
          </a:p>
          <a:p>
            <a:pPr>
              <a:lnSpc>
                <a:spcPct val="90000"/>
              </a:lnSpc>
            </a:pPr>
            <a:r>
              <a:rPr lang="en-US" sz="2000" b="1" dirty="0" smtClean="0">
                <a:solidFill>
                  <a:schemeClr val="accent2"/>
                </a:solidFill>
              </a:rPr>
              <a:t>		</a:t>
            </a:r>
          </a:p>
          <a:p>
            <a:pPr>
              <a:lnSpc>
                <a:spcPct val="90000"/>
              </a:lnSpc>
            </a:pPr>
            <a:endParaRPr lang="en-US" sz="2000" b="1" dirty="0" smtClean="0">
              <a:solidFill>
                <a:schemeClr val="accent2"/>
              </a:solidFill>
            </a:endParaRPr>
          </a:p>
          <a:p>
            <a:pPr>
              <a:lnSpc>
                <a:spcPct val="90000"/>
              </a:lnSpc>
            </a:pPr>
            <a:endParaRPr lang="en-US" sz="2000" b="1" dirty="0" smtClean="0">
              <a:solidFill>
                <a:schemeClr val="accent2"/>
              </a:solidFill>
            </a:endParaRPr>
          </a:p>
          <a:p>
            <a:pPr>
              <a:lnSpc>
                <a:spcPct val="90000"/>
              </a:lnSpc>
            </a:pPr>
            <a:r>
              <a:rPr lang="en-US" sz="1800" dirty="0" smtClean="0"/>
              <a:t>CMAS Annual Conference</a:t>
            </a:r>
          </a:p>
          <a:p>
            <a:pPr>
              <a:lnSpc>
                <a:spcPct val="90000"/>
              </a:lnSpc>
            </a:pPr>
            <a:r>
              <a:rPr lang="en-US" sz="1600" dirty="0" smtClean="0"/>
              <a:t>Chapel Hill, North Carolina</a:t>
            </a:r>
          </a:p>
          <a:p>
            <a:pPr>
              <a:lnSpc>
                <a:spcPct val="90000"/>
              </a:lnSpc>
            </a:pPr>
            <a:r>
              <a:rPr lang="en-US" sz="1600" dirty="0" smtClean="0"/>
              <a:t>October 16, 2012</a:t>
            </a:r>
          </a:p>
        </p:txBody>
      </p:sp>
      <p:pic>
        <p:nvPicPr>
          <p:cNvPr id="12293" name="Picture 8"/>
          <p:cNvPicPr>
            <a:picLocks noChangeAspect="1" noChangeArrowheads="1"/>
          </p:cNvPicPr>
          <p:nvPr/>
        </p:nvPicPr>
        <p:blipFill>
          <a:blip r:embed="rId3" cstate="print">
            <a:clrChange>
              <a:clrFrom>
                <a:srgbClr val="FF0000"/>
              </a:clrFrom>
              <a:clrTo>
                <a:srgbClr val="FF0000">
                  <a:alpha val="0"/>
                </a:srgbClr>
              </a:clrTo>
            </a:clrChange>
          </a:blip>
          <a:srcRect/>
          <a:stretch>
            <a:fillRect/>
          </a:stretch>
        </p:blipFill>
        <p:spPr bwMode="auto">
          <a:xfrm>
            <a:off x="3459163" y="4423032"/>
            <a:ext cx="2371725" cy="1028700"/>
          </a:xfrm>
          <a:prstGeom prst="rect">
            <a:avLst/>
          </a:prstGeom>
          <a:noFill/>
          <a:ln w="9525">
            <a:noFill/>
            <a:miter lim="800000"/>
            <a:headEnd/>
            <a:tailEnd/>
          </a:ln>
        </p:spPr>
      </p:pic>
    </p:spTree>
  </p:cSld>
  <p:clrMapOvr>
    <a:masterClrMapping/>
  </p:clrMapOvr>
  <p:transition advTm="298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smtClean="0"/>
          </a:p>
        </p:txBody>
      </p:sp>
      <p:sp>
        <p:nvSpPr>
          <p:cNvPr id="2" name="Title 1"/>
          <p:cNvSpPr>
            <a:spLocks noGrp="1"/>
          </p:cNvSpPr>
          <p:nvPr>
            <p:ph type="title"/>
          </p:nvPr>
        </p:nvSpPr>
        <p:spPr/>
        <p:txBody>
          <a:bodyPr/>
          <a:lstStyle/>
          <a:p>
            <a:r>
              <a:rPr lang="en-US" dirty="0" smtClean="0"/>
              <a:t>Uncertainty in Timing of Emission </a:t>
            </a:r>
            <a:endParaRPr lang="en-US" dirty="0"/>
          </a:p>
        </p:txBody>
      </p:sp>
      <p:pic>
        <p:nvPicPr>
          <p:cNvPr id="962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48917" y="4436494"/>
            <a:ext cx="4704011" cy="2421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626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3839" y="4540192"/>
            <a:ext cx="3458972" cy="2223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3803" y="2162469"/>
            <a:ext cx="3505114" cy="707886"/>
          </a:xfrm>
          <a:prstGeom prst="rect">
            <a:avLst/>
          </a:prstGeom>
          <a:noFill/>
        </p:spPr>
        <p:txBody>
          <a:bodyPr wrap="square" rtlCol="0">
            <a:spAutoFit/>
          </a:bodyPr>
          <a:lstStyle/>
          <a:p>
            <a:pPr marL="0" indent="0">
              <a:buNone/>
            </a:pPr>
            <a:r>
              <a:rPr lang="en-US" dirty="0"/>
              <a:t>Fire Emission Production Simulator (FEPS) </a:t>
            </a:r>
          </a:p>
        </p:txBody>
      </p:sp>
      <p:sp>
        <p:nvSpPr>
          <p:cNvPr id="5" name="TextBox 4"/>
          <p:cNvSpPr txBox="1"/>
          <p:nvPr/>
        </p:nvSpPr>
        <p:spPr>
          <a:xfrm>
            <a:off x="1575251" y="4036384"/>
            <a:ext cx="1616148" cy="400110"/>
          </a:xfrm>
          <a:prstGeom prst="rect">
            <a:avLst/>
          </a:prstGeom>
          <a:noFill/>
        </p:spPr>
        <p:txBody>
          <a:bodyPr wrap="none" rtlCol="0">
            <a:spAutoFit/>
          </a:bodyPr>
          <a:lstStyle/>
          <a:p>
            <a:r>
              <a:rPr lang="en-US" dirty="0" smtClean="0"/>
              <a:t>Rabbit Rules</a:t>
            </a:r>
            <a:endParaRPr lang="en-US" dirty="0"/>
          </a:p>
        </p:txBody>
      </p:sp>
      <p:pic>
        <p:nvPicPr>
          <p:cNvPr id="9728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48917" y="1498755"/>
            <a:ext cx="45720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688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Uncertainties in Winds</a:t>
            </a:r>
            <a:endParaRPr lang="en-US" dirty="0"/>
          </a:p>
        </p:txBody>
      </p:sp>
      <p:pic>
        <p:nvPicPr>
          <p:cNvPr id="9114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21415" y="3489258"/>
            <a:ext cx="3604877" cy="3308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114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788" y="3595158"/>
            <a:ext cx="3539035" cy="304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114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41925" y="1018633"/>
            <a:ext cx="3902075" cy="2987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18"/>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4969" y="1252537"/>
            <a:ext cx="3073400" cy="2032000"/>
          </a:xfrm>
          <a:prstGeom prst="rect">
            <a:avLst/>
          </a:prstGeom>
          <a:noFill/>
          <a:ln>
            <a:noFill/>
          </a:ln>
        </p:spPr>
      </p:pic>
      <p:pic>
        <p:nvPicPr>
          <p:cNvPr id="91143"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777413" y="1137968"/>
            <a:ext cx="2655648" cy="2466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165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4"/>
            <a:ext cx="8229600" cy="1059667"/>
          </a:xfrm>
        </p:spPr>
        <p:txBody>
          <a:bodyPr/>
          <a:lstStyle/>
          <a:p>
            <a:pPr eaLnBrk="1" hangingPunct="1"/>
            <a:r>
              <a:rPr lang="en-US" sz="3200" dirty="0" err="1" smtClean="0"/>
              <a:t>Daysmoke</a:t>
            </a:r>
            <a:r>
              <a:rPr lang="en-US" sz="3200" dirty="0" smtClean="0"/>
              <a:t> Plume Heights vs. </a:t>
            </a:r>
            <a:r>
              <a:rPr lang="en-US" sz="3200" dirty="0" err="1" smtClean="0"/>
              <a:t>Ceilometer</a:t>
            </a:r>
            <a:endParaRPr lang="en-US" sz="1800" dirty="0" smtClean="0"/>
          </a:p>
        </p:txBody>
      </p:sp>
      <p:pic>
        <p:nvPicPr>
          <p:cNvPr id="71686"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3527"/>
          <a:stretch/>
        </p:blipFill>
        <p:spPr bwMode="auto">
          <a:xfrm>
            <a:off x="473841" y="1137317"/>
            <a:ext cx="4657725" cy="2520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1953" y="6161952"/>
            <a:ext cx="4920780" cy="584775"/>
          </a:xfrm>
          <a:prstGeom prst="rect">
            <a:avLst/>
          </a:prstGeom>
          <a:noFill/>
        </p:spPr>
        <p:txBody>
          <a:bodyPr wrap="square" rtlCol="0">
            <a:spAutoFit/>
          </a:bodyPr>
          <a:lstStyle/>
          <a:p>
            <a:r>
              <a:rPr lang="en-US" sz="1600" b="0" dirty="0">
                <a:solidFill>
                  <a:schemeClr val="accent2">
                    <a:lumMod val="75000"/>
                  </a:schemeClr>
                </a:solidFill>
              </a:rPr>
              <a:t>WRF (black</a:t>
            </a:r>
            <a:r>
              <a:rPr lang="en-US" sz="1600" b="0" dirty="0" smtClean="0">
                <a:solidFill>
                  <a:schemeClr val="accent2">
                    <a:lumMod val="75000"/>
                  </a:schemeClr>
                </a:solidFill>
              </a:rPr>
              <a:t>), MM5 (red)</a:t>
            </a:r>
          </a:p>
          <a:p>
            <a:r>
              <a:rPr lang="en-US" sz="1600" b="0" dirty="0" smtClean="0">
                <a:solidFill>
                  <a:schemeClr val="accent2">
                    <a:lumMod val="75000"/>
                  </a:schemeClr>
                </a:solidFill>
              </a:rPr>
              <a:t>Observed top (circles) and base (triangles)</a:t>
            </a:r>
            <a:endParaRPr lang="en-US" sz="1600" b="0" dirty="0">
              <a:solidFill>
                <a:schemeClr val="accent2">
                  <a:lumMod val="75000"/>
                </a:schemeClr>
              </a:solidFill>
            </a:endParaRPr>
          </a:p>
        </p:txBody>
      </p:sp>
      <p:pic>
        <p:nvPicPr>
          <p:cNvPr id="71687"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1855" y="1137321"/>
            <a:ext cx="2299001" cy="2995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688"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04754" y="4194418"/>
            <a:ext cx="3500627" cy="2606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4844" y="3671252"/>
            <a:ext cx="4905266" cy="25075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a:xfrm>
            <a:off x="228600" y="762000"/>
            <a:ext cx="8686800" cy="762000"/>
          </a:xfrm>
        </p:spPr>
        <p:txBody>
          <a:bodyPr/>
          <a:lstStyle/>
          <a:p>
            <a:r>
              <a:rPr lang="en-US" dirty="0" smtClean="0"/>
              <a:t>Ground Measurements</a:t>
            </a:r>
          </a:p>
        </p:txBody>
      </p:sp>
      <p:pic>
        <p:nvPicPr>
          <p:cNvPr id="8" name="Picture 4"/>
          <p:cNvPicPr>
            <a:picLocks noChangeAspect="1" noChangeArrowheads="1"/>
          </p:cNvPicPr>
          <p:nvPr/>
        </p:nvPicPr>
        <p:blipFill rotWithShape="1">
          <a:blip r:embed="rId3" cstate="print"/>
          <a:srcRect l="23977" r="17950"/>
          <a:stretch/>
        </p:blipFill>
        <p:spPr bwMode="auto">
          <a:xfrm>
            <a:off x="259260" y="1523999"/>
            <a:ext cx="3903261" cy="5122069"/>
          </a:xfrm>
          <a:prstGeom prst="rect">
            <a:avLst/>
          </a:prstGeom>
          <a:noFill/>
          <a:ln w="9525">
            <a:noFill/>
            <a:miter lim="800000"/>
            <a:headEnd/>
            <a:tailEnd/>
          </a:ln>
        </p:spPr>
      </p:pic>
      <p:sp>
        <p:nvSpPr>
          <p:cNvPr id="9" name="Freeform 6"/>
          <p:cNvSpPr>
            <a:spLocks/>
          </p:cNvSpPr>
          <p:nvPr/>
        </p:nvSpPr>
        <p:spPr bwMode="auto">
          <a:xfrm>
            <a:off x="1390888" y="2256948"/>
            <a:ext cx="1143000" cy="1165860"/>
          </a:xfrm>
          <a:custGeom>
            <a:avLst/>
            <a:gdLst>
              <a:gd name="T0" fmla="*/ 2147483647 w 864"/>
              <a:gd name="T1" fmla="*/ 2147483647 h 816"/>
              <a:gd name="T2" fmla="*/ 0 w 864"/>
              <a:gd name="T3" fmla="*/ 2147483647 h 816"/>
              <a:gd name="T4" fmla="*/ 0 w 864"/>
              <a:gd name="T5" fmla="*/ 0 h 816"/>
              <a:gd name="T6" fmla="*/ 2147483647 w 864"/>
              <a:gd name="T7" fmla="*/ 0 h 816"/>
              <a:gd name="T8" fmla="*/ 2147483647 w 864"/>
              <a:gd name="T9" fmla="*/ 2147483647 h 816"/>
              <a:gd name="T10" fmla="*/ 0 60000 65536"/>
              <a:gd name="T11" fmla="*/ 0 60000 65536"/>
              <a:gd name="T12" fmla="*/ 0 60000 65536"/>
              <a:gd name="T13" fmla="*/ 0 60000 65536"/>
              <a:gd name="T14" fmla="*/ 0 60000 65536"/>
              <a:gd name="T15" fmla="*/ 0 w 864"/>
              <a:gd name="T16" fmla="*/ 0 h 816"/>
              <a:gd name="T17" fmla="*/ 864 w 864"/>
              <a:gd name="T18" fmla="*/ 816 h 816"/>
            </a:gdLst>
            <a:ahLst/>
            <a:cxnLst>
              <a:cxn ang="T10">
                <a:pos x="T0" y="T1"/>
              </a:cxn>
              <a:cxn ang="T11">
                <a:pos x="T2" y="T3"/>
              </a:cxn>
              <a:cxn ang="T12">
                <a:pos x="T4" y="T5"/>
              </a:cxn>
              <a:cxn ang="T13">
                <a:pos x="T6" y="T7"/>
              </a:cxn>
              <a:cxn ang="T14">
                <a:pos x="T8" y="T9"/>
              </a:cxn>
            </a:cxnLst>
            <a:rect l="T15" t="T16" r="T17" b="T18"/>
            <a:pathLst>
              <a:path w="864" h="816">
                <a:moveTo>
                  <a:pt x="864" y="816"/>
                </a:moveTo>
                <a:lnTo>
                  <a:pt x="0" y="432"/>
                </a:lnTo>
                <a:lnTo>
                  <a:pt x="0" y="0"/>
                </a:lnTo>
                <a:lnTo>
                  <a:pt x="864" y="0"/>
                </a:lnTo>
                <a:lnTo>
                  <a:pt x="864" y="816"/>
                </a:lnTo>
                <a:close/>
              </a:path>
            </a:pathLst>
          </a:custGeom>
          <a:noFill/>
          <a:ln w="9525">
            <a:solidFill>
              <a:srgbClr val="FFFF00"/>
            </a:solidFill>
            <a:round/>
            <a:headEnd/>
            <a:tailEnd/>
          </a:ln>
        </p:spPr>
        <p:txBody>
          <a:bodyPr/>
          <a:lstStyle/>
          <a:p>
            <a:endParaRPr lang="en-US"/>
          </a:p>
        </p:txBody>
      </p:sp>
      <p:pic>
        <p:nvPicPr>
          <p:cNvPr id="10" name="Picture 6"/>
          <p:cNvPicPr>
            <a:picLocks noChangeAspect="1" noChangeArrowheads="1"/>
          </p:cNvPicPr>
          <p:nvPr/>
        </p:nvPicPr>
        <p:blipFill>
          <a:blip r:embed="rId4" cstate="print"/>
          <a:srcRect/>
          <a:stretch>
            <a:fillRect/>
          </a:stretch>
        </p:blipFill>
        <p:spPr bwMode="auto">
          <a:xfrm>
            <a:off x="1162288" y="2874168"/>
            <a:ext cx="2616200" cy="3771900"/>
          </a:xfrm>
          <a:prstGeom prst="rect">
            <a:avLst/>
          </a:prstGeom>
          <a:noFill/>
          <a:ln w="9525">
            <a:noFill/>
            <a:miter lim="800000"/>
            <a:headEnd/>
            <a:tailEnd/>
          </a:ln>
        </p:spPr>
      </p:pic>
      <p:pic>
        <p:nvPicPr>
          <p:cNvPr id="6"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5243" r="13397"/>
          <a:stretch/>
        </p:blipFill>
        <p:spPr bwMode="auto">
          <a:xfrm>
            <a:off x="4561765" y="1394630"/>
            <a:ext cx="4118211" cy="27407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14245" r="9666"/>
          <a:stretch/>
        </p:blipFill>
        <p:spPr bwMode="auto">
          <a:xfrm>
            <a:off x="4473054" y="4085032"/>
            <a:ext cx="4295632" cy="2772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10734" y="1394630"/>
            <a:ext cx="1733266" cy="1015663"/>
          </a:xfrm>
          <a:prstGeom prst="rect">
            <a:avLst/>
          </a:prstGeom>
          <a:solidFill>
            <a:schemeClr val="accent3"/>
          </a:solidFill>
        </p:spPr>
        <p:txBody>
          <a:bodyPr wrap="square" rtlCol="0">
            <a:spAutoFit/>
          </a:bodyPr>
          <a:lstStyle/>
          <a:p>
            <a:r>
              <a:rPr lang="en-US" dirty="0" smtClean="0"/>
              <a:t>Stationary</a:t>
            </a:r>
          </a:p>
          <a:p>
            <a:endParaRPr lang="en-US" dirty="0"/>
          </a:p>
          <a:p>
            <a:endParaRPr lang="en-US" dirty="0"/>
          </a:p>
        </p:txBody>
      </p:sp>
      <p:sp>
        <p:nvSpPr>
          <p:cNvPr id="11" name="TextBox 10"/>
          <p:cNvSpPr txBox="1"/>
          <p:nvPr/>
        </p:nvSpPr>
        <p:spPr>
          <a:xfrm>
            <a:off x="7410734" y="4182584"/>
            <a:ext cx="1733266" cy="1015663"/>
          </a:xfrm>
          <a:prstGeom prst="rect">
            <a:avLst/>
          </a:prstGeom>
          <a:solidFill>
            <a:schemeClr val="accent3"/>
          </a:solidFill>
        </p:spPr>
        <p:txBody>
          <a:bodyPr wrap="square" rtlCol="0">
            <a:spAutoFit/>
          </a:bodyPr>
          <a:lstStyle/>
          <a:p>
            <a:r>
              <a:rPr lang="en-US" dirty="0" smtClean="0"/>
              <a:t>Mobile 2</a:t>
            </a:r>
          </a:p>
          <a:p>
            <a:endParaRPr lang="en-US" dirty="0"/>
          </a:p>
          <a:p>
            <a:endParaRPr lang="en-US" dirty="0"/>
          </a:p>
        </p:txBody>
      </p:sp>
    </p:spTree>
    <p:extLst>
      <p:ext uri="{BB962C8B-B14F-4D97-AF65-F5344CB8AC3E}">
        <p14:creationId xmlns="" xmlns:p14="http://schemas.microsoft.com/office/powerpoint/2010/main" val="38435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7683" t="7545" r="46219" b="73643"/>
          <a:stretch/>
        </p:blipFill>
        <p:spPr bwMode="auto">
          <a:xfrm>
            <a:off x="744893" y="1958756"/>
            <a:ext cx="3750907"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p:txBody>
          <a:bodyPr/>
          <a:lstStyle/>
          <a:p>
            <a:r>
              <a:rPr lang="en-US" sz="3200" dirty="0" smtClean="0"/>
              <a:t>Aircraft Measurements</a:t>
            </a:r>
          </a:p>
        </p:txBody>
      </p:sp>
      <p:sp>
        <p:nvSpPr>
          <p:cNvPr id="17411" name="Rectangle 3"/>
          <p:cNvSpPr>
            <a:spLocks noGrp="1" noChangeArrowheads="1"/>
          </p:cNvSpPr>
          <p:nvPr>
            <p:ph type="body" sz="half" idx="1"/>
          </p:nvPr>
        </p:nvSpPr>
        <p:spPr>
          <a:xfrm>
            <a:off x="685800" y="1229432"/>
            <a:ext cx="7734300" cy="4267200"/>
          </a:xfrm>
        </p:spPr>
        <p:txBody>
          <a:bodyPr/>
          <a:lstStyle/>
          <a:p>
            <a:pPr>
              <a:lnSpc>
                <a:spcPct val="90000"/>
              </a:lnSpc>
            </a:pPr>
            <a:r>
              <a:rPr lang="en-US" sz="1800" b="1" dirty="0" smtClean="0"/>
              <a:t>A suite of gases , aerosols and meteorological parameters were measured in the plume of a chaparral </a:t>
            </a:r>
            <a:r>
              <a:rPr lang="en-US" sz="1800" b="1" dirty="0"/>
              <a:t>burn near </a:t>
            </a:r>
            <a:r>
              <a:rPr lang="en-US" sz="1800" b="1" dirty="0" err="1" smtClean="0"/>
              <a:t>Buelton</a:t>
            </a:r>
            <a:r>
              <a:rPr lang="en-US" sz="1800" b="1" dirty="0" smtClean="0"/>
              <a:t>, CA on     November 17, 2009  (</a:t>
            </a:r>
            <a:r>
              <a:rPr lang="en-US" sz="1800" b="1" dirty="0" err="1" smtClean="0">
                <a:solidFill>
                  <a:srgbClr val="FF0000"/>
                </a:solidFill>
                <a:latin typeface="Times New Roman" pitchFamily="18" charset="0"/>
                <a:cs typeface="Arial" charset="0"/>
              </a:rPr>
              <a:t>Akagi</a:t>
            </a:r>
            <a:r>
              <a:rPr lang="en-US" sz="1800" b="1" dirty="0" smtClean="0">
                <a:solidFill>
                  <a:srgbClr val="FF0000"/>
                </a:solidFill>
                <a:latin typeface="Times New Roman" pitchFamily="18" charset="0"/>
                <a:cs typeface="Arial" charset="0"/>
              </a:rPr>
              <a:t> et al. , ACP, 2012</a:t>
            </a:r>
            <a:r>
              <a:rPr lang="en-US" sz="1800" b="1" dirty="0" smtClean="0">
                <a:solidFill>
                  <a:srgbClr val="000000"/>
                </a:solidFill>
                <a:latin typeface="Times New Roman" pitchFamily="18" charset="0"/>
                <a:cs typeface="Arial" charset="0"/>
              </a:rPr>
              <a:t>).</a:t>
            </a:r>
          </a:p>
        </p:txBody>
      </p:sp>
      <p:pic>
        <p:nvPicPr>
          <p:cNvPr id="17413"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95730" y="4509560"/>
            <a:ext cx="3108325" cy="234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698664" y="2533011"/>
            <a:ext cx="3832225" cy="3860800"/>
            <a:chOff x="4657725" y="1604963"/>
            <a:chExt cx="3832225" cy="3860800"/>
          </a:xfrm>
        </p:grpSpPr>
        <p:pic>
          <p:nvPicPr>
            <p:cNvPr id="7" name="Content Placeholder 4" descr="CONC_lay7_2200.gif"/>
            <p:cNvPicPr>
              <a:picLocks noChangeAspect="1"/>
            </p:cNvPicPr>
            <p:nvPr/>
          </p:nvPicPr>
          <p:blipFill>
            <a:blip r:embed="rId5" cstate="print">
              <a:extLst>
                <a:ext uri="{28A0092B-C50C-407E-A947-70E740481C1C}">
                  <a14:useLocalDpi xmlns="" xmlns:a14="http://schemas.microsoft.com/office/drawing/2010/main" val="0"/>
                </a:ext>
              </a:extLst>
            </a:blip>
            <a:srcRect l="18887" t="16837" r="11185" b="10095"/>
            <a:stretch>
              <a:fillRect/>
            </a:stretch>
          </p:blipFill>
          <p:spPr bwMode="auto">
            <a:xfrm>
              <a:off x="4657725" y="1604963"/>
              <a:ext cx="3832225" cy="386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8" name="Picture 10" descr="test copy.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57725" y="1604963"/>
              <a:ext cx="3832225" cy="386080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grpSp>
      <p:pic>
        <p:nvPicPr>
          <p:cNvPr id="9" name="Content Placeholder 3" descr="CONC_lay7_1700.gif"/>
          <p:cNvPicPr>
            <a:picLocks noChangeAspect="1"/>
          </p:cNvPicPr>
          <p:nvPr/>
        </p:nvPicPr>
        <p:blipFill>
          <a:blip r:embed="rId7" cstate="print">
            <a:extLst>
              <a:ext uri="{28A0092B-C50C-407E-A947-70E740481C1C}">
                <a14:useLocalDpi xmlns="" xmlns:a14="http://schemas.microsoft.com/office/drawing/2010/main" val="0"/>
              </a:ext>
            </a:extLst>
          </a:blip>
          <a:srcRect t="14732" r="86546" b="10136"/>
          <a:stretch>
            <a:fillRect/>
          </a:stretch>
        </p:blipFill>
        <p:spPr bwMode="auto">
          <a:xfrm>
            <a:off x="8315783" y="3129911"/>
            <a:ext cx="430212"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3887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805216"/>
            <a:ext cx="8839200" cy="762000"/>
          </a:xfrm>
        </p:spPr>
        <p:txBody>
          <a:bodyPr/>
          <a:lstStyle/>
          <a:p>
            <a:r>
              <a:rPr lang="en-US" dirty="0" smtClean="0"/>
              <a:t>Sensitivity to Vertical Distribution of Emission </a:t>
            </a:r>
            <a:r>
              <a:rPr lang="en-US" sz="2800" dirty="0" smtClean="0"/>
              <a:t>(Uniform Temporal Allocation)</a:t>
            </a:r>
          </a:p>
        </p:txBody>
      </p:sp>
      <p:pic>
        <p:nvPicPr>
          <p:cNvPr id="34819" name="Picture 3"/>
          <p:cNvPicPr>
            <a:picLocks noChangeAspect="1" noChangeArrowheads="1"/>
          </p:cNvPicPr>
          <p:nvPr/>
        </p:nvPicPr>
        <p:blipFill>
          <a:blip r:embed="rId2" cstate="print"/>
          <a:srcRect/>
          <a:stretch>
            <a:fillRect/>
          </a:stretch>
        </p:blipFill>
        <p:spPr bwMode="auto">
          <a:xfrm>
            <a:off x="90083" y="1737039"/>
            <a:ext cx="5692775" cy="2519362"/>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4627634" y="1683372"/>
            <a:ext cx="4311650" cy="26003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78868" y="4370192"/>
            <a:ext cx="5552123" cy="24059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Timing of Emission </a:t>
            </a:r>
            <a:endParaRPr lang="en-US" dirty="0"/>
          </a:p>
        </p:txBody>
      </p:sp>
      <p:pic>
        <p:nvPicPr>
          <p:cNvPr id="9625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376" y="1192193"/>
            <a:ext cx="8357757" cy="3448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626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8533" y="4406896"/>
            <a:ext cx="4078287" cy="245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5747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914400"/>
            <a:ext cx="8763000" cy="762000"/>
          </a:xfrm>
        </p:spPr>
        <p:txBody>
          <a:bodyPr/>
          <a:lstStyle/>
          <a:p>
            <a:r>
              <a:rPr lang="en-US" dirty="0" smtClean="0"/>
              <a:t>Sensitivity to Wind Direction</a:t>
            </a:r>
          </a:p>
        </p:txBody>
      </p:sp>
      <p:pic>
        <p:nvPicPr>
          <p:cNvPr id="35843" name="Picture 3"/>
          <p:cNvPicPr>
            <a:picLocks noChangeAspect="1"/>
          </p:cNvPicPr>
          <p:nvPr/>
        </p:nvPicPr>
        <p:blipFill>
          <a:blip r:embed="rId2" cstate="print"/>
          <a:srcRect/>
          <a:stretch>
            <a:fillRect/>
          </a:stretch>
        </p:blipFill>
        <p:spPr bwMode="auto">
          <a:xfrm>
            <a:off x="88705" y="1630884"/>
            <a:ext cx="6486525" cy="3573462"/>
          </a:xfrm>
          <a:prstGeom prst="rect">
            <a:avLst/>
          </a:prstGeom>
          <a:noFill/>
          <a:ln w="9525">
            <a:noFill/>
            <a:miter lim="800000"/>
            <a:headEnd/>
            <a:tailEnd/>
          </a:ln>
        </p:spPr>
      </p:pic>
      <p:pic>
        <p:nvPicPr>
          <p:cNvPr id="10035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50000" b="38896"/>
          <a:stretch/>
        </p:blipFill>
        <p:spPr bwMode="auto">
          <a:xfrm>
            <a:off x="4775199" y="4329799"/>
            <a:ext cx="2209801" cy="207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0356"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49981" b="38875"/>
          <a:stretch/>
        </p:blipFill>
        <p:spPr bwMode="auto">
          <a:xfrm>
            <a:off x="6985000" y="4332974"/>
            <a:ext cx="2159000" cy="206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14271" y="3789416"/>
            <a:ext cx="500458" cy="400110"/>
          </a:xfrm>
          <a:prstGeom prst="rect">
            <a:avLst/>
          </a:prstGeom>
          <a:noFill/>
        </p:spPr>
        <p:txBody>
          <a:bodyPr wrap="none" rtlCol="0">
            <a:spAutoFit/>
          </a:bodyPr>
          <a:lstStyle/>
          <a:p>
            <a:r>
              <a:rPr lang="en-US" dirty="0" smtClean="0"/>
              <a:t>-5</a:t>
            </a:r>
            <a:r>
              <a:rPr lang="en-US" dirty="0" smtClean="0">
                <a:latin typeface="Calibri"/>
                <a:cs typeface="Calibri"/>
              </a:rPr>
              <a:t>⁰</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Sensitivity to Wind Speed</a:t>
            </a:r>
          </a:p>
        </p:txBody>
      </p:sp>
      <p:pic>
        <p:nvPicPr>
          <p:cNvPr id="36867" name="Picture 5"/>
          <p:cNvPicPr>
            <a:picLocks noChangeAspect="1"/>
          </p:cNvPicPr>
          <p:nvPr/>
        </p:nvPicPr>
        <p:blipFill>
          <a:blip r:embed="rId2" cstate="print"/>
          <a:srcRect/>
          <a:stretch>
            <a:fillRect/>
          </a:stretch>
        </p:blipFill>
        <p:spPr bwMode="auto">
          <a:xfrm>
            <a:off x="413968" y="1136168"/>
            <a:ext cx="6664325" cy="3573463"/>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627939" y="4138966"/>
            <a:ext cx="4338637" cy="2609850"/>
          </a:xfrm>
          <a:prstGeom prst="rect">
            <a:avLst/>
          </a:prstGeom>
          <a:noFill/>
          <a:ln w="9525">
            <a:noFill/>
            <a:miter lim="800000"/>
            <a:headEnd/>
            <a:tailEnd/>
          </a:ln>
        </p:spPr>
      </p:pic>
      <p:sp>
        <p:nvSpPr>
          <p:cNvPr id="3" name="TextBox 2"/>
          <p:cNvSpPr txBox="1">
            <a:spLocks noChangeArrowheads="1"/>
          </p:cNvSpPr>
          <p:nvPr/>
        </p:nvSpPr>
        <p:spPr bwMode="auto">
          <a:xfrm>
            <a:off x="4549775" y="3744913"/>
            <a:ext cx="4365625" cy="369887"/>
          </a:xfrm>
          <a:prstGeom prst="rect">
            <a:avLst/>
          </a:prstGeom>
          <a:solidFill>
            <a:srgbClr val="FFFFFF"/>
          </a:solidFill>
          <a:ln w="9525">
            <a:noFill/>
            <a:miter lim="800000"/>
            <a:headEnd/>
            <a:tailEnd/>
          </a:ln>
        </p:spPr>
        <p:txBody>
          <a:bodyPr wrap="none">
            <a:spAutoFit/>
          </a:bodyPr>
          <a:lstStyle/>
          <a:p>
            <a:r>
              <a:rPr lang="en-US" dirty="0">
                <a:solidFill>
                  <a:srgbClr val="0070C0"/>
                </a:solidFill>
              </a:rPr>
              <a:t>W/S: Peachtree City Sounding vs. WRF</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Modeling</a:t>
            </a:r>
            <a:endParaRPr lang="en-US" dirty="0"/>
          </a:p>
        </p:txBody>
      </p:sp>
      <p:sp>
        <p:nvSpPr>
          <p:cNvPr id="4" name="Text Placeholder 3"/>
          <p:cNvSpPr>
            <a:spLocks noGrp="1"/>
          </p:cNvSpPr>
          <p:nvPr>
            <p:ph type="body" sz="half" idx="1"/>
          </p:nvPr>
        </p:nvSpPr>
        <p:spPr>
          <a:xfrm>
            <a:off x="685800" y="1600200"/>
            <a:ext cx="4131860" cy="4114800"/>
          </a:xfrm>
        </p:spPr>
        <p:txBody>
          <a:bodyPr/>
          <a:lstStyle/>
          <a:p>
            <a:r>
              <a:rPr lang="en-US" dirty="0" smtClean="0"/>
              <a:t>Emissions: </a:t>
            </a:r>
          </a:p>
          <a:p>
            <a:pPr lvl="1"/>
            <a:r>
              <a:rPr lang="en-US" sz="1800" dirty="0" smtClean="0"/>
              <a:t>Total increased by 15%</a:t>
            </a:r>
          </a:p>
          <a:p>
            <a:pPr lvl="1"/>
            <a:r>
              <a:rPr lang="en-US" sz="1800" dirty="0" smtClean="0"/>
              <a:t>Skewed towards end of burn</a:t>
            </a:r>
          </a:p>
          <a:p>
            <a:r>
              <a:rPr lang="en-US" dirty="0" smtClean="0"/>
              <a:t>Injection Height:</a:t>
            </a:r>
            <a:endParaRPr lang="en-US" dirty="0"/>
          </a:p>
          <a:p>
            <a:pPr lvl="1"/>
            <a:r>
              <a:rPr lang="en-US" sz="1800" dirty="0"/>
              <a:t>Plume in PBL at end of burn</a:t>
            </a:r>
          </a:p>
          <a:p>
            <a:r>
              <a:rPr lang="en-US" dirty="0" smtClean="0"/>
              <a:t>Winds:</a:t>
            </a:r>
          </a:p>
          <a:p>
            <a:pPr lvl="1"/>
            <a:r>
              <a:rPr lang="en-US" sz="1800" dirty="0" smtClean="0"/>
              <a:t>WS reduced by 30%</a:t>
            </a:r>
          </a:p>
          <a:p>
            <a:pPr lvl="1"/>
            <a:r>
              <a:rPr lang="en-US" sz="1800" dirty="0" smtClean="0"/>
              <a:t>WD altered by 5</a:t>
            </a:r>
            <a:r>
              <a:rPr lang="en-US" sz="1800" dirty="0" smtClean="0">
                <a:latin typeface="Calibri"/>
                <a:cs typeface="Calibri"/>
              </a:rPr>
              <a:t>⁰</a:t>
            </a:r>
            <a:endParaRPr lang="en-US" sz="1800" dirty="0"/>
          </a:p>
          <a:p>
            <a:r>
              <a:rPr lang="en-US" dirty="0" smtClean="0"/>
              <a:t>Models:</a:t>
            </a:r>
            <a:endParaRPr lang="en-US" dirty="0"/>
          </a:p>
          <a:p>
            <a:pPr lvl="1"/>
            <a:r>
              <a:rPr lang="en-US" sz="1800" dirty="0" smtClean="0">
                <a:solidFill>
                  <a:schemeClr val="bg1">
                    <a:lumMod val="50000"/>
                  </a:schemeClr>
                </a:solidFill>
              </a:rPr>
              <a:t>AGD-CMAQ</a:t>
            </a:r>
          </a:p>
          <a:p>
            <a:pPr marL="0" indent="0">
              <a:buNone/>
            </a:pPr>
            <a:endParaRPr lang="en-US" dirty="0" smtClean="0"/>
          </a:p>
          <a:p>
            <a:endParaRPr lang="en-US" dirty="0" smtClean="0"/>
          </a:p>
          <a:p>
            <a:pPr lvl="1"/>
            <a:endParaRPr lang="en-US" dirty="0" smtClean="0"/>
          </a:p>
          <a:p>
            <a:pPr lvl="1"/>
            <a:endParaRPr lang="en-US" dirty="0" smtClean="0"/>
          </a:p>
        </p:txBody>
      </p:sp>
      <p:sp>
        <p:nvSpPr>
          <p:cNvPr id="3" name="Content Placeholder 2"/>
          <p:cNvSpPr>
            <a:spLocks noGrp="1"/>
          </p:cNvSpPr>
          <p:nvPr>
            <p:ph sz="half" idx="2"/>
          </p:nvPr>
        </p:nvSpPr>
        <p:spPr/>
        <p:txBody>
          <a:bodyPr/>
          <a:lstStyle/>
          <a:p>
            <a:endParaRPr lang="en-US" dirty="0"/>
          </a:p>
        </p:txBody>
      </p:sp>
      <p:graphicFrame>
        <p:nvGraphicFramePr>
          <p:cNvPr id="7" name="Chart 6"/>
          <p:cNvGraphicFramePr/>
          <p:nvPr/>
        </p:nvGraphicFramePr>
        <p:xfrm>
          <a:off x="4333164" y="349041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0717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sp>
        <p:nvSpPr>
          <p:cNvPr id="3" name="Content Placeholder 2"/>
          <p:cNvSpPr>
            <a:spLocks noGrp="1"/>
          </p:cNvSpPr>
          <p:nvPr>
            <p:ph idx="1"/>
          </p:nvPr>
        </p:nvSpPr>
        <p:spPr>
          <a:xfrm>
            <a:off x="685799" y="1600200"/>
            <a:ext cx="8157949" cy="4114800"/>
          </a:xfrm>
        </p:spPr>
        <p:txBody>
          <a:bodyPr/>
          <a:lstStyle/>
          <a:p>
            <a:pPr>
              <a:lnSpc>
                <a:spcPct val="90000"/>
              </a:lnSpc>
              <a:spcBef>
                <a:spcPts val="600"/>
              </a:spcBef>
            </a:pPr>
            <a:r>
              <a:rPr lang="en-US" sz="2000" b="1" dirty="0" smtClean="0">
                <a:solidFill>
                  <a:schemeClr val="accent6"/>
                </a:solidFill>
              </a:rPr>
              <a:t>Scott </a:t>
            </a:r>
            <a:r>
              <a:rPr lang="en-US" sz="2000" b="1" dirty="0" err="1" smtClean="0">
                <a:solidFill>
                  <a:schemeClr val="accent6"/>
                </a:solidFill>
              </a:rPr>
              <a:t>Goodrick</a:t>
            </a:r>
            <a:r>
              <a:rPr lang="en-US" sz="2000" b="1" dirty="0" smtClean="0">
                <a:solidFill>
                  <a:schemeClr val="accent6"/>
                </a:solidFill>
              </a:rPr>
              <a:t>, </a:t>
            </a:r>
            <a:r>
              <a:rPr lang="en-US" sz="2000" b="1" dirty="0" err="1" smtClean="0">
                <a:solidFill>
                  <a:schemeClr val="accent6"/>
                </a:solidFill>
              </a:rPr>
              <a:t>Yongqiang</a:t>
            </a:r>
            <a:r>
              <a:rPr lang="en-US" sz="2000" b="1" dirty="0" smtClean="0">
                <a:solidFill>
                  <a:schemeClr val="accent6"/>
                </a:solidFill>
              </a:rPr>
              <a:t> Liu, Gary </a:t>
            </a:r>
            <a:r>
              <a:rPr lang="en-US" sz="2000" b="1" dirty="0" err="1" smtClean="0">
                <a:solidFill>
                  <a:schemeClr val="accent6"/>
                </a:solidFill>
              </a:rPr>
              <a:t>Achtemeier</a:t>
            </a:r>
            <a:r>
              <a:rPr lang="en-US" sz="2000" b="1" dirty="0" smtClean="0">
                <a:solidFill>
                  <a:schemeClr val="accent6"/>
                </a:solidFill>
              </a:rPr>
              <a:t> </a:t>
            </a:r>
            <a:r>
              <a:rPr lang="en-US" sz="2000" dirty="0" smtClean="0">
                <a:solidFill>
                  <a:schemeClr val="accent6"/>
                </a:solidFill>
              </a:rPr>
              <a:t>(Forest   Service)</a:t>
            </a:r>
            <a:r>
              <a:rPr lang="en-US" sz="2000" b="1" dirty="0" smtClean="0">
                <a:solidFill>
                  <a:schemeClr val="accent6"/>
                </a:solidFill>
              </a:rPr>
              <a:t> </a:t>
            </a:r>
          </a:p>
          <a:p>
            <a:pPr lvl="1">
              <a:lnSpc>
                <a:spcPct val="90000"/>
              </a:lnSpc>
              <a:spcBef>
                <a:spcPts val="600"/>
              </a:spcBef>
            </a:pPr>
            <a:r>
              <a:rPr lang="en-US" sz="1800" b="1" dirty="0" smtClean="0"/>
              <a:t>Emissions/Dispersion Modeling, </a:t>
            </a:r>
            <a:r>
              <a:rPr lang="en-US" sz="1800" b="1" dirty="0"/>
              <a:t>Plume Height </a:t>
            </a:r>
            <a:r>
              <a:rPr lang="en-US" sz="1800" b="1" dirty="0" smtClean="0"/>
              <a:t>Measurements</a:t>
            </a:r>
          </a:p>
          <a:p>
            <a:pPr>
              <a:spcBef>
                <a:spcPts val="600"/>
              </a:spcBef>
            </a:pPr>
            <a:r>
              <a:rPr lang="en-US" sz="2000" b="1" dirty="0" smtClean="0">
                <a:solidFill>
                  <a:schemeClr val="accent6"/>
                </a:solidFill>
              </a:rPr>
              <a:t>Roby Greenwald</a:t>
            </a:r>
            <a:r>
              <a:rPr lang="en-US" sz="2000" dirty="0" smtClean="0">
                <a:solidFill>
                  <a:schemeClr val="accent6"/>
                </a:solidFill>
              </a:rPr>
              <a:t> (Emory University)</a:t>
            </a:r>
          </a:p>
          <a:p>
            <a:pPr lvl="1">
              <a:spcBef>
                <a:spcPts val="600"/>
              </a:spcBef>
            </a:pPr>
            <a:r>
              <a:rPr lang="en-US" sz="1800" b="1" dirty="0" smtClean="0"/>
              <a:t>Ground-based Smoke Measurements</a:t>
            </a:r>
          </a:p>
          <a:p>
            <a:pPr>
              <a:spcBef>
                <a:spcPts val="600"/>
              </a:spcBef>
            </a:pPr>
            <a:r>
              <a:rPr lang="en-US" sz="2000" b="1" dirty="0" smtClean="0">
                <a:solidFill>
                  <a:schemeClr val="accent6"/>
                </a:solidFill>
              </a:rPr>
              <a:t>Brian </a:t>
            </a:r>
            <a:r>
              <a:rPr lang="en-US" sz="2000" b="1" dirty="0" err="1">
                <a:solidFill>
                  <a:schemeClr val="accent6"/>
                </a:solidFill>
              </a:rPr>
              <a:t>Gullett</a:t>
            </a:r>
            <a:r>
              <a:rPr lang="en-US" sz="2000" b="1" dirty="0">
                <a:solidFill>
                  <a:schemeClr val="accent6"/>
                </a:solidFill>
              </a:rPr>
              <a:t>, Johanna </a:t>
            </a:r>
            <a:r>
              <a:rPr lang="en-US" sz="2000" b="1" dirty="0" err="1">
                <a:solidFill>
                  <a:schemeClr val="accent6"/>
                </a:solidFill>
              </a:rPr>
              <a:t>Aurell</a:t>
            </a:r>
            <a:r>
              <a:rPr lang="en-US" sz="2000" b="1" dirty="0">
                <a:solidFill>
                  <a:schemeClr val="accent6"/>
                </a:solidFill>
              </a:rPr>
              <a:t>, </a:t>
            </a:r>
            <a:r>
              <a:rPr lang="en-US" sz="2000" b="1" dirty="0" smtClean="0">
                <a:solidFill>
                  <a:schemeClr val="accent6"/>
                </a:solidFill>
              </a:rPr>
              <a:t>William Stevens </a:t>
            </a:r>
            <a:r>
              <a:rPr lang="en-US" sz="2000" dirty="0" smtClean="0">
                <a:solidFill>
                  <a:schemeClr val="accent6"/>
                </a:solidFill>
              </a:rPr>
              <a:t>(EPA)</a:t>
            </a:r>
          </a:p>
          <a:p>
            <a:pPr lvl="1">
              <a:spcBef>
                <a:spcPts val="600"/>
              </a:spcBef>
            </a:pPr>
            <a:r>
              <a:rPr lang="en-US" sz="1800" b="1" dirty="0" smtClean="0"/>
              <a:t>Aerostat-based Emissions and Wind </a:t>
            </a:r>
            <a:r>
              <a:rPr lang="en-US" sz="1800" b="1" dirty="0"/>
              <a:t>M</a:t>
            </a:r>
            <a:r>
              <a:rPr lang="en-US" sz="1800" b="1" dirty="0" smtClean="0"/>
              <a:t>easurements</a:t>
            </a:r>
          </a:p>
          <a:p>
            <a:pPr>
              <a:spcBef>
                <a:spcPts val="600"/>
              </a:spcBef>
            </a:pPr>
            <a:r>
              <a:rPr lang="en-US" sz="2000" b="1" dirty="0" smtClean="0">
                <a:solidFill>
                  <a:schemeClr val="accent6"/>
                </a:solidFill>
              </a:rPr>
              <a:t>Roger </a:t>
            </a:r>
            <a:r>
              <a:rPr lang="en-US" sz="2000" b="1" dirty="0" err="1" smtClean="0">
                <a:solidFill>
                  <a:schemeClr val="accent6"/>
                </a:solidFill>
              </a:rPr>
              <a:t>Ottmar</a:t>
            </a:r>
            <a:r>
              <a:rPr lang="en-US" sz="2000" b="1" dirty="0" smtClean="0">
                <a:solidFill>
                  <a:schemeClr val="accent6"/>
                </a:solidFill>
              </a:rPr>
              <a:t> </a:t>
            </a:r>
            <a:r>
              <a:rPr lang="en-US" sz="2000" dirty="0" smtClean="0">
                <a:solidFill>
                  <a:schemeClr val="accent6"/>
                </a:solidFill>
              </a:rPr>
              <a:t>(Forest Service)</a:t>
            </a:r>
          </a:p>
          <a:p>
            <a:pPr lvl="1">
              <a:spcBef>
                <a:spcPts val="600"/>
              </a:spcBef>
            </a:pPr>
            <a:r>
              <a:rPr lang="en-US" sz="1800" b="1" dirty="0" smtClean="0"/>
              <a:t>Fuels/Consumption Measurements</a:t>
            </a:r>
          </a:p>
          <a:p>
            <a:pPr>
              <a:spcBef>
                <a:spcPts val="600"/>
              </a:spcBef>
            </a:pPr>
            <a:r>
              <a:rPr lang="en-US" sz="2000" b="1" dirty="0" smtClean="0">
                <a:solidFill>
                  <a:schemeClr val="accent6"/>
                </a:solidFill>
              </a:rPr>
              <a:t>Robert </a:t>
            </a:r>
            <a:r>
              <a:rPr lang="en-US" sz="2000" b="1" dirty="0" err="1" smtClean="0">
                <a:solidFill>
                  <a:schemeClr val="accent6"/>
                </a:solidFill>
              </a:rPr>
              <a:t>Yokelson</a:t>
            </a:r>
            <a:r>
              <a:rPr lang="en-US" sz="2000" b="1" dirty="0" smtClean="0">
                <a:solidFill>
                  <a:schemeClr val="accent6"/>
                </a:solidFill>
              </a:rPr>
              <a:t>, Sheryl </a:t>
            </a:r>
            <a:r>
              <a:rPr lang="en-US" sz="2000" b="1" dirty="0" err="1" smtClean="0">
                <a:solidFill>
                  <a:schemeClr val="accent6"/>
                </a:solidFill>
              </a:rPr>
              <a:t>Akagi</a:t>
            </a:r>
            <a:r>
              <a:rPr lang="en-US" sz="2000" b="1" dirty="0" smtClean="0">
                <a:solidFill>
                  <a:schemeClr val="accent6"/>
                </a:solidFill>
              </a:rPr>
              <a:t> </a:t>
            </a:r>
            <a:r>
              <a:rPr lang="en-US" sz="2000" dirty="0" smtClean="0">
                <a:solidFill>
                  <a:schemeClr val="accent6"/>
                </a:solidFill>
              </a:rPr>
              <a:t>(University </a:t>
            </a:r>
            <a:r>
              <a:rPr lang="en-US" sz="2000" dirty="0">
                <a:solidFill>
                  <a:schemeClr val="accent6"/>
                </a:solidFill>
              </a:rPr>
              <a:t>of </a:t>
            </a:r>
            <a:r>
              <a:rPr lang="en-US" sz="2000" dirty="0" smtClean="0">
                <a:solidFill>
                  <a:schemeClr val="accent6"/>
                </a:solidFill>
              </a:rPr>
              <a:t>Montana)</a:t>
            </a:r>
          </a:p>
          <a:p>
            <a:pPr lvl="1">
              <a:spcBef>
                <a:spcPts val="600"/>
              </a:spcBef>
            </a:pPr>
            <a:r>
              <a:rPr lang="en-US" sz="1800" b="1" dirty="0" smtClean="0"/>
              <a:t>Aircraft-based Smoke/Meteorology Measurements </a:t>
            </a:r>
            <a:endParaRPr lang="en-US" b="1" dirty="0"/>
          </a:p>
          <a:p>
            <a:endParaRPr lang="en-US" dirty="0"/>
          </a:p>
        </p:txBody>
      </p:sp>
    </p:spTree>
    <p:extLst>
      <p:ext uri="{BB962C8B-B14F-4D97-AF65-F5344CB8AC3E}">
        <p14:creationId xmlns="" xmlns:p14="http://schemas.microsoft.com/office/powerpoint/2010/main" val="708517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Lessons Learned</a:t>
            </a:r>
          </a:p>
        </p:txBody>
      </p:sp>
      <p:sp>
        <p:nvSpPr>
          <p:cNvPr id="37891" name="Content Placeholder 2"/>
          <p:cNvSpPr>
            <a:spLocks noGrp="1"/>
          </p:cNvSpPr>
          <p:nvPr>
            <p:ph idx="1"/>
          </p:nvPr>
        </p:nvSpPr>
        <p:spPr>
          <a:xfrm>
            <a:off x="685800" y="1381832"/>
            <a:ext cx="7772400" cy="4896138"/>
          </a:xfrm>
        </p:spPr>
        <p:txBody>
          <a:bodyPr/>
          <a:lstStyle/>
          <a:p>
            <a:r>
              <a:rPr lang="en-US" dirty="0" smtClean="0"/>
              <a:t>Specific:</a:t>
            </a:r>
          </a:p>
          <a:p>
            <a:pPr lvl="1"/>
            <a:r>
              <a:rPr lang="en-US" dirty="0" smtClean="0"/>
              <a:t>Uncertainties in Rx burn emissions have been reduced.</a:t>
            </a:r>
          </a:p>
          <a:p>
            <a:pPr lvl="1"/>
            <a:r>
              <a:rPr lang="en-US" dirty="0" smtClean="0"/>
              <a:t>Dispersion and transport models have been significantly improved.</a:t>
            </a:r>
          </a:p>
          <a:p>
            <a:pPr lvl="1"/>
            <a:r>
              <a:rPr lang="en-US" dirty="0" smtClean="0"/>
              <a:t>Accuracy of smoke impact prediction is limited by the accuracy of WS and WD predictions. </a:t>
            </a:r>
          </a:p>
          <a:p>
            <a:r>
              <a:rPr lang="en-US" dirty="0" smtClean="0">
                <a:solidFill>
                  <a:schemeClr val="accent6"/>
                </a:solidFill>
              </a:rPr>
              <a:t>General:</a:t>
            </a:r>
          </a:p>
          <a:p>
            <a:pPr lvl="1"/>
            <a:r>
              <a:rPr lang="en-US" dirty="0" smtClean="0">
                <a:solidFill>
                  <a:schemeClr val="accent6"/>
                </a:solidFill>
              </a:rPr>
              <a:t>Using extreme events in model evaluation is beneficial.</a:t>
            </a:r>
          </a:p>
          <a:p>
            <a:pPr lvl="1"/>
            <a:r>
              <a:rPr lang="en-US" dirty="0" smtClean="0">
                <a:solidFill>
                  <a:schemeClr val="accent6"/>
                </a:solidFill>
              </a:rPr>
              <a:t>Uncertainties can best be determined by well designed field studies.</a:t>
            </a:r>
          </a:p>
          <a:p>
            <a:pPr lvl="1"/>
            <a:r>
              <a:rPr lang="en-US" dirty="0" smtClean="0">
                <a:solidFill>
                  <a:schemeClr val="accent6"/>
                </a:solidFill>
              </a:rPr>
              <a:t>Sensitivity analyses can be helpful in setting priorities for future research.</a:t>
            </a:r>
          </a:p>
          <a:p>
            <a:pPr marL="0" indent="0">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Acknowledgements</a:t>
            </a:r>
          </a:p>
        </p:txBody>
      </p:sp>
      <p:sp>
        <p:nvSpPr>
          <p:cNvPr id="38915" name="Rectangle 3"/>
          <p:cNvSpPr>
            <a:spLocks noGrp="1" noChangeArrowheads="1"/>
          </p:cNvSpPr>
          <p:nvPr>
            <p:ph type="body" sz="half" idx="1"/>
          </p:nvPr>
        </p:nvSpPr>
        <p:spPr/>
        <p:txBody>
          <a:bodyPr/>
          <a:lstStyle/>
          <a:p>
            <a:r>
              <a:rPr lang="en-US" sz="2000" dirty="0" smtClean="0"/>
              <a:t>Strategic Environmental Research and Development Program (SERDP)</a:t>
            </a:r>
          </a:p>
          <a:p>
            <a:endParaRPr lang="en-US" sz="2000" dirty="0" smtClean="0"/>
          </a:p>
          <a:p>
            <a:r>
              <a:rPr lang="en-US" sz="2000" dirty="0" smtClean="0"/>
              <a:t>Joint Fire Science Program (JFSP)</a:t>
            </a:r>
          </a:p>
          <a:p>
            <a:endParaRPr lang="en-US" sz="2000" dirty="0" smtClean="0"/>
          </a:p>
          <a:p>
            <a:r>
              <a:rPr lang="en-US" sz="2000" dirty="0" smtClean="0"/>
              <a:t>Environmental Protection Agency (EPA)</a:t>
            </a:r>
          </a:p>
          <a:p>
            <a:endParaRPr lang="en-US" sz="2000" dirty="0" smtClean="0"/>
          </a:p>
        </p:txBody>
      </p:sp>
      <p:sp>
        <p:nvSpPr>
          <p:cNvPr id="38916" name="Content Placeholder 4"/>
          <p:cNvSpPr>
            <a:spLocks noGrp="1"/>
          </p:cNvSpPr>
          <p:nvPr>
            <p:ph sz="half" idx="2"/>
          </p:nvPr>
        </p:nvSpPr>
        <p:spPr/>
        <p:txBody>
          <a:bodyPr/>
          <a:lstStyle/>
          <a:p>
            <a:endParaRPr lang="en-US" smtClean="0"/>
          </a:p>
        </p:txBody>
      </p:sp>
      <p:pic>
        <p:nvPicPr>
          <p:cNvPr id="38917" name="Picture 11" descr="http://ncbm.org/wp-content/uploads/2009/04/epa-logo.jpg"/>
          <p:cNvPicPr>
            <a:picLocks noChangeAspect="1" noChangeArrowheads="1"/>
          </p:cNvPicPr>
          <p:nvPr/>
        </p:nvPicPr>
        <p:blipFill>
          <a:blip r:embed="rId3" cstate="print"/>
          <a:srcRect/>
          <a:stretch>
            <a:fillRect/>
          </a:stretch>
        </p:blipFill>
        <p:spPr bwMode="auto">
          <a:xfrm>
            <a:off x="5926138" y="3944938"/>
            <a:ext cx="1228725" cy="1228725"/>
          </a:xfrm>
          <a:prstGeom prst="rect">
            <a:avLst/>
          </a:prstGeom>
          <a:noFill/>
          <a:ln w="9525">
            <a:noFill/>
            <a:miter lim="800000"/>
            <a:headEnd/>
            <a:tailEnd/>
          </a:ln>
        </p:spPr>
      </p:pic>
      <p:sp>
        <p:nvSpPr>
          <p:cNvPr id="7" name="Rectangle 2"/>
          <p:cNvSpPr txBox="1">
            <a:spLocks noChangeArrowheads="1"/>
          </p:cNvSpPr>
          <p:nvPr/>
        </p:nvSpPr>
        <p:spPr bwMode="auto">
          <a:xfrm>
            <a:off x="965200" y="5353050"/>
            <a:ext cx="7772400" cy="1143000"/>
          </a:xfrm>
          <a:prstGeom prst="rect">
            <a:avLst/>
          </a:prstGeom>
          <a:noFill/>
          <a:ln w="12700">
            <a:noFill/>
            <a:miter lim="800000"/>
            <a:headEnd/>
            <a:tailEnd/>
          </a:ln>
        </p:spPr>
        <p:txBody>
          <a:bodyPr lIns="90488" tIns="44450" rIns="90488" bIns="44450" anchor="ctr"/>
          <a:lstStyle/>
          <a:p>
            <a:pPr algn="ctr" eaLnBrk="0" hangingPunct="0">
              <a:defRPr/>
            </a:pPr>
            <a:r>
              <a:rPr lang="en-US" sz="3600" b="0" kern="0" dirty="0">
                <a:solidFill>
                  <a:srgbClr val="0033CC"/>
                </a:solidFill>
                <a:latin typeface="+mj-lt"/>
                <a:ea typeface="+mj-ea"/>
                <a:cs typeface="+mj-cs"/>
              </a:rPr>
              <a:t>Thank you! </a:t>
            </a:r>
          </a:p>
          <a:p>
            <a:pPr algn="ctr" eaLnBrk="0" hangingPunct="0">
              <a:defRPr/>
            </a:pPr>
            <a:r>
              <a:rPr lang="en-US" sz="3600" b="0" kern="0" dirty="0">
                <a:solidFill>
                  <a:srgbClr val="0033CC"/>
                </a:solidFill>
                <a:latin typeface="+mj-lt"/>
                <a:ea typeface="+mj-ea"/>
                <a:cs typeface="+mj-cs"/>
              </a:rPr>
              <a:t>Questions?</a:t>
            </a:r>
          </a:p>
        </p:txBody>
      </p:sp>
      <p:pic>
        <p:nvPicPr>
          <p:cNvPr id="38919" name="Picture 1"/>
          <p:cNvPicPr>
            <a:picLocks noChangeAspect="1"/>
          </p:cNvPicPr>
          <p:nvPr/>
        </p:nvPicPr>
        <p:blipFill>
          <a:blip r:embed="rId4" cstate="print"/>
          <a:srcRect/>
          <a:stretch>
            <a:fillRect/>
          </a:stretch>
        </p:blipFill>
        <p:spPr bwMode="auto">
          <a:xfrm>
            <a:off x="5110163" y="1530350"/>
            <a:ext cx="2860675" cy="863600"/>
          </a:xfrm>
          <a:prstGeom prst="rect">
            <a:avLst/>
          </a:prstGeom>
          <a:noFill/>
          <a:ln w="9525">
            <a:noFill/>
            <a:miter lim="800000"/>
            <a:headEnd/>
            <a:tailEnd/>
          </a:ln>
        </p:spPr>
      </p:pic>
      <p:pic>
        <p:nvPicPr>
          <p:cNvPr id="38920" name="Picture 2"/>
          <p:cNvPicPr>
            <a:picLocks noChangeAspect="1"/>
          </p:cNvPicPr>
          <p:nvPr/>
        </p:nvPicPr>
        <p:blipFill>
          <a:blip r:embed="rId5" cstate="print"/>
          <a:srcRect/>
          <a:stretch>
            <a:fillRect/>
          </a:stretch>
        </p:blipFill>
        <p:spPr bwMode="auto">
          <a:xfrm>
            <a:off x="5880100" y="2500313"/>
            <a:ext cx="1257300" cy="125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350838" y="3442716"/>
            <a:ext cx="4076700" cy="2897187"/>
          </a:xfrm>
          <a:prstGeom prst="rect">
            <a:avLst/>
          </a:prstGeom>
          <a:noFill/>
          <a:ln w="9525">
            <a:noFill/>
            <a:miter lim="800000"/>
            <a:headEnd/>
            <a:tailEnd/>
          </a:ln>
        </p:spPr>
      </p:pic>
      <p:pic>
        <p:nvPicPr>
          <p:cNvPr id="14339" name="Picture 5"/>
          <p:cNvPicPr>
            <a:picLocks noChangeAspect="1" noChangeArrowheads="1"/>
          </p:cNvPicPr>
          <p:nvPr/>
        </p:nvPicPr>
        <p:blipFill>
          <a:blip r:embed="rId3" cstate="print"/>
          <a:srcRect/>
          <a:stretch>
            <a:fillRect/>
          </a:stretch>
        </p:blipFill>
        <p:spPr bwMode="auto">
          <a:xfrm>
            <a:off x="4638959" y="3432273"/>
            <a:ext cx="4341813" cy="2897187"/>
          </a:xfrm>
          <a:prstGeom prst="rect">
            <a:avLst/>
          </a:prstGeom>
          <a:noFill/>
          <a:ln w="9525">
            <a:noFill/>
            <a:miter lim="800000"/>
            <a:headEnd/>
            <a:tailEnd/>
          </a:ln>
        </p:spPr>
      </p:pic>
      <p:sp>
        <p:nvSpPr>
          <p:cNvPr id="14340" name="Rectangle 2"/>
          <p:cNvSpPr>
            <a:spLocks noGrp="1" noChangeArrowheads="1"/>
          </p:cNvSpPr>
          <p:nvPr>
            <p:ph type="title"/>
          </p:nvPr>
        </p:nvSpPr>
        <p:spPr/>
        <p:txBody>
          <a:bodyPr/>
          <a:lstStyle/>
          <a:p>
            <a:r>
              <a:rPr lang="en-US" sz="3200" dirty="0" smtClean="0"/>
              <a:t>Motivation: 2007 Atlanta Smoke </a:t>
            </a:r>
            <a:r>
              <a:rPr lang="en-US" sz="3200" dirty="0" smtClean="0"/>
              <a:t>Incident</a:t>
            </a:r>
            <a:endParaRPr lang="en-US" sz="3200" dirty="0" smtClean="0"/>
          </a:p>
        </p:txBody>
      </p:sp>
      <p:sp>
        <p:nvSpPr>
          <p:cNvPr id="14341" name="Rectangle 3"/>
          <p:cNvSpPr>
            <a:spLocks noGrp="1" noChangeArrowheads="1"/>
          </p:cNvSpPr>
          <p:nvPr>
            <p:ph type="body" idx="1"/>
          </p:nvPr>
        </p:nvSpPr>
        <p:spPr>
          <a:xfrm>
            <a:off x="685800" y="1323975"/>
            <a:ext cx="7772400" cy="4362450"/>
          </a:xfrm>
        </p:spPr>
        <p:txBody>
          <a:bodyPr/>
          <a:lstStyle/>
          <a:p>
            <a:r>
              <a:rPr lang="en-US" sz="2000" dirty="0" smtClean="0"/>
              <a:t>Two large burns  (3000 acres</a:t>
            </a:r>
            <a:r>
              <a:rPr lang="en-US" sz="2000" dirty="0"/>
              <a:t> </a:t>
            </a:r>
            <a:r>
              <a:rPr lang="en-US" sz="2000" dirty="0" smtClean="0"/>
              <a:t>total) were started in the morning of </a:t>
            </a:r>
            <a:r>
              <a:rPr lang="en-US" sz="2000" dirty="0" smtClean="0"/>
              <a:t>February 28</a:t>
            </a:r>
            <a:r>
              <a:rPr lang="en-US" sz="2000" dirty="0" smtClean="0"/>
              <a:t>,</a:t>
            </a:r>
            <a:r>
              <a:rPr lang="en-US" sz="2000" dirty="0" smtClean="0"/>
              <a:t> </a:t>
            </a:r>
            <a:r>
              <a:rPr lang="en-US" sz="2000" dirty="0" smtClean="0"/>
              <a:t>2007 under </a:t>
            </a:r>
            <a:r>
              <a:rPr lang="en-US" sz="2000" dirty="0" smtClean="0"/>
              <a:t>easterly </a:t>
            </a:r>
            <a:r>
              <a:rPr lang="en-US" sz="2000" dirty="0" smtClean="0"/>
              <a:t>winds about 80 </a:t>
            </a:r>
            <a:r>
              <a:rPr lang="en-US" sz="2000" dirty="0"/>
              <a:t>km </a:t>
            </a:r>
            <a:r>
              <a:rPr lang="en-US" sz="2000" dirty="0" smtClean="0"/>
              <a:t>southeast of Atlanta.</a:t>
            </a:r>
          </a:p>
          <a:p>
            <a:r>
              <a:rPr lang="en-US" sz="2000" dirty="0" smtClean="0"/>
              <a:t>Later, the winds shifted to southeasterly and blew the smoke to Atlanta. By late afternoon, PM</a:t>
            </a:r>
            <a:r>
              <a:rPr lang="en-US" sz="2000" baseline="-25000" dirty="0" smtClean="0"/>
              <a:t>2.5</a:t>
            </a:r>
            <a:r>
              <a:rPr lang="en-US" sz="2000" dirty="0" smtClean="0"/>
              <a:t> levels </a:t>
            </a:r>
            <a:r>
              <a:rPr lang="en-US" sz="2000" dirty="0"/>
              <a:t> </a:t>
            </a:r>
            <a:r>
              <a:rPr lang="en-US" sz="2000" dirty="0" smtClean="0"/>
              <a:t>reached </a:t>
            </a:r>
            <a:r>
              <a:rPr lang="en-US" sz="2000" dirty="0" smtClean="0">
                <a:solidFill>
                  <a:srgbClr val="FF0000"/>
                </a:solidFill>
              </a:rPr>
              <a:t>150 </a:t>
            </a:r>
            <a:r>
              <a:rPr lang="en-US" sz="2000" dirty="0" smtClean="0">
                <a:solidFill>
                  <a:srgbClr val="FF0000"/>
                </a:solidFill>
                <a:latin typeface="Symbol" pitchFamily="18" charset="2"/>
              </a:rPr>
              <a:t>m</a:t>
            </a:r>
            <a:r>
              <a:rPr lang="en-US" sz="2000" dirty="0" smtClean="0">
                <a:solidFill>
                  <a:srgbClr val="FF0000"/>
                </a:solidFill>
              </a:rPr>
              <a:t>g/m</a:t>
            </a:r>
            <a:r>
              <a:rPr lang="en-US" sz="2000" baseline="30000" dirty="0" smtClean="0">
                <a:solidFill>
                  <a:srgbClr val="FF0000"/>
                </a:solidFill>
              </a:rPr>
              <a:t>3</a:t>
            </a:r>
            <a:r>
              <a:rPr lang="en-US" sz="2000" dirty="0" smtClean="0">
                <a:solidFill>
                  <a:srgbClr val="FF0000"/>
                </a:solidFill>
              </a:rPr>
              <a:t> </a:t>
            </a:r>
            <a:r>
              <a:rPr lang="en-US" sz="2000" dirty="0" smtClean="0"/>
              <a:t>at several Atlanta monitors.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p:txBody>
          <a:bodyPr/>
          <a:lstStyle/>
          <a:p>
            <a:r>
              <a:rPr lang="en-US" dirty="0" smtClean="0"/>
              <a:t>Initial Modeling Results &amp;</a:t>
            </a:r>
            <a:br>
              <a:rPr lang="en-US" dirty="0" smtClean="0"/>
            </a:br>
            <a:r>
              <a:rPr lang="en-US" dirty="0" smtClean="0"/>
              <a:t>Potential Sources of Improvement</a:t>
            </a:r>
            <a:endParaRPr lang="en-US" sz="3200" dirty="0" smtClean="0"/>
          </a:p>
        </p:txBody>
      </p:sp>
      <p:sp>
        <p:nvSpPr>
          <p:cNvPr id="8" name="Content Placeholder 7"/>
          <p:cNvSpPr>
            <a:spLocks noGrp="1"/>
          </p:cNvSpPr>
          <p:nvPr>
            <p:ph sz="quarter" idx="1"/>
          </p:nvPr>
        </p:nvSpPr>
        <p:spPr/>
        <p:txBody>
          <a:bodyPr/>
          <a:lstStyle/>
          <a:p>
            <a:endParaRPr lang="en-US" dirty="0"/>
          </a:p>
          <a:p>
            <a:endParaRPr lang="en-US" dirty="0"/>
          </a:p>
        </p:txBody>
      </p:sp>
      <p:sp>
        <p:nvSpPr>
          <p:cNvPr id="9" name="Content Placeholder 8"/>
          <p:cNvSpPr>
            <a:spLocks noGrp="1"/>
          </p:cNvSpPr>
          <p:nvPr>
            <p:ph sz="quarter" idx="2"/>
          </p:nvPr>
        </p:nvSpPr>
        <p:spPr/>
        <p:txBody>
          <a:bodyPr/>
          <a:lstStyle/>
          <a:p>
            <a:endParaRPr lang="en-US"/>
          </a:p>
        </p:txBody>
      </p:sp>
      <p:sp>
        <p:nvSpPr>
          <p:cNvPr id="10" name="Content Placeholder 9"/>
          <p:cNvSpPr>
            <a:spLocks noGrp="1"/>
          </p:cNvSpPr>
          <p:nvPr>
            <p:ph sz="quarter" idx="3"/>
          </p:nvPr>
        </p:nvSpPr>
        <p:spPr>
          <a:xfrm>
            <a:off x="685800" y="4334312"/>
            <a:ext cx="3810000" cy="1981200"/>
          </a:xfrm>
        </p:spPr>
        <p:txBody>
          <a:bodyPr/>
          <a:lstStyle/>
          <a:p>
            <a:r>
              <a:rPr lang="en-US" sz="2000" dirty="0"/>
              <a:t>Emissions</a:t>
            </a:r>
          </a:p>
          <a:p>
            <a:pPr lvl="1"/>
            <a:r>
              <a:rPr lang="en-US" sz="1800" dirty="0"/>
              <a:t>Fuels, emission factors</a:t>
            </a:r>
          </a:p>
          <a:p>
            <a:r>
              <a:rPr lang="en-US" sz="2000" dirty="0"/>
              <a:t>Meteorology</a:t>
            </a:r>
          </a:p>
          <a:p>
            <a:pPr lvl="1"/>
            <a:r>
              <a:rPr lang="en-US" sz="1800" dirty="0"/>
              <a:t>Wind speed/direction</a:t>
            </a:r>
          </a:p>
          <a:p>
            <a:endParaRPr lang="en-US" dirty="0"/>
          </a:p>
        </p:txBody>
      </p:sp>
      <p:sp>
        <p:nvSpPr>
          <p:cNvPr id="11" name="Content Placeholder 10"/>
          <p:cNvSpPr>
            <a:spLocks noGrp="1"/>
          </p:cNvSpPr>
          <p:nvPr>
            <p:ph sz="quarter" idx="4"/>
          </p:nvPr>
        </p:nvSpPr>
        <p:spPr>
          <a:xfrm>
            <a:off x="4648200" y="4320664"/>
            <a:ext cx="3810000" cy="1981200"/>
          </a:xfrm>
        </p:spPr>
        <p:txBody>
          <a:bodyPr/>
          <a:lstStyle/>
          <a:p>
            <a:r>
              <a:rPr lang="en-US" sz="2000" dirty="0"/>
              <a:t>Models</a:t>
            </a:r>
          </a:p>
          <a:p>
            <a:pPr lvl="1"/>
            <a:r>
              <a:rPr lang="en-US" sz="1800" dirty="0"/>
              <a:t>Plume/PBL height</a:t>
            </a:r>
          </a:p>
          <a:p>
            <a:pPr lvl="1"/>
            <a:r>
              <a:rPr lang="en-US" sz="1800" dirty="0"/>
              <a:t>Grid resolution </a:t>
            </a:r>
            <a:endParaRPr lang="en-US" sz="1600" dirty="0"/>
          </a:p>
          <a:p>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20649"/>
          <a:stretch/>
        </p:blipFill>
        <p:spPr bwMode="auto">
          <a:xfrm>
            <a:off x="2578355" y="1554877"/>
            <a:ext cx="3986227" cy="2604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p:txBody>
          <a:bodyPr/>
          <a:lstStyle/>
          <a:p>
            <a:pPr eaLnBrk="1" hangingPunct="1"/>
            <a:r>
              <a:rPr lang="en-US" dirty="0" smtClean="0"/>
              <a:t>Modeling System</a:t>
            </a:r>
          </a:p>
        </p:txBody>
      </p:sp>
      <p:sp>
        <p:nvSpPr>
          <p:cNvPr id="21507" name="Rectangle 8"/>
          <p:cNvSpPr>
            <a:spLocks noGrp="1" noChangeArrowheads="1"/>
          </p:cNvSpPr>
          <p:nvPr>
            <p:ph idx="1"/>
          </p:nvPr>
        </p:nvSpPr>
        <p:spPr/>
        <p:txBody>
          <a:bodyPr/>
          <a:lstStyle/>
          <a:p>
            <a:pPr eaLnBrk="1" hangingPunct="1">
              <a:lnSpc>
                <a:spcPct val="80000"/>
              </a:lnSpc>
              <a:spcBef>
                <a:spcPts val="1200"/>
              </a:spcBef>
            </a:pPr>
            <a:r>
              <a:rPr lang="en-US" sz="1800" u="sng" dirty="0" smtClean="0"/>
              <a:t>Emissions:</a:t>
            </a:r>
            <a:r>
              <a:rPr lang="en-US" sz="1800" dirty="0" smtClean="0"/>
              <a:t>  CONSUME</a:t>
            </a:r>
            <a:r>
              <a:rPr lang="en-US" sz="1800" dirty="0"/>
              <a:t>, Fire Emission Production Simulator (FEPS) </a:t>
            </a:r>
            <a:endParaRPr lang="en-US" sz="1600" dirty="0"/>
          </a:p>
          <a:p>
            <a:pPr eaLnBrk="1" hangingPunct="1">
              <a:lnSpc>
                <a:spcPct val="80000"/>
              </a:lnSpc>
              <a:spcBef>
                <a:spcPts val="1200"/>
              </a:spcBef>
            </a:pPr>
            <a:r>
              <a:rPr lang="en-US" sz="1800" u="sng" dirty="0"/>
              <a:t>Meteorology:</a:t>
            </a:r>
            <a:r>
              <a:rPr lang="en-US" sz="2000" dirty="0"/>
              <a:t> </a:t>
            </a:r>
            <a:r>
              <a:rPr lang="en-US" sz="2000" dirty="0" smtClean="0"/>
              <a:t> </a:t>
            </a:r>
            <a:r>
              <a:rPr lang="en-US" sz="1800" dirty="0" smtClean="0"/>
              <a:t>WRF (MM5</a:t>
            </a:r>
            <a:r>
              <a:rPr lang="en-US" sz="1800" dirty="0"/>
              <a:t>)</a:t>
            </a:r>
            <a:endParaRPr lang="en-US" sz="1600" dirty="0"/>
          </a:p>
          <a:p>
            <a:pPr eaLnBrk="1" hangingPunct="1">
              <a:lnSpc>
                <a:spcPct val="80000"/>
              </a:lnSpc>
              <a:spcBef>
                <a:spcPts val="1200"/>
              </a:spcBef>
            </a:pPr>
            <a:r>
              <a:rPr lang="en-US" sz="1800" u="sng" dirty="0" smtClean="0"/>
              <a:t>Dispersion </a:t>
            </a:r>
            <a:r>
              <a:rPr lang="en-US" sz="1800" u="sng" dirty="0"/>
              <a:t>and </a:t>
            </a:r>
            <a:r>
              <a:rPr lang="en-US" sz="1800" u="sng" dirty="0" smtClean="0"/>
              <a:t>Transport:</a:t>
            </a:r>
            <a:r>
              <a:rPr lang="en-US" sz="1800" dirty="0" smtClean="0"/>
              <a:t> </a:t>
            </a:r>
          </a:p>
          <a:p>
            <a:pPr lvl="1" eaLnBrk="1" hangingPunct="1">
              <a:lnSpc>
                <a:spcPct val="80000"/>
              </a:lnSpc>
              <a:spcBef>
                <a:spcPts val="1200"/>
              </a:spcBef>
            </a:pPr>
            <a:r>
              <a:rPr lang="en-US" sz="1800" b="1" dirty="0" err="1" smtClean="0">
                <a:solidFill>
                  <a:srgbClr val="FF0000"/>
                </a:solidFill>
              </a:rPr>
              <a:t>Daysmoke</a:t>
            </a:r>
            <a:r>
              <a:rPr lang="en-US" sz="1800" dirty="0" smtClean="0">
                <a:solidFill>
                  <a:srgbClr val="FF0000"/>
                </a:solidFill>
              </a:rPr>
              <a:t> </a:t>
            </a:r>
            <a:r>
              <a:rPr lang="en-US" sz="1800" dirty="0" smtClean="0"/>
              <a:t>was coupled </a:t>
            </a:r>
            <a:r>
              <a:rPr lang="en-US" sz="1800" dirty="0"/>
              <a:t>with </a:t>
            </a:r>
            <a:r>
              <a:rPr lang="en-US" sz="1800" b="1" dirty="0" smtClean="0">
                <a:solidFill>
                  <a:srgbClr val="FF0000"/>
                </a:solidFill>
              </a:rPr>
              <a:t>AG-CMAQ</a:t>
            </a:r>
            <a:r>
              <a:rPr lang="en-US" sz="1800" dirty="0">
                <a:solidFill>
                  <a:srgbClr val="FF0000"/>
                </a:solidFill>
              </a:rPr>
              <a:t> </a:t>
            </a:r>
            <a:r>
              <a:rPr lang="en-US" sz="1800" dirty="0" smtClean="0"/>
              <a:t>as a </a:t>
            </a:r>
            <a:r>
              <a:rPr lang="en-US" sz="1800" dirty="0" err="1" smtClean="0"/>
              <a:t>subgrid</a:t>
            </a:r>
            <a:r>
              <a:rPr lang="en-US" sz="1800" dirty="0" smtClean="0"/>
              <a:t>-scale </a:t>
            </a:r>
            <a:r>
              <a:rPr lang="en-US" sz="1800" dirty="0"/>
              <a:t>plume </a:t>
            </a:r>
            <a:r>
              <a:rPr lang="en-US" sz="1800" dirty="0" smtClean="0"/>
              <a:t>model.</a:t>
            </a:r>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marL="0" indent="0" eaLnBrk="1" hangingPunct="1">
              <a:lnSpc>
                <a:spcPct val="80000"/>
              </a:lnSpc>
              <a:buNone/>
            </a:pPr>
            <a:endParaRPr lang="en-US" sz="1800" dirty="0" smtClean="0"/>
          </a:p>
        </p:txBody>
      </p:sp>
      <p:pic>
        <p:nvPicPr>
          <p:cNvPr id="21508" name="Picture 13" descr="interuptk"/>
          <p:cNvPicPr>
            <a:picLocks noChangeAspect="1" noChangeArrowheads="1"/>
          </p:cNvPicPr>
          <p:nvPr/>
        </p:nvPicPr>
        <p:blipFill>
          <a:blip r:embed="rId3" cstate="print"/>
          <a:srcRect b="26625"/>
          <a:stretch>
            <a:fillRect/>
          </a:stretch>
        </p:blipFill>
        <p:spPr bwMode="auto">
          <a:xfrm>
            <a:off x="608013" y="3379585"/>
            <a:ext cx="4268787" cy="2505075"/>
          </a:xfrm>
          <a:prstGeom prst="rect">
            <a:avLst/>
          </a:prstGeom>
          <a:noFill/>
          <a:ln w="9525">
            <a:noFill/>
            <a:miter lim="800000"/>
            <a:headEnd/>
            <a:tailEnd/>
          </a:ln>
        </p:spPr>
      </p:pic>
      <p:pic>
        <p:nvPicPr>
          <p:cNvPr id="21509" name="Picture 21"/>
          <p:cNvPicPr>
            <a:picLocks noChangeAspect="1" noChangeArrowheads="1"/>
          </p:cNvPicPr>
          <p:nvPr/>
        </p:nvPicPr>
        <p:blipFill>
          <a:blip r:embed="rId4" cstate="print"/>
          <a:srcRect l="8640" t="7742" r="4712" b="9734"/>
          <a:stretch>
            <a:fillRect/>
          </a:stretch>
        </p:blipFill>
        <p:spPr bwMode="auto">
          <a:xfrm>
            <a:off x="4876800" y="3128760"/>
            <a:ext cx="3556000" cy="2841625"/>
          </a:xfrm>
          <a:prstGeom prst="rect">
            <a:avLst/>
          </a:prstGeom>
          <a:noFill/>
          <a:ln w="9525">
            <a:noFill/>
            <a:miter lim="800000"/>
            <a:headEnd/>
            <a:tailEnd/>
          </a:ln>
        </p:spPr>
      </p:pic>
      <p:sp>
        <p:nvSpPr>
          <p:cNvPr id="2" name="TextBox 1"/>
          <p:cNvSpPr txBox="1"/>
          <p:nvPr/>
        </p:nvSpPr>
        <p:spPr>
          <a:xfrm>
            <a:off x="636701" y="5883083"/>
            <a:ext cx="4211410" cy="707886"/>
          </a:xfrm>
          <a:prstGeom prst="rect">
            <a:avLst/>
          </a:prstGeom>
          <a:noFill/>
        </p:spPr>
        <p:txBody>
          <a:bodyPr wrap="none" rtlCol="0">
            <a:spAutoFit/>
          </a:bodyPr>
          <a:lstStyle/>
          <a:p>
            <a:pPr algn="ctr"/>
            <a:r>
              <a:rPr lang="en-US" dirty="0" err="1" smtClean="0"/>
              <a:t>Daysmoke</a:t>
            </a:r>
            <a:endParaRPr lang="en-US" dirty="0" smtClean="0"/>
          </a:p>
          <a:p>
            <a:pPr algn="ctr"/>
            <a:r>
              <a:rPr lang="en-US" b="0" dirty="0" smtClean="0"/>
              <a:t>(empirical stochastic dispersion model)</a:t>
            </a:r>
            <a:endParaRPr lang="en-US" b="0" dirty="0"/>
          </a:p>
        </p:txBody>
      </p:sp>
      <p:sp>
        <p:nvSpPr>
          <p:cNvPr id="7" name="TextBox 6"/>
          <p:cNvSpPr txBox="1"/>
          <p:nvPr/>
        </p:nvSpPr>
        <p:spPr>
          <a:xfrm>
            <a:off x="5395057" y="5939948"/>
            <a:ext cx="2533066" cy="707886"/>
          </a:xfrm>
          <a:prstGeom prst="rect">
            <a:avLst/>
          </a:prstGeom>
          <a:noFill/>
        </p:spPr>
        <p:txBody>
          <a:bodyPr wrap="none" rtlCol="0">
            <a:spAutoFit/>
          </a:bodyPr>
          <a:lstStyle/>
          <a:p>
            <a:pPr algn="ctr"/>
            <a:r>
              <a:rPr lang="en-US" dirty="0" smtClean="0"/>
              <a:t>AG-CMAQ</a:t>
            </a:r>
          </a:p>
          <a:p>
            <a:pPr algn="ctr"/>
            <a:r>
              <a:rPr lang="en-US" b="0" dirty="0" smtClean="0"/>
              <a:t>(adaptive grid CMAQ)</a:t>
            </a:r>
            <a:endParaRPr lang="en-US"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36728" y="445824"/>
            <a:ext cx="8024884" cy="762000"/>
          </a:xfrm>
        </p:spPr>
        <p:txBody>
          <a:bodyPr/>
          <a:lstStyle/>
          <a:p>
            <a:r>
              <a:rPr lang="en-US" dirty="0" smtClean="0"/>
              <a:t>Effect of Grid Resolution</a:t>
            </a:r>
          </a:p>
        </p:txBody>
      </p:sp>
      <p:sp>
        <p:nvSpPr>
          <p:cNvPr id="32771" name="TextBox 5"/>
          <p:cNvSpPr txBox="1">
            <a:spLocks noChangeArrowheads="1"/>
          </p:cNvSpPr>
          <p:nvPr/>
        </p:nvSpPr>
        <p:spPr bwMode="auto">
          <a:xfrm>
            <a:off x="5711588" y="4907513"/>
            <a:ext cx="2895600" cy="707886"/>
          </a:xfrm>
          <a:prstGeom prst="rect">
            <a:avLst/>
          </a:prstGeom>
          <a:noFill/>
          <a:ln w="9525">
            <a:noFill/>
            <a:miter lim="800000"/>
            <a:headEnd/>
            <a:tailEnd/>
          </a:ln>
        </p:spPr>
        <p:txBody>
          <a:bodyPr>
            <a:spAutoFit/>
          </a:bodyPr>
          <a:lstStyle/>
          <a:p>
            <a:r>
              <a:rPr lang="en-US" b="0" dirty="0">
                <a:solidFill>
                  <a:schemeClr val="accent2"/>
                </a:solidFill>
              </a:rPr>
              <a:t>Mean Fractional Error  reduced by </a:t>
            </a:r>
            <a:r>
              <a:rPr lang="en-US" b="0" dirty="0" smtClean="0">
                <a:solidFill>
                  <a:schemeClr val="accent2"/>
                </a:solidFill>
              </a:rPr>
              <a:t>15%</a:t>
            </a:r>
            <a:endParaRPr lang="en-US" b="0" dirty="0">
              <a:solidFill>
                <a:schemeClr val="accent2"/>
              </a:solidFill>
            </a:endParaRPr>
          </a:p>
        </p:txBody>
      </p:sp>
      <p:pic>
        <p:nvPicPr>
          <p:cNvPr id="32772" name="Picture 2"/>
          <p:cNvPicPr>
            <a:picLocks noChangeAspect="1" noChangeArrowheads="1"/>
          </p:cNvPicPr>
          <p:nvPr/>
        </p:nvPicPr>
        <p:blipFill>
          <a:blip r:embed="rId2" cstate="print"/>
          <a:srcRect/>
          <a:stretch>
            <a:fillRect/>
          </a:stretch>
        </p:blipFill>
        <p:spPr bwMode="auto">
          <a:xfrm>
            <a:off x="1752600" y="1254125"/>
            <a:ext cx="5943600" cy="2767013"/>
          </a:xfrm>
          <a:prstGeom prst="rect">
            <a:avLst/>
          </a:prstGeom>
          <a:noFill/>
          <a:ln w="9525">
            <a:solidFill>
              <a:schemeClr val="tx1"/>
            </a:solidFill>
            <a:miter lim="800000"/>
            <a:headEnd/>
            <a:tailEnd/>
          </a:ln>
        </p:spPr>
      </p:pic>
      <p:pic>
        <p:nvPicPr>
          <p:cNvPr id="32773" name="Picture 4"/>
          <p:cNvPicPr>
            <a:picLocks noChangeAspect="1" noChangeArrowheads="1"/>
          </p:cNvPicPr>
          <p:nvPr/>
        </p:nvPicPr>
        <p:blipFill>
          <a:blip r:embed="rId3" cstate="print"/>
          <a:srcRect/>
          <a:stretch>
            <a:fillRect/>
          </a:stretch>
        </p:blipFill>
        <p:spPr bwMode="auto">
          <a:xfrm>
            <a:off x="457200" y="4114800"/>
            <a:ext cx="4953000" cy="2586038"/>
          </a:xfrm>
          <a:prstGeom prst="rect">
            <a:avLst/>
          </a:prstGeom>
          <a:noFill/>
          <a:ln w="9525">
            <a:noFill/>
            <a:miter lim="800000"/>
            <a:headEnd/>
            <a:tailEnd/>
          </a:ln>
        </p:spPr>
      </p:pic>
      <p:sp>
        <p:nvSpPr>
          <p:cNvPr id="2" name="TextBox 1"/>
          <p:cNvSpPr txBox="1"/>
          <p:nvPr/>
        </p:nvSpPr>
        <p:spPr>
          <a:xfrm>
            <a:off x="573206" y="2405615"/>
            <a:ext cx="732893" cy="400110"/>
          </a:xfrm>
          <a:prstGeom prst="rect">
            <a:avLst/>
          </a:prstGeom>
          <a:noFill/>
        </p:spPr>
        <p:txBody>
          <a:bodyPr wrap="none" rtlCol="0">
            <a:spAutoFit/>
          </a:bodyPr>
          <a:lstStyle/>
          <a:p>
            <a:r>
              <a:rPr lang="en-US" dirty="0" smtClean="0"/>
              <a:t>4 km</a:t>
            </a:r>
            <a:endParaRPr lang="en-US" dirty="0"/>
          </a:p>
        </p:txBody>
      </p:sp>
      <p:sp>
        <p:nvSpPr>
          <p:cNvPr id="7" name="TextBox 6"/>
          <p:cNvSpPr txBox="1"/>
          <p:nvPr/>
        </p:nvSpPr>
        <p:spPr>
          <a:xfrm>
            <a:off x="7904325" y="2514799"/>
            <a:ext cx="979755" cy="400110"/>
          </a:xfrm>
          <a:prstGeom prst="rect">
            <a:avLst/>
          </a:prstGeom>
          <a:noFill/>
        </p:spPr>
        <p:txBody>
          <a:bodyPr wrap="none" rtlCol="0">
            <a:spAutoFit/>
          </a:bodyPr>
          <a:lstStyle/>
          <a:p>
            <a:r>
              <a:rPr lang="en-US" dirty="0" smtClean="0"/>
              <a:t>~100 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Uncertainties</a:t>
            </a:r>
            <a:endParaRPr lang="en-US" dirty="0"/>
          </a:p>
        </p:txBody>
      </p:sp>
      <p:sp>
        <p:nvSpPr>
          <p:cNvPr id="3" name="Content Placeholder 2"/>
          <p:cNvSpPr>
            <a:spLocks noGrp="1"/>
          </p:cNvSpPr>
          <p:nvPr>
            <p:ph idx="1"/>
          </p:nvPr>
        </p:nvSpPr>
        <p:spPr/>
        <p:txBody>
          <a:bodyPr/>
          <a:lstStyle/>
          <a:p>
            <a:r>
              <a:rPr lang="en-US" sz="2000" dirty="0" smtClean="0"/>
              <a:t>4 to 6 </a:t>
            </a:r>
            <a:r>
              <a:rPr lang="en-US" sz="2000" dirty="0"/>
              <a:t>×</a:t>
            </a:r>
            <a:r>
              <a:rPr lang="en-US" sz="2000" dirty="0">
                <a:solidFill>
                  <a:srgbClr val="C00000"/>
                </a:solidFill>
              </a:rPr>
              <a:t> </a:t>
            </a:r>
            <a:r>
              <a:rPr lang="en-US" sz="2000" dirty="0" smtClean="0"/>
              <a:t>Emissions gives the desired level of PM at receptors. </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pPr>
              <a:spcBef>
                <a:spcPts val="0"/>
              </a:spcBef>
            </a:pPr>
            <a:r>
              <a:rPr lang="en-US" sz="2000" dirty="0"/>
              <a:t>But, is such an increase realistic?</a:t>
            </a:r>
          </a:p>
          <a:p>
            <a:r>
              <a:rPr lang="en-US" sz="2000" dirty="0" smtClean="0"/>
              <a:t>What are the uncertainties in emissions?</a:t>
            </a:r>
          </a:p>
          <a:p>
            <a:r>
              <a:rPr lang="en-US" dirty="0" smtClean="0">
                <a:solidFill>
                  <a:srgbClr val="C00000"/>
                </a:solidFill>
              </a:rPr>
              <a:t>Emissions </a:t>
            </a:r>
            <a:r>
              <a:rPr lang="en-US" dirty="0">
                <a:solidFill>
                  <a:srgbClr val="C00000"/>
                </a:solidFill>
              </a:rPr>
              <a:t>= </a:t>
            </a:r>
            <a:r>
              <a:rPr lang="en-US" dirty="0" smtClean="0">
                <a:solidFill>
                  <a:srgbClr val="C00000"/>
                </a:solidFill>
              </a:rPr>
              <a:t>Fuel Consumption </a:t>
            </a:r>
            <a:r>
              <a:rPr lang="en-US" dirty="0">
                <a:solidFill>
                  <a:srgbClr val="C00000"/>
                </a:solidFill>
              </a:rPr>
              <a:t>× </a:t>
            </a:r>
            <a:r>
              <a:rPr lang="en-US" dirty="0" smtClean="0">
                <a:solidFill>
                  <a:srgbClr val="C00000"/>
                </a:solidFill>
              </a:rPr>
              <a:t>Emission Factors</a:t>
            </a:r>
            <a:endParaRPr lang="en-US" dirty="0"/>
          </a:p>
          <a:p>
            <a:endParaRPr lang="en-US" dirty="0" smtClean="0"/>
          </a:p>
          <a:p>
            <a:endParaRPr lang="en-US" dirty="0"/>
          </a:p>
        </p:txBody>
      </p:sp>
      <p:pic>
        <p:nvPicPr>
          <p:cNvPr id="4" name="Picture 3"/>
          <p:cNvPicPr>
            <a:picLocks noChangeAspect="1"/>
          </p:cNvPicPr>
          <p:nvPr/>
        </p:nvPicPr>
        <p:blipFill>
          <a:blip r:embed="rId2" cstate="print"/>
          <a:srcRect/>
          <a:stretch>
            <a:fillRect/>
          </a:stretch>
        </p:blipFill>
        <p:spPr bwMode="auto">
          <a:xfrm>
            <a:off x="2583702" y="2245159"/>
            <a:ext cx="4040124" cy="2430780"/>
          </a:xfrm>
          <a:prstGeom prst="rect">
            <a:avLst/>
          </a:prstGeom>
          <a:noFill/>
          <a:ln w="9525">
            <a:noFill/>
            <a:miter lim="800000"/>
            <a:headEnd/>
            <a:tailEnd/>
          </a:ln>
        </p:spPr>
      </p:pic>
    </p:spTree>
    <p:extLst>
      <p:ext uri="{BB962C8B-B14F-4D97-AF65-F5344CB8AC3E}">
        <p14:creationId xmlns="" xmlns:p14="http://schemas.microsoft.com/office/powerpoint/2010/main" val="598720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81000" y="609600"/>
            <a:ext cx="8458200" cy="1143000"/>
          </a:xfrm>
        </p:spPr>
        <p:txBody>
          <a:bodyPr/>
          <a:lstStyle/>
          <a:p>
            <a:r>
              <a:rPr lang="en-US" dirty="0" smtClean="0">
                <a:solidFill>
                  <a:schemeClr val="accent2"/>
                </a:solidFill>
              </a:rPr>
              <a:t>Uncertainty in Fuel Consumption</a:t>
            </a:r>
          </a:p>
        </p:txBody>
      </p:sp>
      <p:grpSp>
        <p:nvGrpSpPr>
          <p:cNvPr id="2" name="Group 1"/>
          <p:cNvGrpSpPr/>
          <p:nvPr/>
        </p:nvGrpSpPr>
        <p:grpSpPr>
          <a:xfrm>
            <a:off x="847823" y="3802019"/>
            <a:ext cx="2658205" cy="2751393"/>
            <a:chOff x="4902682" y="3754022"/>
            <a:chExt cx="2658205" cy="2751393"/>
          </a:xfrm>
        </p:grpSpPr>
        <p:pic>
          <p:nvPicPr>
            <p:cNvPr id="16388" name="Picture 6"/>
            <p:cNvPicPr>
              <a:picLocks noChangeAspect="1" noChangeArrowheads="1"/>
            </p:cNvPicPr>
            <p:nvPr/>
          </p:nvPicPr>
          <p:blipFill>
            <a:blip r:embed="rId3" cstate="print"/>
            <a:srcRect/>
            <a:stretch>
              <a:fillRect/>
            </a:stretch>
          </p:blipFill>
          <p:spPr bwMode="auto">
            <a:xfrm>
              <a:off x="4902682" y="4141628"/>
              <a:ext cx="2590800" cy="2363787"/>
            </a:xfrm>
            <a:prstGeom prst="rect">
              <a:avLst/>
            </a:prstGeom>
            <a:noFill/>
            <a:ln w="9525">
              <a:noFill/>
              <a:miter lim="800000"/>
              <a:headEnd/>
              <a:tailEnd/>
            </a:ln>
          </p:spPr>
        </p:pic>
        <p:sp>
          <p:nvSpPr>
            <p:cNvPr id="16389" name="TextBox 1"/>
            <p:cNvSpPr txBox="1">
              <a:spLocks noChangeArrowheads="1"/>
            </p:cNvSpPr>
            <p:nvPr/>
          </p:nvSpPr>
          <p:spPr bwMode="auto">
            <a:xfrm>
              <a:off x="4996775" y="3754022"/>
              <a:ext cx="2564112" cy="400110"/>
            </a:xfrm>
            <a:prstGeom prst="rect">
              <a:avLst/>
            </a:prstGeom>
            <a:noFill/>
            <a:ln w="9525">
              <a:noFill/>
              <a:miter lim="800000"/>
              <a:headEnd/>
              <a:tailEnd/>
            </a:ln>
          </p:spPr>
          <p:txBody>
            <a:bodyPr wrap="square">
              <a:spAutoFit/>
            </a:bodyPr>
            <a:lstStyle/>
            <a:p>
              <a:pPr algn="ctr"/>
              <a:r>
                <a:rPr lang="en-US" dirty="0">
                  <a:solidFill>
                    <a:schemeClr val="accent2"/>
                  </a:solidFill>
                </a:rPr>
                <a:t>M</a:t>
              </a:r>
              <a:r>
                <a:rPr lang="en-US" dirty="0" smtClean="0">
                  <a:solidFill>
                    <a:schemeClr val="accent2"/>
                  </a:solidFill>
                </a:rPr>
                <a:t>easurements</a:t>
              </a:r>
              <a:endParaRPr lang="en-US" dirty="0">
                <a:solidFill>
                  <a:schemeClr val="accent2"/>
                </a:solidFill>
              </a:endParaRPr>
            </a:p>
          </p:txBody>
        </p:sp>
      </p:grpSp>
      <p:pic>
        <p:nvPicPr>
          <p:cNvPr id="16391" name="Picture 8"/>
          <p:cNvPicPr>
            <a:picLocks noChangeAspect="1" noChangeArrowheads="1"/>
          </p:cNvPicPr>
          <p:nvPr/>
        </p:nvPicPr>
        <p:blipFill>
          <a:blip r:embed="rId4" cstate="print"/>
          <a:srcRect/>
          <a:stretch>
            <a:fillRect/>
          </a:stretch>
        </p:blipFill>
        <p:spPr bwMode="auto">
          <a:xfrm>
            <a:off x="748365" y="1766354"/>
            <a:ext cx="2895600" cy="1603375"/>
          </a:xfrm>
          <a:prstGeom prst="rect">
            <a:avLst/>
          </a:prstGeom>
          <a:noFill/>
          <a:ln w="9525">
            <a:noFill/>
            <a:miter lim="800000"/>
            <a:headEnd/>
            <a:tailEnd/>
          </a:ln>
        </p:spPr>
      </p:pic>
      <p:sp>
        <p:nvSpPr>
          <p:cNvPr id="13" name="Rectangle 5"/>
          <p:cNvSpPr>
            <a:spLocks noChangeArrowheads="1"/>
          </p:cNvSpPr>
          <p:nvPr/>
        </p:nvSpPr>
        <p:spPr bwMode="auto">
          <a:xfrm>
            <a:off x="4561226" y="6321413"/>
            <a:ext cx="4551374" cy="400110"/>
          </a:xfrm>
          <a:prstGeom prst="rect">
            <a:avLst/>
          </a:prstGeom>
          <a:noFill/>
          <a:ln w="9525">
            <a:noFill/>
            <a:miter lim="800000"/>
            <a:headEnd/>
            <a:tailEnd/>
          </a:ln>
        </p:spPr>
        <p:txBody>
          <a:bodyPr wrap="none" anchor="ctr">
            <a:spAutoFit/>
          </a:bodyPr>
          <a:lstStyle/>
          <a:p>
            <a:r>
              <a:rPr lang="en-US" dirty="0">
                <a:solidFill>
                  <a:srgbClr val="FF0000"/>
                </a:solidFill>
              </a:rPr>
              <a:t>Consumption is </a:t>
            </a:r>
            <a:r>
              <a:rPr lang="en-US" dirty="0" smtClean="0">
                <a:solidFill>
                  <a:srgbClr val="FF0000"/>
                </a:solidFill>
              </a:rPr>
              <a:t>over-estimated by 10% </a:t>
            </a:r>
            <a:endParaRPr lang="en-US" dirty="0">
              <a:solidFill>
                <a:srgbClr val="FF0000"/>
              </a:solidFill>
            </a:endParaRPr>
          </a:p>
        </p:txBody>
      </p:sp>
      <p:sp>
        <p:nvSpPr>
          <p:cNvPr id="3" name="TextBox 2"/>
          <p:cNvSpPr txBox="1"/>
          <p:nvPr/>
        </p:nvSpPr>
        <p:spPr>
          <a:xfrm>
            <a:off x="4392317" y="1766354"/>
            <a:ext cx="3935693" cy="400110"/>
          </a:xfrm>
          <a:prstGeom prst="rect">
            <a:avLst/>
          </a:prstGeom>
          <a:noFill/>
        </p:spPr>
        <p:txBody>
          <a:bodyPr wrap="none" rtlCol="0">
            <a:spAutoFit/>
          </a:bodyPr>
          <a:lstStyle/>
          <a:p>
            <a:r>
              <a:rPr lang="en-US" dirty="0" smtClean="0">
                <a:solidFill>
                  <a:schemeClr val="accent2"/>
                </a:solidFill>
              </a:rPr>
              <a:t>Photo Series + CONSUME 3.0  vs.</a:t>
            </a:r>
            <a:endParaRPr lang="en-US" dirty="0">
              <a:solidFill>
                <a:schemeClr val="accent2"/>
              </a:solidFill>
            </a:endParaRPr>
          </a:p>
        </p:txBody>
      </p:sp>
      <p:pic>
        <p:nvPicPr>
          <p:cNvPr id="942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03530" y="2450552"/>
            <a:ext cx="5029698" cy="3870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0959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Emission Factors and Total Emission Uncertainties</a:t>
            </a:r>
            <a:endParaRPr lang="en-US" dirty="0"/>
          </a:p>
        </p:txBody>
      </p:sp>
      <p:pic>
        <p:nvPicPr>
          <p:cNvPr id="12" name="Picture 22" descr="resize_IMG_1047_edit.jpg"/>
          <p:cNvPicPr>
            <a:picLocks noChangeAspect="1"/>
          </p:cNvPicPr>
          <p:nvPr/>
        </p:nvPicPr>
        <p:blipFill>
          <a:blip r:embed="rId3" cstate="print"/>
          <a:srcRect l="23174" r="27388"/>
          <a:stretch>
            <a:fillRect/>
          </a:stretch>
        </p:blipFill>
        <p:spPr>
          <a:xfrm>
            <a:off x="2967313" y="4296740"/>
            <a:ext cx="1801773" cy="2080123"/>
          </a:xfrm>
          <a:prstGeom prst="rect">
            <a:avLst/>
          </a:prstGeom>
          <a:noFill/>
          <a:ln w="50800">
            <a:solidFill>
              <a:srgbClr val="0070C0"/>
            </a:solidFill>
          </a:ln>
        </p:spPr>
      </p:pic>
      <p:pic>
        <p:nvPicPr>
          <p:cNvPr id="9011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257" y="4296740"/>
            <a:ext cx="2809875" cy="2109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00846" y="1285092"/>
            <a:ext cx="2980690" cy="1857375"/>
          </a:xfrm>
          <a:prstGeom prst="rect">
            <a:avLst/>
          </a:prstGeom>
          <a:noFill/>
        </p:spPr>
      </p:pic>
      <p:sp>
        <p:nvSpPr>
          <p:cNvPr id="15" name="Content Placeholder 11"/>
          <p:cNvSpPr txBox="1">
            <a:spLocks/>
          </p:cNvSpPr>
          <p:nvPr/>
        </p:nvSpPr>
        <p:spPr>
          <a:xfrm>
            <a:off x="5755276" y="6046424"/>
            <a:ext cx="2869899" cy="688744"/>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US" sz="1800" dirty="0" smtClean="0">
                <a:solidFill>
                  <a:srgbClr val="FF0000"/>
                </a:solidFill>
              </a:rPr>
              <a:t>PM</a:t>
            </a:r>
            <a:r>
              <a:rPr lang="en-US" sz="1800" baseline="-25000" dirty="0" smtClean="0">
                <a:solidFill>
                  <a:srgbClr val="FF0000"/>
                </a:solidFill>
              </a:rPr>
              <a:t>2.5</a:t>
            </a:r>
            <a:r>
              <a:rPr lang="en-US" sz="1800" dirty="0" smtClean="0">
                <a:solidFill>
                  <a:srgbClr val="FF0000"/>
                </a:solidFill>
              </a:rPr>
              <a:t> emissions  </a:t>
            </a:r>
          </a:p>
          <a:p>
            <a:pPr marL="0" indent="0">
              <a:buNone/>
            </a:pPr>
            <a:r>
              <a:rPr lang="en-US" sz="1800" dirty="0" smtClean="0">
                <a:solidFill>
                  <a:srgbClr val="FF0000"/>
                </a:solidFill>
              </a:rPr>
              <a:t>under-predicted by 15%</a:t>
            </a:r>
            <a:endParaRPr lang="en-US" sz="1800" dirty="0">
              <a:solidFill>
                <a:srgbClr val="FF0000"/>
              </a:solidFill>
            </a:endParaRPr>
          </a:p>
        </p:txBody>
      </p:sp>
      <p:pic>
        <p:nvPicPr>
          <p:cNvPr id="16" name="Picture 2" descr="L:\LAB\NRMRL_Aurell\SERDP Tooele March 2011\Photos\Photos\Sample pictures Tooele\DSC00294 from 3_22.JPG"/>
          <p:cNvPicPr>
            <a:picLocks noChangeAspect="1" noChangeArrowheads="1"/>
          </p:cNvPicPr>
          <p:nvPr/>
        </p:nvPicPr>
        <p:blipFill rotWithShape="1">
          <a:blip r:embed="rId6" cstate="print"/>
          <a:srcRect l="21257"/>
          <a:stretch/>
        </p:blipFill>
        <p:spPr bwMode="auto">
          <a:xfrm>
            <a:off x="7190227" y="833153"/>
            <a:ext cx="1936712" cy="1844658"/>
          </a:xfrm>
          <a:prstGeom prst="rect">
            <a:avLst/>
          </a:prstGeom>
          <a:noFill/>
          <a:ln w="9525">
            <a:noFill/>
            <a:miter lim="800000"/>
            <a:headEnd/>
            <a:tailEnd/>
          </a:ln>
        </p:spPr>
      </p:pic>
      <p:pic>
        <p:nvPicPr>
          <p:cNvPr id="9011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94241" y="3370999"/>
            <a:ext cx="4328477" cy="2597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19"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1353449"/>
            <a:ext cx="4708183" cy="2676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54197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0/13/2006 1:52:30 PM&quot;&gt;&lt;Slide id=&quot;913&quot; dur=&quot;2.984&quot;/&gt;&lt;/Timings&gt;&lt;/WMTools&gt;"/>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Book Antiqua"/>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814</Words>
  <Application>Microsoft Office PowerPoint</Application>
  <PresentationFormat>On-screen Show (4:3)</PresentationFormat>
  <Paragraphs>149</Paragraphs>
  <Slides>21</Slides>
  <Notes>10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Custom Design</vt:lpstr>
      <vt:lpstr>Blank Presentation</vt:lpstr>
      <vt:lpstr>1_Custom Design</vt:lpstr>
      <vt:lpstr>Diagnostic Evaluation of a Modeling System for Predicting the Air Quality Impacts of Prescribed Burns</vt:lpstr>
      <vt:lpstr>Contributors</vt:lpstr>
      <vt:lpstr>Motivation: 2007 Atlanta Smoke Incident</vt:lpstr>
      <vt:lpstr>Initial Modeling Results &amp; Potential Sources of Improvement</vt:lpstr>
      <vt:lpstr>Modeling System</vt:lpstr>
      <vt:lpstr>Effect of Grid Resolution</vt:lpstr>
      <vt:lpstr>Emission Uncertainties</vt:lpstr>
      <vt:lpstr>Uncertainty in Fuel Consumption</vt:lpstr>
      <vt:lpstr>Emission Factors and Total Emission Uncertainties</vt:lpstr>
      <vt:lpstr>Uncertainty in Timing of Emission </vt:lpstr>
      <vt:lpstr>Uncertainties in Winds</vt:lpstr>
      <vt:lpstr>Daysmoke Plume Heights vs. Ceilometer</vt:lpstr>
      <vt:lpstr>Ground Measurements</vt:lpstr>
      <vt:lpstr>Aircraft Measurements</vt:lpstr>
      <vt:lpstr>Sensitivity to Vertical Distribution of Emission (Uniform Temporal Allocation)</vt:lpstr>
      <vt:lpstr>Sensitivity to Timing of Emission </vt:lpstr>
      <vt:lpstr>Sensitivity to Wind Direction</vt:lpstr>
      <vt:lpstr>Sensitivity to Wind Speed</vt:lpstr>
      <vt:lpstr>Final Modeling</vt:lpstr>
      <vt:lpstr>Lessons Learned</vt:lpstr>
      <vt:lpstr>Acknowledgements</vt:lpstr>
    </vt:vector>
  </TitlesOfParts>
  <Company>Georgia Institute of Technolo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Particulate Matter Modeling: A One Atmosphere Approach</dc:title>
  <dc:creator>System Administrator</dc:creator>
  <cp:lastModifiedBy>Windows User</cp:lastModifiedBy>
  <cp:revision>767</cp:revision>
  <cp:lastPrinted>2001-06-21T18:21:00Z</cp:lastPrinted>
  <dcterms:created xsi:type="dcterms:W3CDTF">2000-02-06T23:19:08Z</dcterms:created>
  <dcterms:modified xsi:type="dcterms:W3CDTF">2012-10-16T11:20:08Z</dcterms:modified>
</cp:coreProperties>
</file>