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6" r:id="rId1"/>
  </p:sldMasterIdLst>
  <p:notesMasterIdLst>
    <p:notesMasterId r:id="rId36"/>
  </p:notesMasterIdLst>
  <p:handoutMasterIdLst>
    <p:handoutMasterId r:id="rId37"/>
  </p:handoutMasterIdLst>
  <p:sldIdLst>
    <p:sldId id="256" r:id="rId2"/>
    <p:sldId id="302" r:id="rId3"/>
    <p:sldId id="303" r:id="rId4"/>
    <p:sldId id="345" r:id="rId5"/>
    <p:sldId id="308" r:id="rId6"/>
    <p:sldId id="314" r:id="rId7"/>
    <p:sldId id="316" r:id="rId8"/>
    <p:sldId id="310" r:id="rId9"/>
    <p:sldId id="318" r:id="rId10"/>
    <p:sldId id="323" r:id="rId11"/>
    <p:sldId id="325" r:id="rId12"/>
    <p:sldId id="344" r:id="rId13"/>
    <p:sldId id="342" r:id="rId14"/>
    <p:sldId id="326" r:id="rId15"/>
    <p:sldId id="327" r:id="rId16"/>
    <p:sldId id="329" r:id="rId17"/>
    <p:sldId id="343" r:id="rId18"/>
    <p:sldId id="328" r:id="rId19"/>
    <p:sldId id="340" r:id="rId20"/>
    <p:sldId id="330" r:id="rId21"/>
    <p:sldId id="331" r:id="rId22"/>
    <p:sldId id="334" r:id="rId23"/>
    <p:sldId id="335" r:id="rId24"/>
    <p:sldId id="336" r:id="rId25"/>
    <p:sldId id="296" r:id="rId26"/>
    <p:sldId id="267" r:id="rId27"/>
    <p:sldId id="280" r:id="rId28"/>
    <p:sldId id="297" r:id="rId29"/>
    <p:sldId id="349" r:id="rId30"/>
    <p:sldId id="350" r:id="rId31"/>
    <p:sldId id="351" r:id="rId32"/>
    <p:sldId id="348" r:id="rId33"/>
    <p:sldId id="346" r:id="rId34"/>
    <p:sldId id="347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is Zubrow" initials="AZ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456" autoAdjust="0"/>
  </p:normalViewPr>
  <p:slideViewPr>
    <p:cSldViewPr>
      <p:cViewPr varScale="1">
        <p:scale>
          <a:sx n="72" d="100"/>
          <a:sy n="72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zubrow\My%20Documents\data\modeling_platform\2008_platform\nonpt\2008aa_RWC_comparison_AL_daily_series_16jan20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2007%20emissions\platform%202007v5\inputs\RUN4\EMAQ5-05_RWC_Diurnal_4SMOK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zubrow\My%20Documents\data\modeling_platform\2008_platform\nonpt\2008aa%20ag%20NH3%20various%20Q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mason\Local%20Settings\Temp\notes87944B\diurnal_profile_compare_ag_burning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ATIONS\EIC%20paper%202012\avefire%20regional%20daily%20totals_7day_ax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AL RWC daily temporalization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new method</c:v>
          </c:tx>
          <c:marker>
            <c:symbol val="none"/>
          </c:marker>
          <c:cat>
            <c:numRef>
              <c:f>state_daily_series_16jan2012!$D$4:$D$369</c:f>
              <c:numCache>
                <c:formatCode>m/d/yyyy</c:formatCode>
                <c:ptCount val="366"/>
                <c:pt idx="0">
                  <c:v>39448</c:v>
                </c:pt>
                <c:pt idx="1">
                  <c:v>39449</c:v>
                </c:pt>
                <c:pt idx="2">
                  <c:v>39450</c:v>
                </c:pt>
                <c:pt idx="3">
                  <c:v>39451</c:v>
                </c:pt>
                <c:pt idx="4">
                  <c:v>39452</c:v>
                </c:pt>
                <c:pt idx="5">
                  <c:v>39453</c:v>
                </c:pt>
                <c:pt idx="6">
                  <c:v>39454</c:v>
                </c:pt>
                <c:pt idx="7">
                  <c:v>39455</c:v>
                </c:pt>
                <c:pt idx="8">
                  <c:v>39456</c:v>
                </c:pt>
                <c:pt idx="9">
                  <c:v>39457</c:v>
                </c:pt>
                <c:pt idx="10">
                  <c:v>39458</c:v>
                </c:pt>
                <c:pt idx="11">
                  <c:v>39459</c:v>
                </c:pt>
                <c:pt idx="12">
                  <c:v>39460</c:v>
                </c:pt>
                <c:pt idx="13">
                  <c:v>39461</c:v>
                </c:pt>
                <c:pt idx="14">
                  <c:v>39462</c:v>
                </c:pt>
                <c:pt idx="15">
                  <c:v>39463</c:v>
                </c:pt>
                <c:pt idx="16">
                  <c:v>39464</c:v>
                </c:pt>
                <c:pt idx="17">
                  <c:v>39465</c:v>
                </c:pt>
                <c:pt idx="18">
                  <c:v>39466</c:v>
                </c:pt>
                <c:pt idx="19">
                  <c:v>39467</c:v>
                </c:pt>
                <c:pt idx="20">
                  <c:v>39468</c:v>
                </c:pt>
                <c:pt idx="21">
                  <c:v>39469</c:v>
                </c:pt>
                <c:pt idx="22">
                  <c:v>39470</c:v>
                </c:pt>
                <c:pt idx="23">
                  <c:v>39471</c:v>
                </c:pt>
                <c:pt idx="24">
                  <c:v>39472</c:v>
                </c:pt>
                <c:pt idx="25">
                  <c:v>39473</c:v>
                </c:pt>
                <c:pt idx="26">
                  <c:v>39474</c:v>
                </c:pt>
                <c:pt idx="27">
                  <c:v>39475</c:v>
                </c:pt>
                <c:pt idx="28">
                  <c:v>39476</c:v>
                </c:pt>
                <c:pt idx="29">
                  <c:v>39477</c:v>
                </c:pt>
                <c:pt idx="30">
                  <c:v>39478</c:v>
                </c:pt>
                <c:pt idx="31">
                  <c:v>39479</c:v>
                </c:pt>
                <c:pt idx="32">
                  <c:v>39480</c:v>
                </c:pt>
                <c:pt idx="33">
                  <c:v>39481</c:v>
                </c:pt>
                <c:pt idx="34">
                  <c:v>39482</c:v>
                </c:pt>
                <c:pt idx="35">
                  <c:v>39483</c:v>
                </c:pt>
                <c:pt idx="36">
                  <c:v>39484</c:v>
                </c:pt>
                <c:pt idx="37">
                  <c:v>39485</c:v>
                </c:pt>
                <c:pt idx="38">
                  <c:v>39486</c:v>
                </c:pt>
                <c:pt idx="39">
                  <c:v>39487</c:v>
                </c:pt>
                <c:pt idx="40">
                  <c:v>39488</c:v>
                </c:pt>
                <c:pt idx="41">
                  <c:v>39489</c:v>
                </c:pt>
                <c:pt idx="42">
                  <c:v>39490</c:v>
                </c:pt>
                <c:pt idx="43">
                  <c:v>39491</c:v>
                </c:pt>
                <c:pt idx="44">
                  <c:v>39492</c:v>
                </c:pt>
                <c:pt idx="45">
                  <c:v>39493</c:v>
                </c:pt>
                <c:pt idx="46">
                  <c:v>39494</c:v>
                </c:pt>
                <c:pt idx="47">
                  <c:v>39495</c:v>
                </c:pt>
                <c:pt idx="48">
                  <c:v>39496</c:v>
                </c:pt>
                <c:pt idx="49">
                  <c:v>39497</c:v>
                </c:pt>
                <c:pt idx="50">
                  <c:v>39498</c:v>
                </c:pt>
                <c:pt idx="51">
                  <c:v>39499</c:v>
                </c:pt>
                <c:pt idx="52">
                  <c:v>39500</c:v>
                </c:pt>
                <c:pt idx="53">
                  <c:v>39501</c:v>
                </c:pt>
                <c:pt idx="54">
                  <c:v>39502</c:v>
                </c:pt>
                <c:pt idx="55">
                  <c:v>39503</c:v>
                </c:pt>
                <c:pt idx="56">
                  <c:v>39504</c:v>
                </c:pt>
                <c:pt idx="57">
                  <c:v>39505</c:v>
                </c:pt>
                <c:pt idx="58">
                  <c:v>39506</c:v>
                </c:pt>
                <c:pt idx="59">
                  <c:v>39507</c:v>
                </c:pt>
                <c:pt idx="60">
                  <c:v>39508</c:v>
                </c:pt>
                <c:pt idx="61">
                  <c:v>39509</c:v>
                </c:pt>
                <c:pt idx="62">
                  <c:v>39510</c:v>
                </c:pt>
                <c:pt idx="63">
                  <c:v>39511</c:v>
                </c:pt>
                <c:pt idx="64">
                  <c:v>39512</c:v>
                </c:pt>
                <c:pt idx="65">
                  <c:v>39513</c:v>
                </c:pt>
                <c:pt idx="66">
                  <c:v>39514</c:v>
                </c:pt>
                <c:pt idx="67">
                  <c:v>39515</c:v>
                </c:pt>
                <c:pt idx="68">
                  <c:v>39516</c:v>
                </c:pt>
                <c:pt idx="69">
                  <c:v>39517</c:v>
                </c:pt>
                <c:pt idx="70">
                  <c:v>39518</c:v>
                </c:pt>
                <c:pt idx="71">
                  <c:v>39519</c:v>
                </c:pt>
                <c:pt idx="72">
                  <c:v>39520</c:v>
                </c:pt>
                <c:pt idx="73">
                  <c:v>39521</c:v>
                </c:pt>
                <c:pt idx="74">
                  <c:v>39522</c:v>
                </c:pt>
                <c:pt idx="75">
                  <c:v>39523</c:v>
                </c:pt>
                <c:pt idx="76">
                  <c:v>39524</c:v>
                </c:pt>
                <c:pt idx="77">
                  <c:v>39525</c:v>
                </c:pt>
                <c:pt idx="78">
                  <c:v>39526</c:v>
                </c:pt>
                <c:pt idx="79">
                  <c:v>39527</c:v>
                </c:pt>
                <c:pt idx="80">
                  <c:v>39528</c:v>
                </c:pt>
                <c:pt idx="81">
                  <c:v>39529</c:v>
                </c:pt>
                <c:pt idx="82">
                  <c:v>39530</c:v>
                </c:pt>
                <c:pt idx="83">
                  <c:v>39531</c:v>
                </c:pt>
                <c:pt idx="84">
                  <c:v>39532</c:v>
                </c:pt>
                <c:pt idx="85">
                  <c:v>39533</c:v>
                </c:pt>
                <c:pt idx="86">
                  <c:v>39534</c:v>
                </c:pt>
                <c:pt idx="87">
                  <c:v>39535</c:v>
                </c:pt>
                <c:pt idx="88">
                  <c:v>39536</c:v>
                </c:pt>
                <c:pt idx="89">
                  <c:v>39537</c:v>
                </c:pt>
                <c:pt idx="90">
                  <c:v>39538</c:v>
                </c:pt>
                <c:pt idx="91">
                  <c:v>39539</c:v>
                </c:pt>
                <c:pt idx="92">
                  <c:v>39540</c:v>
                </c:pt>
                <c:pt idx="93">
                  <c:v>39541</c:v>
                </c:pt>
                <c:pt idx="94">
                  <c:v>39542</c:v>
                </c:pt>
                <c:pt idx="95">
                  <c:v>39543</c:v>
                </c:pt>
                <c:pt idx="96">
                  <c:v>39544</c:v>
                </c:pt>
                <c:pt idx="97">
                  <c:v>39545</c:v>
                </c:pt>
                <c:pt idx="98">
                  <c:v>39546</c:v>
                </c:pt>
                <c:pt idx="99">
                  <c:v>39547</c:v>
                </c:pt>
                <c:pt idx="100">
                  <c:v>39548</c:v>
                </c:pt>
                <c:pt idx="101">
                  <c:v>39549</c:v>
                </c:pt>
                <c:pt idx="102">
                  <c:v>39550</c:v>
                </c:pt>
                <c:pt idx="103">
                  <c:v>39551</c:v>
                </c:pt>
                <c:pt idx="104">
                  <c:v>39552</c:v>
                </c:pt>
                <c:pt idx="105">
                  <c:v>39553</c:v>
                </c:pt>
                <c:pt idx="106">
                  <c:v>39554</c:v>
                </c:pt>
                <c:pt idx="107">
                  <c:v>39555</c:v>
                </c:pt>
                <c:pt idx="108">
                  <c:v>39556</c:v>
                </c:pt>
                <c:pt idx="109">
                  <c:v>39557</c:v>
                </c:pt>
                <c:pt idx="110">
                  <c:v>39558</c:v>
                </c:pt>
                <c:pt idx="111">
                  <c:v>39559</c:v>
                </c:pt>
                <c:pt idx="112">
                  <c:v>39560</c:v>
                </c:pt>
                <c:pt idx="113">
                  <c:v>39561</c:v>
                </c:pt>
                <c:pt idx="114">
                  <c:v>39562</c:v>
                </c:pt>
                <c:pt idx="115">
                  <c:v>39563</c:v>
                </c:pt>
                <c:pt idx="116">
                  <c:v>39564</c:v>
                </c:pt>
                <c:pt idx="117">
                  <c:v>39565</c:v>
                </c:pt>
                <c:pt idx="118">
                  <c:v>39566</c:v>
                </c:pt>
                <c:pt idx="119">
                  <c:v>39567</c:v>
                </c:pt>
                <c:pt idx="120">
                  <c:v>39568</c:v>
                </c:pt>
                <c:pt idx="121">
                  <c:v>39569</c:v>
                </c:pt>
                <c:pt idx="122">
                  <c:v>39570</c:v>
                </c:pt>
                <c:pt idx="123">
                  <c:v>39571</c:v>
                </c:pt>
                <c:pt idx="124">
                  <c:v>39572</c:v>
                </c:pt>
                <c:pt idx="125">
                  <c:v>39573</c:v>
                </c:pt>
                <c:pt idx="126">
                  <c:v>39574</c:v>
                </c:pt>
                <c:pt idx="127">
                  <c:v>39575</c:v>
                </c:pt>
                <c:pt idx="128">
                  <c:v>39576</c:v>
                </c:pt>
                <c:pt idx="129">
                  <c:v>39577</c:v>
                </c:pt>
                <c:pt idx="130">
                  <c:v>39578</c:v>
                </c:pt>
                <c:pt idx="131">
                  <c:v>39579</c:v>
                </c:pt>
                <c:pt idx="132">
                  <c:v>39580</c:v>
                </c:pt>
                <c:pt idx="133">
                  <c:v>39581</c:v>
                </c:pt>
                <c:pt idx="134">
                  <c:v>39582</c:v>
                </c:pt>
                <c:pt idx="135">
                  <c:v>39583</c:v>
                </c:pt>
                <c:pt idx="136">
                  <c:v>39584</c:v>
                </c:pt>
                <c:pt idx="137">
                  <c:v>39585</c:v>
                </c:pt>
                <c:pt idx="138">
                  <c:v>39586</c:v>
                </c:pt>
                <c:pt idx="139">
                  <c:v>39587</c:v>
                </c:pt>
                <c:pt idx="140">
                  <c:v>39588</c:v>
                </c:pt>
                <c:pt idx="141">
                  <c:v>39589</c:v>
                </c:pt>
                <c:pt idx="142">
                  <c:v>39590</c:v>
                </c:pt>
                <c:pt idx="143">
                  <c:v>39591</c:v>
                </c:pt>
                <c:pt idx="144">
                  <c:v>39592</c:v>
                </c:pt>
                <c:pt idx="145">
                  <c:v>39593</c:v>
                </c:pt>
                <c:pt idx="146">
                  <c:v>39594</c:v>
                </c:pt>
                <c:pt idx="147">
                  <c:v>39595</c:v>
                </c:pt>
                <c:pt idx="148">
                  <c:v>39596</c:v>
                </c:pt>
                <c:pt idx="149">
                  <c:v>39597</c:v>
                </c:pt>
                <c:pt idx="150">
                  <c:v>39598</c:v>
                </c:pt>
                <c:pt idx="151">
                  <c:v>39599</c:v>
                </c:pt>
                <c:pt idx="152">
                  <c:v>39600</c:v>
                </c:pt>
                <c:pt idx="153">
                  <c:v>39601</c:v>
                </c:pt>
                <c:pt idx="154">
                  <c:v>39602</c:v>
                </c:pt>
                <c:pt idx="155">
                  <c:v>39603</c:v>
                </c:pt>
                <c:pt idx="156">
                  <c:v>39604</c:v>
                </c:pt>
                <c:pt idx="157">
                  <c:v>39605</c:v>
                </c:pt>
                <c:pt idx="158">
                  <c:v>39606</c:v>
                </c:pt>
                <c:pt idx="159">
                  <c:v>39607</c:v>
                </c:pt>
                <c:pt idx="160">
                  <c:v>39608</c:v>
                </c:pt>
                <c:pt idx="161">
                  <c:v>39609</c:v>
                </c:pt>
                <c:pt idx="162">
                  <c:v>39610</c:v>
                </c:pt>
                <c:pt idx="163">
                  <c:v>39611</c:v>
                </c:pt>
                <c:pt idx="164">
                  <c:v>39612</c:v>
                </c:pt>
                <c:pt idx="165">
                  <c:v>39613</c:v>
                </c:pt>
                <c:pt idx="166">
                  <c:v>39614</c:v>
                </c:pt>
                <c:pt idx="167">
                  <c:v>39615</c:v>
                </c:pt>
                <c:pt idx="168">
                  <c:v>39616</c:v>
                </c:pt>
                <c:pt idx="169">
                  <c:v>39617</c:v>
                </c:pt>
                <c:pt idx="170">
                  <c:v>39618</c:v>
                </c:pt>
                <c:pt idx="171">
                  <c:v>39619</c:v>
                </c:pt>
                <c:pt idx="172">
                  <c:v>39620</c:v>
                </c:pt>
                <c:pt idx="173">
                  <c:v>39621</c:v>
                </c:pt>
                <c:pt idx="174">
                  <c:v>39622</c:v>
                </c:pt>
                <c:pt idx="175">
                  <c:v>39623</c:v>
                </c:pt>
                <c:pt idx="176">
                  <c:v>39624</c:v>
                </c:pt>
                <c:pt idx="177">
                  <c:v>39625</c:v>
                </c:pt>
                <c:pt idx="178">
                  <c:v>39626</c:v>
                </c:pt>
                <c:pt idx="179">
                  <c:v>39627</c:v>
                </c:pt>
                <c:pt idx="180">
                  <c:v>39628</c:v>
                </c:pt>
                <c:pt idx="181">
                  <c:v>39629</c:v>
                </c:pt>
                <c:pt idx="182">
                  <c:v>39630</c:v>
                </c:pt>
                <c:pt idx="183">
                  <c:v>39631</c:v>
                </c:pt>
                <c:pt idx="184">
                  <c:v>39632</c:v>
                </c:pt>
                <c:pt idx="185">
                  <c:v>39633</c:v>
                </c:pt>
                <c:pt idx="186">
                  <c:v>39634</c:v>
                </c:pt>
                <c:pt idx="187">
                  <c:v>39635</c:v>
                </c:pt>
                <c:pt idx="188">
                  <c:v>39636</c:v>
                </c:pt>
                <c:pt idx="189">
                  <c:v>39637</c:v>
                </c:pt>
                <c:pt idx="190">
                  <c:v>39638</c:v>
                </c:pt>
                <c:pt idx="191">
                  <c:v>39639</c:v>
                </c:pt>
                <c:pt idx="192">
                  <c:v>39640</c:v>
                </c:pt>
                <c:pt idx="193">
                  <c:v>39641</c:v>
                </c:pt>
                <c:pt idx="194">
                  <c:v>39642</c:v>
                </c:pt>
                <c:pt idx="195">
                  <c:v>39643</c:v>
                </c:pt>
                <c:pt idx="196">
                  <c:v>39644</c:v>
                </c:pt>
                <c:pt idx="197">
                  <c:v>39645</c:v>
                </c:pt>
                <c:pt idx="198">
                  <c:v>39646</c:v>
                </c:pt>
                <c:pt idx="199">
                  <c:v>39647</c:v>
                </c:pt>
                <c:pt idx="200">
                  <c:v>39648</c:v>
                </c:pt>
                <c:pt idx="201">
                  <c:v>39649</c:v>
                </c:pt>
                <c:pt idx="202">
                  <c:v>39650</c:v>
                </c:pt>
                <c:pt idx="203">
                  <c:v>39651</c:v>
                </c:pt>
                <c:pt idx="204">
                  <c:v>39652</c:v>
                </c:pt>
                <c:pt idx="205">
                  <c:v>39653</c:v>
                </c:pt>
                <c:pt idx="206">
                  <c:v>39654</c:v>
                </c:pt>
                <c:pt idx="207">
                  <c:v>39655</c:v>
                </c:pt>
                <c:pt idx="208">
                  <c:v>39656</c:v>
                </c:pt>
                <c:pt idx="209">
                  <c:v>39657</c:v>
                </c:pt>
                <c:pt idx="210">
                  <c:v>39658</c:v>
                </c:pt>
                <c:pt idx="211">
                  <c:v>39659</c:v>
                </c:pt>
                <c:pt idx="212">
                  <c:v>39660</c:v>
                </c:pt>
                <c:pt idx="213">
                  <c:v>39661</c:v>
                </c:pt>
                <c:pt idx="214">
                  <c:v>39662</c:v>
                </c:pt>
                <c:pt idx="215">
                  <c:v>39663</c:v>
                </c:pt>
                <c:pt idx="216">
                  <c:v>39664</c:v>
                </c:pt>
                <c:pt idx="217">
                  <c:v>39665</c:v>
                </c:pt>
                <c:pt idx="218">
                  <c:v>39666</c:v>
                </c:pt>
                <c:pt idx="219">
                  <c:v>39667</c:v>
                </c:pt>
                <c:pt idx="220">
                  <c:v>39668</c:v>
                </c:pt>
                <c:pt idx="221">
                  <c:v>39669</c:v>
                </c:pt>
                <c:pt idx="222">
                  <c:v>39670</c:v>
                </c:pt>
                <c:pt idx="223">
                  <c:v>39671</c:v>
                </c:pt>
                <c:pt idx="224">
                  <c:v>39672</c:v>
                </c:pt>
                <c:pt idx="225">
                  <c:v>39673</c:v>
                </c:pt>
                <c:pt idx="226">
                  <c:v>39674</c:v>
                </c:pt>
                <c:pt idx="227">
                  <c:v>39675</c:v>
                </c:pt>
                <c:pt idx="228">
                  <c:v>39676</c:v>
                </c:pt>
                <c:pt idx="229">
                  <c:v>39677</c:v>
                </c:pt>
                <c:pt idx="230">
                  <c:v>39678</c:v>
                </c:pt>
                <c:pt idx="231">
                  <c:v>39679</c:v>
                </c:pt>
                <c:pt idx="232">
                  <c:v>39680</c:v>
                </c:pt>
                <c:pt idx="233">
                  <c:v>39681</c:v>
                </c:pt>
                <c:pt idx="234">
                  <c:v>39682</c:v>
                </c:pt>
                <c:pt idx="235">
                  <c:v>39683</c:v>
                </c:pt>
                <c:pt idx="236">
                  <c:v>39684</c:v>
                </c:pt>
                <c:pt idx="237">
                  <c:v>39685</c:v>
                </c:pt>
                <c:pt idx="238">
                  <c:v>39686</c:v>
                </c:pt>
                <c:pt idx="239">
                  <c:v>39687</c:v>
                </c:pt>
                <c:pt idx="240">
                  <c:v>39688</c:v>
                </c:pt>
                <c:pt idx="241">
                  <c:v>39689</c:v>
                </c:pt>
                <c:pt idx="242">
                  <c:v>39690</c:v>
                </c:pt>
                <c:pt idx="243">
                  <c:v>39691</c:v>
                </c:pt>
                <c:pt idx="244">
                  <c:v>39692</c:v>
                </c:pt>
                <c:pt idx="245">
                  <c:v>39693</c:v>
                </c:pt>
                <c:pt idx="246">
                  <c:v>39694</c:v>
                </c:pt>
                <c:pt idx="247">
                  <c:v>39695</c:v>
                </c:pt>
                <c:pt idx="248">
                  <c:v>39696</c:v>
                </c:pt>
                <c:pt idx="249">
                  <c:v>39697</c:v>
                </c:pt>
                <c:pt idx="250">
                  <c:v>39698</c:v>
                </c:pt>
                <c:pt idx="251">
                  <c:v>39699</c:v>
                </c:pt>
                <c:pt idx="252">
                  <c:v>39700</c:v>
                </c:pt>
                <c:pt idx="253">
                  <c:v>39701</c:v>
                </c:pt>
                <c:pt idx="254">
                  <c:v>39702</c:v>
                </c:pt>
                <c:pt idx="255">
                  <c:v>39703</c:v>
                </c:pt>
                <c:pt idx="256">
                  <c:v>39704</c:v>
                </c:pt>
                <c:pt idx="257">
                  <c:v>39705</c:v>
                </c:pt>
                <c:pt idx="258">
                  <c:v>39706</c:v>
                </c:pt>
                <c:pt idx="259">
                  <c:v>39707</c:v>
                </c:pt>
                <c:pt idx="260">
                  <c:v>39708</c:v>
                </c:pt>
                <c:pt idx="261">
                  <c:v>39709</c:v>
                </c:pt>
                <c:pt idx="262">
                  <c:v>39710</c:v>
                </c:pt>
                <c:pt idx="263">
                  <c:v>39711</c:v>
                </c:pt>
                <c:pt idx="264">
                  <c:v>39712</c:v>
                </c:pt>
                <c:pt idx="265">
                  <c:v>39713</c:v>
                </c:pt>
                <c:pt idx="266">
                  <c:v>39714</c:v>
                </c:pt>
                <c:pt idx="267">
                  <c:v>39715</c:v>
                </c:pt>
                <c:pt idx="268">
                  <c:v>39716</c:v>
                </c:pt>
                <c:pt idx="269">
                  <c:v>39717</c:v>
                </c:pt>
                <c:pt idx="270">
                  <c:v>39718</c:v>
                </c:pt>
                <c:pt idx="271">
                  <c:v>39719</c:v>
                </c:pt>
                <c:pt idx="272">
                  <c:v>39720</c:v>
                </c:pt>
                <c:pt idx="273">
                  <c:v>39721</c:v>
                </c:pt>
                <c:pt idx="274">
                  <c:v>39722</c:v>
                </c:pt>
                <c:pt idx="275">
                  <c:v>39723</c:v>
                </c:pt>
                <c:pt idx="276">
                  <c:v>39724</c:v>
                </c:pt>
                <c:pt idx="277">
                  <c:v>39725</c:v>
                </c:pt>
                <c:pt idx="278">
                  <c:v>39726</c:v>
                </c:pt>
                <c:pt idx="279">
                  <c:v>39727</c:v>
                </c:pt>
                <c:pt idx="280">
                  <c:v>39728</c:v>
                </c:pt>
                <c:pt idx="281">
                  <c:v>39729</c:v>
                </c:pt>
                <c:pt idx="282">
                  <c:v>39730</c:v>
                </c:pt>
                <c:pt idx="283">
                  <c:v>39731</c:v>
                </c:pt>
                <c:pt idx="284">
                  <c:v>39732</c:v>
                </c:pt>
                <c:pt idx="285">
                  <c:v>39733</c:v>
                </c:pt>
                <c:pt idx="286">
                  <c:v>39734</c:v>
                </c:pt>
                <c:pt idx="287">
                  <c:v>39735</c:v>
                </c:pt>
                <c:pt idx="288">
                  <c:v>39736</c:v>
                </c:pt>
                <c:pt idx="289">
                  <c:v>39737</c:v>
                </c:pt>
                <c:pt idx="290">
                  <c:v>39738</c:v>
                </c:pt>
                <c:pt idx="291">
                  <c:v>39739</c:v>
                </c:pt>
                <c:pt idx="292">
                  <c:v>39740</c:v>
                </c:pt>
                <c:pt idx="293">
                  <c:v>39741</c:v>
                </c:pt>
                <c:pt idx="294">
                  <c:v>39742</c:v>
                </c:pt>
                <c:pt idx="295">
                  <c:v>39743</c:v>
                </c:pt>
                <c:pt idx="296">
                  <c:v>39744</c:v>
                </c:pt>
                <c:pt idx="297">
                  <c:v>39745</c:v>
                </c:pt>
                <c:pt idx="298">
                  <c:v>39746</c:v>
                </c:pt>
                <c:pt idx="299">
                  <c:v>39747</c:v>
                </c:pt>
                <c:pt idx="300">
                  <c:v>39748</c:v>
                </c:pt>
                <c:pt idx="301">
                  <c:v>39749</c:v>
                </c:pt>
                <c:pt idx="302">
                  <c:v>39750</c:v>
                </c:pt>
                <c:pt idx="303">
                  <c:v>39751</c:v>
                </c:pt>
                <c:pt idx="304">
                  <c:v>39752</c:v>
                </c:pt>
                <c:pt idx="305">
                  <c:v>39753</c:v>
                </c:pt>
                <c:pt idx="306">
                  <c:v>39754</c:v>
                </c:pt>
                <c:pt idx="307">
                  <c:v>39755</c:v>
                </c:pt>
                <c:pt idx="308">
                  <c:v>39756</c:v>
                </c:pt>
                <c:pt idx="309">
                  <c:v>39757</c:v>
                </c:pt>
                <c:pt idx="310">
                  <c:v>39758</c:v>
                </c:pt>
                <c:pt idx="311">
                  <c:v>39759</c:v>
                </c:pt>
                <c:pt idx="312">
                  <c:v>39760</c:v>
                </c:pt>
                <c:pt idx="313">
                  <c:v>39761</c:v>
                </c:pt>
                <c:pt idx="314">
                  <c:v>39762</c:v>
                </c:pt>
                <c:pt idx="315">
                  <c:v>39763</c:v>
                </c:pt>
                <c:pt idx="316">
                  <c:v>39764</c:v>
                </c:pt>
                <c:pt idx="317">
                  <c:v>39765</c:v>
                </c:pt>
                <c:pt idx="318">
                  <c:v>39766</c:v>
                </c:pt>
                <c:pt idx="319">
                  <c:v>39767</c:v>
                </c:pt>
                <c:pt idx="320">
                  <c:v>39768</c:v>
                </c:pt>
                <c:pt idx="321">
                  <c:v>39769</c:v>
                </c:pt>
                <c:pt idx="322">
                  <c:v>39770</c:v>
                </c:pt>
                <c:pt idx="323">
                  <c:v>39771</c:v>
                </c:pt>
                <c:pt idx="324">
                  <c:v>39772</c:v>
                </c:pt>
                <c:pt idx="325">
                  <c:v>39773</c:v>
                </c:pt>
                <c:pt idx="326">
                  <c:v>39774</c:v>
                </c:pt>
                <c:pt idx="327">
                  <c:v>39775</c:v>
                </c:pt>
                <c:pt idx="328">
                  <c:v>39776</c:v>
                </c:pt>
                <c:pt idx="329">
                  <c:v>39777</c:v>
                </c:pt>
                <c:pt idx="330">
                  <c:v>39778</c:v>
                </c:pt>
                <c:pt idx="331">
                  <c:v>39779</c:v>
                </c:pt>
                <c:pt idx="332">
                  <c:v>39780</c:v>
                </c:pt>
                <c:pt idx="333">
                  <c:v>39781</c:v>
                </c:pt>
                <c:pt idx="334">
                  <c:v>39782</c:v>
                </c:pt>
                <c:pt idx="335">
                  <c:v>39783</c:v>
                </c:pt>
                <c:pt idx="336">
                  <c:v>39784</c:v>
                </c:pt>
                <c:pt idx="337">
                  <c:v>39785</c:v>
                </c:pt>
                <c:pt idx="338">
                  <c:v>39786</c:v>
                </c:pt>
                <c:pt idx="339">
                  <c:v>39787</c:v>
                </c:pt>
                <c:pt idx="340">
                  <c:v>39788</c:v>
                </c:pt>
                <c:pt idx="341">
                  <c:v>39789</c:v>
                </c:pt>
                <c:pt idx="342">
                  <c:v>39790</c:v>
                </c:pt>
                <c:pt idx="343">
                  <c:v>39791</c:v>
                </c:pt>
                <c:pt idx="344">
                  <c:v>39792</c:v>
                </c:pt>
                <c:pt idx="345">
                  <c:v>39793</c:v>
                </c:pt>
                <c:pt idx="346">
                  <c:v>39794</c:v>
                </c:pt>
                <c:pt idx="347">
                  <c:v>39795</c:v>
                </c:pt>
                <c:pt idx="348">
                  <c:v>39796</c:v>
                </c:pt>
                <c:pt idx="349">
                  <c:v>39797</c:v>
                </c:pt>
                <c:pt idx="350">
                  <c:v>39798</c:v>
                </c:pt>
                <c:pt idx="351">
                  <c:v>39799</c:v>
                </c:pt>
                <c:pt idx="352">
                  <c:v>39800</c:v>
                </c:pt>
                <c:pt idx="353">
                  <c:v>39801</c:v>
                </c:pt>
                <c:pt idx="354">
                  <c:v>39802</c:v>
                </c:pt>
                <c:pt idx="355">
                  <c:v>39803</c:v>
                </c:pt>
                <c:pt idx="356">
                  <c:v>39804</c:v>
                </c:pt>
                <c:pt idx="357">
                  <c:v>39805</c:v>
                </c:pt>
                <c:pt idx="358">
                  <c:v>39806</c:v>
                </c:pt>
                <c:pt idx="359">
                  <c:v>39807</c:v>
                </c:pt>
                <c:pt idx="360">
                  <c:v>39808</c:v>
                </c:pt>
                <c:pt idx="361">
                  <c:v>39809</c:v>
                </c:pt>
                <c:pt idx="362">
                  <c:v>39810</c:v>
                </c:pt>
                <c:pt idx="363">
                  <c:v>39811</c:v>
                </c:pt>
                <c:pt idx="364">
                  <c:v>39812</c:v>
                </c:pt>
                <c:pt idx="365">
                  <c:v>39813</c:v>
                </c:pt>
              </c:numCache>
            </c:numRef>
          </c:cat>
          <c:val>
            <c:numRef>
              <c:f>state_daily_series_16jan2012!$E$4:$E$369</c:f>
              <c:numCache>
                <c:formatCode>General</c:formatCode>
                <c:ptCount val="366"/>
                <c:pt idx="0">
                  <c:v>11.044456891000006</c:v>
                </c:pt>
                <c:pt idx="1">
                  <c:v>16.634689388999988</c:v>
                </c:pt>
                <c:pt idx="2">
                  <c:v>17.390869257999999</c:v>
                </c:pt>
                <c:pt idx="3">
                  <c:v>15.974540367000024</c:v>
                </c:pt>
                <c:pt idx="4">
                  <c:v>11.286394162000001</c:v>
                </c:pt>
                <c:pt idx="5">
                  <c:v>6.1145104269999528</c:v>
                </c:pt>
                <c:pt idx="6">
                  <c:v>3.3290387680000002</c:v>
                </c:pt>
                <c:pt idx="7">
                  <c:v>1.8092543059999946</c:v>
                </c:pt>
                <c:pt idx="8">
                  <c:v>2.779864796</c:v>
                </c:pt>
                <c:pt idx="9">
                  <c:v>0.69988768200000295</c:v>
                </c:pt>
                <c:pt idx="10">
                  <c:v>5.093202561</c:v>
                </c:pt>
                <c:pt idx="11">
                  <c:v>7.1591352319999668</c:v>
                </c:pt>
                <c:pt idx="12">
                  <c:v>8.0385099370000006</c:v>
                </c:pt>
                <c:pt idx="13">
                  <c:v>11.196058731999999</c:v>
                </c:pt>
                <c:pt idx="14">
                  <c:v>10.433321802999998</c:v>
                </c:pt>
                <c:pt idx="15">
                  <c:v>9.9369470010000001</c:v>
                </c:pt>
                <c:pt idx="16">
                  <c:v>9.9777825970000578</c:v>
                </c:pt>
                <c:pt idx="17">
                  <c:v>8.9947828010000048</c:v>
                </c:pt>
                <c:pt idx="18">
                  <c:v>14.058208165999998</c:v>
                </c:pt>
                <c:pt idx="19">
                  <c:v>18.939829422999999</c:v>
                </c:pt>
                <c:pt idx="20">
                  <c:v>17.001057622000104</c:v>
                </c:pt>
                <c:pt idx="21">
                  <c:v>9.2010944859999988</c:v>
                </c:pt>
                <c:pt idx="22">
                  <c:v>8.3017692950000068</c:v>
                </c:pt>
                <c:pt idx="23">
                  <c:v>13.677435795000006</c:v>
                </c:pt>
                <c:pt idx="24">
                  <c:v>17.279386921</c:v>
                </c:pt>
                <c:pt idx="25">
                  <c:v>11.120776731999999</c:v>
                </c:pt>
                <c:pt idx="26">
                  <c:v>11.743802437999999</c:v>
                </c:pt>
                <c:pt idx="27">
                  <c:v>13.931590723999999</c:v>
                </c:pt>
                <c:pt idx="28">
                  <c:v>8.2899341850000017</c:v>
                </c:pt>
                <c:pt idx="29">
                  <c:v>16.095521754</c:v>
                </c:pt>
                <c:pt idx="30">
                  <c:v>11.768033136</c:v>
                </c:pt>
                <c:pt idx="31">
                  <c:v>10.327884822000026</c:v>
                </c:pt>
                <c:pt idx="32">
                  <c:v>12.273729066</c:v>
                </c:pt>
                <c:pt idx="33">
                  <c:v>8.3878790580000047</c:v>
                </c:pt>
                <c:pt idx="34">
                  <c:v>2.6064093979999998</c:v>
                </c:pt>
                <c:pt idx="35">
                  <c:v>0</c:v>
                </c:pt>
                <c:pt idx="36">
                  <c:v>5.4613662730000003</c:v>
                </c:pt>
                <c:pt idx="37">
                  <c:v>8.8352284239999985</c:v>
                </c:pt>
                <c:pt idx="38">
                  <c:v>7.4136160139999996</c:v>
                </c:pt>
                <c:pt idx="39">
                  <c:v>5.9453764519999996</c:v>
                </c:pt>
                <c:pt idx="40">
                  <c:v>8.0790695280000246</c:v>
                </c:pt>
                <c:pt idx="41">
                  <c:v>9.7392345700000007</c:v>
                </c:pt>
                <c:pt idx="42">
                  <c:v>4.1322014249999999</c:v>
                </c:pt>
                <c:pt idx="43">
                  <c:v>12.123490415000004</c:v>
                </c:pt>
                <c:pt idx="44">
                  <c:v>13.374037562000026</c:v>
                </c:pt>
                <c:pt idx="45">
                  <c:v>9.4788720120000001</c:v>
                </c:pt>
                <c:pt idx="46">
                  <c:v>6.8834267069999955</c:v>
                </c:pt>
                <c:pt idx="47">
                  <c:v>2.4922791429999993</c:v>
                </c:pt>
                <c:pt idx="48">
                  <c:v>7.5317478529999997</c:v>
                </c:pt>
                <c:pt idx="49">
                  <c:v>9.2343398689999994</c:v>
                </c:pt>
                <c:pt idx="50">
                  <c:v>8.5307600719999996</c:v>
                </c:pt>
                <c:pt idx="51">
                  <c:v>5.4312304530000262</c:v>
                </c:pt>
                <c:pt idx="52">
                  <c:v>2.6370978735000001</c:v>
                </c:pt>
                <c:pt idx="53">
                  <c:v>6.7140028139999846</c:v>
                </c:pt>
                <c:pt idx="54">
                  <c:v>9.1530458880000047</c:v>
                </c:pt>
                <c:pt idx="55">
                  <c:v>6.5866724950000437</c:v>
                </c:pt>
                <c:pt idx="56">
                  <c:v>9.9533515400000034</c:v>
                </c:pt>
                <c:pt idx="57">
                  <c:v>14.483703182999999</c:v>
                </c:pt>
                <c:pt idx="58">
                  <c:v>12.089165859000024</c:v>
                </c:pt>
                <c:pt idx="59">
                  <c:v>8.2722482040000003</c:v>
                </c:pt>
                <c:pt idx="60">
                  <c:v>4.2730002779999845</c:v>
                </c:pt>
                <c:pt idx="61">
                  <c:v>6.0736980980000244</c:v>
                </c:pt>
                <c:pt idx="62">
                  <c:v>3.0863926130000001</c:v>
                </c:pt>
                <c:pt idx="63">
                  <c:v>7.7100093300000001</c:v>
                </c:pt>
                <c:pt idx="64">
                  <c:v>9.7099734519999981</c:v>
                </c:pt>
                <c:pt idx="65">
                  <c:v>7.7187873810000003</c:v>
                </c:pt>
                <c:pt idx="66">
                  <c:v>5.9313816350000206</c:v>
                </c:pt>
                <c:pt idx="67">
                  <c:v>13.674065386000001</c:v>
                </c:pt>
                <c:pt idx="68">
                  <c:v>10.90460839</c:v>
                </c:pt>
                <c:pt idx="69">
                  <c:v>9.4281777809999419</c:v>
                </c:pt>
                <c:pt idx="70">
                  <c:v>6.0737500009999996</c:v>
                </c:pt>
                <c:pt idx="71">
                  <c:v>8.594385849</c:v>
                </c:pt>
                <c:pt idx="72">
                  <c:v>6.7636423670000001</c:v>
                </c:pt>
                <c:pt idx="73">
                  <c:v>1.0098403849999951</c:v>
                </c:pt>
                <c:pt idx="74">
                  <c:v>0.53511230599999637</c:v>
                </c:pt>
                <c:pt idx="75">
                  <c:v>4.0772201560000001</c:v>
                </c:pt>
                <c:pt idx="76">
                  <c:v>2.0613271680000111</c:v>
                </c:pt>
                <c:pt idx="77">
                  <c:v>0</c:v>
                </c:pt>
                <c:pt idx="78">
                  <c:v>2.5867406580000001</c:v>
                </c:pt>
                <c:pt idx="79">
                  <c:v>5.610065434</c:v>
                </c:pt>
                <c:pt idx="80">
                  <c:v>3.732827318</c:v>
                </c:pt>
                <c:pt idx="81">
                  <c:v>1.0017703299999998</c:v>
                </c:pt>
                <c:pt idx="82">
                  <c:v>5.0063614400000134</c:v>
                </c:pt>
                <c:pt idx="83">
                  <c:v>6.8726842509999706</c:v>
                </c:pt>
                <c:pt idx="84">
                  <c:v>9.1831404560000003</c:v>
                </c:pt>
                <c:pt idx="85">
                  <c:v>6.1558949129999743</c:v>
                </c:pt>
                <c:pt idx="86">
                  <c:v>2.5386406779999997</c:v>
                </c:pt>
                <c:pt idx="87">
                  <c:v>0</c:v>
                </c:pt>
                <c:pt idx="88">
                  <c:v>0.12397822100000012</c:v>
                </c:pt>
                <c:pt idx="89">
                  <c:v>0.37113416600000032</c:v>
                </c:pt>
                <c:pt idx="90">
                  <c:v>1.17002172</c:v>
                </c:pt>
                <c:pt idx="91">
                  <c:v>0</c:v>
                </c:pt>
                <c:pt idx="92">
                  <c:v>0.90908942400000003</c:v>
                </c:pt>
                <c:pt idx="93">
                  <c:v>0</c:v>
                </c:pt>
                <c:pt idx="94">
                  <c:v>0</c:v>
                </c:pt>
                <c:pt idx="95">
                  <c:v>0.11380972900000012</c:v>
                </c:pt>
                <c:pt idx="96">
                  <c:v>0.41232979600000186</c:v>
                </c:pt>
                <c:pt idx="97">
                  <c:v>0.13346079999999999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4.3001932000000014E-2</c:v>
                </c:pt>
                <c:pt idx="103">
                  <c:v>1.7663229830000042</c:v>
                </c:pt>
                <c:pt idx="104">
                  <c:v>4.0801057930000004</c:v>
                </c:pt>
                <c:pt idx="105">
                  <c:v>5.4317669530000243</c:v>
                </c:pt>
                <c:pt idx="106">
                  <c:v>5.5559783289999771</c:v>
                </c:pt>
                <c:pt idx="107">
                  <c:v>4.0432352979999955</c:v>
                </c:pt>
                <c:pt idx="108">
                  <c:v>2.683288143</c:v>
                </c:pt>
                <c:pt idx="109">
                  <c:v>0.80897849200000316</c:v>
                </c:pt>
                <c:pt idx="110">
                  <c:v>2.0864901799999998</c:v>
                </c:pt>
                <c:pt idx="111">
                  <c:v>0.811543766</c:v>
                </c:pt>
                <c:pt idx="112">
                  <c:v>7.4116154000000406E-2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1.2549783879999932</c:v>
                </c:pt>
                <c:pt idx="120">
                  <c:v>1.9292312330999906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0.31773613299999998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5.9529333000000122E-2</c:v>
                </c:pt>
                <c:pt idx="277">
                  <c:v>0.102832467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0.84840705199999999</c:v>
                </c:pt>
                <c:pt idx="293">
                  <c:v>2.5554360780000001</c:v>
                </c:pt>
                <c:pt idx="294">
                  <c:v>2.8999069659999988</c:v>
                </c:pt>
                <c:pt idx="295">
                  <c:v>1.3184293849999951</c:v>
                </c:pt>
                <c:pt idx="296">
                  <c:v>6.1265944999999995E-2</c:v>
                </c:pt>
                <c:pt idx="297">
                  <c:v>0.20416456799999988</c:v>
                </c:pt>
                <c:pt idx="298">
                  <c:v>0.83788415300000063</c:v>
                </c:pt>
                <c:pt idx="299">
                  <c:v>4.4655499299999946</c:v>
                </c:pt>
                <c:pt idx="300">
                  <c:v>3.8976324589999995</c:v>
                </c:pt>
                <c:pt idx="301">
                  <c:v>7.1009375959999845</c:v>
                </c:pt>
                <c:pt idx="302">
                  <c:v>9.0483856780000007</c:v>
                </c:pt>
                <c:pt idx="303">
                  <c:v>9.0629656630000017</c:v>
                </c:pt>
                <c:pt idx="304">
                  <c:v>8.9001485630000001</c:v>
                </c:pt>
                <c:pt idx="305">
                  <c:v>8.7826074890000001</c:v>
                </c:pt>
                <c:pt idx="306">
                  <c:v>8.3823007609999998</c:v>
                </c:pt>
                <c:pt idx="307">
                  <c:v>7.1268077129999945</c:v>
                </c:pt>
                <c:pt idx="308">
                  <c:v>4.1801931190000001</c:v>
                </c:pt>
                <c:pt idx="309">
                  <c:v>4.7994628950000271</c:v>
                </c:pt>
                <c:pt idx="310">
                  <c:v>4.4812103560000001</c:v>
                </c:pt>
                <c:pt idx="311">
                  <c:v>2.595924455</c:v>
                </c:pt>
                <c:pt idx="312">
                  <c:v>6.2460510969999996</c:v>
                </c:pt>
                <c:pt idx="313">
                  <c:v>7.6494263589999845</c:v>
                </c:pt>
                <c:pt idx="314">
                  <c:v>9.5866012410000003</c:v>
                </c:pt>
                <c:pt idx="315">
                  <c:v>7.3691201639999955</c:v>
                </c:pt>
                <c:pt idx="316">
                  <c:v>2.0014435349999977</c:v>
                </c:pt>
                <c:pt idx="317">
                  <c:v>0</c:v>
                </c:pt>
                <c:pt idx="318">
                  <c:v>0</c:v>
                </c:pt>
                <c:pt idx="319">
                  <c:v>5.6200345689999436</c:v>
                </c:pt>
                <c:pt idx="320">
                  <c:v>9.0777306710000047</c:v>
                </c:pt>
                <c:pt idx="321">
                  <c:v>8.0376699110000001</c:v>
                </c:pt>
                <c:pt idx="322">
                  <c:v>9.5366765770000068</c:v>
                </c:pt>
                <c:pt idx="323">
                  <c:v>12.681132202000002</c:v>
                </c:pt>
                <c:pt idx="324">
                  <c:v>11.060884806000058</c:v>
                </c:pt>
                <c:pt idx="325">
                  <c:v>12.363691511000058</c:v>
                </c:pt>
                <c:pt idx="326">
                  <c:v>14.834791842</c:v>
                </c:pt>
                <c:pt idx="327">
                  <c:v>11.707139065</c:v>
                </c:pt>
                <c:pt idx="328">
                  <c:v>5.7784538569999855</c:v>
                </c:pt>
                <c:pt idx="329">
                  <c:v>9.0970599060000001</c:v>
                </c:pt>
                <c:pt idx="330">
                  <c:v>11.782904286000004</c:v>
                </c:pt>
                <c:pt idx="331">
                  <c:v>10.386421815000048</c:v>
                </c:pt>
                <c:pt idx="332">
                  <c:v>4.51507534399998</c:v>
                </c:pt>
                <c:pt idx="333">
                  <c:v>1.785257537000007</c:v>
                </c:pt>
                <c:pt idx="334">
                  <c:v>6.6810562449999855</c:v>
                </c:pt>
                <c:pt idx="335">
                  <c:v>9.6293728129999998</c:v>
                </c:pt>
                <c:pt idx="336">
                  <c:v>11.248466193000001</c:v>
                </c:pt>
                <c:pt idx="337">
                  <c:v>10.943690901</c:v>
                </c:pt>
                <c:pt idx="338">
                  <c:v>9.3008401710000008</c:v>
                </c:pt>
                <c:pt idx="339">
                  <c:v>13.434044581</c:v>
                </c:pt>
                <c:pt idx="340">
                  <c:v>12.498513461999998</c:v>
                </c:pt>
                <c:pt idx="341">
                  <c:v>13.605296513000061</c:v>
                </c:pt>
                <c:pt idx="342">
                  <c:v>13.840162984999999</c:v>
                </c:pt>
                <c:pt idx="343">
                  <c:v>6.5717341520000003</c:v>
                </c:pt>
                <c:pt idx="344">
                  <c:v>2.859065994999983</c:v>
                </c:pt>
                <c:pt idx="345">
                  <c:v>9.3684617289999998</c:v>
                </c:pt>
                <c:pt idx="346">
                  <c:v>11.641601910999999</c:v>
                </c:pt>
                <c:pt idx="347">
                  <c:v>12.357597095000065</c:v>
                </c:pt>
                <c:pt idx="348">
                  <c:v>8.3351997740000048</c:v>
                </c:pt>
                <c:pt idx="349">
                  <c:v>2.2387404209999997</c:v>
                </c:pt>
                <c:pt idx="350">
                  <c:v>3.4692976020000001</c:v>
                </c:pt>
                <c:pt idx="351">
                  <c:v>0.89198226299999961</c:v>
                </c:pt>
                <c:pt idx="352">
                  <c:v>0.6569952060000056</c:v>
                </c:pt>
                <c:pt idx="353">
                  <c:v>0</c:v>
                </c:pt>
                <c:pt idx="354">
                  <c:v>0.159621666</c:v>
                </c:pt>
                <c:pt idx="355">
                  <c:v>11.499617143</c:v>
                </c:pt>
                <c:pt idx="356">
                  <c:v>16.434249929999989</c:v>
                </c:pt>
                <c:pt idx="357">
                  <c:v>9.8021473820000047</c:v>
                </c:pt>
                <c:pt idx="358">
                  <c:v>0.783358683</c:v>
                </c:pt>
                <c:pt idx="359">
                  <c:v>2.2157559309999977</c:v>
                </c:pt>
                <c:pt idx="360">
                  <c:v>0.520080718</c:v>
                </c:pt>
                <c:pt idx="361">
                  <c:v>0</c:v>
                </c:pt>
                <c:pt idx="362">
                  <c:v>2.247478724</c:v>
                </c:pt>
                <c:pt idx="363">
                  <c:v>4.6478596089999771</c:v>
                </c:pt>
                <c:pt idx="364">
                  <c:v>7.347952868999962</c:v>
                </c:pt>
                <c:pt idx="365">
                  <c:v>6.3884057619999846</c:v>
                </c:pt>
              </c:numCache>
            </c:numRef>
          </c:val>
        </c:ser>
        <c:ser>
          <c:idx val="1"/>
          <c:order val="1"/>
          <c:tx>
            <c:v>old method</c:v>
          </c:tx>
          <c:marker>
            <c:symbol val="none"/>
          </c:marker>
          <c:cat>
            <c:numRef>
              <c:f>state_daily_series_16jan2012!$D$4:$D$369</c:f>
              <c:numCache>
                <c:formatCode>m/d/yyyy</c:formatCode>
                <c:ptCount val="366"/>
                <c:pt idx="0">
                  <c:v>39448</c:v>
                </c:pt>
                <c:pt idx="1">
                  <c:v>39449</c:v>
                </c:pt>
                <c:pt idx="2">
                  <c:v>39450</c:v>
                </c:pt>
                <c:pt idx="3">
                  <c:v>39451</c:v>
                </c:pt>
                <c:pt idx="4">
                  <c:v>39452</c:v>
                </c:pt>
                <c:pt idx="5">
                  <c:v>39453</c:v>
                </c:pt>
                <c:pt idx="6">
                  <c:v>39454</c:v>
                </c:pt>
                <c:pt idx="7">
                  <c:v>39455</c:v>
                </c:pt>
                <c:pt idx="8">
                  <c:v>39456</c:v>
                </c:pt>
                <c:pt idx="9">
                  <c:v>39457</c:v>
                </c:pt>
                <c:pt idx="10">
                  <c:v>39458</c:v>
                </c:pt>
                <c:pt idx="11">
                  <c:v>39459</c:v>
                </c:pt>
                <c:pt idx="12">
                  <c:v>39460</c:v>
                </c:pt>
                <c:pt idx="13">
                  <c:v>39461</c:v>
                </c:pt>
                <c:pt idx="14">
                  <c:v>39462</c:v>
                </c:pt>
                <c:pt idx="15">
                  <c:v>39463</c:v>
                </c:pt>
                <c:pt idx="16">
                  <c:v>39464</c:v>
                </c:pt>
                <c:pt idx="17">
                  <c:v>39465</c:v>
                </c:pt>
                <c:pt idx="18">
                  <c:v>39466</c:v>
                </c:pt>
                <c:pt idx="19">
                  <c:v>39467</c:v>
                </c:pt>
                <c:pt idx="20">
                  <c:v>39468</c:v>
                </c:pt>
                <c:pt idx="21">
                  <c:v>39469</c:v>
                </c:pt>
                <c:pt idx="22">
                  <c:v>39470</c:v>
                </c:pt>
                <c:pt idx="23">
                  <c:v>39471</c:v>
                </c:pt>
                <c:pt idx="24">
                  <c:v>39472</c:v>
                </c:pt>
                <c:pt idx="25">
                  <c:v>39473</c:v>
                </c:pt>
                <c:pt idx="26">
                  <c:v>39474</c:v>
                </c:pt>
                <c:pt idx="27">
                  <c:v>39475</c:v>
                </c:pt>
                <c:pt idx="28">
                  <c:v>39476</c:v>
                </c:pt>
                <c:pt idx="29">
                  <c:v>39477</c:v>
                </c:pt>
                <c:pt idx="30">
                  <c:v>39478</c:v>
                </c:pt>
                <c:pt idx="31">
                  <c:v>39479</c:v>
                </c:pt>
                <c:pt idx="32">
                  <c:v>39480</c:v>
                </c:pt>
                <c:pt idx="33">
                  <c:v>39481</c:v>
                </c:pt>
                <c:pt idx="34">
                  <c:v>39482</c:v>
                </c:pt>
                <c:pt idx="35">
                  <c:v>39483</c:v>
                </c:pt>
                <c:pt idx="36">
                  <c:v>39484</c:v>
                </c:pt>
                <c:pt idx="37">
                  <c:v>39485</c:v>
                </c:pt>
                <c:pt idx="38">
                  <c:v>39486</c:v>
                </c:pt>
                <c:pt idx="39">
                  <c:v>39487</c:v>
                </c:pt>
                <c:pt idx="40">
                  <c:v>39488</c:v>
                </c:pt>
                <c:pt idx="41">
                  <c:v>39489</c:v>
                </c:pt>
                <c:pt idx="42">
                  <c:v>39490</c:v>
                </c:pt>
                <c:pt idx="43">
                  <c:v>39491</c:v>
                </c:pt>
                <c:pt idx="44">
                  <c:v>39492</c:v>
                </c:pt>
                <c:pt idx="45">
                  <c:v>39493</c:v>
                </c:pt>
                <c:pt idx="46">
                  <c:v>39494</c:v>
                </c:pt>
                <c:pt idx="47">
                  <c:v>39495</c:v>
                </c:pt>
                <c:pt idx="48">
                  <c:v>39496</c:v>
                </c:pt>
                <c:pt idx="49">
                  <c:v>39497</c:v>
                </c:pt>
                <c:pt idx="50">
                  <c:v>39498</c:v>
                </c:pt>
                <c:pt idx="51">
                  <c:v>39499</c:v>
                </c:pt>
                <c:pt idx="52">
                  <c:v>39500</c:v>
                </c:pt>
                <c:pt idx="53">
                  <c:v>39501</c:v>
                </c:pt>
                <c:pt idx="54">
                  <c:v>39502</c:v>
                </c:pt>
                <c:pt idx="55">
                  <c:v>39503</c:v>
                </c:pt>
                <c:pt idx="56">
                  <c:v>39504</c:v>
                </c:pt>
                <c:pt idx="57">
                  <c:v>39505</c:v>
                </c:pt>
                <c:pt idx="58">
                  <c:v>39506</c:v>
                </c:pt>
                <c:pt idx="59">
                  <c:v>39507</c:v>
                </c:pt>
                <c:pt idx="60">
                  <c:v>39508</c:v>
                </c:pt>
                <c:pt idx="61">
                  <c:v>39509</c:v>
                </c:pt>
                <c:pt idx="62">
                  <c:v>39510</c:v>
                </c:pt>
                <c:pt idx="63">
                  <c:v>39511</c:v>
                </c:pt>
                <c:pt idx="64">
                  <c:v>39512</c:v>
                </c:pt>
                <c:pt idx="65">
                  <c:v>39513</c:v>
                </c:pt>
                <c:pt idx="66">
                  <c:v>39514</c:v>
                </c:pt>
                <c:pt idx="67">
                  <c:v>39515</c:v>
                </c:pt>
                <c:pt idx="68">
                  <c:v>39516</c:v>
                </c:pt>
                <c:pt idx="69">
                  <c:v>39517</c:v>
                </c:pt>
                <c:pt idx="70">
                  <c:v>39518</c:v>
                </c:pt>
                <c:pt idx="71">
                  <c:v>39519</c:v>
                </c:pt>
                <c:pt idx="72">
                  <c:v>39520</c:v>
                </c:pt>
                <c:pt idx="73">
                  <c:v>39521</c:v>
                </c:pt>
                <c:pt idx="74">
                  <c:v>39522</c:v>
                </c:pt>
                <c:pt idx="75">
                  <c:v>39523</c:v>
                </c:pt>
                <c:pt idx="76">
                  <c:v>39524</c:v>
                </c:pt>
                <c:pt idx="77">
                  <c:v>39525</c:v>
                </c:pt>
                <c:pt idx="78">
                  <c:v>39526</c:v>
                </c:pt>
                <c:pt idx="79">
                  <c:v>39527</c:v>
                </c:pt>
                <c:pt idx="80">
                  <c:v>39528</c:v>
                </c:pt>
                <c:pt idx="81">
                  <c:v>39529</c:v>
                </c:pt>
                <c:pt idx="82">
                  <c:v>39530</c:v>
                </c:pt>
                <c:pt idx="83">
                  <c:v>39531</c:v>
                </c:pt>
                <c:pt idx="84">
                  <c:v>39532</c:v>
                </c:pt>
                <c:pt idx="85">
                  <c:v>39533</c:v>
                </c:pt>
                <c:pt idx="86">
                  <c:v>39534</c:v>
                </c:pt>
                <c:pt idx="87">
                  <c:v>39535</c:v>
                </c:pt>
                <c:pt idx="88">
                  <c:v>39536</c:v>
                </c:pt>
                <c:pt idx="89">
                  <c:v>39537</c:v>
                </c:pt>
                <c:pt idx="90">
                  <c:v>39538</c:v>
                </c:pt>
                <c:pt idx="91">
                  <c:v>39539</c:v>
                </c:pt>
                <c:pt idx="92">
                  <c:v>39540</c:v>
                </c:pt>
                <c:pt idx="93">
                  <c:v>39541</c:v>
                </c:pt>
                <c:pt idx="94">
                  <c:v>39542</c:v>
                </c:pt>
                <c:pt idx="95">
                  <c:v>39543</c:v>
                </c:pt>
                <c:pt idx="96">
                  <c:v>39544</c:v>
                </c:pt>
                <c:pt idx="97">
                  <c:v>39545</c:v>
                </c:pt>
                <c:pt idx="98">
                  <c:v>39546</c:v>
                </c:pt>
                <c:pt idx="99">
                  <c:v>39547</c:v>
                </c:pt>
                <c:pt idx="100">
                  <c:v>39548</c:v>
                </c:pt>
                <c:pt idx="101">
                  <c:v>39549</c:v>
                </c:pt>
                <c:pt idx="102">
                  <c:v>39550</c:v>
                </c:pt>
                <c:pt idx="103">
                  <c:v>39551</c:v>
                </c:pt>
                <c:pt idx="104">
                  <c:v>39552</c:v>
                </c:pt>
                <c:pt idx="105">
                  <c:v>39553</c:v>
                </c:pt>
                <c:pt idx="106">
                  <c:v>39554</c:v>
                </c:pt>
                <c:pt idx="107">
                  <c:v>39555</c:v>
                </c:pt>
                <c:pt idx="108">
                  <c:v>39556</c:v>
                </c:pt>
                <c:pt idx="109">
                  <c:v>39557</c:v>
                </c:pt>
                <c:pt idx="110">
                  <c:v>39558</c:v>
                </c:pt>
                <c:pt idx="111">
                  <c:v>39559</c:v>
                </c:pt>
                <c:pt idx="112">
                  <c:v>39560</c:v>
                </c:pt>
                <c:pt idx="113">
                  <c:v>39561</c:v>
                </c:pt>
                <c:pt idx="114">
                  <c:v>39562</c:v>
                </c:pt>
                <c:pt idx="115">
                  <c:v>39563</c:v>
                </c:pt>
                <c:pt idx="116">
                  <c:v>39564</c:v>
                </c:pt>
                <c:pt idx="117">
                  <c:v>39565</c:v>
                </c:pt>
                <c:pt idx="118">
                  <c:v>39566</c:v>
                </c:pt>
                <c:pt idx="119">
                  <c:v>39567</c:v>
                </c:pt>
                <c:pt idx="120">
                  <c:v>39568</c:v>
                </c:pt>
                <c:pt idx="121">
                  <c:v>39569</c:v>
                </c:pt>
                <c:pt idx="122">
                  <c:v>39570</c:v>
                </c:pt>
                <c:pt idx="123">
                  <c:v>39571</c:v>
                </c:pt>
                <c:pt idx="124">
                  <c:v>39572</c:v>
                </c:pt>
                <c:pt idx="125">
                  <c:v>39573</c:v>
                </c:pt>
                <c:pt idx="126">
                  <c:v>39574</c:v>
                </c:pt>
                <c:pt idx="127">
                  <c:v>39575</c:v>
                </c:pt>
                <c:pt idx="128">
                  <c:v>39576</c:v>
                </c:pt>
                <c:pt idx="129">
                  <c:v>39577</c:v>
                </c:pt>
                <c:pt idx="130">
                  <c:v>39578</c:v>
                </c:pt>
                <c:pt idx="131">
                  <c:v>39579</c:v>
                </c:pt>
                <c:pt idx="132">
                  <c:v>39580</c:v>
                </c:pt>
                <c:pt idx="133">
                  <c:v>39581</c:v>
                </c:pt>
                <c:pt idx="134">
                  <c:v>39582</c:v>
                </c:pt>
                <c:pt idx="135">
                  <c:v>39583</c:v>
                </c:pt>
                <c:pt idx="136">
                  <c:v>39584</c:v>
                </c:pt>
                <c:pt idx="137">
                  <c:v>39585</c:v>
                </c:pt>
                <c:pt idx="138">
                  <c:v>39586</c:v>
                </c:pt>
                <c:pt idx="139">
                  <c:v>39587</c:v>
                </c:pt>
                <c:pt idx="140">
                  <c:v>39588</c:v>
                </c:pt>
                <c:pt idx="141">
                  <c:v>39589</c:v>
                </c:pt>
                <c:pt idx="142">
                  <c:v>39590</c:v>
                </c:pt>
                <c:pt idx="143">
                  <c:v>39591</c:v>
                </c:pt>
                <c:pt idx="144">
                  <c:v>39592</c:v>
                </c:pt>
                <c:pt idx="145">
                  <c:v>39593</c:v>
                </c:pt>
                <c:pt idx="146">
                  <c:v>39594</c:v>
                </c:pt>
                <c:pt idx="147">
                  <c:v>39595</c:v>
                </c:pt>
                <c:pt idx="148">
                  <c:v>39596</c:v>
                </c:pt>
                <c:pt idx="149">
                  <c:v>39597</c:v>
                </c:pt>
                <c:pt idx="150">
                  <c:v>39598</c:v>
                </c:pt>
                <c:pt idx="151">
                  <c:v>39599</c:v>
                </c:pt>
                <c:pt idx="152">
                  <c:v>39600</c:v>
                </c:pt>
                <c:pt idx="153">
                  <c:v>39601</c:v>
                </c:pt>
                <c:pt idx="154">
                  <c:v>39602</c:v>
                </c:pt>
                <c:pt idx="155">
                  <c:v>39603</c:v>
                </c:pt>
                <c:pt idx="156">
                  <c:v>39604</c:v>
                </c:pt>
                <c:pt idx="157">
                  <c:v>39605</c:v>
                </c:pt>
                <c:pt idx="158">
                  <c:v>39606</c:v>
                </c:pt>
                <c:pt idx="159">
                  <c:v>39607</c:v>
                </c:pt>
                <c:pt idx="160">
                  <c:v>39608</c:v>
                </c:pt>
                <c:pt idx="161">
                  <c:v>39609</c:v>
                </c:pt>
                <c:pt idx="162">
                  <c:v>39610</c:v>
                </c:pt>
                <c:pt idx="163">
                  <c:v>39611</c:v>
                </c:pt>
                <c:pt idx="164">
                  <c:v>39612</c:v>
                </c:pt>
                <c:pt idx="165">
                  <c:v>39613</c:v>
                </c:pt>
                <c:pt idx="166">
                  <c:v>39614</c:v>
                </c:pt>
                <c:pt idx="167">
                  <c:v>39615</c:v>
                </c:pt>
                <c:pt idx="168">
                  <c:v>39616</c:v>
                </c:pt>
                <c:pt idx="169">
                  <c:v>39617</c:v>
                </c:pt>
                <c:pt idx="170">
                  <c:v>39618</c:v>
                </c:pt>
                <c:pt idx="171">
                  <c:v>39619</c:v>
                </c:pt>
                <c:pt idx="172">
                  <c:v>39620</c:v>
                </c:pt>
                <c:pt idx="173">
                  <c:v>39621</c:v>
                </c:pt>
                <c:pt idx="174">
                  <c:v>39622</c:v>
                </c:pt>
                <c:pt idx="175">
                  <c:v>39623</c:v>
                </c:pt>
                <c:pt idx="176">
                  <c:v>39624</c:v>
                </c:pt>
                <c:pt idx="177">
                  <c:v>39625</c:v>
                </c:pt>
                <c:pt idx="178">
                  <c:v>39626</c:v>
                </c:pt>
                <c:pt idx="179">
                  <c:v>39627</c:v>
                </c:pt>
                <c:pt idx="180">
                  <c:v>39628</c:v>
                </c:pt>
                <c:pt idx="181">
                  <c:v>39629</c:v>
                </c:pt>
                <c:pt idx="182">
                  <c:v>39630</c:v>
                </c:pt>
                <c:pt idx="183">
                  <c:v>39631</c:v>
                </c:pt>
                <c:pt idx="184">
                  <c:v>39632</c:v>
                </c:pt>
                <c:pt idx="185">
                  <c:v>39633</c:v>
                </c:pt>
                <c:pt idx="186">
                  <c:v>39634</c:v>
                </c:pt>
                <c:pt idx="187">
                  <c:v>39635</c:v>
                </c:pt>
                <c:pt idx="188">
                  <c:v>39636</c:v>
                </c:pt>
                <c:pt idx="189">
                  <c:v>39637</c:v>
                </c:pt>
                <c:pt idx="190">
                  <c:v>39638</c:v>
                </c:pt>
                <c:pt idx="191">
                  <c:v>39639</c:v>
                </c:pt>
                <c:pt idx="192">
                  <c:v>39640</c:v>
                </c:pt>
                <c:pt idx="193">
                  <c:v>39641</c:v>
                </c:pt>
                <c:pt idx="194">
                  <c:v>39642</c:v>
                </c:pt>
                <c:pt idx="195">
                  <c:v>39643</c:v>
                </c:pt>
                <c:pt idx="196">
                  <c:v>39644</c:v>
                </c:pt>
                <c:pt idx="197">
                  <c:v>39645</c:v>
                </c:pt>
                <c:pt idx="198">
                  <c:v>39646</c:v>
                </c:pt>
                <c:pt idx="199">
                  <c:v>39647</c:v>
                </c:pt>
                <c:pt idx="200">
                  <c:v>39648</c:v>
                </c:pt>
                <c:pt idx="201">
                  <c:v>39649</c:v>
                </c:pt>
                <c:pt idx="202">
                  <c:v>39650</c:v>
                </c:pt>
                <c:pt idx="203">
                  <c:v>39651</c:v>
                </c:pt>
                <c:pt idx="204">
                  <c:v>39652</c:v>
                </c:pt>
                <c:pt idx="205">
                  <c:v>39653</c:v>
                </c:pt>
                <c:pt idx="206">
                  <c:v>39654</c:v>
                </c:pt>
                <c:pt idx="207">
                  <c:v>39655</c:v>
                </c:pt>
                <c:pt idx="208">
                  <c:v>39656</c:v>
                </c:pt>
                <c:pt idx="209">
                  <c:v>39657</c:v>
                </c:pt>
                <c:pt idx="210">
                  <c:v>39658</c:v>
                </c:pt>
                <c:pt idx="211">
                  <c:v>39659</c:v>
                </c:pt>
                <c:pt idx="212">
                  <c:v>39660</c:v>
                </c:pt>
                <c:pt idx="213">
                  <c:v>39661</c:v>
                </c:pt>
                <c:pt idx="214">
                  <c:v>39662</c:v>
                </c:pt>
                <c:pt idx="215">
                  <c:v>39663</c:v>
                </c:pt>
                <c:pt idx="216">
                  <c:v>39664</c:v>
                </c:pt>
                <c:pt idx="217">
                  <c:v>39665</c:v>
                </c:pt>
                <c:pt idx="218">
                  <c:v>39666</c:v>
                </c:pt>
                <c:pt idx="219">
                  <c:v>39667</c:v>
                </c:pt>
                <c:pt idx="220">
                  <c:v>39668</c:v>
                </c:pt>
                <c:pt idx="221">
                  <c:v>39669</c:v>
                </c:pt>
                <c:pt idx="222">
                  <c:v>39670</c:v>
                </c:pt>
                <c:pt idx="223">
                  <c:v>39671</c:v>
                </c:pt>
                <c:pt idx="224">
                  <c:v>39672</c:v>
                </c:pt>
                <c:pt idx="225">
                  <c:v>39673</c:v>
                </c:pt>
                <c:pt idx="226">
                  <c:v>39674</c:v>
                </c:pt>
                <c:pt idx="227">
                  <c:v>39675</c:v>
                </c:pt>
                <c:pt idx="228">
                  <c:v>39676</c:v>
                </c:pt>
                <c:pt idx="229">
                  <c:v>39677</c:v>
                </c:pt>
                <c:pt idx="230">
                  <c:v>39678</c:v>
                </c:pt>
                <c:pt idx="231">
                  <c:v>39679</c:v>
                </c:pt>
                <c:pt idx="232">
                  <c:v>39680</c:v>
                </c:pt>
                <c:pt idx="233">
                  <c:v>39681</c:v>
                </c:pt>
                <c:pt idx="234">
                  <c:v>39682</c:v>
                </c:pt>
                <c:pt idx="235">
                  <c:v>39683</c:v>
                </c:pt>
                <c:pt idx="236">
                  <c:v>39684</c:v>
                </c:pt>
                <c:pt idx="237">
                  <c:v>39685</c:v>
                </c:pt>
                <c:pt idx="238">
                  <c:v>39686</c:v>
                </c:pt>
                <c:pt idx="239">
                  <c:v>39687</c:v>
                </c:pt>
                <c:pt idx="240">
                  <c:v>39688</c:v>
                </c:pt>
                <c:pt idx="241">
                  <c:v>39689</c:v>
                </c:pt>
                <c:pt idx="242">
                  <c:v>39690</c:v>
                </c:pt>
                <c:pt idx="243">
                  <c:v>39691</c:v>
                </c:pt>
                <c:pt idx="244">
                  <c:v>39692</c:v>
                </c:pt>
                <c:pt idx="245">
                  <c:v>39693</c:v>
                </c:pt>
                <c:pt idx="246">
                  <c:v>39694</c:v>
                </c:pt>
                <c:pt idx="247">
                  <c:v>39695</c:v>
                </c:pt>
                <c:pt idx="248">
                  <c:v>39696</c:v>
                </c:pt>
                <c:pt idx="249">
                  <c:v>39697</c:v>
                </c:pt>
                <c:pt idx="250">
                  <c:v>39698</c:v>
                </c:pt>
                <c:pt idx="251">
                  <c:v>39699</c:v>
                </c:pt>
                <c:pt idx="252">
                  <c:v>39700</c:v>
                </c:pt>
                <c:pt idx="253">
                  <c:v>39701</c:v>
                </c:pt>
                <c:pt idx="254">
                  <c:v>39702</c:v>
                </c:pt>
                <c:pt idx="255">
                  <c:v>39703</c:v>
                </c:pt>
                <c:pt idx="256">
                  <c:v>39704</c:v>
                </c:pt>
                <c:pt idx="257">
                  <c:v>39705</c:v>
                </c:pt>
                <c:pt idx="258">
                  <c:v>39706</c:v>
                </c:pt>
                <c:pt idx="259">
                  <c:v>39707</c:v>
                </c:pt>
                <c:pt idx="260">
                  <c:v>39708</c:v>
                </c:pt>
                <c:pt idx="261">
                  <c:v>39709</c:v>
                </c:pt>
                <c:pt idx="262">
                  <c:v>39710</c:v>
                </c:pt>
                <c:pt idx="263">
                  <c:v>39711</c:v>
                </c:pt>
                <c:pt idx="264">
                  <c:v>39712</c:v>
                </c:pt>
                <c:pt idx="265">
                  <c:v>39713</c:v>
                </c:pt>
                <c:pt idx="266">
                  <c:v>39714</c:v>
                </c:pt>
                <c:pt idx="267">
                  <c:v>39715</c:v>
                </c:pt>
                <c:pt idx="268">
                  <c:v>39716</c:v>
                </c:pt>
                <c:pt idx="269">
                  <c:v>39717</c:v>
                </c:pt>
                <c:pt idx="270">
                  <c:v>39718</c:v>
                </c:pt>
                <c:pt idx="271">
                  <c:v>39719</c:v>
                </c:pt>
                <c:pt idx="272">
                  <c:v>39720</c:v>
                </c:pt>
                <c:pt idx="273">
                  <c:v>39721</c:v>
                </c:pt>
                <c:pt idx="274">
                  <c:v>39722</c:v>
                </c:pt>
                <c:pt idx="275">
                  <c:v>39723</c:v>
                </c:pt>
                <c:pt idx="276">
                  <c:v>39724</c:v>
                </c:pt>
                <c:pt idx="277">
                  <c:v>39725</c:v>
                </c:pt>
                <c:pt idx="278">
                  <c:v>39726</c:v>
                </c:pt>
                <c:pt idx="279">
                  <c:v>39727</c:v>
                </c:pt>
                <c:pt idx="280">
                  <c:v>39728</c:v>
                </c:pt>
                <c:pt idx="281">
                  <c:v>39729</c:v>
                </c:pt>
                <c:pt idx="282">
                  <c:v>39730</c:v>
                </c:pt>
                <c:pt idx="283">
                  <c:v>39731</c:v>
                </c:pt>
                <c:pt idx="284">
                  <c:v>39732</c:v>
                </c:pt>
                <c:pt idx="285">
                  <c:v>39733</c:v>
                </c:pt>
                <c:pt idx="286">
                  <c:v>39734</c:v>
                </c:pt>
                <c:pt idx="287">
                  <c:v>39735</c:v>
                </c:pt>
                <c:pt idx="288">
                  <c:v>39736</c:v>
                </c:pt>
                <c:pt idx="289">
                  <c:v>39737</c:v>
                </c:pt>
                <c:pt idx="290">
                  <c:v>39738</c:v>
                </c:pt>
                <c:pt idx="291">
                  <c:v>39739</c:v>
                </c:pt>
                <c:pt idx="292">
                  <c:v>39740</c:v>
                </c:pt>
                <c:pt idx="293">
                  <c:v>39741</c:v>
                </c:pt>
                <c:pt idx="294">
                  <c:v>39742</c:v>
                </c:pt>
                <c:pt idx="295">
                  <c:v>39743</c:v>
                </c:pt>
                <c:pt idx="296">
                  <c:v>39744</c:v>
                </c:pt>
                <c:pt idx="297">
                  <c:v>39745</c:v>
                </c:pt>
                <c:pt idx="298">
                  <c:v>39746</c:v>
                </c:pt>
                <c:pt idx="299">
                  <c:v>39747</c:v>
                </c:pt>
                <c:pt idx="300">
                  <c:v>39748</c:v>
                </c:pt>
                <c:pt idx="301">
                  <c:v>39749</c:v>
                </c:pt>
                <c:pt idx="302">
                  <c:v>39750</c:v>
                </c:pt>
                <c:pt idx="303">
                  <c:v>39751</c:v>
                </c:pt>
                <c:pt idx="304">
                  <c:v>39752</c:v>
                </c:pt>
                <c:pt idx="305">
                  <c:v>39753</c:v>
                </c:pt>
                <c:pt idx="306">
                  <c:v>39754</c:v>
                </c:pt>
                <c:pt idx="307">
                  <c:v>39755</c:v>
                </c:pt>
                <c:pt idx="308">
                  <c:v>39756</c:v>
                </c:pt>
                <c:pt idx="309">
                  <c:v>39757</c:v>
                </c:pt>
                <c:pt idx="310">
                  <c:v>39758</c:v>
                </c:pt>
                <c:pt idx="311">
                  <c:v>39759</c:v>
                </c:pt>
                <c:pt idx="312">
                  <c:v>39760</c:v>
                </c:pt>
                <c:pt idx="313">
                  <c:v>39761</c:v>
                </c:pt>
                <c:pt idx="314">
                  <c:v>39762</c:v>
                </c:pt>
                <c:pt idx="315">
                  <c:v>39763</c:v>
                </c:pt>
                <c:pt idx="316">
                  <c:v>39764</c:v>
                </c:pt>
                <c:pt idx="317">
                  <c:v>39765</c:v>
                </c:pt>
                <c:pt idx="318">
                  <c:v>39766</c:v>
                </c:pt>
                <c:pt idx="319">
                  <c:v>39767</c:v>
                </c:pt>
                <c:pt idx="320">
                  <c:v>39768</c:v>
                </c:pt>
                <c:pt idx="321">
                  <c:v>39769</c:v>
                </c:pt>
                <c:pt idx="322">
                  <c:v>39770</c:v>
                </c:pt>
                <c:pt idx="323">
                  <c:v>39771</c:v>
                </c:pt>
                <c:pt idx="324">
                  <c:v>39772</c:v>
                </c:pt>
                <c:pt idx="325">
                  <c:v>39773</c:v>
                </c:pt>
                <c:pt idx="326">
                  <c:v>39774</c:v>
                </c:pt>
                <c:pt idx="327">
                  <c:v>39775</c:v>
                </c:pt>
                <c:pt idx="328">
                  <c:v>39776</c:v>
                </c:pt>
                <c:pt idx="329">
                  <c:v>39777</c:v>
                </c:pt>
                <c:pt idx="330">
                  <c:v>39778</c:v>
                </c:pt>
                <c:pt idx="331">
                  <c:v>39779</c:v>
                </c:pt>
                <c:pt idx="332">
                  <c:v>39780</c:v>
                </c:pt>
                <c:pt idx="333">
                  <c:v>39781</c:v>
                </c:pt>
                <c:pt idx="334">
                  <c:v>39782</c:v>
                </c:pt>
                <c:pt idx="335">
                  <c:v>39783</c:v>
                </c:pt>
                <c:pt idx="336">
                  <c:v>39784</c:v>
                </c:pt>
                <c:pt idx="337">
                  <c:v>39785</c:v>
                </c:pt>
                <c:pt idx="338">
                  <c:v>39786</c:v>
                </c:pt>
                <c:pt idx="339">
                  <c:v>39787</c:v>
                </c:pt>
                <c:pt idx="340">
                  <c:v>39788</c:v>
                </c:pt>
                <c:pt idx="341">
                  <c:v>39789</c:v>
                </c:pt>
                <c:pt idx="342">
                  <c:v>39790</c:v>
                </c:pt>
                <c:pt idx="343">
                  <c:v>39791</c:v>
                </c:pt>
                <c:pt idx="344">
                  <c:v>39792</c:v>
                </c:pt>
                <c:pt idx="345">
                  <c:v>39793</c:v>
                </c:pt>
                <c:pt idx="346">
                  <c:v>39794</c:v>
                </c:pt>
                <c:pt idx="347">
                  <c:v>39795</c:v>
                </c:pt>
                <c:pt idx="348">
                  <c:v>39796</c:v>
                </c:pt>
                <c:pt idx="349">
                  <c:v>39797</c:v>
                </c:pt>
                <c:pt idx="350">
                  <c:v>39798</c:v>
                </c:pt>
                <c:pt idx="351">
                  <c:v>39799</c:v>
                </c:pt>
                <c:pt idx="352">
                  <c:v>39800</c:v>
                </c:pt>
                <c:pt idx="353">
                  <c:v>39801</c:v>
                </c:pt>
                <c:pt idx="354">
                  <c:v>39802</c:v>
                </c:pt>
                <c:pt idx="355">
                  <c:v>39803</c:v>
                </c:pt>
                <c:pt idx="356">
                  <c:v>39804</c:v>
                </c:pt>
                <c:pt idx="357">
                  <c:v>39805</c:v>
                </c:pt>
                <c:pt idx="358">
                  <c:v>39806</c:v>
                </c:pt>
                <c:pt idx="359">
                  <c:v>39807</c:v>
                </c:pt>
                <c:pt idx="360">
                  <c:v>39808</c:v>
                </c:pt>
                <c:pt idx="361">
                  <c:v>39809</c:v>
                </c:pt>
                <c:pt idx="362">
                  <c:v>39810</c:v>
                </c:pt>
                <c:pt idx="363">
                  <c:v>39811</c:v>
                </c:pt>
                <c:pt idx="364">
                  <c:v>39812</c:v>
                </c:pt>
                <c:pt idx="365">
                  <c:v>39813</c:v>
                </c:pt>
              </c:numCache>
            </c:numRef>
          </c:cat>
          <c:val>
            <c:numRef>
              <c:f>state_daily_series_16jan2012!$F$4:$F$369</c:f>
              <c:numCache>
                <c:formatCode>General</c:formatCode>
                <c:ptCount val="366"/>
                <c:pt idx="0">
                  <c:v>7.7128092789999743</c:v>
                </c:pt>
                <c:pt idx="1">
                  <c:v>7.7128092789999743</c:v>
                </c:pt>
                <c:pt idx="2">
                  <c:v>7.7128092789999743</c:v>
                </c:pt>
                <c:pt idx="3">
                  <c:v>7.7128092789999743</c:v>
                </c:pt>
                <c:pt idx="4">
                  <c:v>7.7128092789999743</c:v>
                </c:pt>
                <c:pt idx="5">
                  <c:v>7.7128092789999743</c:v>
                </c:pt>
                <c:pt idx="6">
                  <c:v>7.7128092789999743</c:v>
                </c:pt>
                <c:pt idx="7">
                  <c:v>7.7128092789999743</c:v>
                </c:pt>
                <c:pt idx="8">
                  <c:v>7.7128092789999743</c:v>
                </c:pt>
                <c:pt idx="9">
                  <c:v>7.7128092789999743</c:v>
                </c:pt>
                <c:pt idx="10">
                  <c:v>7.7128092789999743</c:v>
                </c:pt>
                <c:pt idx="11">
                  <c:v>7.7128092789999743</c:v>
                </c:pt>
                <c:pt idx="12">
                  <c:v>7.7128092789999743</c:v>
                </c:pt>
                <c:pt idx="13">
                  <c:v>7.7128092789999743</c:v>
                </c:pt>
                <c:pt idx="14">
                  <c:v>7.7128092789999743</c:v>
                </c:pt>
                <c:pt idx="15">
                  <c:v>7.7128092789999743</c:v>
                </c:pt>
                <c:pt idx="16">
                  <c:v>7.7128092789999743</c:v>
                </c:pt>
                <c:pt idx="17">
                  <c:v>7.7128092789999743</c:v>
                </c:pt>
                <c:pt idx="18">
                  <c:v>7.7128092789999743</c:v>
                </c:pt>
                <c:pt idx="19">
                  <c:v>7.7128092789999743</c:v>
                </c:pt>
                <c:pt idx="20">
                  <c:v>7.7128092789999743</c:v>
                </c:pt>
                <c:pt idx="21">
                  <c:v>7.7128092789999743</c:v>
                </c:pt>
                <c:pt idx="22">
                  <c:v>7.7128092789999743</c:v>
                </c:pt>
                <c:pt idx="23">
                  <c:v>7.7128092789999743</c:v>
                </c:pt>
                <c:pt idx="24">
                  <c:v>7.7128092789999743</c:v>
                </c:pt>
                <c:pt idx="25">
                  <c:v>7.7128092789999743</c:v>
                </c:pt>
                <c:pt idx="26">
                  <c:v>7.7128092789999743</c:v>
                </c:pt>
                <c:pt idx="27">
                  <c:v>7.7128092789999743</c:v>
                </c:pt>
                <c:pt idx="28">
                  <c:v>7.7128092789999743</c:v>
                </c:pt>
                <c:pt idx="29">
                  <c:v>7.7128092789999743</c:v>
                </c:pt>
                <c:pt idx="30">
                  <c:v>7.7128092789999743</c:v>
                </c:pt>
                <c:pt idx="31">
                  <c:v>7.7128092789999743</c:v>
                </c:pt>
                <c:pt idx="32">
                  <c:v>7.7128092789999743</c:v>
                </c:pt>
                <c:pt idx="33">
                  <c:v>7.7128092789999743</c:v>
                </c:pt>
                <c:pt idx="34">
                  <c:v>7.7128092789999743</c:v>
                </c:pt>
                <c:pt idx="35">
                  <c:v>7.7128092789999743</c:v>
                </c:pt>
                <c:pt idx="36">
                  <c:v>7.7128092789999743</c:v>
                </c:pt>
                <c:pt idx="37">
                  <c:v>7.7128092789999743</c:v>
                </c:pt>
                <c:pt idx="38">
                  <c:v>7.7128092789999743</c:v>
                </c:pt>
                <c:pt idx="39">
                  <c:v>7.7128092789999743</c:v>
                </c:pt>
                <c:pt idx="40">
                  <c:v>7.7128092789999743</c:v>
                </c:pt>
                <c:pt idx="41">
                  <c:v>7.7128092789999743</c:v>
                </c:pt>
                <c:pt idx="42">
                  <c:v>7.7128092789999743</c:v>
                </c:pt>
                <c:pt idx="43">
                  <c:v>7.7128092789999743</c:v>
                </c:pt>
                <c:pt idx="44">
                  <c:v>7.7128092789999743</c:v>
                </c:pt>
                <c:pt idx="45">
                  <c:v>7.7128092789999743</c:v>
                </c:pt>
                <c:pt idx="46">
                  <c:v>7.7128092789999743</c:v>
                </c:pt>
                <c:pt idx="47">
                  <c:v>7.7128092789999743</c:v>
                </c:pt>
                <c:pt idx="48">
                  <c:v>7.7128092789999743</c:v>
                </c:pt>
                <c:pt idx="49">
                  <c:v>7.7128092789999743</c:v>
                </c:pt>
                <c:pt idx="50">
                  <c:v>7.7128092789999743</c:v>
                </c:pt>
                <c:pt idx="51">
                  <c:v>7.7128092789999743</c:v>
                </c:pt>
                <c:pt idx="52">
                  <c:v>7.7128092789999743</c:v>
                </c:pt>
                <c:pt idx="53">
                  <c:v>7.7128092789999743</c:v>
                </c:pt>
                <c:pt idx="54">
                  <c:v>7.7128092789999743</c:v>
                </c:pt>
                <c:pt idx="55">
                  <c:v>7.7128092789999743</c:v>
                </c:pt>
                <c:pt idx="56">
                  <c:v>7.7128092789999743</c:v>
                </c:pt>
                <c:pt idx="57">
                  <c:v>7.7128092789999743</c:v>
                </c:pt>
                <c:pt idx="58">
                  <c:v>7.7128092789999743</c:v>
                </c:pt>
                <c:pt idx="59">
                  <c:v>7.7128092789999743</c:v>
                </c:pt>
                <c:pt idx="60">
                  <c:v>2.9755212920000012</c:v>
                </c:pt>
                <c:pt idx="61">
                  <c:v>2.9755212920000012</c:v>
                </c:pt>
                <c:pt idx="62">
                  <c:v>2.9755212920000012</c:v>
                </c:pt>
                <c:pt idx="63">
                  <c:v>2.9755212920000012</c:v>
                </c:pt>
                <c:pt idx="64">
                  <c:v>2.9755212920000012</c:v>
                </c:pt>
                <c:pt idx="65">
                  <c:v>2.9755212920000012</c:v>
                </c:pt>
                <c:pt idx="66">
                  <c:v>2.9755212920000012</c:v>
                </c:pt>
                <c:pt idx="67">
                  <c:v>2.9755212920000012</c:v>
                </c:pt>
                <c:pt idx="68">
                  <c:v>2.9755212920000012</c:v>
                </c:pt>
                <c:pt idx="69">
                  <c:v>2.9755212920000012</c:v>
                </c:pt>
                <c:pt idx="70">
                  <c:v>2.9755212920000012</c:v>
                </c:pt>
                <c:pt idx="71">
                  <c:v>2.9755212920000012</c:v>
                </c:pt>
                <c:pt idx="72">
                  <c:v>2.9755212920000012</c:v>
                </c:pt>
                <c:pt idx="73">
                  <c:v>2.9755212920000012</c:v>
                </c:pt>
                <c:pt idx="74">
                  <c:v>2.9755212920000012</c:v>
                </c:pt>
                <c:pt idx="75">
                  <c:v>2.9755212920000012</c:v>
                </c:pt>
                <c:pt idx="76">
                  <c:v>2.9755212920000012</c:v>
                </c:pt>
                <c:pt idx="77">
                  <c:v>2.9755212920000012</c:v>
                </c:pt>
                <c:pt idx="78">
                  <c:v>2.9755212920000012</c:v>
                </c:pt>
                <c:pt idx="79">
                  <c:v>2.9755212920000012</c:v>
                </c:pt>
                <c:pt idx="80">
                  <c:v>2.9755212920000012</c:v>
                </c:pt>
                <c:pt idx="81">
                  <c:v>2.9755212920000012</c:v>
                </c:pt>
                <c:pt idx="82">
                  <c:v>2.9755212920000012</c:v>
                </c:pt>
                <c:pt idx="83">
                  <c:v>2.9755212920000012</c:v>
                </c:pt>
                <c:pt idx="84">
                  <c:v>2.9755212920000012</c:v>
                </c:pt>
                <c:pt idx="85">
                  <c:v>2.9755212920000012</c:v>
                </c:pt>
                <c:pt idx="86">
                  <c:v>2.9755212920000012</c:v>
                </c:pt>
                <c:pt idx="87">
                  <c:v>2.9755212920000012</c:v>
                </c:pt>
                <c:pt idx="88">
                  <c:v>2.9755212920000012</c:v>
                </c:pt>
                <c:pt idx="89">
                  <c:v>2.9755212920000012</c:v>
                </c:pt>
                <c:pt idx="90">
                  <c:v>2.9755212920000012</c:v>
                </c:pt>
                <c:pt idx="91">
                  <c:v>2.9755212920000012</c:v>
                </c:pt>
                <c:pt idx="92">
                  <c:v>2.9755212920000012</c:v>
                </c:pt>
                <c:pt idx="93">
                  <c:v>2.9755212920000012</c:v>
                </c:pt>
                <c:pt idx="94">
                  <c:v>2.9755212920000012</c:v>
                </c:pt>
                <c:pt idx="95">
                  <c:v>2.9755212920000012</c:v>
                </c:pt>
                <c:pt idx="96">
                  <c:v>2.9755212920000012</c:v>
                </c:pt>
                <c:pt idx="97">
                  <c:v>2.9755212920000012</c:v>
                </c:pt>
                <c:pt idx="98">
                  <c:v>2.9755212920000012</c:v>
                </c:pt>
                <c:pt idx="99">
                  <c:v>2.9755212920000012</c:v>
                </c:pt>
                <c:pt idx="100">
                  <c:v>2.9755212920000012</c:v>
                </c:pt>
                <c:pt idx="101">
                  <c:v>2.9755212920000012</c:v>
                </c:pt>
                <c:pt idx="102">
                  <c:v>2.9755212920000012</c:v>
                </c:pt>
                <c:pt idx="103">
                  <c:v>2.9755212920000012</c:v>
                </c:pt>
                <c:pt idx="104">
                  <c:v>2.9755212920000012</c:v>
                </c:pt>
                <c:pt idx="105">
                  <c:v>2.9755212920000012</c:v>
                </c:pt>
                <c:pt idx="106">
                  <c:v>2.9755212920000012</c:v>
                </c:pt>
                <c:pt idx="107">
                  <c:v>2.9755212920000012</c:v>
                </c:pt>
                <c:pt idx="108">
                  <c:v>2.9755212920000012</c:v>
                </c:pt>
                <c:pt idx="109">
                  <c:v>2.9755212920000012</c:v>
                </c:pt>
                <c:pt idx="110">
                  <c:v>2.9755212920000012</c:v>
                </c:pt>
                <c:pt idx="111">
                  <c:v>2.9755212920000012</c:v>
                </c:pt>
                <c:pt idx="112">
                  <c:v>2.9755212920000012</c:v>
                </c:pt>
                <c:pt idx="113">
                  <c:v>2.9755212920000012</c:v>
                </c:pt>
                <c:pt idx="114">
                  <c:v>2.9755212920000012</c:v>
                </c:pt>
                <c:pt idx="115">
                  <c:v>2.9755212920000012</c:v>
                </c:pt>
                <c:pt idx="116">
                  <c:v>2.9755212920000012</c:v>
                </c:pt>
                <c:pt idx="117">
                  <c:v>2.9755212920000012</c:v>
                </c:pt>
                <c:pt idx="118">
                  <c:v>2.9755212920000012</c:v>
                </c:pt>
                <c:pt idx="119">
                  <c:v>2.9755212920000012</c:v>
                </c:pt>
                <c:pt idx="120">
                  <c:v>2.9755212920000012</c:v>
                </c:pt>
                <c:pt idx="121">
                  <c:v>2.9755212920000012</c:v>
                </c:pt>
                <c:pt idx="122">
                  <c:v>2.9755212920000012</c:v>
                </c:pt>
                <c:pt idx="123">
                  <c:v>2.9755212920000012</c:v>
                </c:pt>
                <c:pt idx="124">
                  <c:v>2.9755212920000012</c:v>
                </c:pt>
                <c:pt idx="125">
                  <c:v>2.9755212920000012</c:v>
                </c:pt>
                <c:pt idx="126">
                  <c:v>2.9755212920000012</c:v>
                </c:pt>
                <c:pt idx="127">
                  <c:v>2.9755212920000012</c:v>
                </c:pt>
                <c:pt idx="128">
                  <c:v>2.9755212920000012</c:v>
                </c:pt>
                <c:pt idx="129">
                  <c:v>2.9755212920000012</c:v>
                </c:pt>
                <c:pt idx="130">
                  <c:v>2.9755212920000012</c:v>
                </c:pt>
                <c:pt idx="131">
                  <c:v>2.9755212920000012</c:v>
                </c:pt>
                <c:pt idx="132">
                  <c:v>2.9755212920000012</c:v>
                </c:pt>
                <c:pt idx="133">
                  <c:v>2.9755212920000012</c:v>
                </c:pt>
                <c:pt idx="134">
                  <c:v>2.9755212920000012</c:v>
                </c:pt>
                <c:pt idx="135">
                  <c:v>2.9755212920000012</c:v>
                </c:pt>
                <c:pt idx="136">
                  <c:v>2.9755212920000012</c:v>
                </c:pt>
                <c:pt idx="137">
                  <c:v>2.9755212920000012</c:v>
                </c:pt>
                <c:pt idx="138">
                  <c:v>2.9755212920000012</c:v>
                </c:pt>
                <c:pt idx="139">
                  <c:v>2.9755212920000012</c:v>
                </c:pt>
                <c:pt idx="140">
                  <c:v>2.9755212920000012</c:v>
                </c:pt>
                <c:pt idx="141">
                  <c:v>2.9755212920000012</c:v>
                </c:pt>
                <c:pt idx="142">
                  <c:v>2.9755212920000012</c:v>
                </c:pt>
                <c:pt idx="143">
                  <c:v>2.9755212920000012</c:v>
                </c:pt>
                <c:pt idx="144">
                  <c:v>2.9755212920000012</c:v>
                </c:pt>
                <c:pt idx="145">
                  <c:v>2.9755212920000012</c:v>
                </c:pt>
                <c:pt idx="146">
                  <c:v>2.9755212920000012</c:v>
                </c:pt>
                <c:pt idx="147">
                  <c:v>2.9755212920000012</c:v>
                </c:pt>
                <c:pt idx="148">
                  <c:v>2.9755212920000012</c:v>
                </c:pt>
                <c:pt idx="149">
                  <c:v>2.9755212920000012</c:v>
                </c:pt>
                <c:pt idx="150">
                  <c:v>2.9755212920000012</c:v>
                </c:pt>
                <c:pt idx="151">
                  <c:v>2.9755212920000012</c:v>
                </c:pt>
                <c:pt idx="152">
                  <c:v>0.26791816050000122</c:v>
                </c:pt>
                <c:pt idx="153">
                  <c:v>0.26791816050000122</c:v>
                </c:pt>
                <c:pt idx="154">
                  <c:v>0.26791816050000122</c:v>
                </c:pt>
                <c:pt idx="155">
                  <c:v>0.26791816050000122</c:v>
                </c:pt>
                <c:pt idx="156">
                  <c:v>0.26791816050000122</c:v>
                </c:pt>
                <c:pt idx="157">
                  <c:v>0.26791816050000122</c:v>
                </c:pt>
                <c:pt idx="158">
                  <c:v>0.26791816050000122</c:v>
                </c:pt>
                <c:pt idx="159">
                  <c:v>0.26791816050000122</c:v>
                </c:pt>
                <c:pt idx="160">
                  <c:v>0.26791816050000122</c:v>
                </c:pt>
                <c:pt idx="161">
                  <c:v>0.26791816050000122</c:v>
                </c:pt>
                <c:pt idx="162">
                  <c:v>0.26791816050000122</c:v>
                </c:pt>
                <c:pt idx="163">
                  <c:v>0.26791816050000122</c:v>
                </c:pt>
                <c:pt idx="164">
                  <c:v>0.26791816050000122</c:v>
                </c:pt>
                <c:pt idx="165">
                  <c:v>0.26791816050000122</c:v>
                </c:pt>
                <c:pt idx="166">
                  <c:v>0.26791816050000122</c:v>
                </c:pt>
                <c:pt idx="167">
                  <c:v>0.26791816050000122</c:v>
                </c:pt>
                <c:pt idx="168">
                  <c:v>0.26791816050000122</c:v>
                </c:pt>
                <c:pt idx="169">
                  <c:v>0.26791816050000122</c:v>
                </c:pt>
                <c:pt idx="170">
                  <c:v>0.26791816050000122</c:v>
                </c:pt>
                <c:pt idx="171">
                  <c:v>0.26791816050000122</c:v>
                </c:pt>
                <c:pt idx="172">
                  <c:v>0.26791816050000122</c:v>
                </c:pt>
                <c:pt idx="173">
                  <c:v>0.26791816050000122</c:v>
                </c:pt>
                <c:pt idx="174">
                  <c:v>0.26791816050000122</c:v>
                </c:pt>
                <c:pt idx="175">
                  <c:v>0.26791816050000122</c:v>
                </c:pt>
                <c:pt idx="176">
                  <c:v>0.26791816050000122</c:v>
                </c:pt>
                <c:pt idx="177">
                  <c:v>0.26791816050000122</c:v>
                </c:pt>
                <c:pt idx="178">
                  <c:v>0.26791816050000122</c:v>
                </c:pt>
                <c:pt idx="179">
                  <c:v>0.26791816050000122</c:v>
                </c:pt>
                <c:pt idx="180">
                  <c:v>0.26791816050000122</c:v>
                </c:pt>
                <c:pt idx="181">
                  <c:v>0.26791816050000122</c:v>
                </c:pt>
                <c:pt idx="182">
                  <c:v>0.26791816050000122</c:v>
                </c:pt>
                <c:pt idx="183">
                  <c:v>0.26791816050000122</c:v>
                </c:pt>
                <c:pt idx="184">
                  <c:v>0.26791816050000122</c:v>
                </c:pt>
                <c:pt idx="185">
                  <c:v>0.26791816050000122</c:v>
                </c:pt>
                <c:pt idx="186">
                  <c:v>0.26791816050000122</c:v>
                </c:pt>
                <c:pt idx="187">
                  <c:v>0.26791816050000122</c:v>
                </c:pt>
                <c:pt idx="188">
                  <c:v>0.26791816050000122</c:v>
                </c:pt>
                <c:pt idx="189">
                  <c:v>0.26791816050000122</c:v>
                </c:pt>
                <c:pt idx="190">
                  <c:v>0.26791816050000122</c:v>
                </c:pt>
                <c:pt idx="191">
                  <c:v>0.26791816050000122</c:v>
                </c:pt>
                <c:pt idx="192">
                  <c:v>0.26791816050000122</c:v>
                </c:pt>
                <c:pt idx="193">
                  <c:v>0.26791816050000122</c:v>
                </c:pt>
                <c:pt idx="194">
                  <c:v>0.26791816050000122</c:v>
                </c:pt>
                <c:pt idx="195">
                  <c:v>0.26791816050000122</c:v>
                </c:pt>
                <c:pt idx="196">
                  <c:v>0.26791816050000122</c:v>
                </c:pt>
                <c:pt idx="197">
                  <c:v>0.26791816050000122</c:v>
                </c:pt>
                <c:pt idx="198">
                  <c:v>0.26791816050000122</c:v>
                </c:pt>
                <c:pt idx="199">
                  <c:v>0.26791816050000122</c:v>
                </c:pt>
                <c:pt idx="200">
                  <c:v>0.26791816050000122</c:v>
                </c:pt>
                <c:pt idx="201">
                  <c:v>0.26791816050000122</c:v>
                </c:pt>
                <c:pt idx="202">
                  <c:v>0.26791816050000122</c:v>
                </c:pt>
                <c:pt idx="203">
                  <c:v>0.26791816050000122</c:v>
                </c:pt>
                <c:pt idx="204">
                  <c:v>0.26791816050000122</c:v>
                </c:pt>
                <c:pt idx="205">
                  <c:v>0.26791816050000122</c:v>
                </c:pt>
                <c:pt idx="206">
                  <c:v>0.26791816050000122</c:v>
                </c:pt>
                <c:pt idx="207">
                  <c:v>0.26791816050000122</c:v>
                </c:pt>
                <c:pt idx="208">
                  <c:v>0.26791816050000122</c:v>
                </c:pt>
                <c:pt idx="209">
                  <c:v>0.26791816050000122</c:v>
                </c:pt>
                <c:pt idx="210">
                  <c:v>0.26791816050000122</c:v>
                </c:pt>
                <c:pt idx="211">
                  <c:v>0.26791816050000122</c:v>
                </c:pt>
                <c:pt idx="212">
                  <c:v>0.26791816050000122</c:v>
                </c:pt>
                <c:pt idx="213">
                  <c:v>0.26791816050000122</c:v>
                </c:pt>
                <c:pt idx="214">
                  <c:v>0.26791816050000122</c:v>
                </c:pt>
                <c:pt idx="215">
                  <c:v>0.26791816050000122</c:v>
                </c:pt>
                <c:pt idx="216">
                  <c:v>0.26791816050000122</c:v>
                </c:pt>
                <c:pt idx="217">
                  <c:v>0.26791816050000122</c:v>
                </c:pt>
                <c:pt idx="218">
                  <c:v>0.26791816050000122</c:v>
                </c:pt>
                <c:pt idx="219">
                  <c:v>0.26791816050000122</c:v>
                </c:pt>
                <c:pt idx="220">
                  <c:v>0.26791816050000122</c:v>
                </c:pt>
                <c:pt idx="221">
                  <c:v>0.26791816050000122</c:v>
                </c:pt>
                <c:pt idx="222">
                  <c:v>0.26791816050000122</c:v>
                </c:pt>
                <c:pt idx="223">
                  <c:v>0.26791816050000122</c:v>
                </c:pt>
                <c:pt idx="224">
                  <c:v>0.26791816050000122</c:v>
                </c:pt>
                <c:pt idx="225">
                  <c:v>0.26791816050000122</c:v>
                </c:pt>
                <c:pt idx="226">
                  <c:v>0.26791816050000122</c:v>
                </c:pt>
                <c:pt idx="227">
                  <c:v>0.26791816050000122</c:v>
                </c:pt>
                <c:pt idx="228">
                  <c:v>0.26791816050000122</c:v>
                </c:pt>
                <c:pt idx="229">
                  <c:v>0.26791816050000122</c:v>
                </c:pt>
                <c:pt idx="230">
                  <c:v>0.26791816050000122</c:v>
                </c:pt>
                <c:pt idx="231">
                  <c:v>0.26791816050000122</c:v>
                </c:pt>
                <c:pt idx="232">
                  <c:v>0.26791816050000122</c:v>
                </c:pt>
                <c:pt idx="233">
                  <c:v>0.26791816050000122</c:v>
                </c:pt>
                <c:pt idx="234">
                  <c:v>0.26791816050000122</c:v>
                </c:pt>
                <c:pt idx="235">
                  <c:v>0.26791816050000122</c:v>
                </c:pt>
                <c:pt idx="236">
                  <c:v>0.26791816050000122</c:v>
                </c:pt>
                <c:pt idx="237">
                  <c:v>0.26791816050000122</c:v>
                </c:pt>
                <c:pt idx="238">
                  <c:v>0.26791816050000122</c:v>
                </c:pt>
                <c:pt idx="239">
                  <c:v>0.26791816050000122</c:v>
                </c:pt>
                <c:pt idx="240">
                  <c:v>0.26791816050000122</c:v>
                </c:pt>
                <c:pt idx="241">
                  <c:v>0.26791816050000122</c:v>
                </c:pt>
                <c:pt idx="242">
                  <c:v>0.26791816050000122</c:v>
                </c:pt>
                <c:pt idx="243">
                  <c:v>0.26791816050000122</c:v>
                </c:pt>
                <c:pt idx="244">
                  <c:v>2.1700533485000002</c:v>
                </c:pt>
                <c:pt idx="245">
                  <c:v>2.5695827150000001</c:v>
                </c:pt>
                <c:pt idx="246">
                  <c:v>2.5695827150000001</c:v>
                </c:pt>
                <c:pt idx="247">
                  <c:v>2.5695827150000001</c:v>
                </c:pt>
                <c:pt idx="248">
                  <c:v>2.5695827150000001</c:v>
                </c:pt>
                <c:pt idx="249">
                  <c:v>2.5695827150000001</c:v>
                </c:pt>
                <c:pt idx="250">
                  <c:v>2.5695827150000001</c:v>
                </c:pt>
                <c:pt idx="251">
                  <c:v>2.5695827150000001</c:v>
                </c:pt>
                <c:pt idx="252">
                  <c:v>2.5695827150000001</c:v>
                </c:pt>
                <c:pt idx="253">
                  <c:v>2.5695827150000001</c:v>
                </c:pt>
                <c:pt idx="254">
                  <c:v>2.5695827150000001</c:v>
                </c:pt>
                <c:pt idx="255">
                  <c:v>2.5695827150000001</c:v>
                </c:pt>
                <c:pt idx="256">
                  <c:v>2.5695827150000001</c:v>
                </c:pt>
                <c:pt idx="257">
                  <c:v>2.5695827150000001</c:v>
                </c:pt>
                <c:pt idx="258">
                  <c:v>2.5695827150000001</c:v>
                </c:pt>
                <c:pt idx="259">
                  <c:v>2.5695827150000001</c:v>
                </c:pt>
                <c:pt idx="260">
                  <c:v>2.5695827150000001</c:v>
                </c:pt>
                <c:pt idx="261">
                  <c:v>2.5695827150000001</c:v>
                </c:pt>
                <c:pt idx="262">
                  <c:v>2.5695827150000001</c:v>
                </c:pt>
                <c:pt idx="263">
                  <c:v>2.5695827150000001</c:v>
                </c:pt>
                <c:pt idx="264">
                  <c:v>2.5695827150000001</c:v>
                </c:pt>
                <c:pt idx="265">
                  <c:v>2.5695827150000001</c:v>
                </c:pt>
                <c:pt idx="266">
                  <c:v>2.5695827150000001</c:v>
                </c:pt>
                <c:pt idx="267">
                  <c:v>2.5695827150000001</c:v>
                </c:pt>
                <c:pt idx="268">
                  <c:v>2.5695827150000001</c:v>
                </c:pt>
                <c:pt idx="269">
                  <c:v>2.5695827150000001</c:v>
                </c:pt>
                <c:pt idx="270">
                  <c:v>2.5695827150000001</c:v>
                </c:pt>
                <c:pt idx="271">
                  <c:v>2.5695827150000001</c:v>
                </c:pt>
                <c:pt idx="272">
                  <c:v>2.5695827150000001</c:v>
                </c:pt>
                <c:pt idx="273">
                  <c:v>2.5695827150000001</c:v>
                </c:pt>
                <c:pt idx="274">
                  <c:v>2.5695827150000001</c:v>
                </c:pt>
                <c:pt idx="275">
                  <c:v>2.5695827150000001</c:v>
                </c:pt>
                <c:pt idx="276">
                  <c:v>2.5695827150000001</c:v>
                </c:pt>
                <c:pt idx="277">
                  <c:v>2.5695827150000001</c:v>
                </c:pt>
                <c:pt idx="278">
                  <c:v>2.5695827150000001</c:v>
                </c:pt>
                <c:pt idx="279">
                  <c:v>2.5695827150000001</c:v>
                </c:pt>
                <c:pt idx="280">
                  <c:v>2.5695827150000001</c:v>
                </c:pt>
                <c:pt idx="281">
                  <c:v>2.5695827150000001</c:v>
                </c:pt>
                <c:pt idx="282">
                  <c:v>2.5695827150000001</c:v>
                </c:pt>
                <c:pt idx="283">
                  <c:v>2.5695827150000001</c:v>
                </c:pt>
                <c:pt idx="284">
                  <c:v>2.5695827150000001</c:v>
                </c:pt>
                <c:pt idx="285">
                  <c:v>2.5695827150000001</c:v>
                </c:pt>
                <c:pt idx="286">
                  <c:v>2.5695827150000001</c:v>
                </c:pt>
                <c:pt idx="287">
                  <c:v>2.5695827150000001</c:v>
                </c:pt>
                <c:pt idx="288">
                  <c:v>2.5695827150000001</c:v>
                </c:pt>
                <c:pt idx="289">
                  <c:v>2.5695827150000001</c:v>
                </c:pt>
                <c:pt idx="290">
                  <c:v>2.5695827150000001</c:v>
                </c:pt>
                <c:pt idx="291">
                  <c:v>2.5695827150000001</c:v>
                </c:pt>
                <c:pt idx="292">
                  <c:v>2.5695827150000001</c:v>
                </c:pt>
                <c:pt idx="293">
                  <c:v>2.5695827150000001</c:v>
                </c:pt>
                <c:pt idx="294">
                  <c:v>2.5695827150000001</c:v>
                </c:pt>
                <c:pt idx="295">
                  <c:v>2.5695827150000001</c:v>
                </c:pt>
                <c:pt idx="296">
                  <c:v>2.5695827150000001</c:v>
                </c:pt>
                <c:pt idx="297">
                  <c:v>2.5695827150000001</c:v>
                </c:pt>
                <c:pt idx="298">
                  <c:v>2.5695827150000001</c:v>
                </c:pt>
                <c:pt idx="299">
                  <c:v>2.5695827150000001</c:v>
                </c:pt>
                <c:pt idx="300">
                  <c:v>2.5695827150000001</c:v>
                </c:pt>
                <c:pt idx="301">
                  <c:v>2.5695827150000001</c:v>
                </c:pt>
                <c:pt idx="302">
                  <c:v>2.5695827150000001</c:v>
                </c:pt>
                <c:pt idx="303">
                  <c:v>2.5695827150000001</c:v>
                </c:pt>
                <c:pt idx="304">
                  <c:v>2.5695827150000001</c:v>
                </c:pt>
                <c:pt idx="305">
                  <c:v>2.5695827150000001</c:v>
                </c:pt>
                <c:pt idx="306">
                  <c:v>2.5695827150000001</c:v>
                </c:pt>
                <c:pt idx="307">
                  <c:v>2.5695827150000001</c:v>
                </c:pt>
                <c:pt idx="308">
                  <c:v>2.5695827150000001</c:v>
                </c:pt>
                <c:pt idx="309">
                  <c:v>2.5695827150000001</c:v>
                </c:pt>
                <c:pt idx="310">
                  <c:v>2.5695827150000001</c:v>
                </c:pt>
                <c:pt idx="311">
                  <c:v>2.5695827150000001</c:v>
                </c:pt>
                <c:pt idx="312">
                  <c:v>2.5695827150000001</c:v>
                </c:pt>
                <c:pt idx="313">
                  <c:v>2.5695827150000001</c:v>
                </c:pt>
                <c:pt idx="314">
                  <c:v>2.5695827150000001</c:v>
                </c:pt>
                <c:pt idx="315">
                  <c:v>2.5695827150000001</c:v>
                </c:pt>
                <c:pt idx="316">
                  <c:v>2.5695827150000001</c:v>
                </c:pt>
                <c:pt idx="317">
                  <c:v>2.5695827150000001</c:v>
                </c:pt>
                <c:pt idx="318">
                  <c:v>2.5695827150000001</c:v>
                </c:pt>
                <c:pt idx="319">
                  <c:v>2.5695827150000001</c:v>
                </c:pt>
                <c:pt idx="320">
                  <c:v>2.5695827150000001</c:v>
                </c:pt>
                <c:pt idx="321">
                  <c:v>2.5695827150000001</c:v>
                </c:pt>
                <c:pt idx="322">
                  <c:v>2.5695827150000001</c:v>
                </c:pt>
                <c:pt idx="323">
                  <c:v>2.5695827150000001</c:v>
                </c:pt>
                <c:pt idx="324">
                  <c:v>2.5695827150000001</c:v>
                </c:pt>
                <c:pt idx="325">
                  <c:v>2.5695827150000001</c:v>
                </c:pt>
                <c:pt idx="326">
                  <c:v>2.5695827150000001</c:v>
                </c:pt>
                <c:pt idx="327">
                  <c:v>2.5695827150000001</c:v>
                </c:pt>
                <c:pt idx="328">
                  <c:v>2.5695827150000001</c:v>
                </c:pt>
                <c:pt idx="329">
                  <c:v>2.5695827150000001</c:v>
                </c:pt>
                <c:pt idx="330">
                  <c:v>2.5695827150000001</c:v>
                </c:pt>
                <c:pt idx="331">
                  <c:v>2.5695827150000001</c:v>
                </c:pt>
                <c:pt idx="332">
                  <c:v>2.5695827150000001</c:v>
                </c:pt>
                <c:pt idx="333">
                  <c:v>2.5695827150000001</c:v>
                </c:pt>
                <c:pt idx="334">
                  <c:v>2.5695827150000001</c:v>
                </c:pt>
                <c:pt idx="335">
                  <c:v>7.7128092789999743</c:v>
                </c:pt>
                <c:pt idx="336">
                  <c:v>7.7128092789999743</c:v>
                </c:pt>
                <c:pt idx="337">
                  <c:v>7.7128092789999743</c:v>
                </c:pt>
                <c:pt idx="338">
                  <c:v>7.7128092789999743</c:v>
                </c:pt>
                <c:pt idx="339">
                  <c:v>7.7128092789999743</c:v>
                </c:pt>
                <c:pt idx="340">
                  <c:v>7.7128092789999743</c:v>
                </c:pt>
                <c:pt idx="341">
                  <c:v>7.7128092789999743</c:v>
                </c:pt>
                <c:pt idx="342">
                  <c:v>7.7128092789999743</c:v>
                </c:pt>
                <c:pt idx="343">
                  <c:v>7.7128092789999743</c:v>
                </c:pt>
                <c:pt idx="344">
                  <c:v>7.7128092789999743</c:v>
                </c:pt>
                <c:pt idx="345">
                  <c:v>7.7128092789999743</c:v>
                </c:pt>
                <c:pt idx="346">
                  <c:v>7.7128092789999743</c:v>
                </c:pt>
                <c:pt idx="347">
                  <c:v>7.7128092789999743</c:v>
                </c:pt>
                <c:pt idx="348">
                  <c:v>7.7128092789999743</c:v>
                </c:pt>
                <c:pt idx="349">
                  <c:v>7.7128092789999743</c:v>
                </c:pt>
                <c:pt idx="350">
                  <c:v>7.7128092789999743</c:v>
                </c:pt>
                <c:pt idx="351">
                  <c:v>7.7128092789999743</c:v>
                </c:pt>
                <c:pt idx="352">
                  <c:v>7.7128092789999743</c:v>
                </c:pt>
                <c:pt idx="353">
                  <c:v>7.7128092789999743</c:v>
                </c:pt>
                <c:pt idx="354">
                  <c:v>7.7128092789999743</c:v>
                </c:pt>
                <c:pt idx="355">
                  <c:v>7.7128092789999743</c:v>
                </c:pt>
                <c:pt idx="356">
                  <c:v>7.7128092789999743</c:v>
                </c:pt>
                <c:pt idx="357">
                  <c:v>7.7128092789999743</c:v>
                </c:pt>
                <c:pt idx="358">
                  <c:v>7.7128092789999743</c:v>
                </c:pt>
                <c:pt idx="359">
                  <c:v>7.7128092789999743</c:v>
                </c:pt>
                <c:pt idx="360">
                  <c:v>7.7128092789999743</c:v>
                </c:pt>
                <c:pt idx="361">
                  <c:v>7.7128092789999743</c:v>
                </c:pt>
                <c:pt idx="362">
                  <c:v>7.7128092789999743</c:v>
                </c:pt>
                <c:pt idx="363">
                  <c:v>7.7128092789999743</c:v>
                </c:pt>
                <c:pt idx="364">
                  <c:v>7.7128092789999743</c:v>
                </c:pt>
                <c:pt idx="365">
                  <c:v>7.7128092789999743</c:v>
                </c:pt>
              </c:numCache>
            </c:numRef>
          </c:val>
        </c:ser>
        <c:marker val="1"/>
        <c:axId val="63535744"/>
        <c:axId val="63541632"/>
      </c:lineChart>
      <c:dateAx>
        <c:axId val="63535744"/>
        <c:scaling>
          <c:orientation val="minMax"/>
        </c:scaling>
        <c:axPos val="b"/>
        <c:numFmt formatCode="m/d/yyyy" sourceLinked="1"/>
        <c:majorTickMark val="none"/>
        <c:tickLblPos val="nextTo"/>
        <c:crossAx val="63541632"/>
        <c:crosses val="autoZero"/>
        <c:auto val="1"/>
        <c:lblOffset val="100"/>
      </c:dateAx>
      <c:valAx>
        <c:axId val="6354163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PM2.5</a:t>
                </a:r>
                <a:r>
                  <a:rPr lang="en-US" baseline="0"/>
                  <a:t> (tons/day)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6353574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v>NEW</c:v>
          </c:tx>
          <c:marker>
            <c:symbol val="none"/>
          </c:marker>
          <c:val>
            <c:numRef>
              <c:f>'RWC diurnal'!$C$8:$Z$8</c:f>
              <c:numCache>
                <c:formatCode>General</c:formatCode>
                <c:ptCount val="24"/>
                <c:pt idx="0">
                  <c:v>3.2926544630055683E-2</c:v>
                </c:pt>
                <c:pt idx="1">
                  <c:v>3.2926544630055683E-2</c:v>
                </c:pt>
                <c:pt idx="2">
                  <c:v>3.2926544630055683E-2</c:v>
                </c:pt>
                <c:pt idx="3">
                  <c:v>3.2926544630055683E-2</c:v>
                </c:pt>
                <c:pt idx="4">
                  <c:v>3.2926544630055683E-2</c:v>
                </c:pt>
                <c:pt idx="5">
                  <c:v>2.6174519022373412E-2</c:v>
                </c:pt>
                <c:pt idx="6">
                  <c:v>2.6174519022373412E-2</c:v>
                </c:pt>
                <c:pt idx="7">
                  <c:v>2.6174519022373412E-2</c:v>
                </c:pt>
                <c:pt idx="8">
                  <c:v>2.6174519022373412E-2</c:v>
                </c:pt>
                <c:pt idx="9">
                  <c:v>2.6174519022373412E-2</c:v>
                </c:pt>
                <c:pt idx="10">
                  <c:v>2.6174519022373412E-2</c:v>
                </c:pt>
                <c:pt idx="11">
                  <c:v>8.7026107832349712E-3</c:v>
                </c:pt>
                <c:pt idx="12">
                  <c:v>8.7026107832349712E-3</c:v>
                </c:pt>
                <c:pt idx="13">
                  <c:v>8.7026107832349712E-3</c:v>
                </c:pt>
                <c:pt idx="14">
                  <c:v>8.7026107832349712E-3</c:v>
                </c:pt>
                <c:pt idx="15">
                  <c:v>8.7026107832349712E-3</c:v>
                </c:pt>
                <c:pt idx="16">
                  <c:v>8.7026107832349712E-3</c:v>
                </c:pt>
                <c:pt idx="17">
                  <c:v>9.8862992231002769E-2</c:v>
                </c:pt>
                <c:pt idx="18">
                  <c:v>9.8862992231002769E-2</c:v>
                </c:pt>
                <c:pt idx="19">
                  <c:v>9.8862992231002769E-2</c:v>
                </c:pt>
                <c:pt idx="20">
                  <c:v>9.8862992231002769E-2</c:v>
                </c:pt>
                <c:pt idx="21">
                  <c:v>9.8862992231002769E-2</c:v>
                </c:pt>
                <c:pt idx="22">
                  <c:v>9.8862992231002769E-2</c:v>
                </c:pt>
                <c:pt idx="23">
                  <c:v>3.2926544630055683E-2</c:v>
                </c:pt>
              </c:numCache>
            </c:numRef>
          </c:val>
        </c:ser>
        <c:ser>
          <c:idx val="1"/>
          <c:order val="1"/>
          <c:tx>
            <c:v>OLD</c:v>
          </c:tx>
          <c:marker>
            <c:symbol val="none"/>
          </c:marker>
          <c:val>
            <c:numRef>
              <c:f>'RWC diurnal'!$C$9:$Z$9</c:f>
              <c:numCache>
                <c:formatCode>General</c:formatCode>
                <c:ptCount val="24"/>
                <c:pt idx="0">
                  <c:v>1.9798020197980219E-2</c:v>
                </c:pt>
                <c:pt idx="1">
                  <c:v>1.8598140185981403E-2</c:v>
                </c:pt>
                <c:pt idx="2">
                  <c:v>1.8198180181981802E-2</c:v>
                </c:pt>
                <c:pt idx="3">
                  <c:v>1.8698130186981302E-2</c:v>
                </c:pt>
                <c:pt idx="4">
                  <c:v>2.0997900209979027E-2</c:v>
                </c:pt>
                <c:pt idx="5">
                  <c:v>2.4997500249975001E-2</c:v>
                </c:pt>
                <c:pt idx="6">
                  <c:v>3.1096890310968902E-2</c:v>
                </c:pt>
                <c:pt idx="7">
                  <c:v>3.8796120387961201E-2</c:v>
                </c:pt>
                <c:pt idx="8">
                  <c:v>4.6695330466953296E-2</c:v>
                </c:pt>
                <c:pt idx="9">
                  <c:v>5.2794720527947286E-2</c:v>
                </c:pt>
                <c:pt idx="10">
                  <c:v>5.7094290570942924E-2</c:v>
                </c:pt>
                <c:pt idx="11">
                  <c:v>6.0393960603939673E-2</c:v>
                </c:pt>
                <c:pt idx="12">
                  <c:v>6.1993800619938012E-2</c:v>
                </c:pt>
                <c:pt idx="13">
                  <c:v>6.3093690630937005E-2</c:v>
                </c:pt>
                <c:pt idx="14">
                  <c:v>6.3493650634936574E-2</c:v>
                </c:pt>
                <c:pt idx="15">
                  <c:v>6.2393760623937693E-2</c:v>
                </c:pt>
                <c:pt idx="16">
                  <c:v>5.9394060593940673E-2</c:v>
                </c:pt>
                <c:pt idx="17">
                  <c:v>5.47945205479453E-2</c:v>
                </c:pt>
                <c:pt idx="18">
                  <c:v>5.3094690530946974E-2</c:v>
                </c:pt>
                <c:pt idx="19">
                  <c:v>5.0894910508949134E-2</c:v>
                </c:pt>
                <c:pt idx="20">
                  <c:v>4.2495750424957505E-2</c:v>
                </c:pt>
                <c:pt idx="21">
                  <c:v>3.2696730326967328E-2</c:v>
                </c:pt>
                <c:pt idx="22">
                  <c:v>2.5697430256974328E-2</c:v>
                </c:pt>
                <c:pt idx="23">
                  <c:v>2.17978202179782E-2</c:v>
                </c:pt>
              </c:numCache>
            </c:numRef>
          </c:val>
        </c:ser>
        <c:marker val="1"/>
        <c:axId val="68229376"/>
        <c:axId val="68243456"/>
      </c:lineChart>
      <c:catAx>
        <c:axId val="68229376"/>
        <c:scaling>
          <c:orientation val="minMax"/>
        </c:scaling>
        <c:axPos val="b"/>
        <c:tickLblPos val="nextTo"/>
        <c:crossAx val="68243456"/>
        <c:crosses val="autoZero"/>
        <c:auto val="1"/>
        <c:lblAlgn val="ctr"/>
        <c:lblOffset val="100"/>
      </c:catAx>
      <c:valAx>
        <c:axId val="68243456"/>
        <c:scaling>
          <c:orientation val="minMax"/>
        </c:scaling>
        <c:axPos val="l"/>
        <c:majorGridlines/>
        <c:numFmt formatCode="General" sourceLinked="1"/>
        <c:tickLblPos val="nextTo"/>
        <c:crossAx val="6822937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'daily MN'!$B$1</c:f>
              <c:strCache>
                <c:ptCount val="1"/>
                <c:pt idx="0">
                  <c:v>old</c:v>
                </c:pt>
              </c:strCache>
            </c:strRef>
          </c:tx>
          <c:marker>
            <c:symbol val="none"/>
          </c:marker>
          <c:cat>
            <c:numRef>
              <c:f>'daily MN'!$A$2:$A$367</c:f>
              <c:numCache>
                <c:formatCode>m/d/yyyy</c:formatCode>
                <c:ptCount val="366"/>
                <c:pt idx="0">
                  <c:v>39448</c:v>
                </c:pt>
                <c:pt idx="1">
                  <c:v>39449</c:v>
                </c:pt>
                <c:pt idx="2">
                  <c:v>39450</c:v>
                </c:pt>
                <c:pt idx="3">
                  <c:v>39451</c:v>
                </c:pt>
                <c:pt idx="4">
                  <c:v>39452</c:v>
                </c:pt>
                <c:pt idx="5">
                  <c:v>39453</c:v>
                </c:pt>
                <c:pt idx="6">
                  <c:v>39454</c:v>
                </c:pt>
                <c:pt idx="7">
                  <c:v>39455</c:v>
                </c:pt>
                <c:pt idx="8">
                  <c:v>39456</c:v>
                </c:pt>
                <c:pt idx="9">
                  <c:v>39457</c:v>
                </c:pt>
                <c:pt idx="10">
                  <c:v>39458</c:v>
                </c:pt>
                <c:pt idx="11">
                  <c:v>39459</c:v>
                </c:pt>
                <c:pt idx="12">
                  <c:v>39460</c:v>
                </c:pt>
                <c:pt idx="13">
                  <c:v>39461</c:v>
                </c:pt>
                <c:pt idx="14">
                  <c:v>39462</c:v>
                </c:pt>
                <c:pt idx="15">
                  <c:v>39463</c:v>
                </c:pt>
                <c:pt idx="16">
                  <c:v>39464</c:v>
                </c:pt>
                <c:pt idx="17">
                  <c:v>39465</c:v>
                </c:pt>
                <c:pt idx="18">
                  <c:v>39466</c:v>
                </c:pt>
                <c:pt idx="19">
                  <c:v>39467</c:v>
                </c:pt>
                <c:pt idx="20">
                  <c:v>39468</c:v>
                </c:pt>
                <c:pt idx="21">
                  <c:v>39469</c:v>
                </c:pt>
                <c:pt idx="22">
                  <c:v>39470</c:v>
                </c:pt>
                <c:pt idx="23">
                  <c:v>39471</c:v>
                </c:pt>
                <c:pt idx="24">
                  <c:v>39472</c:v>
                </c:pt>
                <c:pt idx="25">
                  <c:v>39473</c:v>
                </c:pt>
                <c:pt idx="26">
                  <c:v>39474</c:v>
                </c:pt>
                <c:pt idx="27">
                  <c:v>39475</c:v>
                </c:pt>
                <c:pt idx="28">
                  <c:v>39476</c:v>
                </c:pt>
                <c:pt idx="29">
                  <c:v>39477</c:v>
                </c:pt>
                <c:pt idx="30">
                  <c:v>39478</c:v>
                </c:pt>
                <c:pt idx="31">
                  <c:v>39479</c:v>
                </c:pt>
                <c:pt idx="32">
                  <c:v>39480</c:v>
                </c:pt>
                <c:pt idx="33">
                  <c:v>39481</c:v>
                </c:pt>
                <c:pt idx="34">
                  <c:v>39482</c:v>
                </c:pt>
                <c:pt idx="35">
                  <c:v>39483</c:v>
                </c:pt>
                <c:pt idx="36">
                  <c:v>39484</c:v>
                </c:pt>
                <c:pt idx="37">
                  <c:v>39485</c:v>
                </c:pt>
                <c:pt idx="38">
                  <c:v>39486</c:v>
                </c:pt>
                <c:pt idx="39">
                  <c:v>39487</c:v>
                </c:pt>
                <c:pt idx="40">
                  <c:v>39488</c:v>
                </c:pt>
                <c:pt idx="41">
                  <c:v>39489</c:v>
                </c:pt>
                <c:pt idx="42">
                  <c:v>39490</c:v>
                </c:pt>
                <c:pt idx="43">
                  <c:v>39491</c:v>
                </c:pt>
                <c:pt idx="44">
                  <c:v>39492</c:v>
                </c:pt>
                <c:pt idx="45">
                  <c:v>39493</c:v>
                </c:pt>
                <c:pt idx="46">
                  <c:v>39494</c:v>
                </c:pt>
                <c:pt idx="47">
                  <c:v>39495</c:v>
                </c:pt>
                <c:pt idx="48">
                  <c:v>39496</c:v>
                </c:pt>
                <c:pt idx="49">
                  <c:v>39497</c:v>
                </c:pt>
                <c:pt idx="50">
                  <c:v>39498</c:v>
                </c:pt>
                <c:pt idx="51">
                  <c:v>39499</c:v>
                </c:pt>
                <c:pt idx="52">
                  <c:v>39500</c:v>
                </c:pt>
                <c:pt idx="53">
                  <c:v>39501</c:v>
                </c:pt>
                <c:pt idx="54">
                  <c:v>39502</c:v>
                </c:pt>
                <c:pt idx="55">
                  <c:v>39503</c:v>
                </c:pt>
                <c:pt idx="56">
                  <c:v>39504</c:v>
                </c:pt>
                <c:pt idx="57">
                  <c:v>39505</c:v>
                </c:pt>
                <c:pt idx="58">
                  <c:v>39506</c:v>
                </c:pt>
                <c:pt idx="59">
                  <c:v>39507</c:v>
                </c:pt>
                <c:pt idx="60">
                  <c:v>39508</c:v>
                </c:pt>
                <c:pt idx="61">
                  <c:v>39509</c:v>
                </c:pt>
                <c:pt idx="62">
                  <c:v>39510</c:v>
                </c:pt>
                <c:pt idx="63">
                  <c:v>39511</c:v>
                </c:pt>
                <c:pt idx="64">
                  <c:v>39512</c:v>
                </c:pt>
                <c:pt idx="65">
                  <c:v>39513</c:v>
                </c:pt>
                <c:pt idx="66">
                  <c:v>39514</c:v>
                </c:pt>
                <c:pt idx="67">
                  <c:v>39515</c:v>
                </c:pt>
                <c:pt idx="68">
                  <c:v>39516</c:v>
                </c:pt>
                <c:pt idx="69">
                  <c:v>39517</c:v>
                </c:pt>
                <c:pt idx="70">
                  <c:v>39518</c:v>
                </c:pt>
                <c:pt idx="71">
                  <c:v>39519</c:v>
                </c:pt>
                <c:pt idx="72">
                  <c:v>39520</c:v>
                </c:pt>
                <c:pt idx="73">
                  <c:v>39521</c:v>
                </c:pt>
                <c:pt idx="74">
                  <c:v>39522</c:v>
                </c:pt>
                <c:pt idx="75">
                  <c:v>39523</c:v>
                </c:pt>
                <c:pt idx="76">
                  <c:v>39524</c:v>
                </c:pt>
                <c:pt idx="77">
                  <c:v>39525</c:v>
                </c:pt>
                <c:pt idx="78">
                  <c:v>39526</c:v>
                </c:pt>
                <c:pt idx="79">
                  <c:v>39527</c:v>
                </c:pt>
                <c:pt idx="80">
                  <c:v>39528</c:v>
                </c:pt>
                <c:pt idx="81">
                  <c:v>39529</c:v>
                </c:pt>
                <c:pt idx="82">
                  <c:v>39530</c:v>
                </c:pt>
                <c:pt idx="83">
                  <c:v>39531</c:v>
                </c:pt>
                <c:pt idx="84">
                  <c:v>39532</c:v>
                </c:pt>
                <c:pt idx="85">
                  <c:v>39533</c:v>
                </c:pt>
                <c:pt idx="86">
                  <c:v>39534</c:v>
                </c:pt>
                <c:pt idx="87">
                  <c:v>39535</c:v>
                </c:pt>
                <c:pt idx="88">
                  <c:v>39536</c:v>
                </c:pt>
                <c:pt idx="89">
                  <c:v>39537</c:v>
                </c:pt>
                <c:pt idx="90">
                  <c:v>39538</c:v>
                </c:pt>
                <c:pt idx="91">
                  <c:v>39539</c:v>
                </c:pt>
                <c:pt idx="92">
                  <c:v>39540</c:v>
                </c:pt>
                <c:pt idx="93">
                  <c:v>39541</c:v>
                </c:pt>
                <c:pt idx="94">
                  <c:v>39542</c:v>
                </c:pt>
                <c:pt idx="95">
                  <c:v>39543</c:v>
                </c:pt>
                <c:pt idx="96">
                  <c:v>39544</c:v>
                </c:pt>
                <c:pt idx="97">
                  <c:v>39545</c:v>
                </c:pt>
                <c:pt idx="98">
                  <c:v>39546</c:v>
                </c:pt>
                <c:pt idx="99">
                  <c:v>39547</c:v>
                </c:pt>
                <c:pt idx="100">
                  <c:v>39548</c:v>
                </c:pt>
                <c:pt idx="101">
                  <c:v>39549</c:v>
                </c:pt>
                <c:pt idx="102">
                  <c:v>39550</c:v>
                </c:pt>
                <c:pt idx="103">
                  <c:v>39551</c:v>
                </c:pt>
                <c:pt idx="104">
                  <c:v>39552</c:v>
                </c:pt>
                <c:pt idx="105">
                  <c:v>39553</c:v>
                </c:pt>
                <c:pt idx="106">
                  <c:v>39554</c:v>
                </c:pt>
                <c:pt idx="107">
                  <c:v>39555</c:v>
                </c:pt>
                <c:pt idx="108">
                  <c:v>39556</c:v>
                </c:pt>
                <c:pt idx="109">
                  <c:v>39557</c:v>
                </c:pt>
                <c:pt idx="110">
                  <c:v>39558</c:v>
                </c:pt>
                <c:pt idx="111">
                  <c:v>39559</c:v>
                </c:pt>
                <c:pt idx="112">
                  <c:v>39560</c:v>
                </c:pt>
                <c:pt idx="113">
                  <c:v>39561</c:v>
                </c:pt>
                <c:pt idx="114">
                  <c:v>39562</c:v>
                </c:pt>
                <c:pt idx="115">
                  <c:v>39563</c:v>
                </c:pt>
                <c:pt idx="116">
                  <c:v>39564</c:v>
                </c:pt>
                <c:pt idx="117">
                  <c:v>39565</c:v>
                </c:pt>
                <c:pt idx="118">
                  <c:v>39566</c:v>
                </c:pt>
                <c:pt idx="119">
                  <c:v>39567</c:v>
                </c:pt>
                <c:pt idx="120">
                  <c:v>39568</c:v>
                </c:pt>
                <c:pt idx="121">
                  <c:v>39569</c:v>
                </c:pt>
                <c:pt idx="122">
                  <c:v>39570</c:v>
                </c:pt>
                <c:pt idx="123">
                  <c:v>39571</c:v>
                </c:pt>
                <c:pt idx="124">
                  <c:v>39572</c:v>
                </c:pt>
                <c:pt idx="125">
                  <c:v>39573</c:v>
                </c:pt>
                <c:pt idx="126">
                  <c:v>39574</c:v>
                </c:pt>
                <c:pt idx="127">
                  <c:v>39575</c:v>
                </c:pt>
                <c:pt idx="128">
                  <c:v>39576</c:v>
                </c:pt>
                <c:pt idx="129">
                  <c:v>39577</c:v>
                </c:pt>
                <c:pt idx="130">
                  <c:v>39578</c:v>
                </c:pt>
                <c:pt idx="131">
                  <c:v>39579</c:v>
                </c:pt>
                <c:pt idx="132">
                  <c:v>39580</c:v>
                </c:pt>
                <c:pt idx="133">
                  <c:v>39581</c:v>
                </c:pt>
                <c:pt idx="134">
                  <c:v>39582</c:v>
                </c:pt>
                <c:pt idx="135">
                  <c:v>39583</c:v>
                </c:pt>
                <c:pt idx="136">
                  <c:v>39584</c:v>
                </c:pt>
                <c:pt idx="137">
                  <c:v>39585</c:v>
                </c:pt>
                <c:pt idx="138">
                  <c:v>39586</c:v>
                </c:pt>
                <c:pt idx="139">
                  <c:v>39587</c:v>
                </c:pt>
                <c:pt idx="140">
                  <c:v>39588</c:v>
                </c:pt>
                <c:pt idx="141">
                  <c:v>39589</c:v>
                </c:pt>
                <c:pt idx="142">
                  <c:v>39590</c:v>
                </c:pt>
                <c:pt idx="143">
                  <c:v>39591</c:v>
                </c:pt>
                <c:pt idx="144">
                  <c:v>39592</c:v>
                </c:pt>
                <c:pt idx="145">
                  <c:v>39593</c:v>
                </c:pt>
                <c:pt idx="146">
                  <c:v>39594</c:v>
                </c:pt>
                <c:pt idx="147">
                  <c:v>39595</c:v>
                </c:pt>
                <c:pt idx="148">
                  <c:v>39596</c:v>
                </c:pt>
                <c:pt idx="149">
                  <c:v>39597</c:v>
                </c:pt>
                <c:pt idx="150">
                  <c:v>39598</c:v>
                </c:pt>
                <c:pt idx="151">
                  <c:v>39599</c:v>
                </c:pt>
                <c:pt idx="152">
                  <c:v>39600</c:v>
                </c:pt>
                <c:pt idx="153">
                  <c:v>39601</c:v>
                </c:pt>
                <c:pt idx="154">
                  <c:v>39602</c:v>
                </c:pt>
                <c:pt idx="155">
                  <c:v>39603</c:v>
                </c:pt>
                <c:pt idx="156">
                  <c:v>39604</c:v>
                </c:pt>
                <c:pt idx="157">
                  <c:v>39605</c:v>
                </c:pt>
                <c:pt idx="158">
                  <c:v>39606</c:v>
                </c:pt>
                <c:pt idx="159">
                  <c:v>39607</c:v>
                </c:pt>
                <c:pt idx="160">
                  <c:v>39608</c:v>
                </c:pt>
                <c:pt idx="161">
                  <c:v>39609</c:v>
                </c:pt>
                <c:pt idx="162">
                  <c:v>39610</c:v>
                </c:pt>
                <c:pt idx="163">
                  <c:v>39611</c:v>
                </c:pt>
                <c:pt idx="164">
                  <c:v>39612</c:v>
                </c:pt>
                <c:pt idx="165">
                  <c:v>39613</c:v>
                </c:pt>
                <c:pt idx="166">
                  <c:v>39614</c:v>
                </c:pt>
                <c:pt idx="167">
                  <c:v>39615</c:v>
                </c:pt>
                <c:pt idx="168">
                  <c:v>39616</c:v>
                </c:pt>
                <c:pt idx="169">
                  <c:v>39617</c:v>
                </c:pt>
                <c:pt idx="170">
                  <c:v>39618</c:v>
                </c:pt>
                <c:pt idx="171">
                  <c:v>39619</c:v>
                </c:pt>
                <c:pt idx="172">
                  <c:v>39620</c:v>
                </c:pt>
                <c:pt idx="173">
                  <c:v>39621</c:v>
                </c:pt>
                <c:pt idx="174">
                  <c:v>39622</c:v>
                </c:pt>
                <c:pt idx="175">
                  <c:v>39623</c:v>
                </c:pt>
                <c:pt idx="176">
                  <c:v>39624</c:v>
                </c:pt>
                <c:pt idx="177">
                  <c:v>39625</c:v>
                </c:pt>
                <c:pt idx="178">
                  <c:v>39626</c:v>
                </c:pt>
                <c:pt idx="179">
                  <c:v>39627</c:v>
                </c:pt>
                <c:pt idx="180">
                  <c:v>39628</c:v>
                </c:pt>
                <c:pt idx="181">
                  <c:v>39629</c:v>
                </c:pt>
                <c:pt idx="182">
                  <c:v>39630</c:v>
                </c:pt>
                <c:pt idx="183">
                  <c:v>39631</c:v>
                </c:pt>
                <c:pt idx="184">
                  <c:v>39632</c:v>
                </c:pt>
                <c:pt idx="185">
                  <c:v>39633</c:v>
                </c:pt>
                <c:pt idx="186">
                  <c:v>39634</c:v>
                </c:pt>
                <c:pt idx="187">
                  <c:v>39635</c:v>
                </c:pt>
                <c:pt idx="188">
                  <c:v>39636</c:v>
                </c:pt>
                <c:pt idx="189">
                  <c:v>39637</c:v>
                </c:pt>
                <c:pt idx="190">
                  <c:v>39638</c:v>
                </c:pt>
                <c:pt idx="191">
                  <c:v>39639</c:v>
                </c:pt>
                <c:pt idx="192">
                  <c:v>39640</c:v>
                </c:pt>
                <c:pt idx="193">
                  <c:v>39641</c:v>
                </c:pt>
                <c:pt idx="194">
                  <c:v>39642</c:v>
                </c:pt>
                <c:pt idx="195">
                  <c:v>39643</c:v>
                </c:pt>
                <c:pt idx="196">
                  <c:v>39644</c:v>
                </c:pt>
                <c:pt idx="197">
                  <c:v>39645</c:v>
                </c:pt>
                <c:pt idx="198">
                  <c:v>39646</c:v>
                </c:pt>
                <c:pt idx="199">
                  <c:v>39647</c:v>
                </c:pt>
                <c:pt idx="200">
                  <c:v>39648</c:v>
                </c:pt>
                <c:pt idx="201">
                  <c:v>39649</c:v>
                </c:pt>
                <c:pt idx="202">
                  <c:v>39650</c:v>
                </c:pt>
                <c:pt idx="203">
                  <c:v>39651</c:v>
                </c:pt>
                <c:pt idx="204">
                  <c:v>39652</c:v>
                </c:pt>
                <c:pt idx="205">
                  <c:v>39653</c:v>
                </c:pt>
                <c:pt idx="206">
                  <c:v>39654</c:v>
                </c:pt>
                <c:pt idx="207">
                  <c:v>39655</c:v>
                </c:pt>
                <c:pt idx="208">
                  <c:v>39656</c:v>
                </c:pt>
                <c:pt idx="209">
                  <c:v>39657</c:v>
                </c:pt>
                <c:pt idx="210">
                  <c:v>39658</c:v>
                </c:pt>
                <c:pt idx="211">
                  <c:v>39659</c:v>
                </c:pt>
                <c:pt idx="212">
                  <c:v>39660</c:v>
                </c:pt>
                <c:pt idx="213">
                  <c:v>39661</c:v>
                </c:pt>
                <c:pt idx="214">
                  <c:v>39662</c:v>
                </c:pt>
                <c:pt idx="215">
                  <c:v>39663</c:v>
                </c:pt>
                <c:pt idx="216">
                  <c:v>39664</c:v>
                </c:pt>
                <c:pt idx="217">
                  <c:v>39665</c:v>
                </c:pt>
                <c:pt idx="218">
                  <c:v>39666</c:v>
                </c:pt>
                <c:pt idx="219">
                  <c:v>39667</c:v>
                </c:pt>
                <c:pt idx="220">
                  <c:v>39668</c:v>
                </c:pt>
                <c:pt idx="221">
                  <c:v>39669</c:v>
                </c:pt>
                <c:pt idx="222">
                  <c:v>39670</c:v>
                </c:pt>
                <c:pt idx="223">
                  <c:v>39671</c:v>
                </c:pt>
                <c:pt idx="224">
                  <c:v>39672</c:v>
                </c:pt>
                <c:pt idx="225">
                  <c:v>39673</c:v>
                </c:pt>
                <c:pt idx="226">
                  <c:v>39674</c:v>
                </c:pt>
                <c:pt idx="227">
                  <c:v>39675</c:v>
                </c:pt>
                <c:pt idx="228">
                  <c:v>39676</c:v>
                </c:pt>
                <c:pt idx="229">
                  <c:v>39677</c:v>
                </c:pt>
                <c:pt idx="230">
                  <c:v>39678</c:v>
                </c:pt>
                <c:pt idx="231">
                  <c:v>39679</c:v>
                </c:pt>
                <c:pt idx="232">
                  <c:v>39680</c:v>
                </c:pt>
                <c:pt idx="233">
                  <c:v>39681</c:v>
                </c:pt>
                <c:pt idx="234">
                  <c:v>39682</c:v>
                </c:pt>
                <c:pt idx="235">
                  <c:v>39683</c:v>
                </c:pt>
                <c:pt idx="236">
                  <c:v>39684</c:v>
                </c:pt>
                <c:pt idx="237">
                  <c:v>39685</c:v>
                </c:pt>
                <c:pt idx="238">
                  <c:v>39686</c:v>
                </c:pt>
                <c:pt idx="239">
                  <c:v>39687</c:v>
                </c:pt>
                <c:pt idx="240">
                  <c:v>39688</c:v>
                </c:pt>
                <c:pt idx="241">
                  <c:v>39689</c:v>
                </c:pt>
                <c:pt idx="242">
                  <c:v>39690</c:v>
                </c:pt>
                <c:pt idx="243">
                  <c:v>39691</c:v>
                </c:pt>
                <c:pt idx="244">
                  <c:v>39692</c:v>
                </c:pt>
                <c:pt idx="245">
                  <c:v>39693</c:v>
                </c:pt>
                <c:pt idx="246">
                  <c:v>39694</c:v>
                </c:pt>
                <c:pt idx="247">
                  <c:v>39695</c:v>
                </c:pt>
                <c:pt idx="248">
                  <c:v>39696</c:v>
                </c:pt>
                <c:pt idx="249">
                  <c:v>39697</c:v>
                </c:pt>
                <c:pt idx="250">
                  <c:v>39698</c:v>
                </c:pt>
                <c:pt idx="251">
                  <c:v>39699</c:v>
                </c:pt>
                <c:pt idx="252">
                  <c:v>39700</c:v>
                </c:pt>
                <c:pt idx="253">
                  <c:v>39701</c:v>
                </c:pt>
                <c:pt idx="254">
                  <c:v>39702</c:v>
                </c:pt>
                <c:pt idx="255">
                  <c:v>39703</c:v>
                </c:pt>
                <c:pt idx="256">
                  <c:v>39704</c:v>
                </c:pt>
                <c:pt idx="257">
                  <c:v>39705</c:v>
                </c:pt>
                <c:pt idx="258">
                  <c:v>39706</c:v>
                </c:pt>
                <c:pt idx="259">
                  <c:v>39707</c:v>
                </c:pt>
                <c:pt idx="260">
                  <c:v>39708</c:v>
                </c:pt>
                <c:pt idx="261">
                  <c:v>39709</c:v>
                </c:pt>
                <c:pt idx="262">
                  <c:v>39710</c:v>
                </c:pt>
                <c:pt idx="263">
                  <c:v>39711</c:v>
                </c:pt>
                <c:pt idx="264">
                  <c:v>39712</c:v>
                </c:pt>
                <c:pt idx="265">
                  <c:v>39713</c:v>
                </c:pt>
                <c:pt idx="266">
                  <c:v>39714</c:v>
                </c:pt>
                <c:pt idx="267">
                  <c:v>39715</c:v>
                </c:pt>
                <c:pt idx="268">
                  <c:v>39716</c:v>
                </c:pt>
                <c:pt idx="269">
                  <c:v>39717</c:v>
                </c:pt>
                <c:pt idx="270">
                  <c:v>39718</c:v>
                </c:pt>
                <c:pt idx="271">
                  <c:v>39719</c:v>
                </c:pt>
                <c:pt idx="272">
                  <c:v>39720</c:v>
                </c:pt>
                <c:pt idx="273">
                  <c:v>39721</c:v>
                </c:pt>
                <c:pt idx="274">
                  <c:v>39722</c:v>
                </c:pt>
                <c:pt idx="275">
                  <c:v>39723</c:v>
                </c:pt>
                <c:pt idx="276">
                  <c:v>39724</c:v>
                </c:pt>
                <c:pt idx="277">
                  <c:v>39725</c:v>
                </c:pt>
                <c:pt idx="278">
                  <c:v>39726</c:v>
                </c:pt>
                <c:pt idx="279">
                  <c:v>39727</c:v>
                </c:pt>
                <c:pt idx="280">
                  <c:v>39728</c:v>
                </c:pt>
                <c:pt idx="281">
                  <c:v>39729</c:v>
                </c:pt>
                <c:pt idx="282">
                  <c:v>39730</c:v>
                </c:pt>
                <c:pt idx="283">
                  <c:v>39731</c:v>
                </c:pt>
                <c:pt idx="284">
                  <c:v>39732</c:v>
                </c:pt>
                <c:pt idx="285">
                  <c:v>39733</c:v>
                </c:pt>
                <c:pt idx="286">
                  <c:v>39734</c:v>
                </c:pt>
                <c:pt idx="287">
                  <c:v>39735</c:v>
                </c:pt>
                <c:pt idx="288">
                  <c:v>39736</c:v>
                </c:pt>
                <c:pt idx="289">
                  <c:v>39737</c:v>
                </c:pt>
                <c:pt idx="290">
                  <c:v>39738</c:v>
                </c:pt>
                <c:pt idx="291">
                  <c:v>39739</c:v>
                </c:pt>
                <c:pt idx="292">
                  <c:v>39740</c:v>
                </c:pt>
                <c:pt idx="293">
                  <c:v>39741</c:v>
                </c:pt>
                <c:pt idx="294">
                  <c:v>39742</c:v>
                </c:pt>
                <c:pt idx="295">
                  <c:v>39743</c:v>
                </c:pt>
                <c:pt idx="296">
                  <c:v>39744</c:v>
                </c:pt>
                <c:pt idx="297">
                  <c:v>39745</c:v>
                </c:pt>
                <c:pt idx="298">
                  <c:v>39746</c:v>
                </c:pt>
                <c:pt idx="299">
                  <c:v>39747</c:v>
                </c:pt>
                <c:pt idx="300">
                  <c:v>39748</c:v>
                </c:pt>
                <c:pt idx="301">
                  <c:v>39749</c:v>
                </c:pt>
                <c:pt idx="302">
                  <c:v>39750</c:v>
                </c:pt>
                <c:pt idx="303">
                  <c:v>39751</c:v>
                </c:pt>
                <c:pt idx="304">
                  <c:v>39752</c:v>
                </c:pt>
                <c:pt idx="305">
                  <c:v>39753</c:v>
                </c:pt>
                <c:pt idx="306">
                  <c:v>39754</c:v>
                </c:pt>
                <c:pt idx="307">
                  <c:v>39755</c:v>
                </c:pt>
                <c:pt idx="308">
                  <c:v>39756</c:v>
                </c:pt>
                <c:pt idx="309">
                  <c:v>39757</c:v>
                </c:pt>
                <c:pt idx="310">
                  <c:v>39758</c:v>
                </c:pt>
                <c:pt idx="311">
                  <c:v>39759</c:v>
                </c:pt>
                <c:pt idx="312">
                  <c:v>39760</c:v>
                </c:pt>
                <c:pt idx="313">
                  <c:v>39761</c:v>
                </c:pt>
                <c:pt idx="314">
                  <c:v>39762</c:v>
                </c:pt>
                <c:pt idx="315">
                  <c:v>39763</c:v>
                </c:pt>
                <c:pt idx="316">
                  <c:v>39764</c:v>
                </c:pt>
                <c:pt idx="317">
                  <c:v>39765</c:v>
                </c:pt>
                <c:pt idx="318">
                  <c:v>39766</c:v>
                </c:pt>
                <c:pt idx="319">
                  <c:v>39767</c:v>
                </c:pt>
                <c:pt idx="320">
                  <c:v>39768</c:v>
                </c:pt>
                <c:pt idx="321">
                  <c:v>39769</c:v>
                </c:pt>
                <c:pt idx="322">
                  <c:v>39770</c:v>
                </c:pt>
                <c:pt idx="323">
                  <c:v>39771</c:v>
                </c:pt>
                <c:pt idx="324">
                  <c:v>39772</c:v>
                </c:pt>
                <c:pt idx="325">
                  <c:v>39773</c:v>
                </c:pt>
                <c:pt idx="326">
                  <c:v>39774</c:v>
                </c:pt>
                <c:pt idx="327">
                  <c:v>39775</c:v>
                </c:pt>
                <c:pt idx="328">
                  <c:v>39776</c:v>
                </c:pt>
                <c:pt idx="329">
                  <c:v>39777</c:v>
                </c:pt>
                <c:pt idx="330">
                  <c:v>39778</c:v>
                </c:pt>
                <c:pt idx="331">
                  <c:v>39779</c:v>
                </c:pt>
                <c:pt idx="332">
                  <c:v>39780</c:v>
                </c:pt>
                <c:pt idx="333">
                  <c:v>39781</c:v>
                </c:pt>
                <c:pt idx="334">
                  <c:v>39782</c:v>
                </c:pt>
                <c:pt idx="335">
                  <c:v>39783</c:v>
                </c:pt>
                <c:pt idx="336">
                  <c:v>39784</c:v>
                </c:pt>
                <c:pt idx="337">
                  <c:v>39785</c:v>
                </c:pt>
                <c:pt idx="338">
                  <c:v>39786</c:v>
                </c:pt>
                <c:pt idx="339">
                  <c:v>39787</c:v>
                </c:pt>
                <c:pt idx="340">
                  <c:v>39788</c:v>
                </c:pt>
                <c:pt idx="341">
                  <c:v>39789</c:v>
                </c:pt>
                <c:pt idx="342">
                  <c:v>39790</c:v>
                </c:pt>
                <c:pt idx="343">
                  <c:v>39791</c:v>
                </c:pt>
                <c:pt idx="344">
                  <c:v>39792</c:v>
                </c:pt>
                <c:pt idx="345">
                  <c:v>39793</c:v>
                </c:pt>
                <c:pt idx="346">
                  <c:v>39794</c:v>
                </c:pt>
                <c:pt idx="347">
                  <c:v>39795</c:v>
                </c:pt>
                <c:pt idx="348">
                  <c:v>39796</c:v>
                </c:pt>
                <c:pt idx="349">
                  <c:v>39797</c:v>
                </c:pt>
                <c:pt idx="350">
                  <c:v>39798</c:v>
                </c:pt>
                <c:pt idx="351">
                  <c:v>39799</c:v>
                </c:pt>
                <c:pt idx="352">
                  <c:v>39800</c:v>
                </c:pt>
                <c:pt idx="353">
                  <c:v>39801</c:v>
                </c:pt>
                <c:pt idx="354">
                  <c:v>39802</c:v>
                </c:pt>
                <c:pt idx="355">
                  <c:v>39803</c:v>
                </c:pt>
                <c:pt idx="356">
                  <c:v>39804</c:v>
                </c:pt>
                <c:pt idx="357">
                  <c:v>39805</c:v>
                </c:pt>
                <c:pt idx="358">
                  <c:v>39806</c:v>
                </c:pt>
                <c:pt idx="359">
                  <c:v>39807</c:v>
                </c:pt>
                <c:pt idx="360">
                  <c:v>39808</c:v>
                </c:pt>
                <c:pt idx="361">
                  <c:v>39809</c:v>
                </c:pt>
                <c:pt idx="362">
                  <c:v>39810</c:v>
                </c:pt>
                <c:pt idx="363">
                  <c:v>39811</c:v>
                </c:pt>
                <c:pt idx="364">
                  <c:v>39812</c:v>
                </c:pt>
                <c:pt idx="365">
                  <c:v>39813</c:v>
                </c:pt>
              </c:numCache>
            </c:numRef>
          </c:cat>
          <c:val>
            <c:numRef>
              <c:f>'daily MN'!$B$2:$B$367</c:f>
              <c:numCache>
                <c:formatCode>0.00E+00</c:formatCode>
                <c:ptCount val="366"/>
                <c:pt idx="0">
                  <c:v>0.89839000000000002</c:v>
                </c:pt>
                <c:pt idx="1">
                  <c:v>0.89839000000000002</c:v>
                </c:pt>
                <c:pt idx="2">
                  <c:v>0.89839000000000002</c:v>
                </c:pt>
                <c:pt idx="3">
                  <c:v>0.89839000000000002</c:v>
                </c:pt>
                <c:pt idx="4">
                  <c:v>0.89839000000000002</c:v>
                </c:pt>
                <c:pt idx="5">
                  <c:v>0.89839000000000002</c:v>
                </c:pt>
                <c:pt idx="6">
                  <c:v>0.89839000000000002</c:v>
                </c:pt>
                <c:pt idx="7">
                  <c:v>0.89839000000000002</c:v>
                </c:pt>
                <c:pt idx="8">
                  <c:v>0.89839000000000002</c:v>
                </c:pt>
                <c:pt idx="9">
                  <c:v>0.89839000000000002</c:v>
                </c:pt>
                <c:pt idx="10">
                  <c:v>0.89839000000000002</c:v>
                </c:pt>
                <c:pt idx="11">
                  <c:v>0.89839000000000002</c:v>
                </c:pt>
                <c:pt idx="12">
                  <c:v>0.89839000000000002</c:v>
                </c:pt>
                <c:pt idx="13">
                  <c:v>0.89839000000000002</c:v>
                </c:pt>
                <c:pt idx="14">
                  <c:v>0.89839000000000002</c:v>
                </c:pt>
                <c:pt idx="15">
                  <c:v>0.89839000000000002</c:v>
                </c:pt>
                <c:pt idx="16">
                  <c:v>0.89839000000000002</c:v>
                </c:pt>
                <c:pt idx="17">
                  <c:v>0.89839000000000002</c:v>
                </c:pt>
                <c:pt idx="18">
                  <c:v>0.89839000000000002</c:v>
                </c:pt>
                <c:pt idx="19">
                  <c:v>0.89839000000000002</c:v>
                </c:pt>
                <c:pt idx="20">
                  <c:v>0.89839000000000002</c:v>
                </c:pt>
                <c:pt idx="21">
                  <c:v>0.89839000000000002</c:v>
                </c:pt>
                <c:pt idx="22">
                  <c:v>0.89839000000000002</c:v>
                </c:pt>
                <c:pt idx="23">
                  <c:v>0.89839000000000002</c:v>
                </c:pt>
                <c:pt idx="24">
                  <c:v>0.89839000000000002</c:v>
                </c:pt>
                <c:pt idx="25">
                  <c:v>0.89839000000000002</c:v>
                </c:pt>
                <c:pt idx="26">
                  <c:v>0.89839000000000002</c:v>
                </c:pt>
                <c:pt idx="27">
                  <c:v>0.89839000000000002</c:v>
                </c:pt>
                <c:pt idx="28">
                  <c:v>0.89839000000000002</c:v>
                </c:pt>
                <c:pt idx="29">
                  <c:v>0.89839000000000002</c:v>
                </c:pt>
                <c:pt idx="30">
                  <c:v>0.89839000000000002</c:v>
                </c:pt>
                <c:pt idx="31">
                  <c:v>1.6314</c:v>
                </c:pt>
                <c:pt idx="32">
                  <c:v>1.6314</c:v>
                </c:pt>
                <c:pt idx="33">
                  <c:v>1.6314</c:v>
                </c:pt>
                <c:pt idx="34">
                  <c:v>1.6314</c:v>
                </c:pt>
                <c:pt idx="35">
                  <c:v>1.6314</c:v>
                </c:pt>
                <c:pt idx="36">
                  <c:v>1.6314</c:v>
                </c:pt>
                <c:pt idx="37">
                  <c:v>1.6314</c:v>
                </c:pt>
                <c:pt idx="38">
                  <c:v>1.6314</c:v>
                </c:pt>
                <c:pt idx="39">
                  <c:v>1.6314</c:v>
                </c:pt>
                <c:pt idx="40">
                  <c:v>1.6314</c:v>
                </c:pt>
                <c:pt idx="41">
                  <c:v>1.6314</c:v>
                </c:pt>
                <c:pt idx="42">
                  <c:v>1.6314</c:v>
                </c:pt>
                <c:pt idx="43">
                  <c:v>1.6314</c:v>
                </c:pt>
                <c:pt idx="44">
                  <c:v>1.6314</c:v>
                </c:pt>
                <c:pt idx="45">
                  <c:v>1.6314</c:v>
                </c:pt>
                <c:pt idx="46">
                  <c:v>1.6314</c:v>
                </c:pt>
                <c:pt idx="47">
                  <c:v>1.6314</c:v>
                </c:pt>
                <c:pt idx="48">
                  <c:v>1.6314</c:v>
                </c:pt>
                <c:pt idx="49">
                  <c:v>1.6314</c:v>
                </c:pt>
                <c:pt idx="50">
                  <c:v>1.6314</c:v>
                </c:pt>
                <c:pt idx="51">
                  <c:v>1.6314</c:v>
                </c:pt>
                <c:pt idx="52">
                  <c:v>1.6314</c:v>
                </c:pt>
                <c:pt idx="53">
                  <c:v>1.6314</c:v>
                </c:pt>
                <c:pt idx="54">
                  <c:v>1.6314</c:v>
                </c:pt>
                <c:pt idx="55">
                  <c:v>1.6314</c:v>
                </c:pt>
                <c:pt idx="56">
                  <c:v>1.6314</c:v>
                </c:pt>
                <c:pt idx="57">
                  <c:v>1.6314</c:v>
                </c:pt>
                <c:pt idx="58">
                  <c:v>1.6314</c:v>
                </c:pt>
                <c:pt idx="59">
                  <c:v>1.6314</c:v>
                </c:pt>
                <c:pt idx="60">
                  <c:v>1.3669</c:v>
                </c:pt>
                <c:pt idx="61">
                  <c:v>1.3669</c:v>
                </c:pt>
                <c:pt idx="62">
                  <c:v>1.3669</c:v>
                </c:pt>
                <c:pt idx="63">
                  <c:v>1.3669</c:v>
                </c:pt>
                <c:pt idx="64">
                  <c:v>1.3669</c:v>
                </c:pt>
                <c:pt idx="65">
                  <c:v>1.3669</c:v>
                </c:pt>
                <c:pt idx="66">
                  <c:v>1.3669</c:v>
                </c:pt>
                <c:pt idx="67">
                  <c:v>1.3669</c:v>
                </c:pt>
                <c:pt idx="68">
                  <c:v>1.3669</c:v>
                </c:pt>
                <c:pt idx="69">
                  <c:v>1.3669</c:v>
                </c:pt>
                <c:pt idx="70">
                  <c:v>1.3669</c:v>
                </c:pt>
                <c:pt idx="71">
                  <c:v>1.3669</c:v>
                </c:pt>
                <c:pt idx="72">
                  <c:v>1.3669</c:v>
                </c:pt>
                <c:pt idx="73">
                  <c:v>1.3669</c:v>
                </c:pt>
                <c:pt idx="74">
                  <c:v>1.3669</c:v>
                </c:pt>
                <c:pt idx="75">
                  <c:v>1.3669</c:v>
                </c:pt>
                <c:pt idx="76">
                  <c:v>1.3669</c:v>
                </c:pt>
                <c:pt idx="77">
                  <c:v>1.3669</c:v>
                </c:pt>
                <c:pt idx="78">
                  <c:v>1.3669</c:v>
                </c:pt>
                <c:pt idx="79">
                  <c:v>1.3669</c:v>
                </c:pt>
                <c:pt idx="80">
                  <c:v>1.3669</c:v>
                </c:pt>
                <c:pt idx="81">
                  <c:v>1.3669</c:v>
                </c:pt>
                <c:pt idx="82">
                  <c:v>1.3669</c:v>
                </c:pt>
                <c:pt idx="83">
                  <c:v>1.3669</c:v>
                </c:pt>
                <c:pt idx="84">
                  <c:v>1.3669</c:v>
                </c:pt>
                <c:pt idx="85">
                  <c:v>1.3669</c:v>
                </c:pt>
                <c:pt idx="86">
                  <c:v>1.3669</c:v>
                </c:pt>
                <c:pt idx="87">
                  <c:v>1.3669</c:v>
                </c:pt>
                <c:pt idx="88">
                  <c:v>1.3669</c:v>
                </c:pt>
                <c:pt idx="89">
                  <c:v>1.3669</c:v>
                </c:pt>
                <c:pt idx="90">
                  <c:v>1.3669</c:v>
                </c:pt>
                <c:pt idx="91">
                  <c:v>2.7309999999999999</c:v>
                </c:pt>
                <c:pt idx="92">
                  <c:v>2.7309999999999999</c:v>
                </c:pt>
                <c:pt idx="93">
                  <c:v>2.7309999999999999</c:v>
                </c:pt>
                <c:pt idx="94">
                  <c:v>2.7309999999999999</c:v>
                </c:pt>
                <c:pt idx="95">
                  <c:v>2.7309999999999999</c:v>
                </c:pt>
                <c:pt idx="96">
                  <c:v>2.7309999999999999</c:v>
                </c:pt>
                <c:pt idx="97">
                  <c:v>2.7309999999999999</c:v>
                </c:pt>
                <c:pt idx="98">
                  <c:v>2.7309999999999999</c:v>
                </c:pt>
                <c:pt idx="99">
                  <c:v>2.7309999999999999</c:v>
                </c:pt>
                <c:pt idx="100">
                  <c:v>2.7309999999999999</c:v>
                </c:pt>
                <c:pt idx="101">
                  <c:v>2.7309999999999999</c:v>
                </c:pt>
                <c:pt idx="102">
                  <c:v>2.7309999999999999</c:v>
                </c:pt>
                <c:pt idx="103">
                  <c:v>2.7309999999999999</c:v>
                </c:pt>
                <c:pt idx="104">
                  <c:v>2.7309999999999999</c:v>
                </c:pt>
                <c:pt idx="105">
                  <c:v>2.7309999999999999</c:v>
                </c:pt>
                <c:pt idx="106">
                  <c:v>2.7309999999999999</c:v>
                </c:pt>
                <c:pt idx="107">
                  <c:v>2.7309999999999999</c:v>
                </c:pt>
                <c:pt idx="108">
                  <c:v>2.7309999999999999</c:v>
                </c:pt>
                <c:pt idx="109">
                  <c:v>2.7309999999999999</c:v>
                </c:pt>
                <c:pt idx="110">
                  <c:v>2.7309999999999999</c:v>
                </c:pt>
                <c:pt idx="111">
                  <c:v>2.7309999999999999</c:v>
                </c:pt>
                <c:pt idx="112">
                  <c:v>2.7309999999999999</c:v>
                </c:pt>
                <c:pt idx="113">
                  <c:v>2.7309999999999999</c:v>
                </c:pt>
                <c:pt idx="114">
                  <c:v>2.7309999999999999</c:v>
                </c:pt>
                <c:pt idx="115">
                  <c:v>2.7309999999999999</c:v>
                </c:pt>
                <c:pt idx="116">
                  <c:v>2.7309999999999999</c:v>
                </c:pt>
                <c:pt idx="117">
                  <c:v>2.7309999999999999</c:v>
                </c:pt>
                <c:pt idx="118">
                  <c:v>2.7309999999999999</c:v>
                </c:pt>
                <c:pt idx="119">
                  <c:v>2.7309999999999999</c:v>
                </c:pt>
                <c:pt idx="120">
                  <c:v>2.7309999999999999</c:v>
                </c:pt>
                <c:pt idx="121">
                  <c:v>2.4581999999999997</c:v>
                </c:pt>
                <c:pt idx="122">
                  <c:v>2.4581999999999997</c:v>
                </c:pt>
                <c:pt idx="123">
                  <c:v>2.4581999999999997</c:v>
                </c:pt>
                <c:pt idx="124">
                  <c:v>2.4581999999999997</c:v>
                </c:pt>
                <c:pt idx="125">
                  <c:v>2.4581999999999997</c:v>
                </c:pt>
                <c:pt idx="126">
                  <c:v>2.4581999999999997</c:v>
                </c:pt>
                <c:pt idx="127">
                  <c:v>2.4581999999999997</c:v>
                </c:pt>
                <c:pt idx="128">
                  <c:v>2.4581999999999997</c:v>
                </c:pt>
                <c:pt idx="129">
                  <c:v>2.4581999999999997</c:v>
                </c:pt>
                <c:pt idx="130">
                  <c:v>2.4581999999999997</c:v>
                </c:pt>
                <c:pt idx="131">
                  <c:v>2.4581999999999997</c:v>
                </c:pt>
                <c:pt idx="132">
                  <c:v>2.4581999999999997</c:v>
                </c:pt>
                <c:pt idx="133">
                  <c:v>2.4581999999999997</c:v>
                </c:pt>
                <c:pt idx="134">
                  <c:v>2.4581999999999997</c:v>
                </c:pt>
                <c:pt idx="135">
                  <c:v>2.4581999999999997</c:v>
                </c:pt>
                <c:pt idx="136">
                  <c:v>2.4581999999999997</c:v>
                </c:pt>
                <c:pt idx="137">
                  <c:v>2.4581999999999997</c:v>
                </c:pt>
                <c:pt idx="138">
                  <c:v>2.4581999999999997</c:v>
                </c:pt>
                <c:pt idx="139">
                  <c:v>2.4581999999999997</c:v>
                </c:pt>
                <c:pt idx="140">
                  <c:v>2.4581999999999997</c:v>
                </c:pt>
                <c:pt idx="141">
                  <c:v>2.4581999999999997</c:v>
                </c:pt>
                <c:pt idx="142">
                  <c:v>2.4581999999999997</c:v>
                </c:pt>
                <c:pt idx="143">
                  <c:v>2.4581999999999997</c:v>
                </c:pt>
                <c:pt idx="144">
                  <c:v>2.4581999999999997</c:v>
                </c:pt>
                <c:pt idx="145">
                  <c:v>2.4581999999999997</c:v>
                </c:pt>
                <c:pt idx="146">
                  <c:v>2.4581999999999997</c:v>
                </c:pt>
                <c:pt idx="147">
                  <c:v>2.4581999999999997</c:v>
                </c:pt>
                <c:pt idx="148">
                  <c:v>2.4581999999999997</c:v>
                </c:pt>
                <c:pt idx="149">
                  <c:v>2.4581999999999997</c:v>
                </c:pt>
                <c:pt idx="150">
                  <c:v>2.4581999999999997</c:v>
                </c:pt>
                <c:pt idx="151">
                  <c:v>2.4581999999999997</c:v>
                </c:pt>
                <c:pt idx="152">
                  <c:v>3.5549999999999997</c:v>
                </c:pt>
                <c:pt idx="153">
                  <c:v>3.5549999999999997</c:v>
                </c:pt>
                <c:pt idx="154">
                  <c:v>3.5549999999999997</c:v>
                </c:pt>
                <c:pt idx="155">
                  <c:v>3.5549999999999997</c:v>
                </c:pt>
                <c:pt idx="156">
                  <c:v>3.5549999999999997</c:v>
                </c:pt>
                <c:pt idx="157">
                  <c:v>3.5549999999999997</c:v>
                </c:pt>
                <c:pt idx="158">
                  <c:v>3.5549999999999997</c:v>
                </c:pt>
                <c:pt idx="159">
                  <c:v>3.5549999999999997</c:v>
                </c:pt>
                <c:pt idx="160">
                  <c:v>3.5549999999999997</c:v>
                </c:pt>
                <c:pt idx="161">
                  <c:v>3.5549999999999997</c:v>
                </c:pt>
                <c:pt idx="162">
                  <c:v>3.5549999999999997</c:v>
                </c:pt>
                <c:pt idx="163">
                  <c:v>3.5549999999999997</c:v>
                </c:pt>
                <c:pt idx="164">
                  <c:v>3.5549999999999997</c:v>
                </c:pt>
                <c:pt idx="165">
                  <c:v>3.5549999999999997</c:v>
                </c:pt>
                <c:pt idx="166">
                  <c:v>3.5549999999999997</c:v>
                </c:pt>
                <c:pt idx="167">
                  <c:v>3.5549999999999997</c:v>
                </c:pt>
                <c:pt idx="168">
                  <c:v>3.5549999999999997</c:v>
                </c:pt>
                <c:pt idx="169">
                  <c:v>3.5549999999999997</c:v>
                </c:pt>
                <c:pt idx="170">
                  <c:v>3.5549999999999997</c:v>
                </c:pt>
                <c:pt idx="171">
                  <c:v>3.5549999999999997</c:v>
                </c:pt>
                <c:pt idx="172">
                  <c:v>3.5549999999999997</c:v>
                </c:pt>
                <c:pt idx="173">
                  <c:v>3.5549999999999997</c:v>
                </c:pt>
                <c:pt idx="174">
                  <c:v>3.5549999999999997</c:v>
                </c:pt>
                <c:pt idx="175">
                  <c:v>3.5549999999999997</c:v>
                </c:pt>
                <c:pt idx="176">
                  <c:v>3.5549999999999997</c:v>
                </c:pt>
                <c:pt idx="177">
                  <c:v>3.5549999999999997</c:v>
                </c:pt>
                <c:pt idx="178">
                  <c:v>3.5549999999999997</c:v>
                </c:pt>
                <c:pt idx="179">
                  <c:v>3.5549999999999997</c:v>
                </c:pt>
                <c:pt idx="180">
                  <c:v>3.5549999999999997</c:v>
                </c:pt>
                <c:pt idx="181">
                  <c:v>3.5549999999999997</c:v>
                </c:pt>
                <c:pt idx="182">
                  <c:v>5.09</c:v>
                </c:pt>
                <c:pt idx="183">
                  <c:v>5.09</c:v>
                </c:pt>
                <c:pt idx="184">
                  <c:v>5.09</c:v>
                </c:pt>
                <c:pt idx="185">
                  <c:v>5.09</c:v>
                </c:pt>
                <c:pt idx="186">
                  <c:v>5.09</c:v>
                </c:pt>
                <c:pt idx="187">
                  <c:v>5.09</c:v>
                </c:pt>
                <c:pt idx="188">
                  <c:v>5.09</c:v>
                </c:pt>
                <c:pt idx="189">
                  <c:v>5.09</c:v>
                </c:pt>
                <c:pt idx="190">
                  <c:v>5.09</c:v>
                </c:pt>
                <c:pt idx="191">
                  <c:v>5.09</c:v>
                </c:pt>
                <c:pt idx="192">
                  <c:v>5.09</c:v>
                </c:pt>
                <c:pt idx="193">
                  <c:v>5.09</c:v>
                </c:pt>
                <c:pt idx="194">
                  <c:v>5.09</c:v>
                </c:pt>
                <c:pt idx="195">
                  <c:v>5.09</c:v>
                </c:pt>
                <c:pt idx="196">
                  <c:v>5.09</c:v>
                </c:pt>
                <c:pt idx="197">
                  <c:v>5.09</c:v>
                </c:pt>
                <c:pt idx="198">
                  <c:v>5.09</c:v>
                </c:pt>
                <c:pt idx="199">
                  <c:v>5.09</c:v>
                </c:pt>
                <c:pt idx="200">
                  <c:v>5.09</c:v>
                </c:pt>
                <c:pt idx="201">
                  <c:v>5.09</c:v>
                </c:pt>
                <c:pt idx="202">
                  <c:v>5.09</c:v>
                </c:pt>
                <c:pt idx="203">
                  <c:v>5.09</c:v>
                </c:pt>
                <c:pt idx="204">
                  <c:v>5.09</c:v>
                </c:pt>
                <c:pt idx="205">
                  <c:v>5.09</c:v>
                </c:pt>
                <c:pt idx="206">
                  <c:v>5.09</c:v>
                </c:pt>
                <c:pt idx="207">
                  <c:v>5.09</c:v>
                </c:pt>
                <c:pt idx="208">
                  <c:v>5.09</c:v>
                </c:pt>
                <c:pt idx="209">
                  <c:v>5.09</c:v>
                </c:pt>
                <c:pt idx="210">
                  <c:v>5.09</c:v>
                </c:pt>
                <c:pt idx="211">
                  <c:v>5.09</c:v>
                </c:pt>
                <c:pt idx="212">
                  <c:v>5.09</c:v>
                </c:pt>
                <c:pt idx="213">
                  <c:v>3.2629000000000001</c:v>
                </c:pt>
                <c:pt idx="214">
                  <c:v>3.2629000000000001</c:v>
                </c:pt>
                <c:pt idx="215">
                  <c:v>3.2629000000000001</c:v>
                </c:pt>
                <c:pt idx="216">
                  <c:v>3.2629000000000001</c:v>
                </c:pt>
                <c:pt idx="217">
                  <c:v>3.2629000000000001</c:v>
                </c:pt>
                <c:pt idx="218">
                  <c:v>3.2629000000000001</c:v>
                </c:pt>
                <c:pt idx="219">
                  <c:v>3.2629000000000001</c:v>
                </c:pt>
                <c:pt idx="220">
                  <c:v>3.2629000000000001</c:v>
                </c:pt>
                <c:pt idx="221">
                  <c:v>3.2629000000000001</c:v>
                </c:pt>
                <c:pt idx="222">
                  <c:v>3.2629000000000001</c:v>
                </c:pt>
                <c:pt idx="223">
                  <c:v>3.2629000000000001</c:v>
                </c:pt>
                <c:pt idx="224">
                  <c:v>3.2629000000000001</c:v>
                </c:pt>
                <c:pt idx="225">
                  <c:v>3.2629000000000001</c:v>
                </c:pt>
                <c:pt idx="226">
                  <c:v>3.2629000000000001</c:v>
                </c:pt>
                <c:pt idx="227">
                  <c:v>3.2629000000000001</c:v>
                </c:pt>
                <c:pt idx="228">
                  <c:v>3.2629000000000001</c:v>
                </c:pt>
                <c:pt idx="229">
                  <c:v>3.2629000000000001</c:v>
                </c:pt>
                <c:pt idx="230">
                  <c:v>3.2629000000000001</c:v>
                </c:pt>
                <c:pt idx="231">
                  <c:v>3.2629000000000001</c:v>
                </c:pt>
                <c:pt idx="232">
                  <c:v>3.2629000000000001</c:v>
                </c:pt>
                <c:pt idx="233">
                  <c:v>3.2629000000000001</c:v>
                </c:pt>
                <c:pt idx="234">
                  <c:v>3.2629000000000001</c:v>
                </c:pt>
                <c:pt idx="235">
                  <c:v>3.2629000000000001</c:v>
                </c:pt>
                <c:pt idx="236">
                  <c:v>3.2629000000000001</c:v>
                </c:pt>
                <c:pt idx="237">
                  <c:v>3.2629000000000001</c:v>
                </c:pt>
                <c:pt idx="238">
                  <c:v>3.2629000000000001</c:v>
                </c:pt>
                <c:pt idx="239">
                  <c:v>3.2629000000000001</c:v>
                </c:pt>
                <c:pt idx="240">
                  <c:v>3.2629000000000001</c:v>
                </c:pt>
                <c:pt idx="241">
                  <c:v>3.2629000000000001</c:v>
                </c:pt>
                <c:pt idx="242">
                  <c:v>3.2629000000000001</c:v>
                </c:pt>
                <c:pt idx="243">
                  <c:v>3.2629000000000001</c:v>
                </c:pt>
                <c:pt idx="244">
                  <c:v>2.4443999999999999</c:v>
                </c:pt>
                <c:pt idx="245">
                  <c:v>2.4443999999999999</c:v>
                </c:pt>
                <c:pt idx="246">
                  <c:v>2.4443999999999999</c:v>
                </c:pt>
                <c:pt idx="247">
                  <c:v>2.4443999999999999</c:v>
                </c:pt>
                <c:pt idx="248">
                  <c:v>2.4443999999999999</c:v>
                </c:pt>
                <c:pt idx="249">
                  <c:v>2.4443999999999999</c:v>
                </c:pt>
                <c:pt idx="250">
                  <c:v>2.4443999999999999</c:v>
                </c:pt>
                <c:pt idx="251">
                  <c:v>2.4443999999999999</c:v>
                </c:pt>
                <c:pt idx="252">
                  <c:v>2.4443999999999999</c:v>
                </c:pt>
                <c:pt idx="253">
                  <c:v>2.4443999999999999</c:v>
                </c:pt>
                <c:pt idx="254">
                  <c:v>2.4443999999999999</c:v>
                </c:pt>
                <c:pt idx="255">
                  <c:v>2.4443999999999999</c:v>
                </c:pt>
                <c:pt idx="256">
                  <c:v>2.4443999999999999</c:v>
                </c:pt>
                <c:pt idx="257">
                  <c:v>2.4443999999999999</c:v>
                </c:pt>
                <c:pt idx="258">
                  <c:v>2.4443999999999999</c:v>
                </c:pt>
                <c:pt idx="259">
                  <c:v>2.4443999999999999</c:v>
                </c:pt>
                <c:pt idx="260">
                  <c:v>2.4443999999999999</c:v>
                </c:pt>
                <c:pt idx="261">
                  <c:v>2.4443999999999999</c:v>
                </c:pt>
                <c:pt idx="262">
                  <c:v>2.4443999999999999</c:v>
                </c:pt>
                <c:pt idx="263">
                  <c:v>2.4443999999999999</c:v>
                </c:pt>
                <c:pt idx="264">
                  <c:v>2.4443999999999999</c:v>
                </c:pt>
                <c:pt idx="265">
                  <c:v>2.4443999999999999</c:v>
                </c:pt>
                <c:pt idx="266">
                  <c:v>2.4443999999999999</c:v>
                </c:pt>
                <c:pt idx="267">
                  <c:v>2.4443999999999999</c:v>
                </c:pt>
                <c:pt idx="268">
                  <c:v>2.4443999999999999</c:v>
                </c:pt>
                <c:pt idx="269">
                  <c:v>2.4443999999999999</c:v>
                </c:pt>
                <c:pt idx="270">
                  <c:v>2.4443999999999999</c:v>
                </c:pt>
                <c:pt idx="271">
                  <c:v>2.4443999999999999</c:v>
                </c:pt>
                <c:pt idx="272">
                  <c:v>2.4443999999999999</c:v>
                </c:pt>
                <c:pt idx="273">
                  <c:v>2.4443999999999999</c:v>
                </c:pt>
                <c:pt idx="274">
                  <c:v>1.9097999999999955</c:v>
                </c:pt>
                <c:pt idx="275">
                  <c:v>1.9097999999999955</c:v>
                </c:pt>
                <c:pt idx="276">
                  <c:v>1.9097999999999955</c:v>
                </c:pt>
                <c:pt idx="277">
                  <c:v>1.9097999999999955</c:v>
                </c:pt>
                <c:pt idx="278">
                  <c:v>1.9097999999999955</c:v>
                </c:pt>
                <c:pt idx="279">
                  <c:v>1.9097999999999955</c:v>
                </c:pt>
                <c:pt idx="280">
                  <c:v>1.9097999999999955</c:v>
                </c:pt>
                <c:pt idx="281">
                  <c:v>1.9097999999999955</c:v>
                </c:pt>
                <c:pt idx="282">
                  <c:v>1.9097999999999955</c:v>
                </c:pt>
                <c:pt idx="283">
                  <c:v>1.9097999999999955</c:v>
                </c:pt>
                <c:pt idx="284">
                  <c:v>1.9097999999999955</c:v>
                </c:pt>
                <c:pt idx="285">
                  <c:v>1.9097999999999955</c:v>
                </c:pt>
                <c:pt idx="286">
                  <c:v>1.9097999999999955</c:v>
                </c:pt>
                <c:pt idx="287">
                  <c:v>1.9097999999999955</c:v>
                </c:pt>
                <c:pt idx="288">
                  <c:v>1.9097999999999955</c:v>
                </c:pt>
                <c:pt idx="289">
                  <c:v>1.9097999999999955</c:v>
                </c:pt>
                <c:pt idx="290">
                  <c:v>1.9097999999999955</c:v>
                </c:pt>
                <c:pt idx="291">
                  <c:v>1.9097999999999955</c:v>
                </c:pt>
                <c:pt idx="292">
                  <c:v>1.9097999999999955</c:v>
                </c:pt>
                <c:pt idx="293">
                  <c:v>1.9097999999999955</c:v>
                </c:pt>
                <c:pt idx="294">
                  <c:v>1.9097999999999955</c:v>
                </c:pt>
                <c:pt idx="295">
                  <c:v>1.9097999999999955</c:v>
                </c:pt>
                <c:pt idx="296">
                  <c:v>1.9097999999999955</c:v>
                </c:pt>
                <c:pt idx="297">
                  <c:v>1.9097999999999955</c:v>
                </c:pt>
                <c:pt idx="298">
                  <c:v>1.9097999999999955</c:v>
                </c:pt>
                <c:pt idx="299">
                  <c:v>1.9097999999999955</c:v>
                </c:pt>
                <c:pt idx="300">
                  <c:v>1.9097999999999955</c:v>
                </c:pt>
                <c:pt idx="301">
                  <c:v>1.9097999999999955</c:v>
                </c:pt>
                <c:pt idx="302">
                  <c:v>1.9097999999999955</c:v>
                </c:pt>
                <c:pt idx="303">
                  <c:v>1.9097999999999955</c:v>
                </c:pt>
                <c:pt idx="304">
                  <c:v>1.9097999999999955</c:v>
                </c:pt>
                <c:pt idx="305">
                  <c:v>1.9097999999999955</c:v>
                </c:pt>
                <c:pt idx="306">
                  <c:v>1.9097999999999955</c:v>
                </c:pt>
                <c:pt idx="307">
                  <c:v>1.9097999999999955</c:v>
                </c:pt>
                <c:pt idx="308">
                  <c:v>1.9097999999999955</c:v>
                </c:pt>
                <c:pt idx="309">
                  <c:v>1.9097999999999955</c:v>
                </c:pt>
                <c:pt idx="310">
                  <c:v>1.9097999999999955</c:v>
                </c:pt>
                <c:pt idx="311">
                  <c:v>1.9097999999999955</c:v>
                </c:pt>
                <c:pt idx="312">
                  <c:v>1.9097999999999955</c:v>
                </c:pt>
                <c:pt idx="313">
                  <c:v>1.9097999999999955</c:v>
                </c:pt>
                <c:pt idx="314">
                  <c:v>1.9097999999999955</c:v>
                </c:pt>
                <c:pt idx="315">
                  <c:v>1.9097999999999955</c:v>
                </c:pt>
                <c:pt idx="316">
                  <c:v>1.9097999999999955</c:v>
                </c:pt>
                <c:pt idx="317">
                  <c:v>1.9097999999999955</c:v>
                </c:pt>
                <c:pt idx="318">
                  <c:v>1.9097999999999955</c:v>
                </c:pt>
                <c:pt idx="319">
                  <c:v>1.9097999999999955</c:v>
                </c:pt>
                <c:pt idx="320">
                  <c:v>1.9097999999999955</c:v>
                </c:pt>
                <c:pt idx="321">
                  <c:v>1.9097999999999955</c:v>
                </c:pt>
                <c:pt idx="322">
                  <c:v>1.9097999999999955</c:v>
                </c:pt>
                <c:pt idx="323">
                  <c:v>1.9097999999999955</c:v>
                </c:pt>
                <c:pt idx="324">
                  <c:v>1.9097999999999955</c:v>
                </c:pt>
                <c:pt idx="325">
                  <c:v>1.9097999999999955</c:v>
                </c:pt>
                <c:pt idx="326">
                  <c:v>1.9097999999999955</c:v>
                </c:pt>
                <c:pt idx="327">
                  <c:v>1.9097999999999955</c:v>
                </c:pt>
                <c:pt idx="328">
                  <c:v>1.9097999999999955</c:v>
                </c:pt>
                <c:pt idx="329">
                  <c:v>1.9097999999999955</c:v>
                </c:pt>
                <c:pt idx="330">
                  <c:v>1.9097999999999955</c:v>
                </c:pt>
                <c:pt idx="331">
                  <c:v>1.9097999999999955</c:v>
                </c:pt>
                <c:pt idx="332">
                  <c:v>1.9097999999999955</c:v>
                </c:pt>
                <c:pt idx="333">
                  <c:v>1.9097999999999955</c:v>
                </c:pt>
                <c:pt idx="334">
                  <c:v>1.9097999999999955</c:v>
                </c:pt>
                <c:pt idx="335">
                  <c:v>0.27007000000000031</c:v>
                </c:pt>
                <c:pt idx="336">
                  <c:v>0.27007000000000031</c:v>
                </c:pt>
                <c:pt idx="337">
                  <c:v>0.27007000000000031</c:v>
                </c:pt>
                <c:pt idx="338">
                  <c:v>0.27007000000000031</c:v>
                </c:pt>
                <c:pt idx="339">
                  <c:v>0.27007000000000031</c:v>
                </c:pt>
                <c:pt idx="340">
                  <c:v>0.27007000000000031</c:v>
                </c:pt>
                <c:pt idx="341">
                  <c:v>0.27007000000000031</c:v>
                </c:pt>
                <c:pt idx="342">
                  <c:v>0.27007000000000031</c:v>
                </c:pt>
                <c:pt idx="343">
                  <c:v>0.27007000000000031</c:v>
                </c:pt>
                <c:pt idx="344">
                  <c:v>0.27007000000000031</c:v>
                </c:pt>
                <c:pt idx="345">
                  <c:v>0.27007000000000031</c:v>
                </c:pt>
                <c:pt idx="346">
                  <c:v>0.27007000000000031</c:v>
                </c:pt>
                <c:pt idx="347">
                  <c:v>0.27007000000000031</c:v>
                </c:pt>
                <c:pt idx="348">
                  <c:v>0.27007000000000031</c:v>
                </c:pt>
                <c:pt idx="349">
                  <c:v>0.27007000000000031</c:v>
                </c:pt>
                <c:pt idx="350">
                  <c:v>0.27007000000000031</c:v>
                </c:pt>
                <c:pt idx="351">
                  <c:v>0.27007000000000031</c:v>
                </c:pt>
                <c:pt idx="352">
                  <c:v>0.27007000000000031</c:v>
                </c:pt>
                <c:pt idx="353">
                  <c:v>0.27007000000000031</c:v>
                </c:pt>
                <c:pt idx="354">
                  <c:v>0.27007000000000031</c:v>
                </c:pt>
                <c:pt idx="355">
                  <c:v>0.27007000000000031</c:v>
                </c:pt>
                <c:pt idx="356">
                  <c:v>0.27007000000000031</c:v>
                </c:pt>
                <c:pt idx="357">
                  <c:v>0.27007000000000031</c:v>
                </c:pt>
                <c:pt idx="358">
                  <c:v>0.27007000000000031</c:v>
                </c:pt>
                <c:pt idx="359">
                  <c:v>0.27007000000000031</c:v>
                </c:pt>
                <c:pt idx="360">
                  <c:v>0.27007000000000031</c:v>
                </c:pt>
                <c:pt idx="361">
                  <c:v>0.27007000000000031</c:v>
                </c:pt>
                <c:pt idx="362">
                  <c:v>0.27007000000000031</c:v>
                </c:pt>
                <c:pt idx="363">
                  <c:v>0.27007000000000031</c:v>
                </c:pt>
                <c:pt idx="364">
                  <c:v>0.27007000000000031</c:v>
                </c:pt>
                <c:pt idx="365">
                  <c:v>0.27007000000000031</c:v>
                </c:pt>
              </c:numCache>
            </c:numRef>
          </c:val>
        </c:ser>
        <c:ser>
          <c:idx val="1"/>
          <c:order val="1"/>
          <c:tx>
            <c:strRef>
              <c:f>'daily MN'!$C$1</c:f>
              <c:strCache>
                <c:ptCount val="1"/>
                <c:pt idx="0">
                  <c:v>new</c:v>
                </c:pt>
              </c:strCache>
            </c:strRef>
          </c:tx>
          <c:marker>
            <c:symbol val="none"/>
          </c:marker>
          <c:cat>
            <c:numRef>
              <c:f>'daily MN'!$A$2:$A$367</c:f>
              <c:numCache>
                <c:formatCode>m/d/yyyy</c:formatCode>
                <c:ptCount val="366"/>
                <c:pt idx="0">
                  <c:v>39448</c:v>
                </c:pt>
                <c:pt idx="1">
                  <c:v>39449</c:v>
                </c:pt>
                <c:pt idx="2">
                  <c:v>39450</c:v>
                </c:pt>
                <c:pt idx="3">
                  <c:v>39451</c:v>
                </c:pt>
                <c:pt idx="4">
                  <c:v>39452</c:v>
                </c:pt>
                <c:pt idx="5">
                  <c:v>39453</c:v>
                </c:pt>
                <c:pt idx="6">
                  <c:v>39454</c:v>
                </c:pt>
                <c:pt idx="7">
                  <c:v>39455</c:v>
                </c:pt>
                <c:pt idx="8">
                  <c:v>39456</c:v>
                </c:pt>
                <c:pt idx="9">
                  <c:v>39457</c:v>
                </c:pt>
                <c:pt idx="10">
                  <c:v>39458</c:v>
                </c:pt>
                <c:pt idx="11">
                  <c:v>39459</c:v>
                </c:pt>
                <c:pt idx="12">
                  <c:v>39460</c:v>
                </c:pt>
                <c:pt idx="13">
                  <c:v>39461</c:v>
                </c:pt>
                <c:pt idx="14">
                  <c:v>39462</c:v>
                </c:pt>
                <c:pt idx="15">
                  <c:v>39463</c:v>
                </c:pt>
                <c:pt idx="16">
                  <c:v>39464</c:v>
                </c:pt>
                <c:pt idx="17">
                  <c:v>39465</c:v>
                </c:pt>
                <c:pt idx="18">
                  <c:v>39466</c:v>
                </c:pt>
                <c:pt idx="19">
                  <c:v>39467</c:v>
                </c:pt>
                <c:pt idx="20">
                  <c:v>39468</c:v>
                </c:pt>
                <c:pt idx="21">
                  <c:v>39469</c:v>
                </c:pt>
                <c:pt idx="22">
                  <c:v>39470</c:v>
                </c:pt>
                <c:pt idx="23">
                  <c:v>39471</c:v>
                </c:pt>
                <c:pt idx="24">
                  <c:v>39472</c:v>
                </c:pt>
                <c:pt idx="25">
                  <c:v>39473</c:v>
                </c:pt>
                <c:pt idx="26">
                  <c:v>39474</c:v>
                </c:pt>
                <c:pt idx="27">
                  <c:v>39475</c:v>
                </c:pt>
                <c:pt idx="28">
                  <c:v>39476</c:v>
                </c:pt>
                <c:pt idx="29">
                  <c:v>39477</c:v>
                </c:pt>
                <c:pt idx="30">
                  <c:v>39478</c:v>
                </c:pt>
                <c:pt idx="31">
                  <c:v>39479</c:v>
                </c:pt>
                <c:pt idx="32">
                  <c:v>39480</c:v>
                </c:pt>
                <c:pt idx="33">
                  <c:v>39481</c:v>
                </c:pt>
                <c:pt idx="34">
                  <c:v>39482</c:v>
                </c:pt>
                <c:pt idx="35">
                  <c:v>39483</c:v>
                </c:pt>
                <c:pt idx="36">
                  <c:v>39484</c:v>
                </c:pt>
                <c:pt idx="37">
                  <c:v>39485</c:v>
                </c:pt>
                <c:pt idx="38">
                  <c:v>39486</c:v>
                </c:pt>
                <c:pt idx="39">
                  <c:v>39487</c:v>
                </c:pt>
                <c:pt idx="40">
                  <c:v>39488</c:v>
                </c:pt>
                <c:pt idx="41">
                  <c:v>39489</c:v>
                </c:pt>
                <c:pt idx="42">
                  <c:v>39490</c:v>
                </c:pt>
                <c:pt idx="43">
                  <c:v>39491</c:v>
                </c:pt>
                <c:pt idx="44">
                  <c:v>39492</c:v>
                </c:pt>
                <c:pt idx="45">
                  <c:v>39493</c:v>
                </c:pt>
                <c:pt idx="46">
                  <c:v>39494</c:v>
                </c:pt>
                <c:pt idx="47">
                  <c:v>39495</c:v>
                </c:pt>
                <c:pt idx="48">
                  <c:v>39496</c:v>
                </c:pt>
                <c:pt idx="49">
                  <c:v>39497</c:v>
                </c:pt>
                <c:pt idx="50">
                  <c:v>39498</c:v>
                </c:pt>
                <c:pt idx="51">
                  <c:v>39499</c:v>
                </c:pt>
                <c:pt idx="52">
                  <c:v>39500</c:v>
                </c:pt>
                <c:pt idx="53">
                  <c:v>39501</c:v>
                </c:pt>
                <c:pt idx="54">
                  <c:v>39502</c:v>
                </c:pt>
                <c:pt idx="55">
                  <c:v>39503</c:v>
                </c:pt>
                <c:pt idx="56">
                  <c:v>39504</c:v>
                </c:pt>
                <c:pt idx="57">
                  <c:v>39505</c:v>
                </c:pt>
                <c:pt idx="58">
                  <c:v>39506</c:v>
                </c:pt>
                <c:pt idx="59">
                  <c:v>39507</c:v>
                </c:pt>
                <c:pt idx="60">
                  <c:v>39508</c:v>
                </c:pt>
                <c:pt idx="61">
                  <c:v>39509</c:v>
                </c:pt>
                <c:pt idx="62">
                  <c:v>39510</c:v>
                </c:pt>
                <c:pt idx="63">
                  <c:v>39511</c:v>
                </c:pt>
                <c:pt idx="64">
                  <c:v>39512</c:v>
                </c:pt>
                <c:pt idx="65">
                  <c:v>39513</c:v>
                </c:pt>
                <c:pt idx="66">
                  <c:v>39514</c:v>
                </c:pt>
                <c:pt idx="67">
                  <c:v>39515</c:v>
                </c:pt>
                <c:pt idx="68">
                  <c:v>39516</c:v>
                </c:pt>
                <c:pt idx="69">
                  <c:v>39517</c:v>
                </c:pt>
                <c:pt idx="70">
                  <c:v>39518</c:v>
                </c:pt>
                <c:pt idx="71">
                  <c:v>39519</c:v>
                </c:pt>
                <c:pt idx="72">
                  <c:v>39520</c:v>
                </c:pt>
                <c:pt idx="73">
                  <c:v>39521</c:v>
                </c:pt>
                <c:pt idx="74">
                  <c:v>39522</c:v>
                </c:pt>
                <c:pt idx="75">
                  <c:v>39523</c:v>
                </c:pt>
                <c:pt idx="76">
                  <c:v>39524</c:v>
                </c:pt>
                <c:pt idx="77">
                  <c:v>39525</c:v>
                </c:pt>
                <c:pt idx="78">
                  <c:v>39526</c:v>
                </c:pt>
                <c:pt idx="79">
                  <c:v>39527</c:v>
                </c:pt>
                <c:pt idx="80">
                  <c:v>39528</c:v>
                </c:pt>
                <c:pt idx="81">
                  <c:v>39529</c:v>
                </c:pt>
                <c:pt idx="82">
                  <c:v>39530</c:v>
                </c:pt>
                <c:pt idx="83">
                  <c:v>39531</c:v>
                </c:pt>
                <c:pt idx="84">
                  <c:v>39532</c:v>
                </c:pt>
                <c:pt idx="85">
                  <c:v>39533</c:v>
                </c:pt>
                <c:pt idx="86">
                  <c:v>39534</c:v>
                </c:pt>
                <c:pt idx="87">
                  <c:v>39535</c:v>
                </c:pt>
                <c:pt idx="88">
                  <c:v>39536</c:v>
                </c:pt>
                <c:pt idx="89">
                  <c:v>39537</c:v>
                </c:pt>
                <c:pt idx="90">
                  <c:v>39538</c:v>
                </c:pt>
                <c:pt idx="91">
                  <c:v>39539</c:v>
                </c:pt>
                <c:pt idx="92">
                  <c:v>39540</c:v>
                </c:pt>
                <c:pt idx="93">
                  <c:v>39541</c:v>
                </c:pt>
                <c:pt idx="94">
                  <c:v>39542</c:v>
                </c:pt>
                <c:pt idx="95">
                  <c:v>39543</c:v>
                </c:pt>
                <c:pt idx="96">
                  <c:v>39544</c:v>
                </c:pt>
                <c:pt idx="97">
                  <c:v>39545</c:v>
                </c:pt>
                <c:pt idx="98">
                  <c:v>39546</c:v>
                </c:pt>
                <c:pt idx="99">
                  <c:v>39547</c:v>
                </c:pt>
                <c:pt idx="100">
                  <c:v>39548</c:v>
                </c:pt>
                <c:pt idx="101">
                  <c:v>39549</c:v>
                </c:pt>
                <c:pt idx="102">
                  <c:v>39550</c:v>
                </c:pt>
                <c:pt idx="103">
                  <c:v>39551</c:v>
                </c:pt>
                <c:pt idx="104">
                  <c:v>39552</c:v>
                </c:pt>
                <c:pt idx="105">
                  <c:v>39553</c:v>
                </c:pt>
                <c:pt idx="106">
                  <c:v>39554</c:v>
                </c:pt>
                <c:pt idx="107">
                  <c:v>39555</c:v>
                </c:pt>
                <c:pt idx="108">
                  <c:v>39556</c:v>
                </c:pt>
                <c:pt idx="109">
                  <c:v>39557</c:v>
                </c:pt>
                <c:pt idx="110">
                  <c:v>39558</c:v>
                </c:pt>
                <c:pt idx="111">
                  <c:v>39559</c:v>
                </c:pt>
                <c:pt idx="112">
                  <c:v>39560</c:v>
                </c:pt>
                <c:pt idx="113">
                  <c:v>39561</c:v>
                </c:pt>
                <c:pt idx="114">
                  <c:v>39562</c:v>
                </c:pt>
                <c:pt idx="115">
                  <c:v>39563</c:v>
                </c:pt>
                <c:pt idx="116">
                  <c:v>39564</c:v>
                </c:pt>
                <c:pt idx="117">
                  <c:v>39565</c:v>
                </c:pt>
                <c:pt idx="118">
                  <c:v>39566</c:v>
                </c:pt>
                <c:pt idx="119">
                  <c:v>39567</c:v>
                </c:pt>
                <c:pt idx="120">
                  <c:v>39568</c:v>
                </c:pt>
                <c:pt idx="121">
                  <c:v>39569</c:v>
                </c:pt>
                <c:pt idx="122">
                  <c:v>39570</c:v>
                </c:pt>
                <c:pt idx="123">
                  <c:v>39571</c:v>
                </c:pt>
                <c:pt idx="124">
                  <c:v>39572</c:v>
                </c:pt>
                <c:pt idx="125">
                  <c:v>39573</c:v>
                </c:pt>
                <c:pt idx="126">
                  <c:v>39574</c:v>
                </c:pt>
                <c:pt idx="127">
                  <c:v>39575</c:v>
                </c:pt>
                <c:pt idx="128">
                  <c:v>39576</c:v>
                </c:pt>
                <c:pt idx="129">
                  <c:v>39577</c:v>
                </c:pt>
                <c:pt idx="130">
                  <c:v>39578</c:v>
                </c:pt>
                <c:pt idx="131">
                  <c:v>39579</c:v>
                </c:pt>
                <c:pt idx="132">
                  <c:v>39580</c:v>
                </c:pt>
                <c:pt idx="133">
                  <c:v>39581</c:v>
                </c:pt>
                <c:pt idx="134">
                  <c:v>39582</c:v>
                </c:pt>
                <c:pt idx="135">
                  <c:v>39583</c:v>
                </c:pt>
                <c:pt idx="136">
                  <c:v>39584</c:v>
                </c:pt>
                <c:pt idx="137">
                  <c:v>39585</c:v>
                </c:pt>
                <c:pt idx="138">
                  <c:v>39586</c:v>
                </c:pt>
                <c:pt idx="139">
                  <c:v>39587</c:v>
                </c:pt>
                <c:pt idx="140">
                  <c:v>39588</c:v>
                </c:pt>
                <c:pt idx="141">
                  <c:v>39589</c:v>
                </c:pt>
                <c:pt idx="142">
                  <c:v>39590</c:v>
                </c:pt>
                <c:pt idx="143">
                  <c:v>39591</c:v>
                </c:pt>
                <c:pt idx="144">
                  <c:v>39592</c:v>
                </c:pt>
                <c:pt idx="145">
                  <c:v>39593</c:v>
                </c:pt>
                <c:pt idx="146">
                  <c:v>39594</c:v>
                </c:pt>
                <c:pt idx="147">
                  <c:v>39595</c:v>
                </c:pt>
                <c:pt idx="148">
                  <c:v>39596</c:v>
                </c:pt>
                <c:pt idx="149">
                  <c:v>39597</c:v>
                </c:pt>
                <c:pt idx="150">
                  <c:v>39598</c:v>
                </c:pt>
                <c:pt idx="151">
                  <c:v>39599</c:v>
                </c:pt>
                <c:pt idx="152">
                  <c:v>39600</c:v>
                </c:pt>
                <c:pt idx="153">
                  <c:v>39601</c:v>
                </c:pt>
                <c:pt idx="154">
                  <c:v>39602</c:v>
                </c:pt>
                <c:pt idx="155">
                  <c:v>39603</c:v>
                </c:pt>
                <c:pt idx="156">
                  <c:v>39604</c:v>
                </c:pt>
                <c:pt idx="157">
                  <c:v>39605</c:v>
                </c:pt>
                <c:pt idx="158">
                  <c:v>39606</c:v>
                </c:pt>
                <c:pt idx="159">
                  <c:v>39607</c:v>
                </c:pt>
                <c:pt idx="160">
                  <c:v>39608</c:v>
                </c:pt>
                <c:pt idx="161">
                  <c:v>39609</c:v>
                </c:pt>
                <c:pt idx="162">
                  <c:v>39610</c:v>
                </c:pt>
                <c:pt idx="163">
                  <c:v>39611</c:v>
                </c:pt>
                <c:pt idx="164">
                  <c:v>39612</c:v>
                </c:pt>
                <c:pt idx="165">
                  <c:v>39613</c:v>
                </c:pt>
                <c:pt idx="166">
                  <c:v>39614</c:v>
                </c:pt>
                <c:pt idx="167">
                  <c:v>39615</c:v>
                </c:pt>
                <c:pt idx="168">
                  <c:v>39616</c:v>
                </c:pt>
                <c:pt idx="169">
                  <c:v>39617</c:v>
                </c:pt>
                <c:pt idx="170">
                  <c:v>39618</c:v>
                </c:pt>
                <c:pt idx="171">
                  <c:v>39619</c:v>
                </c:pt>
                <c:pt idx="172">
                  <c:v>39620</c:v>
                </c:pt>
                <c:pt idx="173">
                  <c:v>39621</c:v>
                </c:pt>
                <c:pt idx="174">
                  <c:v>39622</c:v>
                </c:pt>
                <c:pt idx="175">
                  <c:v>39623</c:v>
                </c:pt>
                <c:pt idx="176">
                  <c:v>39624</c:v>
                </c:pt>
                <c:pt idx="177">
                  <c:v>39625</c:v>
                </c:pt>
                <c:pt idx="178">
                  <c:v>39626</c:v>
                </c:pt>
                <c:pt idx="179">
                  <c:v>39627</c:v>
                </c:pt>
                <c:pt idx="180">
                  <c:v>39628</c:v>
                </c:pt>
                <c:pt idx="181">
                  <c:v>39629</c:v>
                </c:pt>
                <c:pt idx="182">
                  <c:v>39630</c:v>
                </c:pt>
                <c:pt idx="183">
                  <c:v>39631</c:v>
                </c:pt>
                <c:pt idx="184">
                  <c:v>39632</c:v>
                </c:pt>
                <c:pt idx="185">
                  <c:v>39633</c:v>
                </c:pt>
                <c:pt idx="186">
                  <c:v>39634</c:v>
                </c:pt>
                <c:pt idx="187">
                  <c:v>39635</c:v>
                </c:pt>
                <c:pt idx="188">
                  <c:v>39636</c:v>
                </c:pt>
                <c:pt idx="189">
                  <c:v>39637</c:v>
                </c:pt>
                <c:pt idx="190">
                  <c:v>39638</c:v>
                </c:pt>
                <c:pt idx="191">
                  <c:v>39639</c:v>
                </c:pt>
                <c:pt idx="192">
                  <c:v>39640</c:v>
                </c:pt>
                <c:pt idx="193">
                  <c:v>39641</c:v>
                </c:pt>
                <c:pt idx="194">
                  <c:v>39642</c:v>
                </c:pt>
                <c:pt idx="195">
                  <c:v>39643</c:v>
                </c:pt>
                <c:pt idx="196">
                  <c:v>39644</c:v>
                </c:pt>
                <c:pt idx="197">
                  <c:v>39645</c:v>
                </c:pt>
                <c:pt idx="198">
                  <c:v>39646</c:v>
                </c:pt>
                <c:pt idx="199">
                  <c:v>39647</c:v>
                </c:pt>
                <c:pt idx="200">
                  <c:v>39648</c:v>
                </c:pt>
                <c:pt idx="201">
                  <c:v>39649</c:v>
                </c:pt>
                <c:pt idx="202">
                  <c:v>39650</c:v>
                </c:pt>
                <c:pt idx="203">
                  <c:v>39651</c:v>
                </c:pt>
                <c:pt idx="204">
                  <c:v>39652</c:v>
                </c:pt>
                <c:pt idx="205">
                  <c:v>39653</c:v>
                </c:pt>
                <c:pt idx="206">
                  <c:v>39654</c:v>
                </c:pt>
                <c:pt idx="207">
                  <c:v>39655</c:v>
                </c:pt>
                <c:pt idx="208">
                  <c:v>39656</c:v>
                </c:pt>
                <c:pt idx="209">
                  <c:v>39657</c:v>
                </c:pt>
                <c:pt idx="210">
                  <c:v>39658</c:v>
                </c:pt>
                <c:pt idx="211">
                  <c:v>39659</c:v>
                </c:pt>
                <c:pt idx="212">
                  <c:v>39660</c:v>
                </c:pt>
                <c:pt idx="213">
                  <c:v>39661</c:v>
                </c:pt>
                <c:pt idx="214">
                  <c:v>39662</c:v>
                </c:pt>
                <c:pt idx="215">
                  <c:v>39663</c:v>
                </c:pt>
                <c:pt idx="216">
                  <c:v>39664</c:v>
                </c:pt>
                <c:pt idx="217">
                  <c:v>39665</c:v>
                </c:pt>
                <c:pt idx="218">
                  <c:v>39666</c:v>
                </c:pt>
                <c:pt idx="219">
                  <c:v>39667</c:v>
                </c:pt>
                <c:pt idx="220">
                  <c:v>39668</c:v>
                </c:pt>
                <c:pt idx="221">
                  <c:v>39669</c:v>
                </c:pt>
                <c:pt idx="222">
                  <c:v>39670</c:v>
                </c:pt>
                <c:pt idx="223">
                  <c:v>39671</c:v>
                </c:pt>
                <c:pt idx="224">
                  <c:v>39672</c:v>
                </c:pt>
                <c:pt idx="225">
                  <c:v>39673</c:v>
                </c:pt>
                <c:pt idx="226">
                  <c:v>39674</c:v>
                </c:pt>
                <c:pt idx="227">
                  <c:v>39675</c:v>
                </c:pt>
                <c:pt idx="228">
                  <c:v>39676</c:v>
                </c:pt>
                <c:pt idx="229">
                  <c:v>39677</c:v>
                </c:pt>
                <c:pt idx="230">
                  <c:v>39678</c:v>
                </c:pt>
                <c:pt idx="231">
                  <c:v>39679</c:v>
                </c:pt>
                <c:pt idx="232">
                  <c:v>39680</c:v>
                </c:pt>
                <c:pt idx="233">
                  <c:v>39681</c:v>
                </c:pt>
                <c:pt idx="234">
                  <c:v>39682</c:v>
                </c:pt>
                <c:pt idx="235">
                  <c:v>39683</c:v>
                </c:pt>
                <c:pt idx="236">
                  <c:v>39684</c:v>
                </c:pt>
                <c:pt idx="237">
                  <c:v>39685</c:v>
                </c:pt>
                <c:pt idx="238">
                  <c:v>39686</c:v>
                </c:pt>
                <c:pt idx="239">
                  <c:v>39687</c:v>
                </c:pt>
                <c:pt idx="240">
                  <c:v>39688</c:v>
                </c:pt>
                <c:pt idx="241">
                  <c:v>39689</c:v>
                </c:pt>
                <c:pt idx="242">
                  <c:v>39690</c:v>
                </c:pt>
                <c:pt idx="243">
                  <c:v>39691</c:v>
                </c:pt>
                <c:pt idx="244">
                  <c:v>39692</c:v>
                </c:pt>
                <c:pt idx="245">
                  <c:v>39693</c:v>
                </c:pt>
                <c:pt idx="246">
                  <c:v>39694</c:v>
                </c:pt>
                <c:pt idx="247">
                  <c:v>39695</c:v>
                </c:pt>
                <c:pt idx="248">
                  <c:v>39696</c:v>
                </c:pt>
                <c:pt idx="249">
                  <c:v>39697</c:v>
                </c:pt>
                <c:pt idx="250">
                  <c:v>39698</c:v>
                </c:pt>
                <c:pt idx="251">
                  <c:v>39699</c:v>
                </c:pt>
                <c:pt idx="252">
                  <c:v>39700</c:v>
                </c:pt>
                <c:pt idx="253">
                  <c:v>39701</c:v>
                </c:pt>
                <c:pt idx="254">
                  <c:v>39702</c:v>
                </c:pt>
                <c:pt idx="255">
                  <c:v>39703</c:v>
                </c:pt>
                <c:pt idx="256">
                  <c:v>39704</c:v>
                </c:pt>
                <c:pt idx="257">
                  <c:v>39705</c:v>
                </c:pt>
                <c:pt idx="258">
                  <c:v>39706</c:v>
                </c:pt>
                <c:pt idx="259">
                  <c:v>39707</c:v>
                </c:pt>
                <c:pt idx="260">
                  <c:v>39708</c:v>
                </c:pt>
                <c:pt idx="261">
                  <c:v>39709</c:v>
                </c:pt>
                <c:pt idx="262">
                  <c:v>39710</c:v>
                </c:pt>
                <c:pt idx="263">
                  <c:v>39711</c:v>
                </c:pt>
                <c:pt idx="264">
                  <c:v>39712</c:v>
                </c:pt>
                <c:pt idx="265">
                  <c:v>39713</c:v>
                </c:pt>
                <c:pt idx="266">
                  <c:v>39714</c:v>
                </c:pt>
                <c:pt idx="267">
                  <c:v>39715</c:v>
                </c:pt>
                <c:pt idx="268">
                  <c:v>39716</c:v>
                </c:pt>
                <c:pt idx="269">
                  <c:v>39717</c:v>
                </c:pt>
                <c:pt idx="270">
                  <c:v>39718</c:v>
                </c:pt>
                <c:pt idx="271">
                  <c:v>39719</c:v>
                </c:pt>
                <c:pt idx="272">
                  <c:v>39720</c:v>
                </c:pt>
                <c:pt idx="273">
                  <c:v>39721</c:v>
                </c:pt>
                <c:pt idx="274">
                  <c:v>39722</c:v>
                </c:pt>
                <c:pt idx="275">
                  <c:v>39723</c:v>
                </c:pt>
                <c:pt idx="276">
                  <c:v>39724</c:v>
                </c:pt>
                <c:pt idx="277">
                  <c:v>39725</c:v>
                </c:pt>
                <c:pt idx="278">
                  <c:v>39726</c:v>
                </c:pt>
                <c:pt idx="279">
                  <c:v>39727</c:v>
                </c:pt>
                <c:pt idx="280">
                  <c:v>39728</c:v>
                </c:pt>
                <c:pt idx="281">
                  <c:v>39729</c:v>
                </c:pt>
                <c:pt idx="282">
                  <c:v>39730</c:v>
                </c:pt>
                <c:pt idx="283">
                  <c:v>39731</c:v>
                </c:pt>
                <c:pt idx="284">
                  <c:v>39732</c:v>
                </c:pt>
                <c:pt idx="285">
                  <c:v>39733</c:v>
                </c:pt>
                <c:pt idx="286">
                  <c:v>39734</c:v>
                </c:pt>
                <c:pt idx="287">
                  <c:v>39735</c:v>
                </c:pt>
                <c:pt idx="288">
                  <c:v>39736</c:v>
                </c:pt>
                <c:pt idx="289">
                  <c:v>39737</c:v>
                </c:pt>
                <c:pt idx="290">
                  <c:v>39738</c:v>
                </c:pt>
                <c:pt idx="291">
                  <c:v>39739</c:v>
                </c:pt>
                <c:pt idx="292">
                  <c:v>39740</c:v>
                </c:pt>
                <c:pt idx="293">
                  <c:v>39741</c:v>
                </c:pt>
                <c:pt idx="294">
                  <c:v>39742</c:v>
                </c:pt>
                <c:pt idx="295">
                  <c:v>39743</c:v>
                </c:pt>
                <c:pt idx="296">
                  <c:v>39744</c:v>
                </c:pt>
                <c:pt idx="297">
                  <c:v>39745</c:v>
                </c:pt>
                <c:pt idx="298">
                  <c:v>39746</c:v>
                </c:pt>
                <c:pt idx="299">
                  <c:v>39747</c:v>
                </c:pt>
                <c:pt idx="300">
                  <c:v>39748</c:v>
                </c:pt>
                <c:pt idx="301">
                  <c:v>39749</c:v>
                </c:pt>
                <c:pt idx="302">
                  <c:v>39750</c:v>
                </c:pt>
                <c:pt idx="303">
                  <c:v>39751</c:v>
                </c:pt>
                <c:pt idx="304">
                  <c:v>39752</c:v>
                </c:pt>
                <c:pt idx="305">
                  <c:v>39753</c:v>
                </c:pt>
                <c:pt idx="306">
                  <c:v>39754</c:v>
                </c:pt>
                <c:pt idx="307">
                  <c:v>39755</c:v>
                </c:pt>
                <c:pt idx="308">
                  <c:v>39756</c:v>
                </c:pt>
                <c:pt idx="309">
                  <c:v>39757</c:v>
                </c:pt>
                <c:pt idx="310">
                  <c:v>39758</c:v>
                </c:pt>
                <c:pt idx="311">
                  <c:v>39759</c:v>
                </c:pt>
                <c:pt idx="312">
                  <c:v>39760</c:v>
                </c:pt>
                <c:pt idx="313">
                  <c:v>39761</c:v>
                </c:pt>
                <c:pt idx="314">
                  <c:v>39762</c:v>
                </c:pt>
                <c:pt idx="315">
                  <c:v>39763</c:v>
                </c:pt>
                <c:pt idx="316">
                  <c:v>39764</c:v>
                </c:pt>
                <c:pt idx="317">
                  <c:v>39765</c:v>
                </c:pt>
                <c:pt idx="318">
                  <c:v>39766</c:v>
                </c:pt>
                <c:pt idx="319">
                  <c:v>39767</c:v>
                </c:pt>
                <c:pt idx="320">
                  <c:v>39768</c:v>
                </c:pt>
                <c:pt idx="321">
                  <c:v>39769</c:v>
                </c:pt>
                <c:pt idx="322">
                  <c:v>39770</c:v>
                </c:pt>
                <c:pt idx="323">
                  <c:v>39771</c:v>
                </c:pt>
                <c:pt idx="324">
                  <c:v>39772</c:v>
                </c:pt>
                <c:pt idx="325">
                  <c:v>39773</c:v>
                </c:pt>
                <c:pt idx="326">
                  <c:v>39774</c:v>
                </c:pt>
                <c:pt idx="327">
                  <c:v>39775</c:v>
                </c:pt>
                <c:pt idx="328">
                  <c:v>39776</c:v>
                </c:pt>
                <c:pt idx="329">
                  <c:v>39777</c:v>
                </c:pt>
                <c:pt idx="330">
                  <c:v>39778</c:v>
                </c:pt>
                <c:pt idx="331">
                  <c:v>39779</c:v>
                </c:pt>
                <c:pt idx="332">
                  <c:v>39780</c:v>
                </c:pt>
                <c:pt idx="333">
                  <c:v>39781</c:v>
                </c:pt>
                <c:pt idx="334">
                  <c:v>39782</c:v>
                </c:pt>
                <c:pt idx="335">
                  <c:v>39783</c:v>
                </c:pt>
                <c:pt idx="336">
                  <c:v>39784</c:v>
                </c:pt>
                <c:pt idx="337">
                  <c:v>39785</c:v>
                </c:pt>
                <c:pt idx="338">
                  <c:v>39786</c:v>
                </c:pt>
                <c:pt idx="339">
                  <c:v>39787</c:v>
                </c:pt>
                <c:pt idx="340">
                  <c:v>39788</c:v>
                </c:pt>
                <c:pt idx="341">
                  <c:v>39789</c:v>
                </c:pt>
                <c:pt idx="342">
                  <c:v>39790</c:v>
                </c:pt>
                <c:pt idx="343">
                  <c:v>39791</c:v>
                </c:pt>
                <c:pt idx="344">
                  <c:v>39792</c:v>
                </c:pt>
                <c:pt idx="345">
                  <c:v>39793</c:v>
                </c:pt>
                <c:pt idx="346">
                  <c:v>39794</c:v>
                </c:pt>
                <c:pt idx="347">
                  <c:v>39795</c:v>
                </c:pt>
                <c:pt idx="348">
                  <c:v>39796</c:v>
                </c:pt>
                <c:pt idx="349">
                  <c:v>39797</c:v>
                </c:pt>
                <c:pt idx="350">
                  <c:v>39798</c:v>
                </c:pt>
                <c:pt idx="351">
                  <c:v>39799</c:v>
                </c:pt>
                <c:pt idx="352">
                  <c:v>39800</c:v>
                </c:pt>
                <c:pt idx="353">
                  <c:v>39801</c:v>
                </c:pt>
                <c:pt idx="354">
                  <c:v>39802</c:v>
                </c:pt>
                <c:pt idx="355">
                  <c:v>39803</c:v>
                </c:pt>
                <c:pt idx="356">
                  <c:v>39804</c:v>
                </c:pt>
                <c:pt idx="357">
                  <c:v>39805</c:v>
                </c:pt>
                <c:pt idx="358">
                  <c:v>39806</c:v>
                </c:pt>
                <c:pt idx="359">
                  <c:v>39807</c:v>
                </c:pt>
                <c:pt idx="360">
                  <c:v>39808</c:v>
                </c:pt>
                <c:pt idx="361">
                  <c:v>39809</c:v>
                </c:pt>
                <c:pt idx="362">
                  <c:v>39810</c:v>
                </c:pt>
                <c:pt idx="363">
                  <c:v>39811</c:v>
                </c:pt>
                <c:pt idx="364">
                  <c:v>39812</c:v>
                </c:pt>
                <c:pt idx="365">
                  <c:v>39813</c:v>
                </c:pt>
              </c:numCache>
            </c:numRef>
          </c:cat>
          <c:val>
            <c:numRef>
              <c:f>'daily MN'!$C$2:$C$367</c:f>
              <c:numCache>
                <c:formatCode>0.00E+00</c:formatCode>
                <c:ptCount val="366"/>
                <c:pt idx="0">
                  <c:v>0.68959999999999999</c:v>
                </c:pt>
                <c:pt idx="1">
                  <c:v>0.42637000000000175</c:v>
                </c:pt>
                <c:pt idx="2">
                  <c:v>1.4150999999999936</c:v>
                </c:pt>
                <c:pt idx="3">
                  <c:v>1.0908</c:v>
                </c:pt>
                <c:pt idx="4">
                  <c:v>1.8348</c:v>
                </c:pt>
                <c:pt idx="5">
                  <c:v>1.6568000000000001</c:v>
                </c:pt>
                <c:pt idx="6">
                  <c:v>0.85658999999999996</c:v>
                </c:pt>
                <c:pt idx="7">
                  <c:v>1.4375999999999922</c:v>
                </c:pt>
                <c:pt idx="8">
                  <c:v>1.0133999999999947</c:v>
                </c:pt>
                <c:pt idx="9">
                  <c:v>1.2016999999999924</c:v>
                </c:pt>
                <c:pt idx="10">
                  <c:v>0.9252899999999995</c:v>
                </c:pt>
                <c:pt idx="11">
                  <c:v>0.98710999999999949</c:v>
                </c:pt>
                <c:pt idx="12">
                  <c:v>0.79559999999999997</c:v>
                </c:pt>
                <c:pt idx="13">
                  <c:v>0.85029999999999994</c:v>
                </c:pt>
                <c:pt idx="14">
                  <c:v>0.94491000000000003</c:v>
                </c:pt>
                <c:pt idx="15">
                  <c:v>1.0741000000000001</c:v>
                </c:pt>
                <c:pt idx="16">
                  <c:v>0.44246000000000002</c:v>
                </c:pt>
                <c:pt idx="17">
                  <c:v>0.70994000000000246</c:v>
                </c:pt>
                <c:pt idx="18">
                  <c:v>0.42214000000000002</c:v>
                </c:pt>
                <c:pt idx="19">
                  <c:v>0.24768999999999999</c:v>
                </c:pt>
                <c:pt idx="20">
                  <c:v>0.23432</c:v>
                </c:pt>
                <c:pt idx="21">
                  <c:v>0.58352999999999777</c:v>
                </c:pt>
                <c:pt idx="22">
                  <c:v>0.36644000000000032</c:v>
                </c:pt>
                <c:pt idx="23">
                  <c:v>0.42181000000000146</c:v>
                </c:pt>
                <c:pt idx="24">
                  <c:v>0.63478000000000245</c:v>
                </c:pt>
                <c:pt idx="25">
                  <c:v>0.58238999999999708</c:v>
                </c:pt>
                <c:pt idx="26">
                  <c:v>1.0837999999999948</c:v>
                </c:pt>
                <c:pt idx="27">
                  <c:v>1.9658</c:v>
                </c:pt>
                <c:pt idx="28">
                  <c:v>1.3681000000000001</c:v>
                </c:pt>
                <c:pt idx="29">
                  <c:v>0.47354000000000002</c:v>
                </c:pt>
                <c:pt idx="30">
                  <c:v>0.4550300000000001</c:v>
                </c:pt>
                <c:pt idx="31">
                  <c:v>1.8338999999999948</c:v>
                </c:pt>
                <c:pt idx="32">
                  <c:v>1.1294</c:v>
                </c:pt>
                <c:pt idx="33">
                  <c:v>2.3237999999999999</c:v>
                </c:pt>
                <c:pt idx="34">
                  <c:v>2.5316999999999967</c:v>
                </c:pt>
                <c:pt idx="35">
                  <c:v>2.0395999999999987</c:v>
                </c:pt>
                <c:pt idx="36">
                  <c:v>1.3614999999999955</c:v>
                </c:pt>
                <c:pt idx="37">
                  <c:v>1.3191999999999955</c:v>
                </c:pt>
                <c:pt idx="38">
                  <c:v>1.1538999999999953</c:v>
                </c:pt>
                <c:pt idx="39">
                  <c:v>2.1711999999999998</c:v>
                </c:pt>
                <c:pt idx="40">
                  <c:v>1.0387</c:v>
                </c:pt>
                <c:pt idx="41">
                  <c:v>0.73868000000000245</c:v>
                </c:pt>
                <c:pt idx="42">
                  <c:v>0.81842000000000004</c:v>
                </c:pt>
                <c:pt idx="43">
                  <c:v>1.200599999999995</c:v>
                </c:pt>
                <c:pt idx="44">
                  <c:v>1.6336999999999955</c:v>
                </c:pt>
                <c:pt idx="45">
                  <c:v>0.80423999999999951</c:v>
                </c:pt>
                <c:pt idx="46">
                  <c:v>2.7612999999999999</c:v>
                </c:pt>
                <c:pt idx="47">
                  <c:v>3.4761999999999977</c:v>
                </c:pt>
                <c:pt idx="48">
                  <c:v>1.5709</c:v>
                </c:pt>
                <c:pt idx="49">
                  <c:v>1.1028</c:v>
                </c:pt>
                <c:pt idx="50">
                  <c:v>0.5440199999999995</c:v>
                </c:pt>
                <c:pt idx="51">
                  <c:v>1.0483</c:v>
                </c:pt>
                <c:pt idx="52">
                  <c:v>0.74791000000000063</c:v>
                </c:pt>
                <c:pt idx="53">
                  <c:v>1.3069</c:v>
                </c:pt>
                <c:pt idx="54">
                  <c:v>1.3680000000000001</c:v>
                </c:pt>
                <c:pt idx="55">
                  <c:v>2.8649999999999998</c:v>
                </c:pt>
                <c:pt idx="56">
                  <c:v>2.5545999999999998</c:v>
                </c:pt>
                <c:pt idx="57">
                  <c:v>1.4856999999999936</c:v>
                </c:pt>
                <c:pt idx="58">
                  <c:v>2.9047999999999998</c:v>
                </c:pt>
                <c:pt idx="59">
                  <c:v>3.7014999999999998</c:v>
                </c:pt>
                <c:pt idx="60">
                  <c:v>1.0143</c:v>
                </c:pt>
                <c:pt idx="61">
                  <c:v>1.5136999999999936</c:v>
                </c:pt>
                <c:pt idx="62">
                  <c:v>0.77478000000000291</c:v>
                </c:pt>
                <c:pt idx="63">
                  <c:v>0.95378000000000063</c:v>
                </c:pt>
                <c:pt idx="64">
                  <c:v>0.86686000000000063</c:v>
                </c:pt>
                <c:pt idx="65">
                  <c:v>0.47770000000000001</c:v>
                </c:pt>
                <c:pt idx="66">
                  <c:v>0.26519000000000004</c:v>
                </c:pt>
                <c:pt idx="67">
                  <c:v>0.62609000000000292</c:v>
                </c:pt>
                <c:pt idx="68">
                  <c:v>0.38202000000000175</c:v>
                </c:pt>
                <c:pt idx="69">
                  <c:v>0.82103999999999999</c:v>
                </c:pt>
                <c:pt idx="70">
                  <c:v>1.2277999999999925</c:v>
                </c:pt>
                <c:pt idx="71">
                  <c:v>1.4274999999999924</c:v>
                </c:pt>
                <c:pt idx="72">
                  <c:v>2.4721999999999977</c:v>
                </c:pt>
                <c:pt idx="73">
                  <c:v>1.5253999999999948</c:v>
                </c:pt>
                <c:pt idx="74">
                  <c:v>0.92422000000000004</c:v>
                </c:pt>
                <c:pt idx="75">
                  <c:v>0.95642000000000005</c:v>
                </c:pt>
                <c:pt idx="76">
                  <c:v>1.6071</c:v>
                </c:pt>
                <c:pt idx="77">
                  <c:v>1.212499999999995</c:v>
                </c:pt>
                <c:pt idx="78">
                  <c:v>1.0960000000000001</c:v>
                </c:pt>
                <c:pt idx="79">
                  <c:v>1.3740000000000001</c:v>
                </c:pt>
                <c:pt idx="80">
                  <c:v>1.7077999999999922</c:v>
                </c:pt>
                <c:pt idx="81">
                  <c:v>1.234799999999995</c:v>
                </c:pt>
                <c:pt idx="82">
                  <c:v>1.1653</c:v>
                </c:pt>
                <c:pt idx="83">
                  <c:v>1.82</c:v>
                </c:pt>
                <c:pt idx="84">
                  <c:v>2.4091999999999998</c:v>
                </c:pt>
                <c:pt idx="85">
                  <c:v>1.5972999999999955</c:v>
                </c:pt>
                <c:pt idx="86">
                  <c:v>1.1854</c:v>
                </c:pt>
                <c:pt idx="87">
                  <c:v>1.0937999999999952</c:v>
                </c:pt>
                <c:pt idx="88">
                  <c:v>2.9302999999999977</c:v>
                </c:pt>
                <c:pt idx="89">
                  <c:v>2.6133999999999999</c:v>
                </c:pt>
                <c:pt idx="90">
                  <c:v>2.3331</c:v>
                </c:pt>
                <c:pt idx="91">
                  <c:v>1.2302999999999955</c:v>
                </c:pt>
                <c:pt idx="92">
                  <c:v>1.6655</c:v>
                </c:pt>
                <c:pt idx="93">
                  <c:v>1.3030999999999953</c:v>
                </c:pt>
                <c:pt idx="94">
                  <c:v>2.6161999999999987</c:v>
                </c:pt>
                <c:pt idx="95">
                  <c:v>2.5341999999999998</c:v>
                </c:pt>
                <c:pt idx="96">
                  <c:v>2.4368999999999899</c:v>
                </c:pt>
                <c:pt idx="97">
                  <c:v>2.1521999999999997</c:v>
                </c:pt>
                <c:pt idx="98">
                  <c:v>1.5687</c:v>
                </c:pt>
                <c:pt idx="99">
                  <c:v>1.4801</c:v>
                </c:pt>
                <c:pt idx="100">
                  <c:v>3.3371999999999997</c:v>
                </c:pt>
                <c:pt idx="101">
                  <c:v>2.9483999999999999</c:v>
                </c:pt>
                <c:pt idx="102">
                  <c:v>2.0647000000000002</c:v>
                </c:pt>
                <c:pt idx="103">
                  <c:v>1.323</c:v>
                </c:pt>
                <c:pt idx="104">
                  <c:v>1.9984999999999999</c:v>
                </c:pt>
                <c:pt idx="105">
                  <c:v>7.3558999999999966</c:v>
                </c:pt>
                <c:pt idx="106">
                  <c:v>4.3558999999999966</c:v>
                </c:pt>
                <c:pt idx="107">
                  <c:v>1.4586999999999952</c:v>
                </c:pt>
                <c:pt idx="108">
                  <c:v>2.3853</c:v>
                </c:pt>
                <c:pt idx="109">
                  <c:v>2.7017000000000002</c:v>
                </c:pt>
                <c:pt idx="110">
                  <c:v>3.6593</c:v>
                </c:pt>
                <c:pt idx="111">
                  <c:v>5.1038999999999985</c:v>
                </c:pt>
                <c:pt idx="112">
                  <c:v>2.8673999999999999</c:v>
                </c:pt>
                <c:pt idx="113">
                  <c:v>4.6118999999999986</c:v>
                </c:pt>
                <c:pt idx="114">
                  <c:v>4.8675999999999817</c:v>
                </c:pt>
                <c:pt idx="115">
                  <c:v>2.9782999999999977</c:v>
                </c:pt>
                <c:pt idx="116">
                  <c:v>3.0609000000000002</c:v>
                </c:pt>
                <c:pt idx="117">
                  <c:v>1.6975</c:v>
                </c:pt>
                <c:pt idx="118">
                  <c:v>1.5365</c:v>
                </c:pt>
                <c:pt idx="119">
                  <c:v>1.6695</c:v>
                </c:pt>
                <c:pt idx="120">
                  <c:v>3.9731000000000001</c:v>
                </c:pt>
                <c:pt idx="121">
                  <c:v>2.3813</c:v>
                </c:pt>
                <c:pt idx="122">
                  <c:v>2.2549999999999999</c:v>
                </c:pt>
                <c:pt idx="123">
                  <c:v>2.3619999999999997</c:v>
                </c:pt>
                <c:pt idx="124">
                  <c:v>2.6139999999999999</c:v>
                </c:pt>
                <c:pt idx="125">
                  <c:v>1.347499999999995</c:v>
                </c:pt>
                <c:pt idx="126">
                  <c:v>1.6312</c:v>
                </c:pt>
                <c:pt idx="127">
                  <c:v>2.4819</c:v>
                </c:pt>
                <c:pt idx="128">
                  <c:v>1.1506000000000001</c:v>
                </c:pt>
                <c:pt idx="129">
                  <c:v>1.0122</c:v>
                </c:pt>
                <c:pt idx="130">
                  <c:v>1.2373999999999936</c:v>
                </c:pt>
                <c:pt idx="131">
                  <c:v>1.7378999999999925</c:v>
                </c:pt>
                <c:pt idx="132">
                  <c:v>3.1867999999999999</c:v>
                </c:pt>
                <c:pt idx="133">
                  <c:v>1.8409</c:v>
                </c:pt>
                <c:pt idx="134">
                  <c:v>1.496699999999995</c:v>
                </c:pt>
                <c:pt idx="135">
                  <c:v>1.8529</c:v>
                </c:pt>
                <c:pt idx="136">
                  <c:v>4.0194999999999999</c:v>
                </c:pt>
                <c:pt idx="137">
                  <c:v>4.1819999999999995</c:v>
                </c:pt>
                <c:pt idx="138">
                  <c:v>2.3655999999999997</c:v>
                </c:pt>
                <c:pt idx="139">
                  <c:v>1.2108999999999948</c:v>
                </c:pt>
                <c:pt idx="140">
                  <c:v>3.2680000000000002</c:v>
                </c:pt>
                <c:pt idx="141">
                  <c:v>1.9109</c:v>
                </c:pt>
                <c:pt idx="142">
                  <c:v>2.7202999999999999</c:v>
                </c:pt>
                <c:pt idx="143">
                  <c:v>3.7799</c:v>
                </c:pt>
                <c:pt idx="144">
                  <c:v>5.4846000000000004</c:v>
                </c:pt>
                <c:pt idx="145">
                  <c:v>3.6204999999999998</c:v>
                </c:pt>
                <c:pt idx="146">
                  <c:v>2.6682000000000001</c:v>
                </c:pt>
                <c:pt idx="147">
                  <c:v>1.9276</c:v>
                </c:pt>
                <c:pt idx="148">
                  <c:v>1.7828999999999955</c:v>
                </c:pt>
                <c:pt idx="149">
                  <c:v>2.4149999999999987</c:v>
                </c:pt>
                <c:pt idx="150">
                  <c:v>2.1547999999999998</c:v>
                </c:pt>
                <c:pt idx="151">
                  <c:v>2.7542</c:v>
                </c:pt>
                <c:pt idx="152">
                  <c:v>2.4702999999999977</c:v>
                </c:pt>
                <c:pt idx="153">
                  <c:v>2.6597999999999997</c:v>
                </c:pt>
                <c:pt idx="154">
                  <c:v>2.5209999999999999</c:v>
                </c:pt>
                <c:pt idx="155">
                  <c:v>1.5001</c:v>
                </c:pt>
                <c:pt idx="156">
                  <c:v>3.2601000000000098</c:v>
                </c:pt>
                <c:pt idx="157">
                  <c:v>6.141</c:v>
                </c:pt>
                <c:pt idx="158">
                  <c:v>3.5363999999999987</c:v>
                </c:pt>
                <c:pt idx="159">
                  <c:v>2.0815000000000001</c:v>
                </c:pt>
                <c:pt idx="160">
                  <c:v>3.8179999999999987</c:v>
                </c:pt>
                <c:pt idx="161">
                  <c:v>2.4779999999999998</c:v>
                </c:pt>
                <c:pt idx="162">
                  <c:v>4.2081999999999997</c:v>
                </c:pt>
                <c:pt idx="163">
                  <c:v>3.5859000000000001</c:v>
                </c:pt>
                <c:pt idx="164">
                  <c:v>4.3693</c:v>
                </c:pt>
                <c:pt idx="165">
                  <c:v>4.5391000000000004</c:v>
                </c:pt>
                <c:pt idx="166">
                  <c:v>3.5587999999999997</c:v>
                </c:pt>
                <c:pt idx="167">
                  <c:v>4.1873999999999985</c:v>
                </c:pt>
                <c:pt idx="168">
                  <c:v>3.6135999999999999</c:v>
                </c:pt>
                <c:pt idx="169">
                  <c:v>2.7317</c:v>
                </c:pt>
                <c:pt idx="170">
                  <c:v>2.8966999999999898</c:v>
                </c:pt>
                <c:pt idx="171">
                  <c:v>3.6103000000000001</c:v>
                </c:pt>
                <c:pt idx="172">
                  <c:v>4.3780999999999999</c:v>
                </c:pt>
                <c:pt idx="173">
                  <c:v>4.0694999999999997</c:v>
                </c:pt>
                <c:pt idx="174">
                  <c:v>1.8130999999999955</c:v>
                </c:pt>
                <c:pt idx="175">
                  <c:v>4.5770999999999997</c:v>
                </c:pt>
                <c:pt idx="176">
                  <c:v>6.0937000000000001</c:v>
                </c:pt>
                <c:pt idx="177">
                  <c:v>2.3061999999999987</c:v>
                </c:pt>
                <c:pt idx="178">
                  <c:v>3.6680999999999999</c:v>
                </c:pt>
                <c:pt idx="179">
                  <c:v>4.3580999999999985</c:v>
                </c:pt>
                <c:pt idx="180">
                  <c:v>5.6916000000000002</c:v>
                </c:pt>
                <c:pt idx="181">
                  <c:v>3.4032</c:v>
                </c:pt>
                <c:pt idx="182">
                  <c:v>7.0456000000000003</c:v>
                </c:pt>
                <c:pt idx="183">
                  <c:v>5.9793000000000207</c:v>
                </c:pt>
                <c:pt idx="184">
                  <c:v>1.617799999999995</c:v>
                </c:pt>
                <c:pt idx="185">
                  <c:v>3.1981999999999999</c:v>
                </c:pt>
                <c:pt idx="186">
                  <c:v>8.3810000000000002</c:v>
                </c:pt>
                <c:pt idx="187">
                  <c:v>5.8693999999999997</c:v>
                </c:pt>
                <c:pt idx="188">
                  <c:v>3.5644999999999998</c:v>
                </c:pt>
                <c:pt idx="189">
                  <c:v>6.4749999999999996</c:v>
                </c:pt>
                <c:pt idx="190">
                  <c:v>4.4934000000000003</c:v>
                </c:pt>
                <c:pt idx="191">
                  <c:v>4.4926000000000004</c:v>
                </c:pt>
                <c:pt idx="192">
                  <c:v>10.403</c:v>
                </c:pt>
                <c:pt idx="193">
                  <c:v>8.3582000000000001</c:v>
                </c:pt>
                <c:pt idx="194">
                  <c:v>7.1661999999999955</c:v>
                </c:pt>
                <c:pt idx="195">
                  <c:v>4.6963999999999997</c:v>
                </c:pt>
                <c:pt idx="196">
                  <c:v>3.8694999999999977</c:v>
                </c:pt>
                <c:pt idx="197">
                  <c:v>4.5198</c:v>
                </c:pt>
                <c:pt idx="198">
                  <c:v>3.7315</c:v>
                </c:pt>
                <c:pt idx="199">
                  <c:v>2.7905000000000002</c:v>
                </c:pt>
                <c:pt idx="200">
                  <c:v>3.6147999999999998</c:v>
                </c:pt>
                <c:pt idx="201">
                  <c:v>3.1915</c:v>
                </c:pt>
                <c:pt idx="202">
                  <c:v>3.2627999999999999</c:v>
                </c:pt>
                <c:pt idx="203">
                  <c:v>3.8392999999999913</c:v>
                </c:pt>
                <c:pt idx="204">
                  <c:v>4.9564000000000004</c:v>
                </c:pt>
                <c:pt idx="205">
                  <c:v>5.1456999999999997</c:v>
                </c:pt>
                <c:pt idx="206">
                  <c:v>6.2774000000000001</c:v>
                </c:pt>
                <c:pt idx="207">
                  <c:v>4.7584999999999997</c:v>
                </c:pt>
                <c:pt idx="208">
                  <c:v>2.9477000000000002</c:v>
                </c:pt>
                <c:pt idx="209">
                  <c:v>4.3426999999999998</c:v>
                </c:pt>
                <c:pt idx="210">
                  <c:v>7.1978999999999855</c:v>
                </c:pt>
                <c:pt idx="211">
                  <c:v>5.1558999999999955</c:v>
                </c:pt>
                <c:pt idx="212">
                  <c:v>3.4260999999999977</c:v>
                </c:pt>
                <c:pt idx="213">
                  <c:v>3.4725999999999977</c:v>
                </c:pt>
                <c:pt idx="214">
                  <c:v>2.9168999999999898</c:v>
                </c:pt>
                <c:pt idx="215">
                  <c:v>3.8588999999999967</c:v>
                </c:pt>
                <c:pt idx="216">
                  <c:v>2.7707999999999999</c:v>
                </c:pt>
                <c:pt idx="217">
                  <c:v>3.3317999999999977</c:v>
                </c:pt>
                <c:pt idx="218">
                  <c:v>3.6751999999999998</c:v>
                </c:pt>
                <c:pt idx="219">
                  <c:v>2.5118999999999967</c:v>
                </c:pt>
                <c:pt idx="220">
                  <c:v>1.6725000000000001</c:v>
                </c:pt>
                <c:pt idx="221">
                  <c:v>2.5488</c:v>
                </c:pt>
                <c:pt idx="222">
                  <c:v>2.4325999999999977</c:v>
                </c:pt>
                <c:pt idx="223">
                  <c:v>2.7037000000000098</c:v>
                </c:pt>
                <c:pt idx="224">
                  <c:v>2.6857000000000002</c:v>
                </c:pt>
                <c:pt idx="225">
                  <c:v>2.1757999999999997</c:v>
                </c:pt>
                <c:pt idx="226">
                  <c:v>2.1654</c:v>
                </c:pt>
                <c:pt idx="227">
                  <c:v>1.4227999999999947</c:v>
                </c:pt>
                <c:pt idx="228">
                  <c:v>3.4464999999999977</c:v>
                </c:pt>
                <c:pt idx="229">
                  <c:v>4.6073999999999975</c:v>
                </c:pt>
                <c:pt idx="230">
                  <c:v>2.9683999999999999</c:v>
                </c:pt>
                <c:pt idx="231">
                  <c:v>3.5219</c:v>
                </c:pt>
                <c:pt idx="232">
                  <c:v>4.8769</c:v>
                </c:pt>
                <c:pt idx="233">
                  <c:v>5.6408999999999985</c:v>
                </c:pt>
                <c:pt idx="234">
                  <c:v>6.0209999999999955</c:v>
                </c:pt>
                <c:pt idx="235">
                  <c:v>3.3184999999999967</c:v>
                </c:pt>
                <c:pt idx="236">
                  <c:v>1.6513</c:v>
                </c:pt>
                <c:pt idx="237">
                  <c:v>1.9482999999999999</c:v>
                </c:pt>
                <c:pt idx="238">
                  <c:v>3.7942999999999998</c:v>
                </c:pt>
                <c:pt idx="239">
                  <c:v>2.3143999999999987</c:v>
                </c:pt>
                <c:pt idx="240">
                  <c:v>2.2474000000000012</c:v>
                </c:pt>
                <c:pt idx="241">
                  <c:v>2.6727999999999987</c:v>
                </c:pt>
                <c:pt idx="242">
                  <c:v>3.7669000000000001</c:v>
                </c:pt>
                <c:pt idx="243">
                  <c:v>6.3618999999999986</c:v>
                </c:pt>
                <c:pt idx="244">
                  <c:v>7.7381000000000002</c:v>
                </c:pt>
                <c:pt idx="245">
                  <c:v>3.9266999999999967</c:v>
                </c:pt>
                <c:pt idx="246">
                  <c:v>1.5846</c:v>
                </c:pt>
                <c:pt idx="247">
                  <c:v>1.3681000000000001</c:v>
                </c:pt>
                <c:pt idx="248">
                  <c:v>1.899</c:v>
                </c:pt>
                <c:pt idx="249">
                  <c:v>1.5036999999999936</c:v>
                </c:pt>
                <c:pt idx="250">
                  <c:v>1.7262</c:v>
                </c:pt>
                <c:pt idx="251">
                  <c:v>1.1601999999999999</c:v>
                </c:pt>
                <c:pt idx="252">
                  <c:v>1.5581</c:v>
                </c:pt>
                <c:pt idx="253">
                  <c:v>2.66</c:v>
                </c:pt>
                <c:pt idx="254">
                  <c:v>2.0745</c:v>
                </c:pt>
                <c:pt idx="255">
                  <c:v>1.1334</c:v>
                </c:pt>
                <c:pt idx="256">
                  <c:v>1.0469999999999955</c:v>
                </c:pt>
                <c:pt idx="257">
                  <c:v>1.6775</c:v>
                </c:pt>
                <c:pt idx="258">
                  <c:v>1.5266999999999955</c:v>
                </c:pt>
                <c:pt idx="259">
                  <c:v>2.7599</c:v>
                </c:pt>
                <c:pt idx="260">
                  <c:v>1.6242000000000001</c:v>
                </c:pt>
                <c:pt idx="261">
                  <c:v>3.7483000000000088</c:v>
                </c:pt>
                <c:pt idx="262">
                  <c:v>3.2783000000000002</c:v>
                </c:pt>
                <c:pt idx="263">
                  <c:v>2.0899000000000001</c:v>
                </c:pt>
                <c:pt idx="264">
                  <c:v>3.2311000000000001</c:v>
                </c:pt>
                <c:pt idx="265">
                  <c:v>4.6731999999999996</c:v>
                </c:pt>
                <c:pt idx="266">
                  <c:v>3.7765</c:v>
                </c:pt>
                <c:pt idx="267">
                  <c:v>1.8734</c:v>
                </c:pt>
                <c:pt idx="268">
                  <c:v>3.0727999999999978</c:v>
                </c:pt>
                <c:pt idx="269">
                  <c:v>4.6344999999999965</c:v>
                </c:pt>
                <c:pt idx="270">
                  <c:v>2.3623999999999987</c:v>
                </c:pt>
                <c:pt idx="271">
                  <c:v>1.6477999999999955</c:v>
                </c:pt>
                <c:pt idx="272">
                  <c:v>1.8277999999999948</c:v>
                </c:pt>
                <c:pt idx="273">
                  <c:v>1.4937999999999936</c:v>
                </c:pt>
                <c:pt idx="274">
                  <c:v>1.6364000000000001</c:v>
                </c:pt>
                <c:pt idx="275">
                  <c:v>2.1768999999999967</c:v>
                </c:pt>
                <c:pt idx="276">
                  <c:v>1.1388</c:v>
                </c:pt>
                <c:pt idx="277">
                  <c:v>1.9520000000000044</c:v>
                </c:pt>
                <c:pt idx="278">
                  <c:v>2.6749999999999998</c:v>
                </c:pt>
                <c:pt idx="279">
                  <c:v>3.9003000000000001</c:v>
                </c:pt>
                <c:pt idx="280">
                  <c:v>1.9617</c:v>
                </c:pt>
                <c:pt idx="281">
                  <c:v>2.4941</c:v>
                </c:pt>
                <c:pt idx="282">
                  <c:v>2.7212000000000001</c:v>
                </c:pt>
                <c:pt idx="283">
                  <c:v>2.0695999999999999</c:v>
                </c:pt>
                <c:pt idx="284">
                  <c:v>2.1621999999999999</c:v>
                </c:pt>
                <c:pt idx="285">
                  <c:v>3.9554999999999967</c:v>
                </c:pt>
                <c:pt idx="286">
                  <c:v>2.3691999999999998</c:v>
                </c:pt>
                <c:pt idx="287">
                  <c:v>1.7458999999999925</c:v>
                </c:pt>
                <c:pt idx="288">
                  <c:v>2.3762999999999899</c:v>
                </c:pt>
                <c:pt idx="289">
                  <c:v>0.69825999999999999</c:v>
                </c:pt>
                <c:pt idx="290">
                  <c:v>0.73299000000000292</c:v>
                </c:pt>
                <c:pt idx="291">
                  <c:v>2.3820999999999977</c:v>
                </c:pt>
                <c:pt idx="292">
                  <c:v>1.8310999999999955</c:v>
                </c:pt>
                <c:pt idx="293">
                  <c:v>1.3688</c:v>
                </c:pt>
                <c:pt idx="294">
                  <c:v>1.6444000000000001</c:v>
                </c:pt>
                <c:pt idx="295">
                  <c:v>1.2537999999999936</c:v>
                </c:pt>
                <c:pt idx="296">
                  <c:v>1.1263000000000001</c:v>
                </c:pt>
                <c:pt idx="297">
                  <c:v>0.72567000000000292</c:v>
                </c:pt>
                <c:pt idx="298">
                  <c:v>1.9656</c:v>
                </c:pt>
                <c:pt idx="299">
                  <c:v>2.6696</c:v>
                </c:pt>
                <c:pt idx="300">
                  <c:v>1.379799999999995</c:v>
                </c:pt>
                <c:pt idx="301">
                  <c:v>0.97109000000000245</c:v>
                </c:pt>
                <c:pt idx="302">
                  <c:v>0.86848999999999998</c:v>
                </c:pt>
                <c:pt idx="303">
                  <c:v>1.9438</c:v>
                </c:pt>
                <c:pt idx="304">
                  <c:v>1.2828999999999955</c:v>
                </c:pt>
                <c:pt idx="305">
                  <c:v>2.3079000000000001</c:v>
                </c:pt>
                <c:pt idx="306">
                  <c:v>2.7155999999999998</c:v>
                </c:pt>
                <c:pt idx="307">
                  <c:v>5.4008000000000003</c:v>
                </c:pt>
                <c:pt idx="308">
                  <c:v>4.2351000000000001</c:v>
                </c:pt>
                <c:pt idx="309">
                  <c:v>6.2058999999999997</c:v>
                </c:pt>
                <c:pt idx="310">
                  <c:v>4.4732000000000207</c:v>
                </c:pt>
                <c:pt idx="311">
                  <c:v>2.2678000000000011</c:v>
                </c:pt>
                <c:pt idx="312">
                  <c:v>3.1167999999999987</c:v>
                </c:pt>
                <c:pt idx="313">
                  <c:v>1.9500000000000044</c:v>
                </c:pt>
                <c:pt idx="314">
                  <c:v>0.75405999999999995</c:v>
                </c:pt>
                <c:pt idx="315">
                  <c:v>1.2598999999999936</c:v>
                </c:pt>
                <c:pt idx="316">
                  <c:v>1.1013999999999955</c:v>
                </c:pt>
                <c:pt idx="317">
                  <c:v>2.3382999999999967</c:v>
                </c:pt>
                <c:pt idx="318">
                  <c:v>1.9064000000000001</c:v>
                </c:pt>
                <c:pt idx="319">
                  <c:v>1.3705000000000001</c:v>
                </c:pt>
                <c:pt idx="320">
                  <c:v>1.2231999999999947</c:v>
                </c:pt>
                <c:pt idx="321">
                  <c:v>1.3403</c:v>
                </c:pt>
                <c:pt idx="322">
                  <c:v>1.3108</c:v>
                </c:pt>
                <c:pt idx="323">
                  <c:v>2.0991</c:v>
                </c:pt>
                <c:pt idx="324">
                  <c:v>1.2933999999999952</c:v>
                </c:pt>
                <c:pt idx="325">
                  <c:v>0.62935000000000063</c:v>
                </c:pt>
                <c:pt idx="326">
                  <c:v>1.2483</c:v>
                </c:pt>
                <c:pt idx="327">
                  <c:v>0.75519000000000291</c:v>
                </c:pt>
                <c:pt idx="328">
                  <c:v>1.3002</c:v>
                </c:pt>
                <c:pt idx="329">
                  <c:v>0.64458000000000004</c:v>
                </c:pt>
                <c:pt idx="330">
                  <c:v>0.58525999999999956</c:v>
                </c:pt>
                <c:pt idx="331">
                  <c:v>1.7376999999999936</c:v>
                </c:pt>
                <c:pt idx="332">
                  <c:v>0.84524999999999995</c:v>
                </c:pt>
                <c:pt idx="333">
                  <c:v>0.65332000000000245</c:v>
                </c:pt>
                <c:pt idx="334">
                  <c:v>1.055399999999995</c:v>
                </c:pt>
                <c:pt idx="335">
                  <c:v>1.0748</c:v>
                </c:pt>
                <c:pt idx="336">
                  <c:v>0.62398000000000065</c:v>
                </c:pt>
                <c:pt idx="337">
                  <c:v>0.40287000000000123</c:v>
                </c:pt>
                <c:pt idx="338">
                  <c:v>0.33832000000000251</c:v>
                </c:pt>
                <c:pt idx="339">
                  <c:v>0.37743000000000032</c:v>
                </c:pt>
                <c:pt idx="340">
                  <c:v>0.35227000000000008</c:v>
                </c:pt>
                <c:pt idx="341">
                  <c:v>0.1973</c:v>
                </c:pt>
                <c:pt idx="342">
                  <c:v>0.24730000000000021</c:v>
                </c:pt>
                <c:pt idx="343">
                  <c:v>0.25324999999999998</c:v>
                </c:pt>
                <c:pt idx="344">
                  <c:v>0.28097000000000111</c:v>
                </c:pt>
                <c:pt idx="345">
                  <c:v>0.19971000000000041</c:v>
                </c:pt>
                <c:pt idx="346">
                  <c:v>0.23497000000000001</c:v>
                </c:pt>
                <c:pt idx="347">
                  <c:v>0.31498000000000193</c:v>
                </c:pt>
                <c:pt idx="348">
                  <c:v>0.51409000000000005</c:v>
                </c:pt>
                <c:pt idx="349">
                  <c:v>0.17876000000000059</c:v>
                </c:pt>
                <c:pt idx="350">
                  <c:v>0.11916000000000022</c:v>
                </c:pt>
                <c:pt idx="351">
                  <c:v>9.5985000000000001E-2</c:v>
                </c:pt>
                <c:pt idx="352">
                  <c:v>8.9200000000000043E-2</c:v>
                </c:pt>
                <c:pt idx="353">
                  <c:v>0.15912999999999999</c:v>
                </c:pt>
                <c:pt idx="354">
                  <c:v>0.18975000000000058</c:v>
                </c:pt>
                <c:pt idx="355">
                  <c:v>0.20057</c:v>
                </c:pt>
                <c:pt idx="356">
                  <c:v>9.8845000000000266E-2</c:v>
                </c:pt>
                <c:pt idx="357">
                  <c:v>0.22101000000000001</c:v>
                </c:pt>
                <c:pt idx="358">
                  <c:v>0.10531</c:v>
                </c:pt>
                <c:pt idx="359">
                  <c:v>0.27909</c:v>
                </c:pt>
                <c:pt idx="360">
                  <c:v>0.47180000000000111</c:v>
                </c:pt>
                <c:pt idx="361">
                  <c:v>0.33968000000000192</c:v>
                </c:pt>
                <c:pt idx="362">
                  <c:v>0.19194000000000044</c:v>
                </c:pt>
                <c:pt idx="363">
                  <c:v>0.34788000000000147</c:v>
                </c:pt>
                <c:pt idx="364">
                  <c:v>0.2594300000000001</c:v>
                </c:pt>
                <c:pt idx="365">
                  <c:v>0.14275000000000004</c:v>
                </c:pt>
              </c:numCache>
            </c:numRef>
          </c:val>
        </c:ser>
        <c:marker val="1"/>
        <c:axId val="68259200"/>
        <c:axId val="68281472"/>
      </c:lineChart>
      <c:dateAx>
        <c:axId val="68259200"/>
        <c:scaling>
          <c:orientation val="minMax"/>
        </c:scaling>
        <c:axPos val="b"/>
        <c:numFmt formatCode="m/d/yyyy" sourceLinked="1"/>
        <c:tickLblPos val="nextTo"/>
        <c:crossAx val="68281472"/>
        <c:crosses val="autoZero"/>
        <c:auto val="1"/>
        <c:lblOffset val="100"/>
      </c:dateAx>
      <c:valAx>
        <c:axId val="68281472"/>
        <c:scaling>
          <c:orientation val="minMax"/>
        </c:scaling>
        <c:axPos val="l"/>
        <c:majorGridlines/>
        <c:numFmt formatCode="0.00E+00" sourceLinked="1"/>
        <c:tickLblPos val="nextTo"/>
        <c:crossAx val="6825920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v>New McCarty Profile</c:v>
          </c:tx>
          <c:marker>
            <c:symbol val="none"/>
          </c:marker>
          <c:val>
            <c:numRef>
              <c:f>Sheet1!$D$2:$D$25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4.1666666666666664E-2</c:v>
                </c:pt>
                <c:pt idx="9">
                  <c:v>4.1666666666666664E-2</c:v>
                </c:pt>
                <c:pt idx="10">
                  <c:v>8.3333333333333343E-2</c:v>
                </c:pt>
                <c:pt idx="11">
                  <c:v>8.3333333333333343E-2</c:v>
                </c:pt>
                <c:pt idx="12">
                  <c:v>0.125</c:v>
                </c:pt>
                <c:pt idx="13">
                  <c:v>0.16666666666666666</c:v>
                </c:pt>
                <c:pt idx="14">
                  <c:v>0.125</c:v>
                </c:pt>
                <c:pt idx="15">
                  <c:v>8.3333333333333343E-2</c:v>
                </c:pt>
                <c:pt idx="16">
                  <c:v>8.3333333333333343E-2</c:v>
                </c:pt>
                <c:pt idx="17">
                  <c:v>8.3333333333333343E-2</c:v>
                </c:pt>
                <c:pt idx="18">
                  <c:v>4.1666666666666664E-2</c:v>
                </c:pt>
                <c:pt idx="19">
                  <c:v>4.1666666666666664E-2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</c:ser>
        <c:ser>
          <c:idx val="1"/>
          <c:order val="1"/>
          <c:val>
            <c:numRef>
              <c:f>Sheet1!$E$2:$E$25</c:f>
            </c:numRef>
          </c:val>
        </c:ser>
        <c:ser>
          <c:idx val="2"/>
          <c:order val="2"/>
          <c:tx>
            <c:v>OLD EPA</c:v>
          </c:tx>
          <c:marker>
            <c:symbol val="none"/>
          </c:marker>
          <c:val>
            <c:numRef>
              <c:f>Sheet1!$F$2:$F$25</c:f>
              <c:numCache>
                <c:formatCode>General</c:formatCode>
                <c:ptCount val="24"/>
                <c:pt idx="0">
                  <c:v>1.9798020197980229E-2</c:v>
                </c:pt>
                <c:pt idx="1">
                  <c:v>1.8598140185981403E-2</c:v>
                </c:pt>
                <c:pt idx="2">
                  <c:v>1.8198180181981802E-2</c:v>
                </c:pt>
                <c:pt idx="3">
                  <c:v>1.8698130186981302E-2</c:v>
                </c:pt>
                <c:pt idx="4">
                  <c:v>2.0997900209979044E-2</c:v>
                </c:pt>
                <c:pt idx="5">
                  <c:v>2.4997500249975001E-2</c:v>
                </c:pt>
                <c:pt idx="6">
                  <c:v>3.1096890310968902E-2</c:v>
                </c:pt>
                <c:pt idx="7">
                  <c:v>3.8796120387961201E-2</c:v>
                </c:pt>
                <c:pt idx="8">
                  <c:v>4.6695330466953296E-2</c:v>
                </c:pt>
                <c:pt idx="9">
                  <c:v>5.2794720527947328E-2</c:v>
                </c:pt>
                <c:pt idx="10">
                  <c:v>5.7094290570942924E-2</c:v>
                </c:pt>
                <c:pt idx="11">
                  <c:v>6.0393960603939707E-2</c:v>
                </c:pt>
                <c:pt idx="12">
                  <c:v>6.1993800619938012E-2</c:v>
                </c:pt>
                <c:pt idx="13">
                  <c:v>6.3093690630937047E-2</c:v>
                </c:pt>
                <c:pt idx="14">
                  <c:v>6.3493650634936602E-2</c:v>
                </c:pt>
                <c:pt idx="15">
                  <c:v>6.2393760623937727E-2</c:v>
                </c:pt>
                <c:pt idx="16">
                  <c:v>5.9394060593940708E-2</c:v>
                </c:pt>
                <c:pt idx="17">
                  <c:v>5.4794520547945348E-2</c:v>
                </c:pt>
                <c:pt idx="18">
                  <c:v>5.3094690530947009E-2</c:v>
                </c:pt>
                <c:pt idx="19">
                  <c:v>5.0894910508949134E-2</c:v>
                </c:pt>
                <c:pt idx="20">
                  <c:v>4.2495750424957505E-2</c:v>
                </c:pt>
                <c:pt idx="21">
                  <c:v>3.2696730326967342E-2</c:v>
                </c:pt>
                <c:pt idx="22">
                  <c:v>2.5697430256974345E-2</c:v>
                </c:pt>
                <c:pt idx="23">
                  <c:v>2.17978202179782E-2</c:v>
                </c:pt>
              </c:numCache>
            </c:numRef>
          </c:val>
        </c:ser>
        <c:marker val="1"/>
        <c:axId val="68321280"/>
        <c:axId val="68322816"/>
      </c:lineChart>
      <c:catAx>
        <c:axId val="68321280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aseline="0"/>
            </a:pPr>
            <a:endParaRPr lang="en-US"/>
          </a:p>
        </c:txPr>
        <c:crossAx val="68322816"/>
        <c:crosses val="autoZero"/>
        <c:auto val="1"/>
        <c:lblAlgn val="ctr"/>
        <c:lblOffset val="100"/>
      </c:catAx>
      <c:valAx>
        <c:axId val="6832281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2000" baseline="0"/>
            </a:pPr>
            <a:endParaRPr lang="en-US"/>
          </a:p>
        </c:txPr>
        <c:crossAx val="6832128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2000" baseline="0"/>
          </a:pPr>
          <a:endParaRPr lang="en-US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West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'data &amp; graphs'!$C$1465</c:f>
              <c:strCache>
                <c:ptCount val="1"/>
                <c:pt idx="0">
                  <c:v>7 days</c:v>
                </c:pt>
              </c:strCache>
            </c:strRef>
          </c:tx>
          <c:marker>
            <c:symbol val="none"/>
          </c:marker>
          <c:cat>
            <c:numRef>
              <c:f>'data &amp; graphs'!$B$1466:$B$1830</c:f>
              <c:numCache>
                <c:formatCode>m/d/yyyy</c:formatCode>
                <c:ptCount val="365"/>
                <c:pt idx="0">
                  <c:v>39083</c:v>
                </c:pt>
                <c:pt idx="1">
                  <c:v>39084</c:v>
                </c:pt>
                <c:pt idx="2">
                  <c:v>39085</c:v>
                </c:pt>
                <c:pt idx="3">
                  <c:v>39086</c:v>
                </c:pt>
                <c:pt idx="4">
                  <c:v>39087</c:v>
                </c:pt>
                <c:pt idx="5">
                  <c:v>39088</c:v>
                </c:pt>
                <c:pt idx="6">
                  <c:v>39089</c:v>
                </c:pt>
                <c:pt idx="7">
                  <c:v>39090</c:v>
                </c:pt>
                <c:pt idx="8">
                  <c:v>39091</c:v>
                </c:pt>
                <c:pt idx="9">
                  <c:v>39092</c:v>
                </c:pt>
                <c:pt idx="10">
                  <c:v>39093</c:v>
                </c:pt>
                <c:pt idx="11">
                  <c:v>39094</c:v>
                </c:pt>
                <c:pt idx="12">
                  <c:v>39095</c:v>
                </c:pt>
                <c:pt idx="13">
                  <c:v>39096</c:v>
                </c:pt>
                <c:pt idx="14">
                  <c:v>39097</c:v>
                </c:pt>
                <c:pt idx="15">
                  <c:v>39098</c:v>
                </c:pt>
                <c:pt idx="16">
                  <c:v>39099</c:v>
                </c:pt>
                <c:pt idx="17">
                  <c:v>39100</c:v>
                </c:pt>
                <c:pt idx="18">
                  <c:v>39101</c:v>
                </c:pt>
                <c:pt idx="19">
                  <c:v>39102</c:v>
                </c:pt>
                <c:pt idx="20">
                  <c:v>39103</c:v>
                </c:pt>
                <c:pt idx="21">
                  <c:v>39104</c:v>
                </c:pt>
                <c:pt idx="22">
                  <c:v>39105</c:v>
                </c:pt>
                <c:pt idx="23">
                  <c:v>39106</c:v>
                </c:pt>
                <c:pt idx="24">
                  <c:v>39107</c:v>
                </c:pt>
                <c:pt idx="25">
                  <c:v>39108</c:v>
                </c:pt>
                <c:pt idx="26">
                  <c:v>39109</c:v>
                </c:pt>
                <c:pt idx="27">
                  <c:v>39110</c:v>
                </c:pt>
                <c:pt idx="28">
                  <c:v>39111</c:v>
                </c:pt>
                <c:pt idx="29">
                  <c:v>39112</c:v>
                </c:pt>
                <c:pt idx="30">
                  <c:v>39113</c:v>
                </c:pt>
                <c:pt idx="31">
                  <c:v>39114</c:v>
                </c:pt>
                <c:pt idx="32">
                  <c:v>39115</c:v>
                </c:pt>
                <c:pt idx="33">
                  <c:v>39116</c:v>
                </c:pt>
                <c:pt idx="34">
                  <c:v>39117</c:v>
                </c:pt>
                <c:pt idx="35">
                  <c:v>39118</c:v>
                </c:pt>
                <c:pt idx="36">
                  <c:v>39119</c:v>
                </c:pt>
                <c:pt idx="37">
                  <c:v>39120</c:v>
                </c:pt>
                <c:pt idx="38">
                  <c:v>39121</c:v>
                </c:pt>
                <c:pt idx="39">
                  <c:v>39122</c:v>
                </c:pt>
                <c:pt idx="40">
                  <c:v>39123</c:v>
                </c:pt>
                <c:pt idx="41">
                  <c:v>39124</c:v>
                </c:pt>
                <c:pt idx="42">
                  <c:v>39125</c:v>
                </c:pt>
                <c:pt idx="43">
                  <c:v>39126</c:v>
                </c:pt>
                <c:pt idx="44">
                  <c:v>39127</c:v>
                </c:pt>
                <c:pt idx="45">
                  <c:v>39128</c:v>
                </c:pt>
                <c:pt idx="46">
                  <c:v>39129</c:v>
                </c:pt>
                <c:pt idx="47">
                  <c:v>39130</c:v>
                </c:pt>
                <c:pt idx="48">
                  <c:v>39131</c:v>
                </c:pt>
                <c:pt idx="49">
                  <c:v>39132</c:v>
                </c:pt>
                <c:pt idx="50">
                  <c:v>39133</c:v>
                </c:pt>
                <c:pt idx="51">
                  <c:v>39134</c:v>
                </c:pt>
                <c:pt idx="52">
                  <c:v>39135</c:v>
                </c:pt>
                <c:pt idx="53">
                  <c:v>39136</c:v>
                </c:pt>
                <c:pt idx="54">
                  <c:v>39137</c:v>
                </c:pt>
                <c:pt idx="55">
                  <c:v>39138</c:v>
                </c:pt>
                <c:pt idx="56">
                  <c:v>39139</c:v>
                </c:pt>
                <c:pt idx="57">
                  <c:v>39140</c:v>
                </c:pt>
                <c:pt idx="58">
                  <c:v>39141</c:v>
                </c:pt>
                <c:pt idx="59">
                  <c:v>39142</c:v>
                </c:pt>
                <c:pt idx="60">
                  <c:v>39143</c:v>
                </c:pt>
                <c:pt idx="61">
                  <c:v>39144</c:v>
                </c:pt>
                <c:pt idx="62">
                  <c:v>39145</c:v>
                </c:pt>
                <c:pt idx="63">
                  <c:v>39146</c:v>
                </c:pt>
                <c:pt idx="64">
                  <c:v>39147</c:v>
                </c:pt>
                <c:pt idx="65">
                  <c:v>39148</c:v>
                </c:pt>
                <c:pt idx="66">
                  <c:v>39149</c:v>
                </c:pt>
                <c:pt idx="67">
                  <c:v>39150</c:v>
                </c:pt>
                <c:pt idx="68">
                  <c:v>39151</c:v>
                </c:pt>
                <c:pt idx="69">
                  <c:v>39152</c:v>
                </c:pt>
                <c:pt idx="70">
                  <c:v>39153</c:v>
                </c:pt>
                <c:pt idx="71">
                  <c:v>39154</c:v>
                </c:pt>
                <c:pt idx="72">
                  <c:v>39155</c:v>
                </c:pt>
                <c:pt idx="73">
                  <c:v>39156</c:v>
                </c:pt>
                <c:pt idx="74">
                  <c:v>39157</c:v>
                </c:pt>
                <c:pt idx="75">
                  <c:v>39158</c:v>
                </c:pt>
                <c:pt idx="76">
                  <c:v>39159</c:v>
                </c:pt>
                <c:pt idx="77">
                  <c:v>39160</c:v>
                </c:pt>
                <c:pt idx="78">
                  <c:v>39161</c:v>
                </c:pt>
                <c:pt idx="79">
                  <c:v>39162</c:v>
                </c:pt>
                <c:pt idx="80">
                  <c:v>39163</c:v>
                </c:pt>
                <c:pt idx="81">
                  <c:v>39164</c:v>
                </c:pt>
                <c:pt idx="82">
                  <c:v>39165</c:v>
                </c:pt>
                <c:pt idx="83">
                  <c:v>39166</c:v>
                </c:pt>
                <c:pt idx="84">
                  <c:v>39167</c:v>
                </c:pt>
                <c:pt idx="85">
                  <c:v>39168</c:v>
                </c:pt>
                <c:pt idx="86">
                  <c:v>39169</c:v>
                </c:pt>
                <c:pt idx="87">
                  <c:v>39170</c:v>
                </c:pt>
                <c:pt idx="88">
                  <c:v>39171</c:v>
                </c:pt>
                <c:pt idx="89">
                  <c:v>39172</c:v>
                </c:pt>
                <c:pt idx="90">
                  <c:v>39173</c:v>
                </c:pt>
                <c:pt idx="91">
                  <c:v>39174</c:v>
                </c:pt>
                <c:pt idx="92">
                  <c:v>39175</c:v>
                </c:pt>
                <c:pt idx="93">
                  <c:v>39176</c:v>
                </c:pt>
                <c:pt idx="94">
                  <c:v>39177</c:v>
                </c:pt>
                <c:pt idx="95">
                  <c:v>39178</c:v>
                </c:pt>
                <c:pt idx="96">
                  <c:v>39179</c:v>
                </c:pt>
                <c:pt idx="97">
                  <c:v>39180</c:v>
                </c:pt>
                <c:pt idx="98">
                  <c:v>39181</c:v>
                </c:pt>
                <c:pt idx="99">
                  <c:v>39182</c:v>
                </c:pt>
                <c:pt idx="100">
                  <c:v>39183</c:v>
                </c:pt>
                <c:pt idx="101">
                  <c:v>39184</c:v>
                </c:pt>
                <c:pt idx="102">
                  <c:v>39185</c:v>
                </c:pt>
                <c:pt idx="103">
                  <c:v>39186</c:v>
                </c:pt>
                <c:pt idx="104">
                  <c:v>39187</c:v>
                </c:pt>
                <c:pt idx="105">
                  <c:v>39188</c:v>
                </c:pt>
                <c:pt idx="106">
                  <c:v>39189</c:v>
                </c:pt>
                <c:pt idx="107">
                  <c:v>39190</c:v>
                </c:pt>
                <c:pt idx="108">
                  <c:v>39191</c:v>
                </c:pt>
                <c:pt idx="109">
                  <c:v>39192</c:v>
                </c:pt>
                <c:pt idx="110">
                  <c:v>39193</c:v>
                </c:pt>
                <c:pt idx="111">
                  <c:v>39194</c:v>
                </c:pt>
                <c:pt idx="112">
                  <c:v>39195</c:v>
                </c:pt>
                <c:pt idx="113">
                  <c:v>39196</c:v>
                </c:pt>
                <c:pt idx="114">
                  <c:v>39197</c:v>
                </c:pt>
                <c:pt idx="115">
                  <c:v>39198</c:v>
                </c:pt>
                <c:pt idx="116">
                  <c:v>39199</c:v>
                </c:pt>
                <c:pt idx="117">
                  <c:v>39200</c:v>
                </c:pt>
                <c:pt idx="118">
                  <c:v>39201</c:v>
                </c:pt>
                <c:pt idx="119">
                  <c:v>39202</c:v>
                </c:pt>
                <c:pt idx="120">
                  <c:v>39203</c:v>
                </c:pt>
                <c:pt idx="121">
                  <c:v>39204</c:v>
                </c:pt>
                <c:pt idx="122">
                  <c:v>39205</c:v>
                </c:pt>
                <c:pt idx="123">
                  <c:v>39206</c:v>
                </c:pt>
                <c:pt idx="124">
                  <c:v>39207</c:v>
                </c:pt>
                <c:pt idx="125">
                  <c:v>39208</c:v>
                </c:pt>
                <c:pt idx="126">
                  <c:v>39209</c:v>
                </c:pt>
                <c:pt idx="127">
                  <c:v>39210</c:v>
                </c:pt>
                <c:pt idx="128">
                  <c:v>39211</c:v>
                </c:pt>
                <c:pt idx="129">
                  <c:v>39212</c:v>
                </c:pt>
                <c:pt idx="130">
                  <c:v>39213</c:v>
                </c:pt>
                <c:pt idx="131">
                  <c:v>39214</c:v>
                </c:pt>
                <c:pt idx="132">
                  <c:v>39215</c:v>
                </c:pt>
                <c:pt idx="133">
                  <c:v>39216</c:v>
                </c:pt>
                <c:pt idx="134">
                  <c:v>39217</c:v>
                </c:pt>
                <c:pt idx="135">
                  <c:v>39218</c:v>
                </c:pt>
                <c:pt idx="136">
                  <c:v>39219</c:v>
                </c:pt>
                <c:pt idx="137">
                  <c:v>39220</c:v>
                </c:pt>
                <c:pt idx="138">
                  <c:v>39221</c:v>
                </c:pt>
                <c:pt idx="139">
                  <c:v>39222</c:v>
                </c:pt>
                <c:pt idx="140">
                  <c:v>39223</c:v>
                </c:pt>
                <c:pt idx="141">
                  <c:v>39224</c:v>
                </c:pt>
                <c:pt idx="142">
                  <c:v>39225</c:v>
                </c:pt>
                <c:pt idx="143">
                  <c:v>39226</c:v>
                </c:pt>
                <c:pt idx="144">
                  <c:v>39227</c:v>
                </c:pt>
                <c:pt idx="145">
                  <c:v>39228</c:v>
                </c:pt>
                <c:pt idx="146">
                  <c:v>39229</c:v>
                </c:pt>
                <c:pt idx="147">
                  <c:v>39230</c:v>
                </c:pt>
                <c:pt idx="148">
                  <c:v>39231</c:v>
                </c:pt>
                <c:pt idx="149">
                  <c:v>39232</c:v>
                </c:pt>
                <c:pt idx="150">
                  <c:v>39233</c:v>
                </c:pt>
                <c:pt idx="151">
                  <c:v>39234</c:v>
                </c:pt>
                <c:pt idx="152">
                  <c:v>39235</c:v>
                </c:pt>
                <c:pt idx="153">
                  <c:v>39236</c:v>
                </c:pt>
                <c:pt idx="154">
                  <c:v>39237</c:v>
                </c:pt>
                <c:pt idx="155">
                  <c:v>39238</c:v>
                </c:pt>
                <c:pt idx="156">
                  <c:v>39239</c:v>
                </c:pt>
                <c:pt idx="157">
                  <c:v>39240</c:v>
                </c:pt>
                <c:pt idx="158">
                  <c:v>39241</c:v>
                </c:pt>
                <c:pt idx="159">
                  <c:v>39242</c:v>
                </c:pt>
                <c:pt idx="160">
                  <c:v>39243</c:v>
                </c:pt>
                <c:pt idx="161">
                  <c:v>39244</c:v>
                </c:pt>
                <c:pt idx="162">
                  <c:v>39245</c:v>
                </c:pt>
                <c:pt idx="163">
                  <c:v>39246</c:v>
                </c:pt>
                <c:pt idx="164">
                  <c:v>39247</c:v>
                </c:pt>
                <c:pt idx="165">
                  <c:v>39248</c:v>
                </c:pt>
                <c:pt idx="166">
                  <c:v>39249</c:v>
                </c:pt>
                <c:pt idx="167">
                  <c:v>39250</c:v>
                </c:pt>
                <c:pt idx="168">
                  <c:v>39251</c:v>
                </c:pt>
                <c:pt idx="169">
                  <c:v>39252</c:v>
                </c:pt>
                <c:pt idx="170">
                  <c:v>39253</c:v>
                </c:pt>
                <c:pt idx="171">
                  <c:v>39254</c:v>
                </c:pt>
                <c:pt idx="172">
                  <c:v>39255</c:v>
                </c:pt>
                <c:pt idx="173">
                  <c:v>39256</c:v>
                </c:pt>
                <c:pt idx="174">
                  <c:v>39257</c:v>
                </c:pt>
                <c:pt idx="175">
                  <c:v>39258</c:v>
                </c:pt>
                <c:pt idx="176">
                  <c:v>39259</c:v>
                </c:pt>
                <c:pt idx="177">
                  <c:v>39260</c:v>
                </c:pt>
                <c:pt idx="178">
                  <c:v>39261</c:v>
                </c:pt>
                <c:pt idx="179">
                  <c:v>39262</c:v>
                </c:pt>
                <c:pt idx="180">
                  <c:v>39263</c:v>
                </c:pt>
                <c:pt idx="181">
                  <c:v>39264</c:v>
                </c:pt>
                <c:pt idx="182">
                  <c:v>39265</c:v>
                </c:pt>
                <c:pt idx="183">
                  <c:v>39266</c:v>
                </c:pt>
                <c:pt idx="184">
                  <c:v>39267</c:v>
                </c:pt>
                <c:pt idx="185">
                  <c:v>39268</c:v>
                </c:pt>
                <c:pt idx="186">
                  <c:v>39269</c:v>
                </c:pt>
                <c:pt idx="187">
                  <c:v>39270</c:v>
                </c:pt>
                <c:pt idx="188">
                  <c:v>39271</c:v>
                </c:pt>
                <c:pt idx="189">
                  <c:v>39272</c:v>
                </c:pt>
                <c:pt idx="190">
                  <c:v>39273</c:v>
                </c:pt>
                <c:pt idx="191">
                  <c:v>39274</c:v>
                </c:pt>
                <c:pt idx="192">
                  <c:v>39275</c:v>
                </c:pt>
                <c:pt idx="193">
                  <c:v>39276</c:v>
                </c:pt>
                <c:pt idx="194">
                  <c:v>39277</c:v>
                </c:pt>
                <c:pt idx="195">
                  <c:v>39278</c:v>
                </c:pt>
                <c:pt idx="196">
                  <c:v>39279</c:v>
                </c:pt>
                <c:pt idx="197">
                  <c:v>39280</c:v>
                </c:pt>
                <c:pt idx="198">
                  <c:v>39281</c:v>
                </c:pt>
                <c:pt idx="199">
                  <c:v>39282</c:v>
                </c:pt>
                <c:pt idx="200">
                  <c:v>39283</c:v>
                </c:pt>
                <c:pt idx="201">
                  <c:v>39284</c:v>
                </c:pt>
                <c:pt idx="202">
                  <c:v>39285</c:v>
                </c:pt>
                <c:pt idx="203">
                  <c:v>39286</c:v>
                </c:pt>
                <c:pt idx="204">
                  <c:v>39287</c:v>
                </c:pt>
                <c:pt idx="205">
                  <c:v>39288</c:v>
                </c:pt>
                <c:pt idx="206">
                  <c:v>39289</c:v>
                </c:pt>
                <c:pt idx="207">
                  <c:v>39290</c:v>
                </c:pt>
                <c:pt idx="208">
                  <c:v>39291</c:v>
                </c:pt>
                <c:pt idx="209">
                  <c:v>39292</c:v>
                </c:pt>
                <c:pt idx="210">
                  <c:v>39293</c:v>
                </c:pt>
                <c:pt idx="211">
                  <c:v>39294</c:v>
                </c:pt>
                <c:pt idx="212">
                  <c:v>39295</c:v>
                </c:pt>
                <c:pt idx="213">
                  <c:v>39296</c:v>
                </c:pt>
                <c:pt idx="214">
                  <c:v>39297</c:v>
                </c:pt>
                <c:pt idx="215">
                  <c:v>39298</c:v>
                </c:pt>
                <c:pt idx="216">
                  <c:v>39299</c:v>
                </c:pt>
                <c:pt idx="217">
                  <c:v>39300</c:v>
                </c:pt>
                <c:pt idx="218">
                  <c:v>39301</c:v>
                </c:pt>
                <c:pt idx="219">
                  <c:v>39302</c:v>
                </c:pt>
                <c:pt idx="220">
                  <c:v>39303</c:v>
                </c:pt>
                <c:pt idx="221">
                  <c:v>39304</c:v>
                </c:pt>
                <c:pt idx="222">
                  <c:v>39305</c:v>
                </c:pt>
                <c:pt idx="223">
                  <c:v>39306</c:v>
                </c:pt>
                <c:pt idx="224">
                  <c:v>39307</c:v>
                </c:pt>
                <c:pt idx="225">
                  <c:v>39308</c:v>
                </c:pt>
                <c:pt idx="226">
                  <c:v>39309</c:v>
                </c:pt>
                <c:pt idx="227">
                  <c:v>39310</c:v>
                </c:pt>
                <c:pt idx="228">
                  <c:v>39311</c:v>
                </c:pt>
                <c:pt idx="229">
                  <c:v>39312</c:v>
                </c:pt>
                <c:pt idx="230">
                  <c:v>39313</c:v>
                </c:pt>
                <c:pt idx="231">
                  <c:v>39314</c:v>
                </c:pt>
                <c:pt idx="232">
                  <c:v>39315</c:v>
                </c:pt>
                <c:pt idx="233">
                  <c:v>39316</c:v>
                </c:pt>
                <c:pt idx="234">
                  <c:v>39317</c:v>
                </c:pt>
                <c:pt idx="235">
                  <c:v>39318</c:v>
                </c:pt>
                <c:pt idx="236">
                  <c:v>39319</c:v>
                </c:pt>
                <c:pt idx="237">
                  <c:v>39320</c:v>
                </c:pt>
                <c:pt idx="238">
                  <c:v>39321</c:v>
                </c:pt>
                <c:pt idx="239">
                  <c:v>39322</c:v>
                </c:pt>
                <c:pt idx="240">
                  <c:v>39323</c:v>
                </c:pt>
                <c:pt idx="241">
                  <c:v>39324</c:v>
                </c:pt>
                <c:pt idx="242">
                  <c:v>39325</c:v>
                </c:pt>
                <c:pt idx="243">
                  <c:v>39326</c:v>
                </c:pt>
                <c:pt idx="244">
                  <c:v>39327</c:v>
                </c:pt>
                <c:pt idx="245">
                  <c:v>39328</c:v>
                </c:pt>
                <c:pt idx="246">
                  <c:v>39329</c:v>
                </c:pt>
                <c:pt idx="247">
                  <c:v>39330</c:v>
                </c:pt>
                <c:pt idx="248">
                  <c:v>39331</c:v>
                </c:pt>
                <c:pt idx="249">
                  <c:v>39332</c:v>
                </c:pt>
                <c:pt idx="250">
                  <c:v>39333</c:v>
                </c:pt>
                <c:pt idx="251">
                  <c:v>39334</c:v>
                </c:pt>
                <c:pt idx="252">
                  <c:v>39335</c:v>
                </c:pt>
                <c:pt idx="253">
                  <c:v>39336</c:v>
                </c:pt>
                <c:pt idx="254">
                  <c:v>39337</c:v>
                </c:pt>
                <c:pt idx="255">
                  <c:v>39338</c:v>
                </c:pt>
                <c:pt idx="256">
                  <c:v>39339</c:v>
                </c:pt>
                <c:pt idx="257">
                  <c:v>39340</c:v>
                </c:pt>
                <c:pt idx="258">
                  <c:v>39341</c:v>
                </c:pt>
                <c:pt idx="259">
                  <c:v>39342</c:v>
                </c:pt>
                <c:pt idx="260">
                  <c:v>39343</c:v>
                </c:pt>
                <c:pt idx="261">
                  <c:v>39344</c:v>
                </c:pt>
                <c:pt idx="262">
                  <c:v>39345</c:v>
                </c:pt>
                <c:pt idx="263">
                  <c:v>39346</c:v>
                </c:pt>
                <c:pt idx="264">
                  <c:v>39347</c:v>
                </c:pt>
                <c:pt idx="265">
                  <c:v>39348</c:v>
                </c:pt>
                <c:pt idx="266">
                  <c:v>39349</c:v>
                </c:pt>
                <c:pt idx="267">
                  <c:v>39350</c:v>
                </c:pt>
                <c:pt idx="268">
                  <c:v>39351</c:v>
                </c:pt>
                <c:pt idx="269">
                  <c:v>39352</c:v>
                </c:pt>
                <c:pt idx="270">
                  <c:v>39353</c:v>
                </c:pt>
                <c:pt idx="271">
                  <c:v>39354</c:v>
                </c:pt>
                <c:pt idx="272">
                  <c:v>39355</c:v>
                </c:pt>
                <c:pt idx="273">
                  <c:v>39356</c:v>
                </c:pt>
                <c:pt idx="274">
                  <c:v>39357</c:v>
                </c:pt>
                <c:pt idx="275">
                  <c:v>39358</c:v>
                </c:pt>
                <c:pt idx="276">
                  <c:v>39359</c:v>
                </c:pt>
                <c:pt idx="277">
                  <c:v>39360</c:v>
                </c:pt>
                <c:pt idx="278">
                  <c:v>39361</c:v>
                </c:pt>
                <c:pt idx="279">
                  <c:v>39362</c:v>
                </c:pt>
                <c:pt idx="280">
                  <c:v>39363</c:v>
                </c:pt>
                <c:pt idx="281">
                  <c:v>39364</c:v>
                </c:pt>
                <c:pt idx="282">
                  <c:v>39365</c:v>
                </c:pt>
                <c:pt idx="283">
                  <c:v>39366</c:v>
                </c:pt>
                <c:pt idx="284">
                  <c:v>39367</c:v>
                </c:pt>
                <c:pt idx="285">
                  <c:v>39368</c:v>
                </c:pt>
                <c:pt idx="286">
                  <c:v>39369</c:v>
                </c:pt>
                <c:pt idx="287">
                  <c:v>39370</c:v>
                </c:pt>
                <c:pt idx="288">
                  <c:v>39371</c:v>
                </c:pt>
                <c:pt idx="289">
                  <c:v>39372</c:v>
                </c:pt>
                <c:pt idx="290">
                  <c:v>39373</c:v>
                </c:pt>
                <c:pt idx="291">
                  <c:v>39374</c:v>
                </c:pt>
                <c:pt idx="292">
                  <c:v>39375</c:v>
                </c:pt>
                <c:pt idx="293">
                  <c:v>39376</c:v>
                </c:pt>
                <c:pt idx="294">
                  <c:v>39377</c:v>
                </c:pt>
                <c:pt idx="295">
                  <c:v>39378</c:v>
                </c:pt>
                <c:pt idx="296">
                  <c:v>39379</c:v>
                </c:pt>
                <c:pt idx="297">
                  <c:v>39380</c:v>
                </c:pt>
                <c:pt idx="298">
                  <c:v>39381</c:v>
                </c:pt>
                <c:pt idx="299">
                  <c:v>39382</c:v>
                </c:pt>
                <c:pt idx="300">
                  <c:v>39383</c:v>
                </c:pt>
                <c:pt idx="301">
                  <c:v>39384</c:v>
                </c:pt>
                <c:pt idx="302">
                  <c:v>39385</c:v>
                </c:pt>
                <c:pt idx="303">
                  <c:v>39386</c:v>
                </c:pt>
                <c:pt idx="304">
                  <c:v>39387</c:v>
                </c:pt>
                <c:pt idx="305">
                  <c:v>39388</c:v>
                </c:pt>
                <c:pt idx="306">
                  <c:v>39389</c:v>
                </c:pt>
                <c:pt idx="307">
                  <c:v>39390</c:v>
                </c:pt>
                <c:pt idx="308">
                  <c:v>39391</c:v>
                </c:pt>
                <c:pt idx="309">
                  <c:v>39392</c:v>
                </c:pt>
                <c:pt idx="310">
                  <c:v>39393</c:v>
                </c:pt>
                <c:pt idx="311">
                  <c:v>39394</c:v>
                </c:pt>
                <c:pt idx="312">
                  <c:v>39395</c:v>
                </c:pt>
                <c:pt idx="313">
                  <c:v>39396</c:v>
                </c:pt>
                <c:pt idx="314">
                  <c:v>39397</c:v>
                </c:pt>
                <c:pt idx="315">
                  <c:v>39398</c:v>
                </c:pt>
                <c:pt idx="316">
                  <c:v>39399</c:v>
                </c:pt>
                <c:pt idx="317">
                  <c:v>39400</c:v>
                </c:pt>
                <c:pt idx="318">
                  <c:v>39401</c:v>
                </c:pt>
                <c:pt idx="319">
                  <c:v>39402</c:v>
                </c:pt>
                <c:pt idx="320">
                  <c:v>39403</c:v>
                </c:pt>
                <c:pt idx="321">
                  <c:v>39404</c:v>
                </c:pt>
                <c:pt idx="322">
                  <c:v>39405</c:v>
                </c:pt>
                <c:pt idx="323">
                  <c:v>39406</c:v>
                </c:pt>
                <c:pt idx="324">
                  <c:v>39407</c:v>
                </c:pt>
                <c:pt idx="325">
                  <c:v>39408</c:v>
                </c:pt>
                <c:pt idx="326">
                  <c:v>39409</c:v>
                </c:pt>
                <c:pt idx="327">
                  <c:v>39410</c:v>
                </c:pt>
                <c:pt idx="328">
                  <c:v>39411</c:v>
                </c:pt>
                <c:pt idx="329">
                  <c:v>39412</c:v>
                </c:pt>
                <c:pt idx="330">
                  <c:v>39413</c:v>
                </c:pt>
                <c:pt idx="331">
                  <c:v>39414</c:v>
                </c:pt>
                <c:pt idx="332">
                  <c:v>39415</c:v>
                </c:pt>
                <c:pt idx="333">
                  <c:v>39416</c:v>
                </c:pt>
                <c:pt idx="334">
                  <c:v>39417</c:v>
                </c:pt>
                <c:pt idx="335">
                  <c:v>39418</c:v>
                </c:pt>
                <c:pt idx="336">
                  <c:v>39419</c:v>
                </c:pt>
                <c:pt idx="337">
                  <c:v>39420</c:v>
                </c:pt>
                <c:pt idx="338">
                  <c:v>39421</c:v>
                </c:pt>
                <c:pt idx="339">
                  <c:v>39422</c:v>
                </c:pt>
                <c:pt idx="340">
                  <c:v>39423</c:v>
                </c:pt>
                <c:pt idx="341">
                  <c:v>39424</c:v>
                </c:pt>
                <c:pt idx="342">
                  <c:v>39425</c:v>
                </c:pt>
                <c:pt idx="343">
                  <c:v>39426</c:v>
                </c:pt>
                <c:pt idx="344">
                  <c:v>39427</c:v>
                </c:pt>
                <c:pt idx="345">
                  <c:v>39428</c:v>
                </c:pt>
                <c:pt idx="346">
                  <c:v>39429</c:v>
                </c:pt>
                <c:pt idx="347">
                  <c:v>39430</c:v>
                </c:pt>
                <c:pt idx="348">
                  <c:v>39431</c:v>
                </c:pt>
                <c:pt idx="349">
                  <c:v>39432</c:v>
                </c:pt>
                <c:pt idx="350">
                  <c:v>39433</c:v>
                </c:pt>
                <c:pt idx="351">
                  <c:v>39434</c:v>
                </c:pt>
                <c:pt idx="352">
                  <c:v>39435</c:v>
                </c:pt>
                <c:pt idx="353">
                  <c:v>39436</c:v>
                </c:pt>
                <c:pt idx="354">
                  <c:v>39437</c:v>
                </c:pt>
                <c:pt idx="355">
                  <c:v>39438</c:v>
                </c:pt>
                <c:pt idx="356">
                  <c:v>39439</c:v>
                </c:pt>
                <c:pt idx="357">
                  <c:v>39440</c:v>
                </c:pt>
                <c:pt idx="358">
                  <c:v>39441</c:v>
                </c:pt>
                <c:pt idx="359">
                  <c:v>39442</c:v>
                </c:pt>
                <c:pt idx="360">
                  <c:v>39443</c:v>
                </c:pt>
                <c:pt idx="361">
                  <c:v>39444</c:v>
                </c:pt>
                <c:pt idx="362">
                  <c:v>39445</c:v>
                </c:pt>
                <c:pt idx="363">
                  <c:v>39446</c:v>
                </c:pt>
                <c:pt idx="364">
                  <c:v>39447</c:v>
                </c:pt>
              </c:numCache>
            </c:numRef>
          </c:cat>
          <c:val>
            <c:numRef>
              <c:f>'data &amp; graphs'!$C$1466:$C$1830</c:f>
              <c:numCache>
                <c:formatCode>General</c:formatCode>
                <c:ptCount val="365"/>
                <c:pt idx="0">
                  <c:v>118.7780016</c:v>
                </c:pt>
                <c:pt idx="1">
                  <c:v>118.26158940000013</c:v>
                </c:pt>
                <c:pt idx="2">
                  <c:v>121.14621502999999</c:v>
                </c:pt>
                <c:pt idx="3">
                  <c:v>122.96867206</c:v>
                </c:pt>
                <c:pt idx="4">
                  <c:v>133.13134196000004</c:v>
                </c:pt>
                <c:pt idx="5">
                  <c:v>138.83393546000002</c:v>
                </c:pt>
                <c:pt idx="6">
                  <c:v>140.80906015999997</c:v>
                </c:pt>
                <c:pt idx="7">
                  <c:v>134.67365525999972</c:v>
                </c:pt>
                <c:pt idx="8">
                  <c:v>140.46609516000001</c:v>
                </c:pt>
                <c:pt idx="9">
                  <c:v>143.98392663000001</c:v>
                </c:pt>
                <c:pt idx="10">
                  <c:v>138.9614334000002</c:v>
                </c:pt>
                <c:pt idx="11">
                  <c:v>152.00013390000001</c:v>
                </c:pt>
                <c:pt idx="12">
                  <c:v>156.16940529999982</c:v>
                </c:pt>
                <c:pt idx="13">
                  <c:v>148.39237430000017</c:v>
                </c:pt>
                <c:pt idx="14">
                  <c:v>160.74894800000001</c:v>
                </c:pt>
                <c:pt idx="15">
                  <c:v>149.65324660000007</c:v>
                </c:pt>
                <c:pt idx="16">
                  <c:v>142.37192930000023</c:v>
                </c:pt>
                <c:pt idx="17">
                  <c:v>135.9434014</c:v>
                </c:pt>
                <c:pt idx="18">
                  <c:v>129.6380685</c:v>
                </c:pt>
                <c:pt idx="19">
                  <c:v>133.26187959999999</c:v>
                </c:pt>
                <c:pt idx="20">
                  <c:v>168.24276439999983</c:v>
                </c:pt>
                <c:pt idx="21">
                  <c:v>152.69098259999998</c:v>
                </c:pt>
                <c:pt idx="22">
                  <c:v>159.84946349999998</c:v>
                </c:pt>
                <c:pt idx="23">
                  <c:v>166.84720440000001</c:v>
                </c:pt>
                <c:pt idx="24">
                  <c:v>180.72822130000017</c:v>
                </c:pt>
                <c:pt idx="25">
                  <c:v>202.8348086</c:v>
                </c:pt>
                <c:pt idx="26">
                  <c:v>248.08547080000017</c:v>
                </c:pt>
                <c:pt idx="27">
                  <c:v>363.15182180000033</c:v>
                </c:pt>
                <c:pt idx="28">
                  <c:v>409.73609849999946</c:v>
                </c:pt>
                <c:pt idx="29">
                  <c:v>448.7946321</c:v>
                </c:pt>
                <c:pt idx="30">
                  <c:v>451.72686192999993</c:v>
                </c:pt>
                <c:pt idx="31">
                  <c:v>446.05363242999999</c:v>
                </c:pt>
                <c:pt idx="32">
                  <c:v>420.76998563000041</c:v>
                </c:pt>
                <c:pt idx="33">
                  <c:v>395.21521622999961</c:v>
                </c:pt>
                <c:pt idx="34">
                  <c:v>255.06461302999998</c:v>
                </c:pt>
                <c:pt idx="35">
                  <c:v>228.92535119999999</c:v>
                </c:pt>
                <c:pt idx="36">
                  <c:v>195.82491229999999</c:v>
                </c:pt>
                <c:pt idx="37">
                  <c:v>236.2230964</c:v>
                </c:pt>
                <c:pt idx="38">
                  <c:v>261.07937639999994</c:v>
                </c:pt>
                <c:pt idx="39">
                  <c:v>276.09741174999954</c:v>
                </c:pt>
                <c:pt idx="40">
                  <c:v>239.20056794999999</c:v>
                </c:pt>
                <c:pt idx="41">
                  <c:v>229.08012885000034</c:v>
                </c:pt>
                <c:pt idx="42">
                  <c:v>213.25136035000017</c:v>
                </c:pt>
                <c:pt idx="43">
                  <c:v>221.24850279999981</c:v>
                </c:pt>
                <c:pt idx="44">
                  <c:v>191.65935019999998</c:v>
                </c:pt>
                <c:pt idx="45">
                  <c:v>172.90471239999999</c:v>
                </c:pt>
                <c:pt idx="46">
                  <c:v>154.34451449999995</c:v>
                </c:pt>
                <c:pt idx="47">
                  <c:v>158.6826533</c:v>
                </c:pt>
                <c:pt idx="48">
                  <c:v>155.06973640000001</c:v>
                </c:pt>
                <c:pt idx="49">
                  <c:v>178.20615185</c:v>
                </c:pt>
                <c:pt idx="50">
                  <c:v>179.9515793500002</c:v>
                </c:pt>
                <c:pt idx="51">
                  <c:v>174.06924745000023</c:v>
                </c:pt>
                <c:pt idx="52">
                  <c:v>171.16399129999982</c:v>
                </c:pt>
                <c:pt idx="53">
                  <c:v>166.96695489999999</c:v>
                </c:pt>
                <c:pt idx="54">
                  <c:v>163.74368069999966</c:v>
                </c:pt>
                <c:pt idx="55">
                  <c:v>158.30171319999999</c:v>
                </c:pt>
                <c:pt idx="56">
                  <c:v>129.9387246</c:v>
                </c:pt>
                <c:pt idx="57">
                  <c:v>111.5736129</c:v>
                </c:pt>
                <c:pt idx="58">
                  <c:v>107.05297640000001</c:v>
                </c:pt>
                <c:pt idx="59">
                  <c:v>94.251804300000003</c:v>
                </c:pt>
                <c:pt idx="60">
                  <c:v>91.113228599999999</c:v>
                </c:pt>
                <c:pt idx="61">
                  <c:v>89.199565899999982</c:v>
                </c:pt>
                <c:pt idx="62">
                  <c:v>94.7634599000001</c:v>
                </c:pt>
                <c:pt idx="63">
                  <c:v>102.29748590000008</c:v>
                </c:pt>
                <c:pt idx="64">
                  <c:v>97.993707200000003</c:v>
                </c:pt>
                <c:pt idx="65">
                  <c:v>127.9819518</c:v>
                </c:pt>
                <c:pt idx="66">
                  <c:v>151.40241160000016</c:v>
                </c:pt>
                <c:pt idx="67">
                  <c:v>217.08903359999999</c:v>
                </c:pt>
                <c:pt idx="68">
                  <c:v>255.47424599999999</c:v>
                </c:pt>
                <c:pt idx="69">
                  <c:v>290.44381539999995</c:v>
                </c:pt>
                <c:pt idx="70">
                  <c:v>339.27488390000002</c:v>
                </c:pt>
                <c:pt idx="71">
                  <c:v>389.72653469999955</c:v>
                </c:pt>
                <c:pt idx="72">
                  <c:v>370.32273193999993</c:v>
                </c:pt>
                <c:pt idx="73">
                  <c:v>352.55646214000001</c:v>
                </c:pt>
                <c:pt idx="74">
                  <c:v>293.8456468800004</c:v>
                </c:pt>
                <c:pt idx="75">
                  <c:v>255.87719928000001</c:v>
                </c:pt>
                <c:pt idx="76">
                  <c:v>220.70285127999998</c:v>
                </c:pt>
                <c:pt idx="77">
                  <c:v>166.60544518</c:v>
                </c:pt>
                <c:pt idx="78">
                  <c:v>135.04535347999999</c:v>
                </c:pt>
                <c:pt idx="79">
                  <c:v>124.24155524000017</c:v>
                </c:pt>
                <c:pt idx="80">
                  <c:v>128.76457663999992</c:v>
                </c:pt>
                <c:pt idx="81">
                  <c:v>123.01622430000012</c:v>
                </c:pt>
                <c:pt idx="82">
                  <c:v>123.26965100000002</c:v>
                </c:pt>
                <c:pt idx="83">
                  <c:v>117.34578799999991</c:v>
                </c:pt>
                <c:pt idx="84">
                  <c:v>113.5297269</c:v>
                </c:pt>
                <c:pt idx="85">
                  <c:v>139.53130700000017</c:v>
                </c:pt>
                <c:pt idx="86">
                  <c:v>124.1915425</c:v>
                </c:pt>
                <c:pt idx="87">
                  <c:v>130.64311919999992</c:v>
                </c:pt>
                <c:pt idx="88">
                  <c:v>141.28051930000001</c:v>
                </c:pt>
                <c:pt idx="89">
                  <c:v>161.90582069999999</c:v>
                </c:pt>
                <c:pt idx="90">
                  <c:v>182.122578</c:v>
                </c:pt>
                <c:pt idx="91">
                  <c:v>247.43044180000024</c:v>
                </c:pt>
                <c:pt idx="92">
                  <c:v>257.0101841</c:v>
                </c:pt>
                <c:pt idx="93">
                  <c:v>292.25056439999997</c:v>
                </c:pt>
                <c:pt idx="94">
                  <c:v>313.56530499999968</c:v>
                </c:pt>
                <c:pt idx="95">
                  <c:v>327.32681280000003</c:v>
                </c:pt>
                <c:pt idx="96">
                  <c:v>343.02272048999993</c:v>
                </c:pt>
                <c:pt idx="97">
                  <c:v>341.4831066899996</c:v>
                </c:pt>
                <c:pt idx="98">
                  <c:v>305.1582492</c:v>
                </c:pt>
                <c:pt idx="99">
                  <c:v>285.12632737999968</c:v>
                </c:pt>
                <c:pt idx="100">
                  <c:v>273.02203317999999</c:v>
                </c:pt>
                <c:pt idx="101">
                  <c:v>254.73037357999999</c:v>
                </c:pt>
                <c:pt idx="102">
                  <c:v>261.52130277999947</c:v>
                </c:pt>
                <c:pt idx="103">
                  <c:v>236.08067217999999</c:v>
                </c:pt>
                <c:pt idx="104">
                  <c:v>227.49200688000033</c:v>
                </c:pt>
                <c:pt idx="105">
                  <c:v>225.36674088000024</c:v>
                </c:pt>
                <c:pt idx="106">
                  <c:v>238.17635129999982</c:v>
                </c:pt>
                <c:pt idx="107">
                  <c:v>252.0134813</c:v>
                </c:pt>
                <c:pt idx="108">
                  <c:v>271.42623839999953</c:v>
                </c:pt>
                <c:pt idx="109">
                  <c:v>273.26370559999964</c:v>
                </c:pt>
                <c:pt idx="110">
                  <c:v>296.07289830000002</c:v>
                </c:pt>
                <c:pt idx="111">
                  <c:v>317.38432919999997</c:v>
                </c:pt>
                <c:pt idx="112">
                  <c:v>347.59665709999967</c:v>
                </c:pt>
                <c:pt idx="113">
                  <c:v>339.27829579999968</c:v>
                </c:pt>
                <c:pt idx="114">
                  <c:v>360.89108449999969</c:v>
                </c:pt>
                <c:pt idx="115">
                  <c:v>378.88385289999997</c:v>
                </c:pt>
                <c:pt idx="116">
                  <c:v>434.87648109999998</c:v>
                </c:pt>
                <c:pt idx="117">
                  <c:v>467.45394479999999</c:v>
                </c:pt>
                <c:pt idx="118">
                  <c:v>483.9571856</c:v>
                </c:pt>
                <c:pt idx="119">
                  <c:v>476.98529180000003</c:v>
                </c:pt>
                <c:pt idx="120">
                  <c:v>493.84884240000002</c:v>
                </c:pt>
                <c:pt idx="121">
                  <c:v>498.39454519999998</c:v>
                </c:pt>
                <c:pt idx="122">
                  <c:v>476.1628695000004</c:v>
                </c:pt>
                <c:pt idx="123">
                  <c:v>411.89081849999968</c:v>
                </c:pt>
                <c:pt idx="124">
                  <c:v>439.55911929999968</c:v>
                </c:pt>
                <c:pt idx="125">
                  <c:v>475.25167249999993</c:v>
                </c:pt>
                <c:pt idx="126">
                  <c:v>477.63603119999999</c:v>
                </c:pt>
                <c:pt idx="127">
                  <c:v>470.77278393999995</c:v>
                </c:pt>
                <c:pt idx="128">
                  <c:v>447.34889014000032</c:v>
                </c:pt>
                <c:pt idx="129">
                  <c:v>452.97446017000033</c:v>
                </c:pt>
                <c:pt idx="130">
                  <c:v>460.77128589999995</c:v>
                </c:pt>
                <c:pt idx="131">
                  <c:v>422.46102239999999</c:v>
                </c:pt>
                <c:pt idx="132">
                  <c:v>401.45300389999994</c:v>
                </c:pt>
                <c:pt idx="133">
                  <c:v>375.62436450000001</c:v>
                </c:pt>
                <c:pt idx="134">
                  <c:v>359.7646732</c:v>
                </c:pt>
                <c:pt idx="135">
                  <c:v>355.48007369999999</c:v>
                </c:pt>
                <c:pt idx="136">
                  <c:v>414.21864919999996</c:v>
                </c:pt>
                <c:pt idx="137">
                  <c:v>494.16752730000002</c:v>
                </c:pt>
                <c:pt idx="138">
                  <c:v>559.81549039999948</c:v>
                </c:pt>
                <c:pt idx="139">
                  <c:v>560.33366039999919</c:v>
                </c:pt>
                <c:pt idx="140">
                  <c:v>579.09082820000003</c:v>
                </c:pt>
                <c:pt idx="141">
                  <c:v>572.6611953999992</c:v>
                </c:pt>
                <c:pt idx="142">
                  <c:v>555.28194460000054</c:v>
                </c:pt>
                <c:pt idx="143">
                  <c:v>478.13978459999998</c:v>
                </c:pt>
                <c:pt idx="144">
                  <c:v>396.23443630000003</c:v>
                </c:pt>
                <c:pt idx="145">
                  <c:v>325.41995559999964</c:v>
                </c:pt>
                <c:pt idx="146">
                  <c:v>295.04199560000001</c:v>
                </c:pt>
                <c:pt idx="147">
                  <c:v>282.76549240000003</c:v>
                </c:pt>
                <c:pt idx="148">
                  <c:v>303.6799474</c:v>
                </c:pt>
                <c:pt idx="149">
                  <c:v>352.52379529999968</c:v>
                </c:pt>
                <c:pt idx="150">
                  <c:v>395.97587149999993</c:v>
                </c:pt>
                <c:pt idx="151">
                  <c:v>437.69209460000002</c:v>
                </c:pt>
                <c:pt idx="152">
                  <c:v>449.09493730000003</c:v>
                </c:pt>
                <c:pt idx="153">
                  <c:v>480.61644580000001</c:v>
                </c:pt>
                <c:pt idx="154">
                  <c:v>506.69715469999994</c:v>
                </c:pt>
                <c:pt idx="155">
                  <c:v>517.09888080000053</c:v>
                </c:pt>
                <c:pt idx="156">
                  <c:v>506.0314808</c:v>
                </c:pt>
                <c:pt idx="157">
                  <c:v>556.05066629999919</c:v>
                </c:pt>
                <c:pt idx="158">
                  <c:v>583.9898111</c:v>
                </c:pt>
                <c:pt idx="159">
                  <c:v>639.53058931999999</c:v>
                </c:pt>
                <c:pt idx="160">
                  <c:v>697.66835772000002</c:v>
                </c:pt>
                <c:pt idx="161">
                  <c:v>722.03421651999997</c:v>
                </c:pt>
                <c:pt idx="162">
                  <c:v>757.49498982</c:v>
                </c:pt>
                <c:pt idx="163">
                  <c:v>770.52813778999996</c:v>
                </c:pt>
                <c:pt idx="164">
                  <c:v>723.75947052000095</c:v>
                </c:pt>
                <c:pt idx="165">
                  <c:v>728.04339832000005</c:v>
                </c:pt>
                <c:pt idx="166">
                  <c:v>726.08025299999997</c:v>
                </c:pt>
                <c:pt idx="167">
                  <c:v>722.68399877000081</c:v>
                </c:pt>
                <c:pt idx="168">
                  <c:v>1005.992523799999</c:v>
                </c:pt>
                <c:pt idx="169">
                  <c:v>1345.7308364999999</c:v>
                </c:pt>
                <c:pt idx="170">
                  <c:v>1846.8598089</c:v>
                </c:pt>
                <c:pt idx="171">
                  <c:v>2149.8914391000012</c:v>
                </c:pt>
                <c:pt idx="172">
                  <c:v>2587.1106494999967</c:v>
                </c:pt>
                <c:pt idx="173">
                  <c:v>2914.1925024000002</c:v>
                </c:pt>
                <c:pt idx="174">
                  <c:v>3137.8423081000001</c:v>
                </c:pt>
                <c:pt idx="175">
                  <c:v>3088.0041524000012</c:v>
                </c:pt>
                <c:pt idx="176">
                  <c:v>3334.0013211</c:v>
                </c:pt>
                <c:pt idx="177">
                  <c:v>3400.7523313000002</c:v>
                </c:pt>
                <c:pt idx="178">
                  <c:v>3483.6033358000022</c:v>
                </c:pt>
                <c:pt idx="179">
                  <c:v>3266.9039220000022</c:v>
                </c:pt>
                <c:pt idx="180">
                  <c:v>3018.5095511</c:v>
                </c:pt>
                <c:pt idx="181">
                  <c:v>3047.6061452999998</c:v>
                </c:pt>
                <c:pt idx="182">
                  <c:v>3104.3755547000028</c:v>
                </c:pt>
                <c:pt idx="183">
                  <c:v>2846.7758036</c:v>
                </c:pt>
                <c:pt idx="184">
                  <c:v>2873.2397925000027</c:v>
                </c:pt>
                <c:pt idx="185">
                  <c:v>3300.0063286</c:v>
                </c:pt>
                <c:pt idx="186">
                  <c:v>3433.4828940999987</c:v>
                </c:pt>
                <c:pt idx="187">
                  <c:v>3843.4685908000001</c:v>
                </c:pt>
                <c:pt idx="188">
                  <c:v>3827.7396952999998</c:v>
                </c:pt>
                <c:pt idx="189">
                  <c:v>3921.7937099000001</c:v>
                </c:pt>
                <c:pt idx="190">
                  <c:v>4310.691264000011</c:v>
                </c:pt>
                <c:pt idx="191">
                  <c:v>4286.3803389000004</c:v>
                </c:pt>
                <c:pt idx="192">
                  <c:v>4020.629406</c:v>
                </c:pt>
                <c:pt idx="193">
                  <c:v>4640.9695781</c:v>
                </c:pt>
                <c:pt idx="194">
                  <c:v>4946.0697296000044</c:v>
                </c:pt>
                <c:pt idx="195">
                  <c:v>5193.8159348000054</c:v>
                </c:pt>
                <c:pt idx="196">
                  <c:v>5702.4827029999997</c:v>
                </c:pt>
                <c:pt idx="197">
                  <c:v>5639.0694109000005</c:v>
                </c:pt>
                <c:pt idx="198">
                  <c:v>5754.6624452000024</c:v>
                </c:pt>
                <c:pt idx="199">
                  <c:v>6248.7901366000024</c:v>
                </c:pt>
                <c:pt idx="200">
                  <c:v>5968.5523121000006</c:v>
                </c:pt>
                <c:pt idx="201">
                  <c:v>5690.1678975000004</c:v>
                </c:pt>
                <c:pt idx="202">
                  <c:v>5675.9111116000004</c:v>
                </c:pt>
                <c:pt idx="203">
                  <c:v>5195.1033397000001</c:v>
                </c:pt>
                <c:pt idx="204">
                  <c:v>5156.5354366000001</c:v>
                </c:pt>
                <c:pt idx="205">
                  <c:v>5546.5964232000024</c:v>
                </c:pt>
                <c:pt idx="206">
                  <c:v>6013.8986347000055</c:v>
                </c:pt>
                <c:pt idx="207">
                  <c:v>6257.8694253000003</c:v>
                </c:pt>
                <c:pt idx="208">
                  <c:v>6588.1017934000056</c:v>
                </c:pt>
                <c:pt idx="209">
                  <c:v>7303.6727855000008</c:v>
                </c:pt>
                <c:pt idx="210">
                  <c:v>7679.8743964999994</c:v>
                </c:pt>
                <c:pt idx="211">
                  <c:v>7941.9521137000002</c:v>
                </c:pt>
                <c:pt idx="212">
                  <c:v>8099.7156715000056</c:v>
                </c:pt>
                <c:pt idx="213">
                  <c:v>7823.0847008999999</c:v>
                </c:pt>
                <c:pt idx="214">
                  <c:v>7523.5335918999999</c:v>
                </c:pt>
                <c:pt idx="215">
                  <c:v>7324.9917994000034</c:v>
                </c:pt>
                <c:pt idx="216">
                  <c:v>6805.0228706000034</c:v>
                </c:pt>
                <c:pt idx="217">
                  <c:v>6936.6393419000005</c:v>
                </c:pt>
                <c:pt idx="218">
                  <c:v>7374.8934653000006</c:v>
                </c:pt>
                <c:pt idx="219">
                  <c:v>7345.3904858000005</c:v>
                </c:pt>
                <c:pt idx="220">
                  <c:v>7893.2498925999998</c:v>
                </c:pt>
                <c:pt idx="221">
                  <c:v>9054.5179688000007</c:v>
                </c:pt>
                <c:pt idx="222">
                  <c:v>10771.861614999985</c:v>
                </c:pt>
                <c:pt idx="223">
                  <c:v>13715.556454</c:v>
                </c:pt>
                <c:pt idx="224">
                  <c:v>14598.847712999999</c:v>
                </c:pt>
                <c:pt idx="225">
                  <c:v>14568.282359999999</c:v>
                </c:pt>
                <c:pt idx="226">
                  <c:v>14513.459428</c:v>
                </c:pt>
                <c:pt idx="227">
                  <c:v>13889.835144999988</c:v>
                </c:pt>
                <c:pt idx="228">
                  <c:v>13494.884096</c:v>
                </c:pt>
                <c:pt idx="229">
                  <c:v>12090.691726999999</c:v>
                </c:pt>
                <c:pt idx="230">
                  <c:v>9224.7813091999997</c:v>
                </c:pt>
                <c:pt idx="231">
                  <c:v>7891.8907200000003</c:v>
                </c:pt>
                <c:pt idx="232">
                  <c:v>7270.1706783</c:v>
                </c:pt>
                <c:pt idx="233">
                  <c:v>6999.9086242000003</c:v>
                </c:pt>
                <c:pt idx="234">
                  <c:v>6847.7064966000034</c:v>
                </c:pt>
                <c:pt idx="235">
                  <c:v>6467.9009411000006</c:v>
                </c:pt>
                <c:pt idx="236">
                  <c:v>6800.8303489999998</c:v>
                </c:pt>
                <c:pt idx="237">
                  <c:v>7384.0989870999992</c:v>
                </c:pt>
                <c:pt idx="238">
                  <c:v>8594.1154126000001</c:v>
                </c:pt>
                <c:pt idx="239">
                  <c:v>8490.1871728999995</c:v>
                </c:pt>
                <c:pt idx="240">
                  <c:v>8361.4053716999879</c:v>
                </c:pt>
                <c:pt idx="241">
                  <c:v>8480.6000867000002</c:v>
                </c:pt>
                <c:pt idx="242">
                  <c:v>9538.5544095999994</c:v>
                </c:pt>
                <c:pt idx="243">
                  <c:v>9490.0936738</c:v>
                </c:pt>
                <c:pt idx="244">
                  <c:v>9084.2147870000117</c:v>
                </c:pt>
                <c:pt idx="245">
                  <c:v>8759.6518493999993</c:v>
                </c:pt>
                <c:pt idx="246">
                  <c:v>9091.2205129000049</c:v>
                </c:pt>
                <c:pt idx="247">
                  <c:v>9637.0090610000007</c:v>
                </c:pt>
                <c:pt idx="248">
                  <c:v>9085.8747877000005</c:v>
                </c:pt>
                <c:pt idx="249">
                  <c:v>7541.4678612000007</c:v>
                </c:pt>
                <c:pt idx="250">
                  <c:v>7108.7857023999995</c:v>
                </c:pt>
                <c:pt idx="251">
                  <c:v>7308.3037837999991</c:v>
                </c:pt>
                <c:pt idx="252">
                  <c:v>6797.3875466</c:v>
                </c:pt>
                <c:pt idx="253">
                  <c:v>6225.9178168999997</c:v>
                </c:pt>
                <c:pt idx="254">
                  <c:v>5255.2412451</c:v>
                </c:pt>
                <c:pt idx="255">
                  <c:v>5058.7281762000002</c:v>
                </c:pt>
                <c:pt idx="256">
                  <c:v>4751.0510300000014</c:v>
                </c:pt>
                <c:pt idx="257">
                  <c:v>4269.4920769</c:v>
                </c:pt>
                <c:pt idx="258">
                  <c:v>3213.6238830999987</c:v>
                </c:pt>
                <c:pt idx="259">
                  <c:v>2484.5911041000022</c:v>
                </c:pt>
                <c:pt idx="260">
                  <c:v>2284.7578122000027</c:v>
                </c:pt>
                <c:pt idx="261">
                  <c:v>2212.3335823000034</c:v>
                </c:pt>
                <c:pt idx="262">
                  <c:v>2290.3630944000001</c:v>
                </c:pt>
                <c:pt idx="263">
                  <c:v>2428.2053268000022</c:v>
                </c:pt>
                <c:pt idx="264">
                  <c:v>2337.1041608999999</c:v>
                </c:pt>
                <c:pt idx="265">
                  <c:v>2635.0802721999999</c:v>
                </c:pt>
                <c:pt idx="266">
                  <c:v>3038.5556397999999</c:v>
                </c:pt>
                <c:pt idx="267">
                  <c:v>3435.5465749999998</c:v>
                </c:pt>
                <c:pt idx="268">
                  <c:v>3571.1024582999999</c:v>
                </c:pt>
                <c:pt idx="269">
                  <c:v>3454.0962838</c:v>
                </c:pt>
                <c:pt idx="270">
                  <c:v>3357.6254334999999</c:v>
                </c:pt>
                <c:pt idx="271">
                  <c:v>3220.8751138000071</c:v>
                </c:pt>
                <c:pt idx="272">
                  <c:v>2912.2881738000001</c:v>
                </c:pt>
                <c:pt idx="273">
                  <c:v>2475.3517099000028</c:v>
                </c:pt>
                <c:pt idx="274">
                  <c:v>2060.0363216000001</c:v>
                </c:pt>
                <c:pt idx="275">
                  <c:v>1804.7898069</c:v>
                </c:pt>
                <c:pt idx="276">
                  <c:v>1568.5979937000011</c:v>
                </c:pt>
                <c:pt idx="277">
                  <c:v>1435.3463501000001</c:v>
                </c:pt>
                <c:pt idx="278">
                  <c:v>1362.8378937000011</c:v>
                </c:pt>
                <c:pt idx="279">
                  <c:v>1361.4742385999982</c:v>
                </c:pt>
                <c:pt idx="280">
                  <c:v>2511.0666872999973</c:v>
                </c:pt>
                <c:pt idx="281">
                  <c:v>2589.7843463999998</c:v>
                </c:pt>
                <c:pt idx="282">
                  <c:v>2756.5271387000012</c:v>
                </c:pt>
                <c:pt idx="283">
                  <c:v>3079.8700990000002</c:v>
                </c:pt>
                <c:pt idx="284">
                  <c:v>3111.2282021999972</c:v>
                </c:pt>
                <c:pt idx="285">
                  <c:v>3341.6475736000002</c:v>
                </c:pt>
                <c:pt idx="286">
                  <c:v>3462.6878208999997</c:v>
                </c:pt>
                <c:pt idx="287">
                  <c:v>2270.3749867000001</c:v>
                </c:pt>
                <c:pt idx="288">
                  <c:v>2274.4794099999999</c:v>
                </c:pt>
                <c:pt idx="289">
                  <c:v>2167.2811449999999</c:v>
                </c:pt>
                <c:pt idx="290">
                  <c:v>2229.4387047999999</c:v>
                </c:pt>
                <c:pt idx="291">
                  <c:v>2382.0955211</c:v>
                </c:pt>
                <c:pt idx="292">
                  <c:v>2614.8595821000022</c:v>
                </c:pt>
                <c:pt idx="293">
                  <c:v>2744.0270024000001</c:v>
                </c:pt>
                <c:pt idx="294">
                  <c:v>3146.3868348999999</c:v>
                </c:pt>
                <c:pt idx="295">
                  <c:v>3730.3871134000028</c:v>
                </c:pt>
                <c:pt idx="296">
                  <c:v>4166.9568918000004</c:v>
                </c:pt>
                <c:pt idx="297">
                  <c:v>4077.5461966000012</c:v>
                </c:pt>
                <c:pt idx="298">
                  <c:v>4000.3664617999966</c:v>
                </c:pt>
                <c:pt idx="299">
                  <c:v>4005.0490374999999</c:v>
                </c:pt>
                <c:pt idx="300">
                  <c:v>3994.5683950999987</c:v>
                </c:pt>
                <c:pt idx="301">
                  <c:v>3760.2692282999997</c:v>
                </c:pt>
                <c:pt idx="302">
                  <c:v>3079.4525193000022</c:v>
                </c:pt>
                <c:pt idx="303">
                  <c:v>2698.3691088000028</c:v>
                </c:pt>
                <c:pt idx="304">
                  <c:v>2445.8099181000002</c:v>
                </c:pt>
                <c:pt idx="305">
                  <c:v>2426.5107711000001</c:v>
                </c:pt>
                <c:pt idx="306">
                  <c:v>2074.2766789999987</c:v>
                </c:pt>
                <c:pt idx="307">
                  <c:v>1900.473438599998</c:v>
                </c:pt>
                <c:pt idx="308">
                  <c:v>1923.8733711999998</c:v>
                </c:pt>
                <c:pt idx="309">
                  <c:v>2124.4458347</c:v>
                </c:pt>
                <c:pt idx="310">
                  <c:v>2332.3275047000002</c:v>
                </c:pt>
                <c:pt idx="311">
                  <c:v>2608.4585281</c:v>
                </c:pt>
                <c:pt idx="312">
                  <c:v>2579.8036996000001</c:v>
                </c:pt>
                <c:pt idx="313">
                  <c:v>2661.4942040999999</c:v>
                </c:pt>
                <c:pt idx="314">
                  <c:v>3228.2075646999997</c:v>
                </c:pt>
                <c:pt idx="315">
                  <c:v>3115.1471317999999</c:v>
                </c:pt>
                <c:pt idx="316">
                  <c:v>3028.7040592999997</c:v>
                </c:pt>
                <c:pt idx="317">
                  <c:v>2808.7309452999998</c:v>
                </c:pt>
                <c:pt idx="318">
                  <c:v>2691.5575085000028</c:v>
                </c:pt>
                <c:pt idx="319">
                  <c:v>2852.8506789000012</c:v>
                </c:pt>
                <c:pt idx="320">
                  <c:v>2762.9327403000002</c:v>
                </c:pt>
                <c:pt idx="321">
                  <c:v>2250.9265290999997</c:v>
                </c:pt>
                <c:pt idx="322">
                  <c:v>2203.688668199994</c:v>
                </c:pt>
                <c:pt idx="323">
                  <c:v>2026.8372597000011</c:v>
                </c:pt>
                <c:pt idx="324">
                  <c:v>1795.6942682999975</c:v>
                </c:pt>
                <c:pt idx="325">
                  <c:v>1510.8146421999998</c:v>
                </c:pt>
                <c:pt idx="326">
                  <c:v>1258.9404003</c:v>
                </c:pt>
                <c:pt idx="327">
                  <c:v>1167.5155011000018</c:v>
                </c:pt>
                <c:pt idx="328">
                  <c:v>1301.2462436000001</c:v>
                </c:pt>
                <c:pt idx="329">
                  <c:v>1418.0818594000011</c:v>
                </c:pt>
                <c:pt idx="330">
                  <c:v>1449.0620927999998</c:v>
                </c:pt>
                <c:pt idx="331">
                  <c:v>1584.1214414999986</c:v>
                </c:pt>
                <c:pt idx="332">
                  <c:v>1640.1631055999987</c:v>
                </c:pt>
                <c:pt idx="333">
                  <c:v>1576.7844605999987</c:v>
                </c:pt>
                <c:pt idx="334">
                  <c:v>1548.3286836000011</c:v>
                </c:pt>
                <c:pt idx="335">
                  <c:v>1274.0297333000001</c:v>
                </c:pt>
                <c:pt idx="336">
                  <c:v>1074.1793486999977</c:v>
                </c:pt>
                <c:pt idx="337">
                  <c:v>1008.3652635999989</c:v>
                </c:pt>
                <c:pt idx="338">
                  <c:v>883.50784650000003</c:v>
                </c:pt>
                <c:pt idx="339">
                  <c:v>844.09809340000004</c:v>
                </c:pt>
                <c:pt idx="340">
                  <c:v>805.44467079999947</c:v>
                </c:pt>
                <c:pt idx="341">
                  <c:v>745.03693009999949</c:v>
                </c:pt>
                <c:pt idx="342">
                  <c:v>673.97285669999997</c:v>
                </c:pt>
                <c:pt idx="343">
                  <c:v>659.35043150000001</c:v>
                </c:pt>
                <c:pt idx="344">
                  <c:v>628.23378860000082</c:v>
                </c:pt>
                <c:pt idx="345">
                  <c:v>566.87197929000001</c:v>
                </c:pt>
                <c:pt idx="346">
                  <c:v>536.15570778999938</c:v>
                </c:pt>
                <c:pt idx="347">
                  <c:v>486.05340439000008</c:v>
                </c:pt>
                <c:pt idx="348">
                  <c:v>457.82070648999968</c:v>
                </c:pt>
                <c:pt idx="349">
                  <c:v>416.01690808999967</c:v>
                </c:pt>
                <c:pt idx="350">
                  <c:v>384.71706678999999</c:v>
                </c:pt>
                <c:pt idx="351">
                  <c:v>363.59962008999997</c:v>
                </c:pt>
                <c:pt idx="352">
                  <c:v>364.12626180000001</c:v>
                </c:pt>
                <c:pt idx="353">
                  <c:v>297.72546869999996</c:v>
                </c:pt>
                <c:pt idx="354">
                  <c:v>233.82398430000001</c:v>
                </c:pt>
                <c:pt idx="355">
                  <c:v>182.49582610000004</c:v>
                </c:pt>
                <c:pt idx="356">
                  <c:v>146.15420569999998</c:v>
                </c:pt>
                <c:pt idx="357">
                  <c:v>130.61389709999995</c:v>
                </c:pt>
                <c:pt idx="358">
                  <c:v>105.45149910000002</c:v>
                </c:pt>
                <c:pt idx="359">
                  <c:v>88.119499200000007</c:v>
                </c:pt>
                <c:pt idx="360">
                  <c:v>87.722087899999849</c:v>
                </c:pt>
                <c:pt idx="361">
                  <c:v>105.4374619000001</c:v>
                </c:pt>
                <c:pt idx="362">
                  <c:v>108.58744440000002</c:v>
                </c:pt>
                <c:pt idx="363">
                  <c:v>112.1047420999999</c:v>
                </c:pt>
                <c:pt idx="364">
                  <c:v>110.3620141</c:v>
                </c:pt>
              </c:numCache>
            </c:numRef>
          </c:val>
        </c:ser>
        <c:ser>
          <c:idx val="1"/>
          <c:order val="1"/>
          <c:tx>
            <c:strRef>
              <c:f>'data &amp; graphs'!$D$1465</c:f>
              <c:strCache>
                <c:ptCount val="1"/>
                <c:pt idx="0">
                  <c:v>15 days</c:v>
                </c:pt>
              </c:strCache>
            </c:strRef>
          </c:tx>
          <c:marker>
            <c:symbol val="none"/>
          </c:marker>
          <c:cat>
            <c:numRef>
              <c:f>'data &amp; graphs'!$B$1466:$B$1830</c:f>
              <c:numCache>
                <c:formatCode>m/d/yyyy</c:formatCode>
                <c:ptCount val="365"/>
                <c:pt idx="0">
                  <c:v>39083</c:v>
                </c:pt>
                <c:pt idx="1">
                  <c:v>39084</c:v>
                </c:pt>
                <c:pt idx="2">
                  <c:v>39085</c:v>
                </c:pt>
                <c:pt idx="3">
                  <c:v>39086</c:v>
                </c:pt>
                <c:pt idx="4">
                  <c:v>39087</c:v>
                </c:pt>
                <c:pt idx="5">
                  <c:v>39088</c:v>
                </c:pt>
                <c:pt idx="6">
                  <c:v>39089</c:v>
                </c:pt>
                <c:pt idx="7">
                  <c:v>39090</c:v>
                </c:pt>
                <c:pt idx="8">
                  <c:v>39091</c:v>
                </c:pt>
                <c:pt idx="9">
                  <c:v>39092</c:v>
                </c:pt>
                <c:pt idx="10">
                  <c:v>39093</c:v>
                </c:pt>
                <c:pt idx="11">
                  <c:v>39094</c:v>
                </c:pt>
                <c:pt idx="12">
                  <c:v>39095</c:v>
                </c:pt>
                <c:pt idx="13">
                  <c:v>39096</c:v>
                </c:pt>
                <c:pt idx="14">
                  <c:v>39097</c:v>
                </c:pt>
                <c:pt idx="15">
                  <c:v>39098</c:v>
                </c:pt>
                <c:pt idx="16">
                  <c:v>39099</c:v>
                </c:pt>
                <c:pt idx="17">
                  <c:v>39100</c:v>
                </c:pt>
                <c:pt idx="18">
                  <c:v>39101</c:v>
                </c:pt>
                <c:pt idx="19">
                  <c:v>39102</c:v>
                </c:pt>
                <c:pt idx="20">
                  <c:v>39103</c:v>
                </c:pt>
                <c:pt idx="21">
                  <c:v>39104</c:v>
                </c:pt>
                <c:pt idx="22">
                  <c:v>39105</c:v>
                </c:pt>
                <c:pt idx="23">
                  <c:v>39106</c:v>
                </c:pt>
                <c:pt idx="24">
                  <c:v>39107</c:v>
                </c:pt>
                <c:pt idx="25">
                  <c:v>39108</c:v>
                </c:pt>
                <c:pt idx="26">
                  <c:v>39109</c:v>
                </c:pt>
                <c:pt idx="27">
                  <c:v>39110</c:v>
                </c:pt>
                <c:pt idx="28">
                  <c:v>39111</c:v>
                </c:pt>
                <c:pt idx="29">
                  <c:v>39112</c:v>
                </c:pt>
                <c:pt idx="30">
                  <c:v>39113</c:v>
                </c:pt>
                <c:pt idx="31">
                  <c:v>39114</c:v>
                </c:pt>
                <c:pt idx="32">
                  <c:v>39115</c:v>
                </c:pt>
                <c:pt idx="33">
                  <c:v>39116</c:v>
                </c:pt>
                <c:pt idx="34">
                  <c:v>39117</c:v>
                </c:pt>
                <c:pt idx="35">
                  <c:v>39118</c:v>
                </c:pt>
                <c:pt idx="36">
                  <c:v>39119</c:v>
                </c:pt>
                <c:pt idx="37">
                  <c:v>39120</c:v>
                </c:pt>
                <c:pt idx="38">
                  <c:v>39121</c:v>
                </c:pt>
                <c:pt idx="39">
                  <c:v>39122</c:v>
                </c:pt>
                <c:pt idx="40">
                  <c:v>39123</c:v>
                </c:pt>
                <c:pt idx="41">
                  <c:v>39124</c:v>
                </c:pt>
                <c:pt idx="42">
                  <c:v>39125</c:v>
                </c:pt>
                <c:pt idx="43">
                  <c:v>39126</c:v>
                </c:pt>
                <c:pt idx="44">
                  <c:v>39127</c:v>
                </c:pt>
                <c:pt idx="45">
                  <c:v>39128</c:v>
                </c:pt>
                <c:pt idx="46">
                  <c:v>39129</c:v>
                </c:pt>
                <c:pt idx="47">
                  <c:v>39130</c:v>
                </c:pt>
                <c:pt idx="48">
                  <c:v>39131</c:v>
                </c:pt>
                <c:pt idx="49">
                  <c:v>39132</c:v>
                </c:pt>
                <c:pt idx="50">
                  <c:v>39133</c:v>
                </c:pt>
                <c:pt idx="51">
                  <c:v>39134</c:v>
                </c:pt>
                <c:pt idx="52">
                  <c:v>39135</c:v>
                </c:pt>
                <c:pt idx="53">
                  <c:v>39136</c:v>
                </c:pt>
                <c:pt idx="54">
                  <c:v>39137</c:v>
                </c:pt>
                <c:pt idx="55">
                  <c:v>39138</c:v>
                </c:pt>
                <c:pt idx="56">
                  <c:v>39139</c:v>
                </c:pt>
                <c:pt idx="57">
                  <c:v>39140</c:v>
                </c:pt>
                <c:pt idx="58">
                  <c:v>39141</c:v>
                </c:pt>
                <c:pt idx="59">
                  <c:v>39142</c:v>
                </c:pt>
                <c:pt idx="60">
                  <c:v>39143</c:v>
                </c:pt>
                <c:pt idx="61">
                  <c:v>39144</c:v>
                </c:pt>
                <c:pt idx="62">
                  <c:v>39145</c:v>
                </c:pt>
                <c:pt idx="63">
                  <c:v>39146</c:v>
                </c:pt>
                <c:pt idx="64">
                  <c:v>39147</c:v>
                </c:pt>
                <c:pt idx="65">
                  <c:v>39148</c:v>
                </c:pt>
                <c:pt idx="66">
                  <c:v>39149</c:v>
                </c:pt>
                <c:pt idx="67">
                  <c:v>39150</c:v>
                </c:pt>
                <c:pt idx="68">
                  <c:v>39151</c:v>
                </c:pt>
                <c:pt idx="69">
                  <c:v>39152</c:v>
                </c:pt>
                <c:pt idx="70">
                  <c:v>39153</c:v>
                </c:pt>
                <c:pt idx="71">
                  <c:v>39154</c:v>
                </c:pt>
                <c:pt idx="72">
                  <c:v>39155</c:v>
                </c:pt>
                <c:pt idx="73">
                  <c:v>39156</c:v>
                </c:pt>
                <c:pt idx="74">
                  <c:v>39157</c:v>
                </c:pt>
                <c:pt idx="75">
                  <c:v>39158</c:v>
                </c:pt>
                <c:pt idx="76">
                  <c:v>39159</c:v>
                </c:pt>
                <c:pt idx="77">
                  <c:v>39160</c:v>
                </c:pt>
                <c:pt idx="78">
                  <c:v>39161</c:v>
                </c:pt>
                <c:pt idx="79">
                  <c:v>39162</c:v>
                </c:pt>
                <c:pt idx="80">
                  <c:v>39163</c:v>
                </c:pt>
                <c:pt idx="81">
                  <c:v>39164</c:v>
                </c:pt>
                <c:pt idx="82">
                  <c:v>39165</c:v>
                </c:pt>
                <c:pt idx="83">
                  <c:v>39166</c:v>
                </c:pt>
                <c:pt idx="84">
                  <c:v>39167</c:v>
                </c:pt>
                <c:pt idx="85">
                  <c:v>39168</c:v>
                </c:pt>
                <c:pt idx="86">
                  <c:v>39169</c:v>
                </c:pt>
                <c:pt idx="87">
                  <c:v>39170</c:v>
                </c:pt>
                <c:pt idx="88">
                  <c:v>39171</c:v>
                </c:pt>
                <c:pt idx="89">
                  <c:v>39172</c:v>
                </c:pt>
                <c:pt idx="90">
                  <c:v>39173</c:v>
                </c:pt>
                <c:pt idx="91">
                  <c:v>39174</c:v>
                </c:pt>
                <c:pt idx="92">
                  <c:v>39175</c:v>
                </c:pt>
                <c:pt idx="93">
                  <c:v>39176</c:v>
                </c:pt>
                <c:pt idx="94">
                  <c:v>39177</c:v>
                </c:pt>
                <c:pt idx="95">
                  <c:v>39178</c:v>
                </c:pt>
                <c:pt idx="96">
                  <c:v>39179</c:v>
                </c:pt>
                <c:pt idx="97">
                  <c:v>39180</c:v>
                </c:pt>
                <c:pt idx="98">
                  <c:v>39181</c:v>
                </c:pt>
                <c:pt idx="99">
                  <c:v>39182</c:v>
                </c:pt>
                <c:pt idx="100">
                  <c:v>39183</c:v>
                </c:pt>
                <c:pt idx="101">
                  <c:v>39184</c:v>
                </c:pt>
                <c:pt idx="102">
                  <c:v>39185</c:v>
                </c:pt>
                <c:pt idx="103">
                  <c:v>39186</c:v>
                </c:pt>
                <c:pt idx="104">
                  <c:v>39187</c:v>
                </c:pt>
                <c:pt idx="105">
                  <c:v>39188</c:v>
                </c:pt>
                <c:pt idx="106">
                  <c:v>39189</c:v>
                </c:pt>
                <c:pt idx="107">
                  <c:v>39190</c:v>
                </c:pt>
                <c:pt idx="108">
                  <c:v>39191</c:v>
                </c:pt>
                <c:pt idx="109">
                  <c:v>39192</c:v>
                </c:pt>
                <c:pt idx="110">
                  <c:v>39193</c:v>
                </c:pt>
                <c:pt idx="111">
                  <c:v>39194</c:v>
                </c:pt>
                <c:pt idx="112">
                  <c:v>39195</c:v>
                </c:pt>
                <c:pt idx="113">
                  <c:v>39196</c:v>
                </c:pt>
                <c:pt idx="114">
                  <c:v>39197</c:v>
                </c:pt>
                <c:pt idx="115">
                  <c:v>39198</c:v>
                </c:pt>
                <c:pt idx="116">
                  <c:v>39199</c:v>
                </c:pt>
                <c:pt idx="117">
                  <c:v>39200</c:v>
                </c:pt>
                <c:pt idx="118">
                  <c:v>39201</c:v>
                </c:pt>
                <c:pt idx="119">
                  <c:v>39202</c:v>
                </c:pt>
                <c:pt idx="120">
                  <c:v>39203</c:v>
                </c:pt>
                <c:pt idx="121">
                  <c:v>39204</c:v>
                </c:pt>
                <c:pt idx="122">
                  <c:v>39205</c:v>
                </c:pt>
                <c:pt idx="123">
                  <c:v>39206</c:v>
                </c:pt>
                <c:pt idx="124">
                  <c:v>39207</c:v>
                </c:pt>
                <c:pt idx="125">
                  <c:v>39208</c:v>
                </c:pt>
                <c:pt idx="126">
                  <c:v>39209</c:v>
                </c:pt>
                <c:pt idx="127">
                  <c:v>39210</c:v>
                </c:pt>
                <c:pt idx="128">
                  <c:v>39211</c:v>
                </c:pt>
                <c:pt idx="129">
                  <c:v>39212</c:v>
                </c:pt>
                <c:pt idx="130">
                  <c:v>39213</c:v>
                </c:pt>
                <c:pt idx="131">
                  <c:v>39214</c:v>
                </c:pt>
                <c:pt idx="132">
                  <c:v>39215</c:v>
                </c:pt>
                <c:pt idx="133">
                  <c:v>39216</c:v>
                </c:pt>
                <c:pt idx="134">
                  <c:v>39217</c:v>
                </c:pt>
                <c:pt idx="135">
                  <c:v>39218</c:v>
                </c:pt>
                <c:pt idx="136">
                  <c:v>39219</c:v>
                </c:pt>
                <c:pt idx="137">
                  <c:v>39220</c:v>
                </c:pt>
                <c:pt idx="138">
                  <c:v>39221</c:v>
                </c:pt>
                <c:pt idx="139">
                  <c:v>39222</c:v>
                </c:pt>
                <c:pt idx="140">
                  <c:v>39223</c:v>
                </c:pt>
                <c:pt idx="141">
                  <c:v>39224</c:v>
                </c:pt>
                <c:pt idx="142">
                  <c:v>39225</c:v>
                </c:pt>
                <c:pt idx="143">
                  <c:v>39226</c:v>
                </c:pt>
                <c:pt idx="144">
                  <c:v>39227</c:v>
                </c:pt>
                <c:pt idx="145">
                  <c:v>39228</c:v>
                </c:pt>
                <c:pt idx="146">
                  <c:v>39229</c:v>
                </c:pt>
                <c:pt idx="147">
                  <c:v>39230</c:v>
                </c:pt>
                <c:pt idx="148">
                  <c:v>39231</c:v>
                </c:pt>
                <c:pt idx="149">
                  <c:v>39232</c:v>
                </c:pt>
                <c:pt idx="150">
                  <c:v>39233</c:v>
                </c:pt>
                <c:pt idx="151">
                  <c:v>39234</c:v>
                </c:pt>
                <c:pt idx="152">
                  <c:v>39235</c:v>
                </c:pt>
                <c:pt idx="153">
                  <c:v>39236</c:v>
                </c:pt>
                <c:pt idx="154">
                  <c:v>39237</c:v>
                </c:pt>
                <c:pt idx="155">
                  <c:v>39238</c:v>
                </c:pt>
                <c:pt idx="156">
                  <c:v>39239</c:v>
                </c:pt>
                <c:pt idx="157">
                  <c:v>39240</c:v>
                </c:pt>
                <c:pt idx="158">
                  <c:v>39241</c:v>
                </c:pt>
                <c:pt idx="159">
                  <c:v>39242</c:v>
                </c:pt>
                <c:pt idx="160">
                  <c:v>39243</c:v>
                </c:pt>
                <c:pt idx="161">
                  <c:v>39244</c:v>
                </c:pt>
                <c:pt idx="162">
                  <c:v>39245</c:v>
                </c:pt>
                <c:pt idx="163">
                  <c:v>39246</c:v>
                </c:pt>
                <c:pt idx="164">
                  <c:v>39247</c:v>
                </c:pt>
                <c:pt idx="165">
                  <c:v>39248</c:v>
                </c:pt>
                <c:pt idx="166">
                  <c:v>39249</c:v>
                </c:pt>
                <c:pt idx="167">
                  <c:v>39250</c:v>
                </c:pt>
                <c:pt idx="168">
                  <c:v>39251</c:v>
                </c:pt>
                <c:pt idx="169">
                  <c:v>39252</c:v>
                </c:pt>
                <c:pt idx="170">
                  <c:v>39253</c:v>
                </c:pt>
                <c:pt idx="171">
                  <c:v>39254</c:v>
                </c:pt>
                <c:pt idx="172">
                  <c:v>39255</c:v>
                </c:pt>
                <c:pt idx="173">
                  <c:v>39256</c:v>
                </c:pt>
                <c:pt idx="174">
                  <c:v>39257</c:v>
                </c:pt>
                <c:pt idx="175">
                  <c:v>39258</c:v>
                </c:pt>
                <c:pt idx="176">
                  <c:v>39259</c:v>
                </c:pt>
                <c:pt idx="177">
                  <c:v>39260</c:v>
                </c:pt>
                <c:pt idx="178">
                  <c:v>39261</c:v>
                </c:pt>
                <c:pt idx="179">
                  <c:v>39262</c:v>
                </c:pt>
                <c:pt idx="180">
                  <c:v>39263</c:v>
                </c:pt>
                <c:pt idx="181">
                  <c:v>39264</c:v>
                </c:pt>
                <c:pt idx="182">
                  <c:v>39265</c:v>
                </c:pt>
                <c:pt idx="183">
                  <c:v>39266</c:v>
                </c:pt>
                <c:pt idx="184">
                  <c:v>39267</c:v>
                </c:pt>
                <c:pt idx="185">
                  <c:v>39268</c:v>
                </c:pt>
                <c:pt idx="186">
                  <c:v>39269</c:v>
                </c:pt>
                <c:pt idx="187">
                  <c:v>39270</c:v>
                </c:pt>
                <c:pt idx="188">
                  <c:v>39271</c:v>
                </c:pt>
                <c:pt idx="189">
                  <c:v>39272</c:v>
                </c:pt>
                <c:pt idx="190">
                  <c:v>39273</c:v>
                </c:pt>
                <c:pt idx="191">
                  <c:v>39274</c:v>
                </c:pt>
                <c:pt idx="192">
                  <c:v>39275</c:v>
                </c:pt>
                <c:pt idx="193">
                  <c:v>39276</c:v>
                </c:pt>
                <c:pt idx="194">
                  <c:v>39277</c:v>
                </c:pt>
                <c:pt idx="195">
                  <c:v>39278</c:v>
                </c:pt>
                <c:pt idx="196">
                  <c:v>39279</c:v>
                </c:pt>
                <c:pt idx="197">
                  <c:v>39280</c:v>
                </c:pt>
                <c:pt idx="198">
                  <c:v>39281</c:v>
                </c:pt>
                <c:pt idx="199">
                  <c:v>39282</c:v>
                </c:pt>
                <c:pt idx="200">
                  <c:v>39283</c:v>
                </c:pt>
                <c:pt idx="201">
                  <c:v>39284</c:v>
                </c:pt>
                <c:pt idx="202">
                  <c:v>39285</c:v>
                </c:pt>
                <c:pt idx="203">
                  <c:v>39286</c:v>
                </c:pt>
                <c:pt idx="204">
                  <c:v>39287</c:v>
                </c:pt>
                <c:pt idx="205">
                  <c:v>39288</c:v>
                </c:pt>
                <c:pt idx="206">
                  <c:v>39289</c:v>
                </c:pt>
                <c:pt idx="207">
                  <c:v>39290</c:v>
                </c:pt>
                <c:pt idx="208">
                  <c:v>39291</c:v>
                </c:pt>
                <c:pt idx="209">
                  <c:v>39292</c:v>
                </c:pt>
                <c:pt idx="210">
                  <c:v>39293</c:v>
                </c:pt>
                <c:pt idx="211">
                  <c:v>39294</c:v>
                </c:pt>
                <c:pt idx="212">
                  <c:v>39295</c:v>
                </c:pt>
                <c:pt idx="213">
                  <c:v>39296</c:v>
                </c:pt>
                <c:pt idx="214">
                  <c:v>39297</c:v>
                </c:pt>
                <c:pt idx="215">
                  <c:v>39298</c:v>
                </c:pt>
                <c:pt idx="216">
                  <c:v>39299</c:v>
                </c:pt>
                <c:pt idx="217">
                  <c:v>39300</c:v>
                </c:pt>
                <c:pt idx="218">
                  <c:v>39301</c:v>
                </c:pt>
                <c:pt idx="219">
                  <c:v>39302</c:v>
                </c:pt>
                <c:pt idx="220">
                  <c:v>39303</c:v>
                </c:pt>
                <c:pt idx="221">
                  <c:v>39304</c:v>
                </c:pt>
                <c:pt idx="222">
                  <c:v>39305</c:v>
                </c:pt>
                <c:pt idx="223">
                  <c:v>39306</c:v>
                </c:pt>
                <c:pt idx="224">
                  <c:v>39307</c:v>
                </c:pt>
                <c:pt idx="225">
                  <c:v>39308</c:v>
                </c:pt>
                <c:pt idx="226">
                  <c:v>39309</c:v>
                </c:pt>
                <c:pt idx="227">
                  <c:v>39310</c:v>
                </c:pt>
                <c:pt idx="228">
                  <c:v>39311</c:v>
                </c:pt>
                <c:pt idx="229">
                  <c:v>39312</c:v>
                </c:pt>
                <c:pt idx="230">
                  <c:v>39313</c:v>
                </c:pt>
                <c:pt idx="231">
                  <c:v>39314</c:v>
                </c:pt>
                <c:pt idx="232">
                  <c:v>39315</c:v>
                </c:pt>
                <c:pt idx="233">
                  <c:v>39316</c:v>
                </c:pt>
                <c:pt idx="234">
                  <c:v>39317</c:v>
                </c:pt>
                <c:pt idx="235">
                  <c:v>39318</c:v>
                </c:pt>
                <c:pt idx="236">
                  <c:v>39319</c:v>
                </c:pt>
                <c:pt idx="237">
                  <c:v>39320</c:v>
                </c:pt>
                <c:pt idx="238">
                  <c:v>39321</c:v>
                </c:pt>
                <c:pt idx="239">
                  <c:v>39322</c:v>
                </c:pt>
                <c:pt idx="240">
                  <c:v>39323</c:v>
                </c:pt>
                <c:pt idx="241">
                  <c:v>39324</c:v>
                </c:pt>
                <c:pt idx="242">
                  <c:v>39325</c:v>
                </c:pt>
                <c:pt idx="243">
                  <c:v>39326</c:v>
                </c:pt>
                <c:pt idx="244">
                  <c:v>39327</c:v>
                </c:pt>
                <c:pt idx="245">
                  <c:v>39328</c:v>
                </c:pt>
                <c:pt idx="246">
                  <c:v>39329</c:v>
                </c:pt>
                <c:pt idx="247">
                  <c:v>39330</c:v>
                </c:pt>
                <c:pt idx="248">
                  <c:v>39331</c:v>
                </c:pt>
                <c:pt idx="249">
                  <c:v>39332</c:v>
                </c:pt>
                <c:pt idx="250">
                  <c:v>39333</c:v>
                </c:pt>
                <c:pt idx="251">
                  <c:v>39334</c:v>
                </c:pt>
                <c:pt idx="252">
                  <c:v>39335</c:v>
                </c:pt>
                <c:pt idx="253">
                  <c:v>39336</c:v>
                </c:pt>
                <c:pt idx="254">
                  <c:v>39337</c:v>
                </c:pt>
                <c:pt idx="255">
                  <c:v>39338</c:v>
                </c:pt>
                <c:pt idx="256">
                  <c:v>39339</c:v>
                </c:pt>
                <c:pt idx="257">
                  <c:v>39340</c:v>
                </c:pt>
                <c:pt idx="258">
                  <c:v>39341</c:v>
                </c:pt>
                <c:pt idx="259">
                  <c:v>39342</c:v>
                </c:pt>
                <c:pt idx="260">
                  <c:v>39343</c:v>
                </c:pt>
                <c:pt idx="261">
                  <c:v>39344</c:v>
                </c:pt>
                <c:pt idx="262">
                  <c:v>39345</c:v>
                </c:pt>
                <c:pt idx="263">
                  <c:v>39346</c:v>
                </c:pt>
                <c:pt idx="264">
                  <c:v>39347</c:v>
                </c:pt>
                <c:pt idx="265">
                  <c:v>39348</c:v>
                </c:pt>
                <c:pt idx="266">
                  <c:v>39349</c:v>
                </c:pt>
                <c:pt idx="267">
                  <c:v>39350</c:v>
                </c:pt>
                <c:pt idx="268">
                  <c:v>39351</c:v>
                </c:pt>
                <c:pt idx="269">
                  <c:v>39352</c:v>
                </c:pt>
                <c:pt idx="270">
                  <c:v>39353</c:v>
                </c:pt>
                <c:pt idx="271">
                  <c:v>39354</c:v>
                </c:pt>
                <c:pt idx="272">
                  <c:v>39355</c:v>
                </c:pt>
                <c:pt idx="273">
                  <c:v>39356</c:v>
                </c:pt>
                <c:pt idx="274">
                  <c:v>39357</c:v>
                </c:pt>
                <c:pt idx="275">
                  <c:v>39358</c:v>
                </c:pt>
                <c:pt idx="276">
                  <c:v>39359</c:v>
                </c:pt>
                <c:pt idx="277">
                  <c:v>39360</c:v>
                </c:pt>
                <c:pt idx="278">
                  <c:v>39361</c:v>
                </c:pt>
                <c:pt idx="279">
                  <c:v>39362</c:v>
                </c:pt>
                <c:pt idx="280">
                  <c:v>39363</c:v>
                </c:pt>
                <c:pt idx="281">
                  <c:v>39364</c:v>
                </c:pt>
                <c:pt idx="282">
                  <c:v>39365</c:v>
                </c:pt>
                <c:pt idx="283">
                  <c:v>39366</c:v>
                </c:pt>
                <c:pt idx="284">
                  <c:v>39367</c:v>
                </c:pt>
                <c:pt idx="285">
                  <c:v>39368</c:v>
                </c:pt>
                <c:pt idx="286">
                  <c:v>39369</c:v>
                </c:pt>
                <c:pt idx="287">
                  <c:v>39370</c:v>
                </c:pt>
                <c:pt idx="288">
                  <c:v>39371</c:v>
                </c:pt>
                <c:pt idx="289">
                  <c:v>39372</c:v>
                </c:pt>
                <c:pt idx="290">
                  <c:v>39373</c:v>
                </c:pt>
                <c:pt idx="291">
                  <c:v>39374</c:v>
                </c:pt>
                <c:pt idx="292">
                  <c:v>39375</c:v>
                </c:pt>
                <c:pt idx="293">
                  <c:v>39376</c:v>
                </c:pt>
                <c:pt idx="294">
                  <c:v>39377</c:v>
                </c:pt>
                <c:pt idx="295">
                  <c:v>39378</c:v>
                </c:pt>
                <c:pt idx="296">
                  <c:v>39379</c:v>
                </c:pt>
                <c:pt idx="297">
                  <c:v>39380</c:v>
                </c:pt>
                <c:pt idx="298">
                  <c:v>39381</c:v>
                </c:pt>
                <c:pt idx="299">
                  <c:v>39382</c:v>
                </c:pt>
                <c:pt idx="300">
                  <c:v>39383</c:v>
                </c:pt>
                <c:pt idx="301">
                  <c:v>39384</c:v>
                </c:pt>
                <c:pt idx="302">
                  <c:v>39385</c:v>
                </c:pt>
                <c:pt idx="303">
                  <c:v>39386</c:v>
                </c:pt>
                <c:pt idx="304">
                  <c:v>39387</c:v>
                </c:pt>
                <c:pt idx="305">
                  <c:v>39388</c:v>
                </c:pt>
                <c:pt idx="306">
                  <c:v>39389</c:v>
                </c:pt>
                <c:pt idx="307">
                  <c:v>39390</c:v>
                </c:pt>
                <c:pt idx="308">
                  <c:v>39391</c:v>
                </c:pt>
                <c:pt idx="309">
                  <c:v>39392</c:v>
                </c:pt>
                <c:pt idx="310">
                  <c:v>39393</c:v>
                </c:pt>
                <c:pt idx="311">
                  <c:v>39394</c:v>
                </c:pt>
                <c:pt idx="312">
                  <c:v>39395</c:v>
                </c:pt>
                <c:pt idx="313">
                  <c:v>39396</c:v>
                </c:pt>
                <c:pt idx="314">
                  <c:v>39397</c:v>
                </c:pt>
                <c:pt idx="315">
                  <c:v>39398</c:v>
                </c:pt>
                <c:pt idx="316">
                  <c:v>39399</c:v>
                </c:pt>
                <c:pt idx="317">
                  <c:v>39400</c:v>
                </c:pt>
                <c:pt idx="318">
                  <c:v>39401</c:v>
                </c:pt>
                <c:pt idx="319">
                  <c:v>39402</c:v>
                </c:pt>
                <c:pt idx="320">
                  <c:v>39403</c:v>
                </c:pt>
                <c:pt idx="321">
                  <c:v>39404</c:v>
                </c:pt>
                <c:pt idx="322">
                  <c:v>39405</c:v>
                </c:pt>
                <c:pt idx="323">
                  <c:v>39406</c:v>
                </c:pt>
                <c:pt idx="324">
                  <c:v>39407</c:v>
                </c:pt>
                <c:pt idx="325">
                  <c:v>39408</c:v>
                </c:pt>
                <c:pt idx="326">
                  <c:v>39409</c:v>
                </c:pt>
                <c:pt idx="327">
                  <c:v>39410</c:v>
                </c:pt>
                <c:pt idx="328">
                  <c:v>39411</c:v>
                </c:pt>
                <c:pt idx="329">
                  <c:v>39412</c:v>
                </c:pt>
                <c:pt idx="330">
                  <c:v>39413</c:v>
                </c:pt>
                <c:pt idx="331">
                  <c:v>39414</c:v>
                </c:pt>
                <c:pt idx="332">
                  <c:v>39415</c:v>
                </c:pt>
                <c:pt idx="333">
                  <c:v>39416</c:v>
                </c:pt>
                <c:pt idx="334">
                  <c:v>39417</c:v>
                </c:pt>
                <c:pt idx="335">
                  <c:v>39418</c:v>
                </c:pt>
                <c:pt idx="336">
                  <c:v>39419</c:v>
                </c:pt>
                <c:pt idx="337">
                  <c:v>39420</c:v>
                </c:pt>
                <c:pt idx="338">
                  <c:v>39421</c:v>
                </c:pt>
                <c:pt idx="339">
                  <c:v>39422</c:v>
                </c:pt>
                <c:pt idx="340">
                  <c:v>39423</c:v>
                </c:pt>
                <c:pt idx="341">
                  <c:v>39424</c:v>
                </c:pt>
                <c:pt idx="342">
                  <c:v>39425</c:v>
                </c:pt>
                <c:pt idx="343">
                  <c:v>39426</c:v>
                </c:pt>
                <c:pt idx="344">
                  <c:v>39427</c:v>
                </c:pt>
                <c:pt idx="345">
                  <c:v>39428</c:v>
                </c:pt>
                <c:pt idx="346">
                  <c:v>39429</c:v>
                </c:pt>
                <c:pt idx="347">
                  <c:v>39430</c:v>
                </c:pt>
                <c:pt idx="348">
                  <c:v>39431</c:v>
                </c:pt>
                <c:pt idx="349">
                  <c:v>39432</c:v>
                </c:pt>
                <c:pt idx="350">
                  <c:v>39433</c:v>
                </c:pt>
                <c:pt idx="351">
                  <c:v>39434</c:v>
                </c:pt>
                <c:pt idx="352">
                  <c:v>39435</c:v>
                </c:pt>
                <c:pt idx="353">
                  <c:v>39436</c:v>
                </c:pt>
                <c:pt idx="354">
                  <c:v>39437</c:v>
                </c:pt>
                <c:pt idx="355">
                  <c:v>39438</c:v>
                </c:pt>
                <c:pt idx="356">
                  <c:v>39439</c:v>
                </c:pt>
                <c:pt idx="357">
                  <c:v>39440</c:v>
                </c:pt>
                <c:pt idx="358">
                  <c:v>39441</c:v>
                </c:pt>
                <c:pt idx="359">
                  <c:v>39442</c:v>
                </c:pt>
                <c:pt idx="360">
                  <c:v>39443</c:v>
                </c:pt>
                <c:pt idx="361">
                  <c:v>39444</c:v>
                </c:pt>
                <c:pt idx="362">
                  <c:v>39445</c:v>
                </c:pt>
                <c:pt idx="363">
                  <c:v>39446</c:v>
                </c:pt>
                <c:pt idx="364">
                  <c:v>39447</c:v>
                </c:pt>
              </c:numCache>
            </c:numRef>
          </c:cat>
          <c:val>
            <c:numRef>
              <c:f>'data &amp; graphs'!$D$1466:$D$1830</c:f>
              <c:numCache>
                <c:formatCode>General</c:formatCode>
                <c:ptCount val="365"/>
                <c:pt idx="0">
                  <c:v>113.54152394000019</c:v>
                </c:pt>
                <c:pt idx="1">
                  <c:v>121.17640551999986</c:v>
                </c:pt>
                <c:pt idx="2">
                  <c:v>128.07425086000001</c:v>
                </c:pt>
                <c:pt idx="3">
                  <c:v>125.93069663000009</c:v>
                </c:pt>
                <c:pt idx="4">
                  <c:v>128.41575695</c:v>
                </c:pt>
                <c:pt idx="5">
                  <c:v>131.55686083000001</c:v>
                </c:pt>
                <c:pt idx="6">
                  <c:v>132.60513022999999</c:v>
                </c:pt>
                <c:pt idx="7">
                  <c:v>135.27090172999982</c:v>
                </c:pt>
                <c:pt idx="8">
                  <c:v>143.38113148000033</c:v>
                </c:pt>
                <c:pt idx="9">
                  <c:v>145.00890686000017</c:v>
                </c:pt>
                <c:pt idx="10">
                  <c:v>149.44515756000001</c:v>
                </c:pt>
                <c:pt idx="11">
                  <c:v>142.82468296000002</c:v>
                </c:pt>
                <c:pt idx="12">
                  <c:v>142.80789518</c:v>
                </c:pt>
                <c:pt idx="13">
                  <c:v>139.51056119999976</c:v>
                </c:pt>
                <c:pt idx="14">
                  <c:v>138.38381783000017</c:v>
                </c:pt>
                <c:pt idx="15">
                  <c:v>143.44221729</c:v>
                </c:pt>
                <c:pt idx="16">
                  <c:v>158.73315936999998</c:v>
                </c:pt>
                <c:pt idx="17">
                  <c:v>154.99068558999997</c:v>
                </c:pt>
                <c:pt idx="18">
                  <c:v>154.57334178999997</c:v>
                </c:pt>
                <c:pt idx="19">
                  <c:v>155.11815487999999</c:v>
                </c:pt>
                <c:pt idx="20">
                  <c:v>156.65710648000024</c:v>
                </c:pt>
                <c:pt idx="21">
                  <c:v>168.19090175999997</c:v>
                </c:pt>
                <c:pt idx="22">
                  <c:v>188.28110771000001</c:v>
                </c:pt>
                <c:pt idx="23">
                  <c:v>255.32705111000001</c:v>
                </c:pt>
                <c:pt idx="24">
                  <c:v>276.95232798999967</c:v>
                </c:pt>
                <c:pt idx="25">
                  <c:v>288.99520088999969</c:v>
                </c:pt>
                <c:pt idx="26">
                  <c:v>296.08691363999969</c:v>
                </c:pt>
                <c:pt idx="27">
                  <c:v>298.37639668000003</c:v>
                </c:pt>
                <c:pt idx="28">
                  <c:v>301.11046298000002</c:v>
                </c:pt>
                <c:pt idx="29">
                  <c:v>312.21764408000001</c:v>
                </c:pt>
                <c:pt idx="30">
                  <c:v>312.16793575999969</c:v>
                </c:pt>
                <c:pt idx="31">
                  <c:v>305.27032381999999</c:v>
                </c:pt>
                <c:pt idx="32">
                  <c:v>309.12487347000001</c:v>
                </c:pt>
                <c:pt idx="33">
                  <c:v>331.7284509199996</c:v>
                </c:pt>
                <c:pt idx="34">
                  <c:v>342.35167415000001</c:v>
                </c:pt>
                <c:pt idx="35">
                  <c:v>345.61612214999968</c:v>
                </c:pt>
                <c:pt idx="36">
                  <c:v>329.18898265000001</c:v>
                </c:pt>
                <c:pt idx="37">
                  <c:v>303.29911109999961</c:v>
                </c:pt>
                <c:pt idx="38">
                  <c:v>235.31724847000024</c:v>
                </c:pt>
                <c:pt idx="39">
                  <c:v>221.16189556999998</c:v>
                </c:pt>
                <c:pt idx="40">
                  <c:v>211.73122268</c:v>
                </c:pt>
                <c:pt idx="41">
                  <c:v>212.23252209999998</c:v>
                </c:pt>
                <c:pt idx="42">
                  <c:v>209.48382369999999</c:v>
                </c:pt>
                <c:pt idx="43">
                  <c:v>206.88106352</c:v>
                </c:pt>
                <c:pt idx="44">
                  <c:v>191.23101984000004</c:v>
                </c:pt>
                <c:pt idx="45">
                  <c:v>199.44993332000001</c:v>
                </c:pt>
                <c:pt idx="46">
                  <c:v>198.30773310000001</c:v>
                </c:pt>
                <c:pt idx="47">
                  <c:v>201.57941468999999</c:v>
                </c:pt>
                <c:pt idx="48">
                  <c:v>181.87246804000017</c:v>
                </c:pt>
                <c:pt idx="49">
                  <c:v>165.56541764000016</c:v>
                </c:pt>
                <c:pt idx="50">
                  <c:v>154.44959495999996</c:v>
                </c:pt>
                <c:pt idx="51">
                  <c:v>153.47729832000007</c:v>
                </c:pt>
                <c:pt idx="52">
                  <c:v>153.18353451999999</c:v>
                </c:pt>
                <c:pt idx="53">
                  <c:v>150.85774822000019</c:v>
                </c:pt>
                <c:pt idx="54">
                  <c:v>148.28805691000017</c:v>
                </c:pt>
                <c:pt idx="55">
                  <c:v>136.41512234000001</c:v>
                </c:pt>
                <c:pt idx="56">
                  <c:v>127.39590867</c:v>
                </c:pt>
                <c:pt idx="57">
                  <c:v>124.04945913</c:v>
                </c:pt>
                <c:pt idx="58">
                  <c:v>123.64827554999998</c:v>
                </c:pt>
                <c:pt idx="59">
                  <c:v>128.55630521</c:v>
                </c:pt>
                <c:pt idx="60">
                  <c:v>113.42506148000002</c:v>
                </c:pt>
                <c:pt idx="61">
                  <c:v>124.03586802999995</c:v>
                </c:pt>
                <c:pt idx="62">
                  <c:v>125.83687022999995</c:v>
                </c:pt>
                <c:pt idx="63">
                  <c:v>148.82710635000041</c:v>
                </c:pt>
                <c:pt idx="64">
                  <c:v>165.35303097000016</c:v>
                </c:pt>
                <c:pt idx="65">
                  <c:v>182.77463292999983</c:v>
                </c:pt>
                <c:pt idx="66">
                  <c:v>213.01119272999998</c:v>
                </c:pt>
                <c:pt idx="67">
                  <c:v>234.6604075500002</c:v>
                </c:pt>
                <c:pt idx="68">
                  <c:v>244.78678467999998</c:v>
                </c:pt>
                <c:pt idx="69">
                  <c:v>240.40556444999999</c:v>
                </c:pt>
                <c:pt idx="70">
                  <c:v>241.97117475999997</c:v>
                </c:pt>
                <c:pt idx="71">
                  <c:v>242.24354031999999</c:v>
                </c:pt>
                <c:pt idx="72">
                  <c:v>244.14319869999983</c:v>
                </c:pt>
                <c:pt idx="73">
                  <c:v>246.53806929000001</c:v>
                </c:pt>
                <c:pt idx="74">
                  <c:v>249.94359200999995</c:v>
                </c:pt>
                <c:pt idx="75">
                  <c:v>257.03545269</c:v>
                </c:pt>
                <c:pt idx="76">
                  <c:v>240.77118346999998</c:v>
                </c:pt>
                <c:pt idx="77">
                  <c:v>228.72354619000001</c:v>
                </c:pt>
                <c:pt idx="78">
                  <c:v>198.45988488</c:v>
                </c:pt>
                <c:pt idx="79">
                  <c:v>179.68315696000002</c:v>
                </c:pt>
                <c:pt idx="80">
                  <c:v>163.97809336</c:v>
                </c:pt>
                <c:pt idx="81">
                  <c:v>156.72874444000001</c:v>
                </c:pt>
                <c:pt idx="82">
                  <c:v>133.11833176000002</c:v>
                </c:pt>
                <c:pt idx="83">
                  <c:v>128.92009602000007</c:v>
                </c:pt>
                <c:pt idx="84">
                  <c:v>130.12861466999999</c:v>
                </c:pt>
                <c:pt idx="85">
                  <c:v>136.88855362000001</c:v>
                </c:pt>
                <c:pt idx="86">
                  <c:v>145.26420225999999</c:v>
                </c:pt>
                <c:pt idx="87">
                  <c:v>176.44992638000016</c:v>
                </c:pt>
                <c:pt idx="88">
                  <c:v>198.91661902999999</c:v>
                </c:pt>
                <c:pt idx="89">
                  <c:v>206.48095378999997</c:v>
                </c:pt>
                <c:pt idx="90">
                  <c:v>217.27175291999995</c:v>
                </c:pt>
                <c:pt idx="91">
                  <c:v>222.79131696000007</c:v>
                </c:pt>
                <c:pt idx="92">
                  <c:v>239.55873177000001</c:v>
                </c:pt>
                <c:pt idx="93">
                  <c:v>247.09623477</c:v>
                </c:pt>
                <c:pt idx="94">
                  <c:v>264.09581014000003</c:v>
                </c:pt>
                <c:pt idx="95">
                  <c:v>278.99456411</c:v>
                </c:pt>
                <c:pt idx="96">
                  <c:v>268.77563757999968</c:v>
                </c:pt>
                <c:pt idx="97">
                  <c:v>278.18874592999993</c:v>
                </c:pt>
                <c:pt idx="98">
                  <c:v>283.86632666999969</c:v>
                </c:pt>
                <c:pt idx="99">
                  <c:v>283.79889949999961</c:v>
                </c:pt>
                <c:pt idx="100">
                  <c:v>277.70313197999934</c:v>
                </c:pt>
                <c:pt idx="101">
                  <c:v>284.27672138000003</c:v>
                </c:pt>
                <c:pt idx="102">
                  <c:v>274.67655875999935</c:v>
                </c:pt>
                <c:pt idx="103">
                  <c:v>266.44510413</c:v>
                </c:pt>
                <c:pt idx="104">
                  <c:v>268.47091748999935</c:v>
                </c:pt>
                <c:pt idx="105">
                  <c:v>265.06034218000002</c:v>
                </c:pt>
                <c:pt idx="106">
                  <c:v>269.21268157999998</c:v>
                </c:pt>
                <c:pt idx="107">
                  <c:v>265.74005469000002</c:v>
                </c:pt>
                <c:pt idx="108">
                  <c:v>287.13145143000003</c:v>
                </c:pt>
                <c:pt idx="109">
                  <c:v>290.59984484</c:v>
                </c:pt>
                <c:pt idx="110">
                  <c:v>301.80229997999999</c:v>
                </c:pt>
                <c:pt idx="111">
                  <c:v>317.87354343999999</c:v>
                </c:pt>
                <c:pt idx="112">
                  <c:v>349.12818154999968</c:v>
                </c:pt>
                <c:pt idx="113">
                  <c:v>365.31734052000002</c:v>
                </c:pt>
                <c:pt idx="114">
                  <c:v>381.41477288999999</c:v>
                </c:pt>
                <c:pt idx="115">
                  <c:v>403.56052520999964</c:v>
                </c:pt>
                <c:pt idx="116">
                  <c:v>415.89218811000001</c:v>
                </c:pt>
                <c:pt idx="117">
                  <c:v>423.23829337999967</c:v>
                </c:pt>
                <c:pt idx="118">
                  <c:v>422.47663961999967</c:v>
                </c:pt>
                <c:pt idx="119">
                  <c:v>414.67897944999953</c:v>
                </c:pt>
                <c:pt idx="120">
                  <c:v>442.92067598999961</c:v>
                </c:pt>
                <c:pt idx="121">
                  <c:v>465.0322463</c:v>
                </c:pt>
                <c:pt idx="122">
                  <c:v>478.34436549999998</c:v>
                </c:pt>
                <c:pt idx="123">
                  <c:v>473.37224096</c:v>
                </c:pt>
                <c:pt idx="124">
                  <c:v>473.67032164</c:v>
                </c:pt>
                <c:pt idx="125">
                  <c:v>465.45029785999969</c:v>
                </c:pt>
                <c:pt idx="126">
                  <c:v>452.8906808900004</c:v>
                </c:pt>
                <c:pt idx="127">
                  <c:v>437.12899547999967</c:v>
                </c:pt>
                <c:pt idx="128">
                  <c:v>434.22999153999996</c:v>
                </c:pt>
                <c:pt idx="129">
                  <c:v>427.78878220999968</c:v>
                </c:pt>
                <c:pt idx="130">
                  <c:v>418.66893657999969</c:v>
                </c:pt>
                <c:pt idx="131">
                  <c:v>409.09774585999969</c:v>
                </c:pt>
                <c:pt idx="132">
                  <c:v>426.16563647999999</c:v>
                </c:pt>
                <c:pt idx="133">
                  <c:v>461.29395775999927</c:v>
                </c:pt>
                <c:pt idx="134">
                  <c:v>506.15828557999998</c:v>
                </c:pt>
                <c:pt idx="135">
                  <c:v>490.59009091999968</c:v>
                </c:pt>
                <c:pt idx="136">
                  <c:v>476.25010737999969</c:v>
                </c:pt>
                <c:pt idx="137">
                  <c:v>463.0152514599996</c:v>
                </c:pt>
                <c:pt idx="138">
                  <c:v>448.53332261999969</c:v>
                </c:pt>
                <c:pt idx="139">
                  <c:v>440.5350201</c:v>
                </c:pt>
                <c:pt idx="140">
                  <c:v>434.81394632000001</c:v>
                </c:pt>
                <c:pt idx="141">
                  <c:v>442.9950937199996</c:v>
                </c:pt>
                <c:pt idx="142">
                  <c:v>431.12918916000001</c:v>
                </c:pt>
                <c:pt idx="143">
                  <c:v>420.86153283999994</c:v>
                </c:pt>
                <c:pt idx="144">
                  <c:v>429.44202078000001</c:v>
                </c:pt>
                <c:pt idx="145">
                  <c:v>445.15612405999968</c:v>
                </c:pt>
                <c:pt idx="146">
                  <c:v>459.43513438999935</c:v>
                </c:pt>
                <c:pt idx="147">
                  <c:v>445.76885300999999</c:v>
                </c:pt>
                <c:pt idx="148">
                  <c:v>421.96040800999964</c:v>
                </c:pt>
                <c:pt idx="149">
                  <c:v>394.16917833000002</c:v>
                </c:pt>
                <c:pt idx="150">
                  <c:v>395.8315338899996</c:v>
                </c:pt>
                <c:pt idx="151">
                  <c:v>400.50933566999993</c:v>
                </c:pt>
                <c:pt idx="152">
                  <c:v>414.05927869000033</c:v>
                </c:pt>
                <c:pt idx="153">
                  <c:v>459.79629628999953</c:v>
                </c:pt>
                <c:pt idx="154">
                  <c:v>495.1677868900004</c:v>
                </c:pt>
                <c:pt idx="155">
                  <c:v>535.49884338000004</c:v>
                </c:pt>
                <c:pt idx="156">
                  <c:v>567.88624529999947</c:v>
                </c:pt>
                <c:pt idx="157">
                  <c:v>595.09430156000121</c:v>
                </c:pt>
                <c:pt idx="158">
                  <c:v>622.04960865999999</c:v>
                </c:pt>
                <c:pt idx="159">
                  <c:v>631.92368306000003</c:v>
                </c:pt>
                <c:pt idx="160">
                  <c:v>633.03681734999998</c:v>
                </c:pt>
                <c:pt idx="161">
                  <c:v>650.13287325000067</c:v>
                </c:pt>
                <c:pt idx="162">
                  <c:v>670.07940613999995</c:v>
                </c:pt>
                <c:pt idx="163">
                  <c:v>695.56465850999996</c:v>
                </c:pt>
                <c:pt idx="164">
                  <c:v>840.27138409000054</c:v>
                </c:pt>
                <c:pt idx="165">
                  <c:v>1013.5950885000005</c:v>
                </c:pt>
                <c:pt idx="166">
                  <c:v>1252.4782306</c:v>
                </c:pt>
                <c:pt idx="167">
                  <c:v>1400.173216999998</c:v>
                </c:pt>
                <c:pt idx="168">
                  <c:v>1597.9675272000011</c:v>
                </c:pt>
                <c:pt idx="169">
                  <c:v>1757.4958550000015</c:v>
                </c:pt>
                <c:pt idx="170">
                  <c:v>1861.4395931000017</c:v>
                </c:pt>
                <c:pt idx="171">
                  <c:v>1955.7715657000017</c:v>
                </c:pt>
                <c:pt idx="172">
                  <c:v>2232.5084752999987</c:v>
                </c:pt>
                <c:pt idx="173">
                  <c:v>2485.9950153000027</c:v>
                </c:pt>
                <c:pt idx="174">
                  <c:v>2666.2744459999967</c:v>
                </c:pt>
                <c:pt idx="175">
                  <c:v>2784.7640075999998</c:v>
                </c:pt>
                <c:pt idx="176">
                  <c:v>2826.3691657999998</c:v>
                </c:pt>
                <c:pt idx="177">
                  <c:v>2944.8228550999997</c:v>
                </c:pt>
                <c:pt idx="178">
                  <c:v>3067.2235004999998</c:v>
                </c:pt>
                <c:pt idx="179">
                  <c:v>3091.5462302000001</c:v>
                </c:pt>
                <c:pt idx="180">
                  <c:v>3198.8317689000028</c:v>
                </c:pt>
                <c:pt idx="181">
                  <c:v>3344.4075168000045</c:v>
                </c:pt>
                <c:pt idx="182">
                  <c:v>3383.7569523000002</c:v>
                </c:pt>
                <c:pt idx="183">
                  <c:v>3412.6720249999998</c:v>
                </c:pt>
                <c:pt idx="184">
                  <c:v>3371.1473812999998</c:v>
                </c:pt>
                <c:pt idx="185">
                  <c:v>3433.0770116000012</c:v>
                </c:pt>
                <c:pt idx="186">
                  <c:v>3662.1135463000028</c:v>
                </c:pt>
                <c:pt idx="187">
                  <c:v>3643.2870475999998</c:v>
                </c:pt>
                <c:pt idx="188">
                  <c:v>3633.6961593999999</c:v>
                </c:pt>
                <c:pt idx="189">
                  <c:v>3923.8714143000034</c:v>
                </c:pt>
                <c:pt idx="190">
                  <c:v>4196.3010692000034</c:v>
                </c:pt>
                <c:pt idx="191">
                  <c:v>4386.3064308000003</c:v>
                </c:pt>
                <c:pt idx="192">
                  <c:v>4672.0150248000054</c:v>
                </c:pt>
                <c:pt idx="193">
                  <c:v>4845.0045587999994</c:v>
                </c:pt>
                <c:pt idx="194">
                  <c:v>5000.3076532999994</c:v>
                </c:pt>
                <c:pt idx="195">
                  <c:v>5208.9448581999995</c:v>
                </c:pt>
                <c:pt idx="196">
                  <c:v>5169.2033047999994</c:v>
                </c:pt>
                <c:pt idx="197">
                  <c:v>5249.3954741000034</c:v>
                </c:pt>
                <c:pt idx="198">
                  <c:v>5241.4448482999996</c:v>
                </c:pt>
                <c:pt idx="199">
                  <c:v>5310.112549400008</c:v>
                </c:pt>
                <c:pt idx="200">
                  <c:v>5421.1860983000024</c:v>
                </c:pt>
                <c:pt idx="201">
                  <c:v>5577.0469985000054</c:v>
                </c:pt>
                <c:pt idx="202">
                  <c:v>6015.1232203000054</c:v>
                </c:pt>
                <c:pt idx="203">
                  <c:v>6213.2397831999997</c:v>
                </c:pt>
                <c:pt idx="204">
                  <c:v>6158.0667227000004</c:v>
                </c:pt>
                <c:pt idx="205">
                  <c:v>6341.6588808000006</c:v>
                </c:pt>
                <c:pt idx="206">
                  <c:v>6470.2583169999998</c:v>
                </c:pt>
                <c:pt idx="207">
                  <c:v>6466.2499694000044</c:v>
                </c:pt>
                <c:pt idx="208">
                  <c:v>6725.3696551000003</c:v>
                </c:pt>
                <c:pt idx="209">
                  <c:v>6980.4068274000001</c:v>
                </c:pt>
                <c:pt idx="210">
                  <c:v>6808.1332753000006</c:v>
                </c:pt>
                <c:pt idx="211">
                  <c:v>6791.0698057</c:v>
                </c:pt>
                <c:pt idx="212">
                  <c:v>6861.9048524999998</c:v>
                </c:pt>
                <c:pt idx="213">
                  <c:v>7058.6300800000008</c:v>
                </c:pt>
                <c:pt idx="214">
                  <c:v>7483.5092161000002</c:v>
                </c:pt>
                <c:pt idx="215">
                  <c:v>7746.8324052000007</c:v>
                </c:pt>
                <c:pt idx="216">
                  <c:v>8075.5124368000024</c:v>
                </c:pt>
                <c:pt idx="217">
                  <c:v>8227.0536932999858</c:v>
                </c:pt>
                <c:pt idx="218">
                  <c:v>8897.6142420000142</c:v>
                </c:pt>
                <c:pt idx="219">
                  <c:v>10188.064517999999</c:v>
                </c:pt>
                <c:pt idx="220">
                  <c:v>10463.036749999999</c:v>
                </c:pt>
                <c:pt idx="221">
                  <c:v>10698.099538</c:v>
                </c:pt>
                <c:pt idx="222">
                  <c:v>10813.537376</c:v>
                </c:pt>
                <c:pt idx="223">
                  <c:v>10777.572598000002</c:v>
                </c:pt>
                <c:pt idx="224">
                  <c:v>10873.91354000001</c:v>
                </c:pt>
                <c:pt idx="225">
                  <c:v>11028.947581</c:v>
                </c:pt>
                <c:pt idx="226">
                  <c:v>11074.640135</c:v>
                </c:pt>
                <c:pt idx="227">
                  <c:v>10970.239226000011</c:v>
                </c:pt>
                <c:pt idx="228">
                  <c:v>10853.739695</c:v>
                </c:pt>
                <c:pt idx="229">
                  <c:v>10638.550069000001</c:v>
                </c:pt>
                <c:pt idx="230">
                  <c:v>10545.300937999988</c:v>
                </c:pt>
                <c:pt idx="231">
                  <c:v>10208.729293</c:v>
                </c:pt>
                <c:pt idx="232">
                  <c:v>9977.2487685000142</c:v>
                </c:pt>
                <c:pt idx="233">
                  <c:v>9493.6734992000002</c:v>
                </c:pt>
                <c:pt idx="234">
                  <c:v>8580.2156474000003</c:v>
                </c:pt>
                <c:pt idx="235">
                  <c:v>8003.0072170999993</c:v>
                </c:pt>
                <c:pt idx="236">
                  <c:v>7741.9834245000002</c:v>
                </c:pt>
                <c:pt idx="237">
                  <c:v>7729.9630338000006</c:v>
                </c:pt>
                <c:pt idx="238">
                  <c:v>8178.1489588999993</c:v>
                </c:pt>
                <c:pt idx="239">
                  <c:v>8108.3470614000034</c:v>
                </c:pt>
                <c:pt idx="240">
                  <c:v>8090.6488470000004</c:v>
                </c:pt>
                <c:pt idx="241">
                  <c:v>8363.1686422000002</c:v>
                </c:pt>
                <c:pt idx="242">
                  <c:v>8562.7111330999887</c:v>
                </c:pt>
                <c:pt idx="243">
                  <c:v>8846.5202162999994</c:v>
                </c:pt>
                <c:pt idx="244">
                  <c:v>8703.4432868000113</c:v>
                </c:pt>
                <c:pt idx="245">
                  <c:v>8501.886876899991</c:v>
                </c:pt>
                <c:pt idx="246">
                  <c:v>8407.4091181000003</c:v>
                </c:pt>
                <c:pt idx="247">
                  <c:v>8327.4940072000009</c:v>
                </c:pt>
                <c:pt idx="248">
                  <c:v>8089.3657121000006</c:v>
                </c:pt>
                <c:pt idx="249">
                  <c:v>7457.5610768000024</c:v>
                </c:pt>
                <c:pt idx="250">
                  <c:v>7336.8787457999997</c:v>
                </c:pt>
                <c:pt idx="251">
                  <c:v>7162.2176617000014</c:v>
                </c:pt>
                <c:pt idx="252">
                  <c:v>6761.4099442000006</c:v>
                </c:pt>
                <c:pt idx="253">
                  <c:v>5948.5288796000004</c:v>
                </c:pt>
                <c:pt idx="254">
                  <c:v>5398.4608646000024</c:v>
                </c:pt>
                <c:pt idx="255">
                  <c:v>5009.5362544000054</c:v>
                </c:pt>
                <c:pt idx="256">
                  <c:v>4435.9506918000006</c:v>
                </c:pt>
                <c:pt idx="257">
                  <c:v>4126.7339756999991</c:v>
                </c:pt>
                <c:pt idx="258">
                  <c:v>3733.7543572000022</c:v>
                </c:pt>
                <c:pt idx="259">
                  <c:v>3654.486261799997</c:v>
                </c:pt>
                <c:pt idx="260">
                  <c:v>3519.8265041999998</c:v>
                </c:pt>
                <c:pt idx="261">
                  <c:v>3310.7156181999999</c:v>
                </c:pt>
                <c:pt idx="262">
                  <c:v>3016.9874074999998</c:v>
                </c:pt>
                <c:pt idx="263">
                  <c:v>2867.0957093000002</c:v>
                </c:pt>
                <c:pt idx="264">
                  <c:v>2887.8213440000022</c:v>
                </c:pt>
                <c:pt idx="265">
                  <c:v>2893.2092433999997</c:v>
                </c:pt>
                <c:pt idx="266">
                  <c:v>2860.6405338000022</c:v>
                </c:pt>
                <c:pt idx="267">
                  <c:v>2805.7487019999967</c:v>
                </c:pt>
                <c:pt idx="268">
                  <c:v>2677.3822233999999</c:v>
                </c:pt>
                <c:pt idx="269">
                  <c:v>2672.4454202000002</c:v>
                </c:pt>
                <c:pt idx="270">
                  <c:v>2668.9555756000022</c:v>
                </c:pt>
                <c:pt idx="271">
                  <c:v>2663.8309911000001</c:v>
                </c:pt>
                <c:pt idx="272">
                  <c:v>2592.8114356000028</c:v>
                </c:pt>
                <c:pt idx="273">
                  <c:v>2461.6342887999967</c:v>
                </c:pt>
                <c:pt idx="274">
                  <c:v>2308.5742446999998</c:v>
                </c:pt>
                <c:pt idx="275">
                  <c:v>2222.079412800003</c:v>
                </c:pt>
                <c:pt idx="276">
                  <c:v>2614.5863726000002</c:v>
                </c:pt>
                <c:pt idx="277">
                  <c:v>2459.5254476999999</c:v>
                </c:pt>
                <c:pt idx="278">
                  <c:v>2346.9623486999999</c:v>
                </c:pt>
                <c:pt idx="279">
                  <c:v>2363.5675464000001</c:v>
                </c:pt>
                <c:pt idx="280">
                  <c:v>2301.6286522999999</c:v>
                </c:pt>
                <c:pt idx="281">
                  <c:v>2301.1159265000028</c:v>
                </c:pt>
                <c:pt idx="282">
                  <c:v>2334.9267796999998</c:v>
                </c:pt>
                <c:pt idx="283">
                  <c:v>2315.0256654999966</c:v>
                </c:pt>
                <c:pt idx="284">
                  <c:v>2365.7967582000001</c:v>
                </c:pt>
                <c:pt idx="285">
                  <c:v>2397.0094815999987</c:v>
                </c:pt>
                <c:pt idx="286">
                  <c:v>2561.7298878999973</c:v>
                </c:pt>
                <c:pt idx="287">
                  <c:v>2681.2616629999998</c:v>
                </c:pt>
                <c:pt idx="288">
                  <c:v>2851.5673065000028</c:v>
                </c:pt>
                <c:pt idx="289">
                  <c:v>2979.4849012</c:v>
                </c:pt>
                <c:pt idx="290">
                  <c:v>3147.9828373999999</c:v>
                </c:pt>
                <c:pt idx="291">
                  <c:v>2934.8191109000054</c:v>
                </c:pt>
                <c:pt idx="292">
                  <c:v>3133.031319500004</c:v>
                </c:pt>
                <c:pt idx="293">
                  <c:v>3178.1906503999999</c:v>
                </c:pt>
                <c:pt idx="294">
                  <c:v>3110.8067434</c:v>
                </c:pt>
                <c:pt idx="295">
                  <c:v>3268.6823657999967</c:v>
                </c:pt>
                <c:pt idx="296">
                  <c:v>3284.1848652999961</c:v>
                </c:pt>
                <c:pt idx="297">
                  <c:v>3286.8526912000002</c:v>
                </c:pt>
                <c:pt idx="298">
                  <c:v>3312.3845498999999</c:v>
                </c:pt>
                <c:pt idx="299">
                  <c:v>3330.8398992000002</c:v>
                </c:pt>
                <c:pt idx="300">
                  <c:v>3308.1685582</c:v>
                </c:pt>
                <c:pt idx="301">
                  <c:v>3202.7767211999967</c:v>
                </c:pt>
                <c:pt idx="302">
                  <c:v>3125.0563440000001</c:v>
                </c:pt>
                <c:pt idx="303">
                  <c:v>2950.7980043999987</c:v>
                </c:pt>
                <c:pt idx="304">
                  <c:v>2904.1138873</c:v>
                </c:pt>
                <c:pt idx="305">
                  <c:v>2835.4977569000039</c:v>
                </c:pt>
                <c:pt idx="306">
                  <c:v>2678.3950996000012</c:v>
                </c:pt>
                <c:pt idx="307">
                  <c:v>2580.870036000003</c:v>
                </c:pt>
                <c:pt idx="308">
                  <c:v>2503.8391858000027</c:v>
                </c:pt>
                <c:pt idx="309">
                  <c:v>2500.2431252000001</c:v>
                </c:pt>
                <c:pt idx="310">
                  <c:v>2588.2636080999987</c:v>
                </c:pt>
                <c:pt idx="311">
                  <c:v>2493.7234416999972</c:v>
                </c:pt>
                <c:pt idx="312">
                  <c:v>2494.0955916000012</c:v>
                </c:pt>
                <c:pt idx="313">
                  <c:v>2552.0816114999998</c:v>
                </c:pt>
                <c:pt idx="314">
                  <c:v>2577.6868565</c:v>
                </c:pt>
                <c:pt idx="315">
                  <c:v>2693.801672800003</c:v>
                </c:pt>
                <c:pt idx="316">
                  <c:v>2657.2349106000001</c:v>
                </c:pt>
                <c:pt idx="317">
                  <c:v>2670.6876983999987</c:v>
                </c:pt>
                <c:pt idx="318">
                  <c:v>2635.20759</c:v>
                </c:pt>
                <c:pt idx="319">
                  <c:v>2542.1489370999998</c:v>
                </c:pt>
                <c:pt idx="320">
                  <c:v>2398.6518485000001</c:v>
                </c:pt>
                <c:pt idx="321">
                  <c:v>2194.3140017000001</c:v>
                </c:pt>
                <c:pt idx="322">
                  <c:v>2064.0266692999967</c:v>
                </c:pt>
                <c:pt idx="323">
                  <c:v>1998.1713965999977</c:v>
                </c:pt>
                <c:pt idx="324">
                  <c:v>2035.9222015</c:v>
                </c:pt>
                <c:pt idx="325">
                  <c:v>1790.4839632999999</c:v>
                </c:pt>
                <c:pt idx="326">
                  <c:v>1764.6553747999999</c:v>
                </c:pt>
                <c:pt idx="327">
                  <c:v>1724.5096644000014</c:v>
                </c:pt>
                <c:pt idx="328">
                  <c:v>1648.9760208</c:v>
                </c:pt>
                <c:pt idx="329">
                  <c:v>1543.7974799000001</c:v>
                </c:pt>
                <c:pt idx="330">
                  <c:v>1389.4007291000014</c:v>
                </c:pt>
                <c:pt idx="331">
                  <c:v>1341.097186</c:v>
                </c:pt>
                <c:pt idx="332">
                  <c:v>1241.3335110999999</c:v>
                </c:pt>
                <c:pt idx="333">
                  <c:v>1206.8199875</c:v>
                </c:pt>
                <c:pt idx="334">
                  <c:v>1190.9509877000014</c:v>
                </c:pt>
                <c:pt idx="335">
                  <c:v>1204.8884252999987</c:v>
                </c:pt>
                <c:pt idx="336">
                  <c:v>1214.6207308999985</c:v>
                </c:pt>
                <c:pt idx="337">
                  <c:v>1149.5744640999983</c:v>
                </c:pt>
                <c:pt idx="338">
                  <c:v>1110.7722933</c:v>
                </c:pt>
                <c:pt idx="339">
                  <c:v>941.78731947999995</c:v>
                </c:pt>
                <c:pt idx="340">
                  <c:v>838.23106828999948</c:v>
                </c:pt>
                <c:pt idx="341">
                  <c:v>779.26615358999948</c:v>
                </c:pt>
                <c:pt idx="342">
                  <c:v>715.84388917999991</c:v>
                </c:pt>
                <c:pt idx="343">
                  <c:v>676.04116487999909</c:v>
                </c:pt>
                <c:pt idx="344">
                  <c:v>627.39179926000054</c:v>
                </c:pt>
                <c:pt idx="345">
                  <c:v>582.36329845999933</c:v>
                </c:pt>
                <c:pt idx="346">
                  <c:v>526.77736387000004</c:v>
                </c:pt>
                <c:pt idx="347">
                  <c:v>506.63121294999934</c:v>
                </c:pt>
                <c:pt idx="348">
                  <c:v>478.62183024999968</c:v>
                </c:pt>
                <c:pt idx="349">
                  <c:v>442.47963089000001</c:v>
                </c:pt>
                <c:pt idx="350">
                  <c:v>391.24915563000002</c:v>
                </c:pt>
                <c:pt idx="351">
                  <c:v>336.68285815000002</c:v>
                </c:pt>
                <c:pt idx="352">
                  <c:v>302.88756924999967</c:v>
                </c:pt>
                <c:pt idx="353">
                  <c:v>273.20933113000001</c:v>
                </c:pt>
                <c:pt idx="354">
                  <c:v>248.14185551999995</c:v>
                </c:pt>
                <c:pt idx="355">
                  <c:v>226.56686210999999</c:v>
                </c:pt>
                <c:pt idx="356">
                  <c:v>218.87660881000016</c:v>
                </c:pt>
                <c:pt idx="357">
                  <c:v>190.24677660999998</c:v>
                </c:pt>
                <c:pt idx="358">
                  <c:v>160.5312188700002</c:v>
                </c:pt>
                <c:pt idx="359">
                  <c:v>141.55255969000001</c:v>
                </c:pt>
                <c:pt idx="360">
                  <c:v>130.56978573999979</c:v>
                </c:pt>
                <c:pt idx="361">
                  <c:v>124.03635443</c:v>
                </c:pt>
                <c:pt idx="362">
                  <c:v>112.07634470999992</c:v>
                </c:pt>
                <c:pt idx="363">
                  <c:v>105.48627068000012</c:v>
                </c:pt>
                <c:pt idx="364">
                  <c:v>108.69326288000002</c:v>
                </c:pt>
              </c:numCache>
            </c:numRef>
          </c:val>
        </c:ser>
        <c:ser>
          <c:idx val="2"/>
          <c:order val="2"/>
          <c:tx>
            <c:strRef>
              <c:f>'data &amp; graphs'!$E$1465</c:f>
              <c:strCache>
                <c:ptCount val="1"/>
                <c:pt idx="0">
                  <c:v>29 days</c:v>
                </c:pt>
              </c:strCache>
            </c:strRef>
          </c:tx>
          <c:marker>
            <c:symbol val="none"/>
          </c:marker>
          <c:cat>
            <c:numRef>
              <c:f>'data &amp; graphs'!$B$1466:$B$1830</c:f>
              <c:numCache>
                <c:formatCode>m/d/yyyy</c:formatCode>
                <c:ptCount val="365"/>
                <c:pt idx="0">
                  <c:v>39083</c:v>
                </c:pt>
                <c:pt idx="1">
                  <c:v>39084</c:v>
                </c:pt>
                <c:pt idx="2">
                  <c:v>39085</c:v>
                </c:pt>
                <c:pt idx="3">
                  <c:v>39086</c:v>
                </c:pt>
                <c:pt idx="4">
                  <c:v>39087</c:v>
                </c:pt>
                <c:pt idx="5">
                  <c:v>39088</c:v>
                </c:pt>
                <c:pt idx="6">
                  <c:v>39089</c:v>
                </c:pt>
                <c:pt idx="7">
                  <c:v>39090</c:v>
                </c:pt>
                <c:pt idx="8">
                  <c:v>39091</c:v>
                </c:pt>
                <c:pt idx="9">
                  <c:v>39092</c:v>
                </c:pt>
                <c:pt idx="10">
                  <c:v>39093</c:v>
                </c:pt>
                <c:pt idx="11">
                  <c:v>39094</c:v>
                </c:pt>
                <c:pt idx="12">
                  <c:v>39095</c:v>
                </c:pt>
                <c:pt idx="13">
                  <c:v>39096</c:v>
                </c:pt>
                <c:pt idx="14">
                  <c:v>39097</c:v>
                </c:pt>
                <c:pt idx="15">
                  <c:v>39098</c:v>
                </c:pt>
                <c:pt idx="16">
                  <c:v>39099</c:v>
                </c:pt>
                <c:pt idx="17">
                  <c:v>39100</c:v>
                </c:pt>
                <c:pt idx="18">
                  <c:v>39101</c:v>
                </c:pt>
                <c:pt idx="19">
                  <c:v>39102</c:v>
                </c:pt>
                <c:pt idx="20">
                  <c:v>39103</c:v>
                </c:pt>
                <c:pt idx="21">
                  <c:v>39104</c:v>
                </c:pt>
                <c:pt idx="22">
                  <c:v>39105</c:v>
                </c:pt>
                <c:pt idx="23">
                  <c:v>39106</c:v>
                </c:pt>
                <c:pt idx="24">
                  <c:v>39107</c:v>
                </c:pt>
                <c:pt idx="25">
                  <c:v>39108</c:v>
                </c:pt>
                <c:pt idx="26">
                  <c:v>39109</c:v>
                </c:pt>
                <c:pt idx="27">
                  <c:v>39110</c:v>
                </c:pt>
                <c:pt idx="28">
                  <c:v>39111</c:v>
                </c:pt>
                <c:pt idx="29">
                  <c:v>39112</c:v>
                </c:pt>
                <c:pt idx="30">
                  <c:v>39113</c:v>
                </c:pt>
                <c:pt idx="31">
                  <c:v>39114</c:v>
                </c:pt>
                <c:pt idx="32">
                  <c:v>39115</c:v>
                </c:pt>
                <c:pt idx="33">
                  <c:v>39116</c:v>
                </c:pt>
                <c:pt idx="34">
                  <c:v>39117</c:v>
                </c:pt>
                <c:pt idx="35">
                  <c:v>39118</c:v>
                </c:pt>
                <c:pt idx="36">
                  <c:v>39119</c:v>
                </c:pt>
                <c:pt idx="37">
                  <c:v>39120</c:v>
                </c:pt>
                <c:pt idx="38">
                  <c:v>39121</c:v>
                </c:pt>
                <c:pt idx="39">
                  <c:v>39122</c:v>
                </c:pt>
                <c:pt idx="40">
                  <c:v>39123</c:v>
                </c:pt>
                <c:pt idx="41">
                  <c:v>39124</c:v>
                </c:pt>
                <c:pt idx="42">
                  <c:v>39125</c:v>
                </c:pt>
                <c:pt idx="43">
                  <c:v>39126</c:v>
                </c:pt>
                <c:pt idx="44">
                  <c:v>39127</c:v>
                </c:pt>
                <c:pt idx="45">
                  <c:v>39128</c:v>
                </c:pt>
                <c:pt idx="46">
                  <c:v>39129</c:v>
                </c:pt>
                <c:pt idx="47">
                  <c:v>39130</c:v>
                </c:pt>
                <c:pt idx="48">
                  <c:v>39131</c:v>
                </c:pt>
                <c:pt idx="49">
                  <c:v>39132</c:v>
                </c:pt>
                <c:pt idx="50">
                  <c:v>39133</c:v>
                </c:pt>
                <c:pt idx="51">
                  <c:v>39134</c:v>
                </c:pt>
                <c:pt idx="52">
                  <c:v>39135</c:v>
                </c:pt>
                <c:pt idx="53">
                  <c:v>39136</c:v>
                </c:pt>
                <c:pt idx="54">
                  <c:v>39137</c:v>
                </c:pt>
                <c:pt idx="55">
                  <c:v>39138</c:v>
                </c:pt>
                <c:pt idx="56">
                  <c:v>39139</c:v>
                </c:pt>
                <c:pt idx="57">
                  <c:v>39140</c:v>
                </c:pt>
                <c:pt idx="58">
                  <c:v>39141</c:v>
                </c:pt>
                <c:pt idx="59">
                  <c:v>39142</c:v>
                </c:pt>
                <c:pt idx="60">
                  <c:v>39143</c:v>
                </c:pt>
                <c:pt idx="61">
                  <c:v>39144</c:v>
                </c:pt>
                <c:pt idx="62">
                  <c:v>39145</c:v>
                </c:pt>
                <c:pt idx="63">
                  <c:v>39146</c:v>
                </c:pt>
                <c:pt idx="64">
                  <c:v>39147</c:v>
                </c:pt>
                <c:pt idx="65">
                  <c:v>39148</c:v>
                </c:pt>
                <c:pt idx="66">
                  <c:v>39149</c:v>
                </c:pt>
                <c:pt idx="67">
                  <c:v>39150</c:v>
                </c:pt>
                <c:pt idx="68">
                  <c:v>39151</c:v>
                </c:pt>
                <c:pt idx="69">
                  <c:v>39152</c:v>
                </c:pt>
                <c:pt idx="70">
                  <c:v>39153</c:v>
                </c:pt>
                <c:pt idx="71">
                  <c:v>39154</c:v>
                </c:pt>
                <c:pt idx="72">
                  <c:v>39155</c:v>
                </c:pt>
                <c:pt idx="73">
                  <c:v>39156</c:v>
                </c:pt>
                <c:pt idx="74">
                  <c:v>39157</c:v>
                </c:pt>
                <c:pt idx="75">
                  <c:v>39158</c:v>
                </c:pt>
                <c:pt idx="76">
                  <c:v>39159</c:v>
                </c:pt>
                <c:pt idx="77">
                  <c:v>39160</c:v>
                </c:pt>
                <c:pt idx="78">
                  <c:v>39161</c:v>
                </c:pt>
                <c:pt idx="79">
                  <c:v>39162</c:v>
                </c:pt>
                <c:pt idx="80">
                  <c:v>39163</c:v>
                </c:pt>
                <c:pt idx="81">
                  <c:v>39164</c:v>
                </c:pt>
                <c:pt idx="82">
                  <c:v>39165</c:v>
                </c:pt>
                <c:pt idx="83">
                  <c:v>39166</c:v>
                </c:pt>
                <c:pt idx="84">
                  <c:v>39167</c:v>
                </c:pt>
                <c:pt idx="85">
                  <c:v>39168</c:v>
                </c:pt>
                <c:pt idx="86">
                  <c:v>39169</c:v>
                </c:pt>
                <c:pt idx="87">
                  <c:v>39170</c:v>
                </c:pt>
                <c:pt idx="88">
                  <c:v>39171</c:v>
                </c:pt>
                <c:pt idx="89">
                  <c:v>39172</c:v>
                </c:pt>
                <c:pt idx="90">
                  <c:v>39173</c:v>
                </c:pt>
                <c:pt idx="91">
                  <c:v>39174</c:v>
                </c:pt>
                <c:pt idx="92">
                  <c:v>39175</c:v>
                </c:pt>
                <c:pt idx="93">
                  <c:v>39176</c:v>
                </c:pt>
                <c:pt idx="94">
                  <c:v>39177</c:v>
                </c:pt>
                <c:pt idx="95">
                  <c:v>39178</c:v>
                </c:pt>
                <c:pt idx="96">
                  <c:v>39179</c:v>
                </c:pt>
                <c:pt idx="97">
                  <c:v>39180</c:v>
                </c:pt>
                <c:pt idx="98">
                  <c:v>39181</c:v>
                </c:pt>
                <c:pt idx="99">
                  <c:v>39182</c:v>
                </c:pt>
                <c:pt idx="100">
                  <c:v>39183</c:v>
                </c:pt>
                <c:pt idx="101">
                  <c:v>39184</c:v>
                </c:pt>
                <c:pt idx="102">
                  <c:v>39185</c:v>
                </c:pt>
                <c:pt idx="103">
                  <c:v>39186</c:v>
                </c:pt>
                <c:pt idx="104">
                  <c:v>39187</c:v>
                </c:pt>
                <c:pt idx="105">
                  <c:v>39188</c:v>
                </c:pt>
                <c:pt idx="106">
                  <c:v>39189</c:v>
                </c:pt>
                <c:pt idx="107">
                  <c:v>39190</c:v>
                </c:pt>
                <c:pt idx="108">
                  <c:v>39191</c:v>
                </c:pt>
                <c:pt idx="109">
                  <c:v>39192</c:v>
                </c:pt>
                <c:pt idx="110">
                  <c:v>39193</c:v>
                </c:pt>
                <c:pt idx="111">
                  <c:v>39194</c:v>
                </c:pt>
                <c:pt idx="112">
                  <c:v>39195</c:v>
                </c:pt>
                <c:pt idx="113">
                  <c:v>39196</c:v>
                </c:pt>
                <c:pt idx="114">
                  <c:v>39197</c:v>
                </c:pt>
                <c:pt idx="115">
                  <c:v>39198</c:v>
                </c:pt>
                <c:pt idx="116">
                  <c:v>39199</c:v>
                </c:pt>
                <c:pt idx="117">
                  <c:v>39200</c:v>
                </c:pt>
                <c:pt idx="118">
                  <c:v>39201</c:v>
                </c:pt>
                <c:pt idx="119">
                  <c:v>39202</c:v>
                </c:pt>
                <c:pt idx="120">
                  <c:v>39203</c:v>
                </c:pt>
                <c:pt idx="121">
                  <c:v>39204</c:v>
                </c:pt>
                <c:pt idx="122">
                  <c:v>39205</c:v>
                </c:pt>
                <c:pt idx="123">
                  <c:v>39206</c:v>
                </c:pt>
                <c:pt idx="124">
                  <c:v>39207</c:v>
                </c:pt>
                <c:pt idx="125">
                  <c:v>39208</c:v>
                </c:pt>
                <c:pt idx="126">
                  <c:v>39209</c:v>
                </c:pt>
                <c:pt idx="127">
                  <c:v>39210</c:v>
                </c:pt>
                <c:pt idx="128">
                  <c:v>39211</c:v>
                </c:pt>
                <c:pt idx="129">
                  <c:v>39212</c:v>
                </c:pt>
                <c:pt idx="130">
                  <c:v>39213</c:v>
                </c:pt>
                <c:pt idx="131">
                  <c:v>39214</c:v>
                </c:pt>
                <c:pt idx="132">
                  <c:v>39215</c:v>
                </c:pt>
                <c:pt idx="133">
                  <c:v>39216</c:v>
                </c:pt>
                <c:pt idx="134">
                  <c:v>39217</c:v>
                </c:pt>
                <c:pt idx="135">
                  <c:v>39218</c:v>
                </c:pt>
                <c:pt idx="136">
                  <c:v>39219</c:v>
                </c:pt>
                <c:pt idx="137">
                  <c:v>39220</c:v>
                </c:pt>
                <c:pt idx="138">
                  <c:v>39221</c:v>
                </c:pt>
                <c:pt idx="139">
                  <c:v>39222</c:v>
                </c:pt>
                <c:pt idx="140">
                  <c:v>39223</c:v>
                </c:pt>
                <c:pt idx="141">
                  <c:v>39224</c:v>
                </c:pt>
                <c:pt idx="142">
                  <c:v>39225</c:v>
                </c:pt>
                <c:pt idx="143">
                  <c:v>39226</c:v>
                </c:pt>
                <c:pt idx="144">
                  <c:v>39227</c:v>
                </c:pt>
                <c:pt idx="145">
                  <c:v>39228</c:v>
                </c:pt>
                <c:pt idx="146">
                  <c:v>39229</c:v>
                </c:pt>
                <c:pt idx="147">
                  <c:v>39230</c:v>
                </c:pt>
                <c:pt idx="148">
                  <c:v>39231</c:v>
                </c:pt>
                <c:pt idx="149">
                  <c:v>39232</c:v>
                </c:pt>
                <c:pt idx="150">
                  <c:v>39233</c:v>
                </c:pt>
                <c:pt idx="151">
                  <c:v>39234</c:v>
                </c:pt>
                <c:pt idx="152">
                  <c:v>39235</c:v>
                </c:pt>
                <c:pt idx="153">
                  <c:v>39236</c:v>
                </c:pt>
                <c:pt idx="154">
                  <c:v>39237</c:v>
                </c:pt>
                <c:pt idx="155">
                  <c:v>39238</c:v>
                </c:pt>
                <c:pt idx="156">
                  <c:v>39239</c:v>
                </c:pt>
                <c:pt idx="157">
                  <c:v>39240</c:v>
                </c:pt>
                <c:pt idx="158">
                  <c:v>39241</c:v>
                </c:pt>
                <c:pt idx="159">
                  <c:v>39242</c:v>
                </c:pt>
                <c:pt idx="160">
                  <c:v>39243</c:v>
                </c:pt>
                <c:pt idx="161">
                  <c:v>39244</c:v>
                </c:pt>
                <c:pt idx="162">
                  <c:v>39245</c:v>
                </c:pt>
                <c:pt idx="163">
                  <c:v>39246</c:v>
                </c:pt>
                <c:pt idx="164">
                  <c:v>39247</c:v>
                </c:pt>
                <c:pt idx="165">
                  <c:v>39248</c:v>
                </c:pt>
                <c:pt idx="166">
                  <c:v>39249</c:v>
                </c:pt>
                <c:pt idx="167">
                  <c:v>39250</c:v>
                </c:pt>
                <c:pt idx="168">
                  <c:v>39251</c:v>
                </c:pt>
                <c:pt idx="169">
                  <c:v>39252</c:v>
                </c:pt>
                <c:pt idx="170">
                  <c:v>39253</c:v>
                </c:pt>
                <c:pt idx="171">
                  <c:v>39254</c:v>
                </c:pt>
                <c:pt idx="172">
                  <c:v>39255</c:v>
                </c:pt>
                <c:pt idx="173">
                  <c:v>39256</c:v>
                </c:pt>
                <c:pt idx="174">
                  <c:v>39257</c:v>
                </c:pt>
                <c:pt idx="175">
                  <c:v>39258</c:v>
                </c:pt>
                <c:pt idx="176">
                  <c:v>39259</c:v>
                </c:pt>
                <c:pt idx="177">
                  <c:v>39260</c:v>
                </c:pt>
                <c:pt idx="178">
                  <c:v>39261</c:v>
                </c:pt>
                <c:pt idx="179">
                  <c:v>39262</c:v>
                </c:pt>
                <c:pt idx="180">
                  <c:v>39263</c:v>
                </c:pt>
                <c:pt idx="181">
                  <c:v>39264</c:v>
                </c:pt>
                <c:pt idx="182">
                  <c:v>39265</c:v>
                </c:pt>
                <c:pt idx="183">
                  <c:v>39266</c:v>
                </c:pt>
                <c:pt idx="184">
                  <c:v>39267</c:v>
                </c:pt>
                <c:pt idx="185">
                  <c:v>39268</c:v>
                </c:pt>
                <c:pt idx="186">
                  <c:v>39269</c:v>
                </c:pt>
                <c:pt idx="187">
                  <c:v>39270</c:v>
                </c:pt>
                <c:pt idx="188">
                  <c:v>39271</c:v>
                </c:pt>
                <c:pt idx="189">
                  <c:v>39272</c:v>
                </c:pt>
                <c:pt idx="190">
                  <c:v>39273</c:v>
                </c:pt>
                <c:pt idx="191">
                  <c:v>39274</c:v>
                </c:pt>
                <c:pt idx="192">
                  <c:v>39275</c:v>
                </c:pt>
                <c:pt idx="193">
                  <c:v>39276</c:v>
                </c:pt>
                <c:pt idx="194">
                  <c:v>39277</c:v>
                </c:pt>
                <c:pt idx="195">
                  <c:v>39278</c:v>
                </c:pt>
                <c:pt idx="196">
                  <c:v>39279</c:v>
                </c:pt>
                <c:pt idx="197">
                  <c:v>39280</c:v>
                </c:pt>
                <c:pt idx="198">
                  <c:v>39281</c:v>
                </c:pt>
                <c:pt idx="199">
                  <c:v>39282</c:v>
                </c:pt>
                <c:pt idx="200">
                  <c:v>39283</c:v>
                </c:pt>
                <c:pt idx="201">
                  <c:v>39284</c:v>
                </c:pt>
                <c:pt idx="202">
                  <c:v>39285</c:v>
                </c:pt>
                <c:pt idx="203">
                  <c:v>39286</c:v>
                </c:pt>
                <c:pt idx="204">
                  <c:v>39287</c:v>
                </c:pt>
                <c:pt idx="205">
                  <c:v>39288</c:v>
                </c:pt>
                <c:pt idx="206">
                  <c:v>39289</c:v>
                </c:pt>
                <c:pt idx="207">
                  <c:v>39290</c:v>
                </c:pt>
                <c:pt idx="208">
                  <c:v>39291</c:v>
                </c:pt>
                <c:pt idx="209">
                  <c:v>39292</c:v>
                </c:pt>
                <c:pt idx="210">
                  <c:v>39293</c:v>
                </c:pt>
                <c:pt idx="211">
                  <c:v>39294</c:v>
                </c:pt>
                <c:pt idx="212">
                  <c:v>39295</c:v>
                </c:pt>
                <c:pt idx="213">
                  <c:v>39296</c:v>
                </c:pt>
                <c:pt idx="214">
                  <c:v>39297</c:v>
                </c:pt>
                <c:pt idx="215">
                  <c:v>39298</c:v>
                </c:pt>
                <c:pt idx="216">
                  <c:v>39299</c:v>
                </c:pt>
                <c:pt idx="217">
                  <c:v>39300</c:v>
                </c:pt>
                <c:pt idx="218">
                  <c:v>39301</c:v>
                </c:pt>
                <c:pt idx="219">
                  <c:v>39302</c:v>
                </c:pt>
                <c:pt idx="220">
                  <c:v>39303</c:v>
                </c:pt>
                <c:pt idx="221">
                  <c:v>39304</c:v>
                </c:pt>
                <c:pt idx="222">
                  <c:v>39305</c:v>
                </c:pt>
                <c:pt idx="223">
                  <c:v>39306</c:v>
                </c:pt>
                <c:pt idx="224">
                  <c:v>39307</c:v>
                </c:pt>
                <c:pt idx="225">
                  <c:v>39308</c:v>
                </c:pt>
                <c:pt idx="226">
                  <c:v>39309</c:v>
                </c:pt>
                <c:pt idx="227">
                  <c:v>39310</c:v>
                </c:pt>
                <c:pt idx="228">
                  <c:v>39311</c:v>
                </c:pt>
                <c:pt idx="229">
                  <c:v>39312</c:v>
                </c:pt>
                <c:pt idx="230">
                  <c:v>39313</c:v>
                </c:pt>
                <c:pt idx="231">
                  <c:v>39314</c:v>
                </c:pt>
                <c:pt idx="232">
                  <c:v>39315</c:v>
                </c:pt>
                <c:pt idx="233">
                  <c:v>39316</c:v>
                </c:pt>
                <c:pt idx="234">
                  <c:v>39317</c:v>
                </c:pt>
                <c:pt idx="235">
                  <c:v>39318</c:v>
                </c:pt>
                <c:pt idx="236">
                  <c:v>39319</c:v>
                </c:pt>
                <c:pt idx="237">
                  <c:v>39320</c:v>
                </c:pt>
                <c:pt idx="238">
                  <c:v>39321</c:v>
                </c:pt>
                <c:pt idx="239">
                  <c:v>39322</c:v>
                </c:pt>
                <c:pt idx="240">
                  <c:v>39323</c:v>
                </c:pt>
                <c:pt idx="241">
                  <c:v>39324</c:v>
                </c:pt>
                <c:pt idx="242">
                  <c:v>39325</c:v>
                </c:pt>
                <c:pt idx="243">
                  <c:v>39326</c:v>
                </c:pt>
                <c:pt idx="244">
                  <c:v>39327</c:v>
                </c:pt>
                <c:pt idx="245">
                  <c:v>39328</c:v>
                </c:pt>
                <c:pt idx="246">
                  <c:v>39329</c:v>
                </c:pt>
                <c:pt idx="247">
                  <c:v>39330</c:v>
                </c:pt>
                <c:pt idx="248">
                  <c:v>39331</c:v>
                </c:pt>
                <c:pt idx="249">
                  <c:v>39332</c:v>
                </c:pt>
                <c:pt idx="250">
                  <c:v>39333</c:v>
                </c:pt>
                <c:pt idx="251">
                  <c:v>39334</c:v>
                </c:pt>
                <c:pt idx="252">
                  <c:v>39335</c:v>
                </c:pt>
                <c:pt idx="253">
                  <c:v>39336</c:v>
                </c:pt>
                <c:pt idx="254">
                  <c:v>39337</c:v>
                </c:pt>
                <c:pt idx="255">
                  <c:v>39338</c:v>
                </c:pt>
                <c:pt idx="256">
                  <c:v>39339</c:v>
                </c:pt>
                <c:pt idx="257">
                  <c:v>39340</c:v>
                </c:pt>
                <c:pt idx="258">
                  <c:v>39341</c:v>
                </c:pt>
                <c:pt idx="259">
                  <c:v>39342</c:v>
                </c:pt>
                <c:pt idx="260">
                  <c:v>39343</c:v>
                </c:pt>
                <c:pt idx="261">
                  <c:v>39344</c:v>
                </c:pt>
                <c:pt idx="262">
                  <c:v>39345</c:v>
                </c:pt>
                <c:pt idx="263">
                  <c:v>39346</c:v>
                </c:pt>
                <c:pt idx="264">
                  <c:v>39347</c:v>
                </c:pt>
                <c:pt idx="265">
                  <c:v>39348</c:v>
                </c:pt>
                <c:pt idx="266">
                  <c:v>39349</c:v>
                </c:pt>
                <c:pt idx="267">
                  <c:v>39350</c:v>
                </c:pt>
                <c:pt idx="268">
                  <c:v>39351</c:v>
                </c:pt>
                <c:pt idx="269">
                  <c:v>39352</c:v>
                </c:pt>
                <c:pt idx="270">
                  <c:v>39353</c:v>
                </c:pt>
                <c:pt idx="271">
                  <c:v>39354</c:v>
                </c:pt>
                <c:pt idx="272">
                  <c:v>39355</c:v>
                </c:pt>
                <c:pt idx="273">
                  <c:v>39356</c:v>
                </c:pt>
                <c:pt idx="274">
                  <c:v>39357</c:v>
                </c:pt>
                <c:pt idx="275">
                  <c:v>39358</c:v>
                </c:pt>
                <c:pt idx="276">
                  <c:v>39359</c:v>
                </c:pt>
                <c:pt idx="277">
                  <c:v>39360</c:v>
                </c:pt>
                <c:pt idx="278">
                  <c:v>39361</c:v>
                </c:pt>
                <c:pt idx="279">
                  <c:v>39362</c:v>
                </c:pt>
                <c:pt idx="280">
                  <c:v>39363</c:v>
                </c:pt>
                <c:pt idx="281">
                  <c:v>39364</c:v>
                </c:pt>
                <c:pt idx="282">
                  <c:v>39365</c:v>
                </c:pt>
                <c:pt idx="283">
                  <c:v>39366</c:v>
                </c:pt>
                <c:pt idx="284">
                  <c:v>39367</c:v>
                </c:pt>
                <c:pt idx="285">
                  <c:v>39368</c:v>
                </c:pt>
                <c:pt idx="286">
                  <c:v>39369</c:v>
                </c:pt>
                <c:pt idx="287">
                  <c:v>39370</c:v>
                </c:pt>
                <c:pt idx="288">
                  <c:v>39371</c:v>
                </c:pt>
                <c:pt idx="289">
                  <c:v>39372</c:v>
                </c:pt>
                <c:pt idx="290">
                  <c:v>39373</c:v>
                </c:pt>
                <c:pt idx="291">
                  <c:v>39374</c:v>
                </c:pt>
                <c:pt idx="292">
                  <c:v>39375</c:v>
                </c:pt>
                <c:pt idx="293">
                  <c:v>39376</c:v>
                </c:pt>
                <c:pt idx="294">
                  <c:v>39377</c:v>
                </c:pt>
                <c:pt idx="295">
                  <c:v>39378</c:v>
                </c:pt>
                <c:pt idx="296">
                  <c:v>39379</c:v>
                </c:pt>
                <c:pt idx="297">
                  <c:v>39380</c:v>
                </c:pt>
                <c:pt idx="298">
                  <c:v>39381</c:v>
                </c:pt>
                <c:pt idx="299">
                  <c:v>39382</c:v>
                </c:pt>
                <c:pt idx="300">
                  <c:v>39383</c:v>
                </c:pt>
                <c:pt idx="301">
                  <c:v>39384</c:v>
                </c:pt>
                <c:pt idx="302">
                  <c:v>39385</c:v>
                </c:pt>
                <c:pt idx="303">
                  <c:v>39386</c:v>
                </c:pt>
                <c:pt idx="304">
                  <c:v>39387</c:v>
                </c:pt>
                <c:pt idx="305">
                  <c:v>39388</c:v>
                </c:pt>
                <c:pt idx="306">
                  <c:v>39389</c:v>
                </c:pt>
                <c:pt idx="307">
                  <c:v>39390</c:v>
                </c:pt>
                <c:pt idx="308">
                  <c:v>39391</c:v>
                </c:pt>
                <c:pt idx="309">
                  <c:v>39392</c:v>
                </c:pt>
                <c:pt idx="310">
                  <c:v>39393</c:v>
                </c:pt>
                <c:pt idx="311">
                  <c:v>39394</c:v>
                </c:pt>
                <c:pt idx="312">
                  <c:v>39395</c:v>
                </c:pt>
                <c:pt idx="313">
                  <c:v>39396</c:v>
                </c:pt>
                <c:pt idx="314">
                  <c:v>39397</c:v>
                </c:pt>
                <c:pt idx="315">
                  <c:v>39398</c:v>
                </c:pt>
                <c:pt idx="316">
                  <c:v>39399</c:v>
                </c:pt>
                <c:pt idx="317">
                  <c:v>39400</c:v>
                </c:pt>
                <c:pt idx="318">
                  <c:v>39401</c:v>
                </c:pt>
                <c:pt idx="319">
                  <c:v>39402</c:v>
                </c:pt>
                <c:pt idx="320">
                  <c:v>39403</c:v>
                </c:pt>
                <c:pt idx="321">
                  <c:v>39404</c:v>
                </c:pt>
                <c:pt idx="322">
                  <c:v>39405</c:v>
                </c:pt>
                <c:pt idx="323">
                  <c:v>39406</c:v>
                </c:pt>
                <c:pt idx="324">
                  <c:v>39407</c:v>
                </c:pt>
                <c:pt idx="325">
                  <c:v>39408</c:v>
                </c:pt>
                <c:pt idx="326">
                  <c:v>39409</c:v>
                </c:pt>
                <c:pt idx="327">
                  <c:v>39410</c:v>
                </c:pt>
                <c:pt idx="328">
                  <c:v>39411</c:v>
                </c:pt>
                <c:pt idx="329">
                  <c:v>39412</c:v>
                </c:pt>
                <c:pt idx="330">
                  <c:v>39413</c:v>
                </c:pt>
                <c:pt idx="331">
                  <c:v>39414</c:v>
                </c:pt>
                <c:pt idx="332">
                  <c:v>39415</c:v>
                </c:pt>
                <c:pt idx="333">
                  <c:v>39416</c:v>
                </c:pt>
                <c:pt idx="334">
                  <c:v>39417</c:v>
                </c:pt>
                <c:pt idx="335">
                  <c:v>39418</c:v>
                </c:pt>
                <c:pt idx="336">
                  <c:v>39419</c:v>
                </c:pt>
                <c:pt idx="337">
                  <c:v>39420</c:v>
                </c:pt>
                <c:pt idx="338">
                  <c:v>39421</c:v>
                </c:pt>
                <c:pt idx="339">
                  <c:v>39422</c:v>
                </c:pt>
                <c:pt idx="340">
                  <c:v>39423</c:v>
                </c:pt>
                <c:pt idx="341">
                  <c:v>39424</c:v>
                </c:pt>
                <c:pt idx="342">
                  <c:v>39425</c:v>
                </c:pt>
                <c:pt idx="343">
                  <c:v>39426</c:v>
                </c:pt>
                <c:pt idx="344">
                  <c:v>39427</c:v>
                </c:pt>
                <c:pt idx="345">
                  <c:v>39428</c:v>
                </c:pt>
                <c:pt idx="346">
                  <c:v>39429</c:v>
                </c:pt>
                <c:pt idx="347">
                  <c:v>39430</c:v>
                </c:pt>
                <c:pt idx="348">
                  <c:v>39431</c:v>
                </c:pt>
                <c:pt idx="349">
                  <c:v>39432</c:v>
                </c:pt>
                <c:pt idx="350">
                  <c:v>39433</c:v>
                </c:pt>
                <c:pt idx="351">
                  <c:v>39434</c:v>
                </c:pt>
                <c:pt idx="352">
                  <c:v>39435</c:v>
                </c:pt>
                <c:pt idx="353">
                  <c:v>39436</c:v>
                </c:pt>
                <c:pt idx="354">
                  <c:v>39437</c:v>
                </c:pt>
                <c:pt idx="355">
                  <c:v>39438</c:v>
                </c:pt>
                <c:pt idx="356">
                  <c:v>39439</c:v>
                </c:pt>
                <c:pt idx="357">
                  <c:v>39440</c:v>
                </c:pt>
                <c:pt idx="358">
                  <c:v>39441</c:v>
                </c:pt>
                <c:pt idx="359">
                  <c:v>39442</c:v>
                </c:pt>
                <c:pt idx="360">
                  <c:v>39443</c:v>
                </c:pt>
                <c:pt idx="361">
                  <c:v>39444</c:v>
                </c:pt>
                <c:pt idx="362">
                  <c:v>39445</c:v>
                </c:pt>
                <c:pt idx="363">
                  <c:v>39446</c:v>
                </c:pt>
                <c:pt idx="364">
                  <c:v>39447</c:v>
                </c:pt>
              </c:numCache>
            </c:numRef>
          </c:cat>
          <c:val>
            <c:numRef>
              <c:f>'data &amp; graphs'!$E$1466:$E$1830</c:f>
              <c:numCache>
                <c:formatCode>General</c:formatCode>
                <c:ptCount val="365"/>
                <c:pt idx="0">
                  <c:v>151.85800762000017</c:v>
                </c:pt>
                <c:pt idx="1">
                  <c:v>144.42432577</c:v>
                </c:pt>
                <c:pt idx="2">
                  <c:v>137.34299143000001</c:v>
                </c:pt>
                <c:pt idx="3">
                  <c:v>135.46557331</c:v>
                </c:pt>
                <c:pt idx="4">
                  <c:v>127.99924473999999</c:v>
                </c:pt>
                <c:pt idx="5">
                  <c:v>123.68222040000002</c:v>
                </c:pt>
                <c:pt idx="6">
                  <c:v>122.57682490000002</c:v>
                </c:pt>
                <c:pt idx="7">
                  <c:v>126.70986659</c:v>
                </c:pt>
                <c:pt idx="8">
                  <c:v>132.5399223</c:v>
                </c:pt>
                <c:pt idx="9">
                  <c:v>142.67457709999982</c:v>
                </c:pt>
                <c:pt idx="10">
                  <c:v>140.79486969999982</c:v>
                </c:pt>
                <c:pt idx="11">
                  <c:v>141.12983419999998</c:v>
                </c:pt>
                <c:pt idx="12">
                  <c:v>142.68589569999995</c:v>
                </c:pt>
                <c:pt idx="13">
                  <c:v>145.0267758</c:v>
                </c:pt>
                <c:pt idx="14">
                  <c:v>150.21996669999979</c:v>
                </c:pt>
                <c:pt idx="15">
                  <c:v>166.21115517999982</c:v>
                </c:pt>
                <c:pt idx="16">
                  <c:v>203.27344778</c:v>
                </c:pt>
                <c:pt idx="17">
                  <c:v>213.0587281100002</c:v>
                </c:pt>
                <c:pt idx="18">
                  <c:v>220.78970310999998</c:v>
                </c:pt>
                <c:pt idx="19">
                  <c:v>223.17791435000001</c:v>
                </c:pt>
                <c:pt idx="20">
                  <c:v>223.45375064999999</c:v>
                </c:pt>
                <c:pt idx="21">
                  <c:v>222.10377861999996</c:v>
                </c:pt>
                <c:pt idx="22">
                  <c:v>229.47443839000007</c:v>
                </c:pt>
                <c:pt idx="23">
                  <c:v>231.32880979000001</c:v>
                </c:pt>
                <c:pt idx="24">
                  <c:v>234.32926506000001</c:v>
                </c:pt>
                <c:pt idx="25">
                  <c:v>235.55044879000019</c:v>
                </c:pt>
                <c:pt idx="26">
                  <c:v>246.28996882000001</c:v>
                </c:pt>
                <c:pt idx="27">
                  <c:v>251.71664371999995</c:v>
                </c:pt>
                <c:pt idx="28">
                  <c:v>255.20566708999999</c:v>
                </c:pt>
                <c:pt idx="29">
                  <c:v>250.52248509</c:v>
                </c:pt>
                <c:pt idx="30">
                  <c:v>248.92760142</c:v>
                </c:pt>
                <c:pt idx="31">
                  <c:v>249.98377561999999</c:v>
                </c:pt>
                <c:pt idx="32">
                  <c:v>250.15363106999999</c:v>
                </c:pt>
                <c:pt idx="33">
                  <c:v>256.43073426999933</c:v>
                </c:pt>
                <c:pt idx="34">
                  <c:v>259.08859217000003</c:v>
                </c:pt>
                <c:pt idx="35">
                  <c:v>259.64749396000002</c:v>
                </c:pt>
                <c:pt idx="36">
                  <c:v>257.53266886</c:v>
                </c:pt>
                <c:pt idx="37">
                  <c:v>254.19076949999999</c:v>
                </c:pt>
                <c:pt idx="38">
                  <c:v>252.38957866999999</c:v>
                </c:pt>
                <c:pt idx="39">
                  <c:v>256.73432768999999</c:v>
                </c:pt>
                <c:pt idx="40">
                  <c:v>259.86480494</c:v>
                </c:pt>
                <c:pt idx="41">
                  <c:v>260.12967343999998</c:v>
                </c:pt>
                <c:pt idx="42">
                  <c:v>256.32605273999962</c:v>
                </c:pt>
                <c:pt idx="43">
                  <c:v>248.09839923000001</c:v>
                </c:pt>
                <c:pt idx="44">
                  <c:v>232.52015473999998</c:v>
                </c:pt>
                <c:pt idx="45">
                  <c:v>196.09604354000001</c:v>
                </c:pt>
                <c:pt idx="46">
                  <c:v>184.76265634000001</c:v>
                </c:pt>
                <c:pt idx="47">
                  <c:v>177.37410543999999</c:v>
                </c:pt>
                <c:pt idx="48">
                  <c:v>173.84094585000017</c:v>
                </c:pt>
                <c:pt idx="49">
                  <c:v>170.64889915000001</c:v>
                </c:pt>
                <c:pt idx="50">
                  <c:v>168.06242665000033</c:v>
                </c:pt>
                <c:pt idx="51">
                  <c:v>159.99628845000024</c:v>
                </c:pt>
                <c:pt idx="52">
                  <c:v>159.22005074999998</c:v>
                </c:pt>
                <c:pt idx="53">
                  <c:v>153.1572474200002</c:v>
                </c:pt>
                <c:pt idx="54">
                  <c:v>160.99791990000017</c:v>
                </c:pt>
                <c:pt idx="55">
                  <c:v>153.36729640000024</c:v>
                </c:pt>
                <c:pt idx="56">
                  <c:v>160.03059196000001</c:v>
                </c:pt>
                <c:pt idx="57">
                  <c:v>163.08434786000024</c:v>
                </c:pt>
                <c:pt idx="58">
                  <c:v>172.36531399</c:v>
                </c:pt>
                <c:pt idx="59">
                  <c:v>185.81891629</c:v>
                </c:pt>
                <c:pt idx="60">
                  <c:v>195.75640019000002</c:v>
                </c:pt>
                <c:pt idx="61">
                  <c:v>196.98185899000001</c:v>
                </c:pt>
                <c:pt idx="62">
                  <c:v>192.20496310999982</c:v>
                </c:pt>
                <c:pt idx="63">
                  <c:v>189.22322704000001</c:v>
                </c:pt>
                <c:pt idx="64">
                  <c:v>187.59375096999995</c:v>
                </c:pt>
                <c:pt idx="65">
                  <c:v>187.33718155000017</c:v>
                </c:pt>
                <c:pt idx="66">
                  <c:v>188.60381984</c:v>
                </c:pt>
                <c:pt idx="67">
                  <c:v>185.33760494000001</c:v>
                </c:pt>
                <c:pt idx="68">
                  <c:v>183.53483657000001</c:v>
                </c:pt>
                <c:pt idx="69">
                  <c:v>181.26873197</c:v>
                </c:pt>
                <c:pt idx="70">
                  <c:v>177.60073422999992</c:v>
                </c:pt>
                <c:pt idx="71">
                  <c:v>177.04460042999995</c:v>
                </c:pt>
                <c:pt idx="72">
                  <c:v>176.13587862999998</c:v>
                </c:pt>
                <c:pt idx="73">
                  <c:v>177.79657682000001</c:v>
                </c:pt>
                <c:pt idx="74">
                  <c:v>187.65263856000001</c:v>
                </c:pt>
                <c:pt idx="75">
                  <c:v>186.57966193999982</c:v>
                </c:pt>
                <c:pt idx="76">
                  <c:v>186.96294294000023</c:v>
                </c:pt>
                <c:pt idx="77">
                  <c:v>188.95320464</c:v>
                </c:pt>
                <c:pt idx="78">
                  <c:v>194.13297359000001</c:v>
                </c:pt>
                <c:pt idx="79">
                  <c:v>198.56519999</c:v>
                </c:pt>
                <c:pt idx="80">
                  <c:v>214.64747173999999</c:v>
                </c:pt>
                <c:pt idx="81">
                  <c:v>224.99713584000017</c:v>
                </c:pt>
                <c:pt idx="82">
                  <c:v>233.47007644000001</c:v>
                </c:pt>
                <c:pt idx="83">
                  <c:v>231.75982256999998</c:v>
                </c:pt>
                <c:pt idx="84">
                  <c:v>231.4174889800002</c:v>
                </c:pt>
                <c:pt idx="85">
                  <c:v>224.53053205000001</c:v>
                </c:pt>
                <c:pt idx="86">
                  <c:v>219.32656750000001</c:v>
                </c:pt>
                <c:pt idx="87">
                  <c:v>218.1993588</c:v>
                </c:pt>
                <c:pt idx="88">
                  <c:v>211.92647121000007</c:v>
                </c:pt>
                <c:pt idx="89">
                  <c:v>205.29937765</c:v>
                </c:pt>
                <c:pt idx="90">
                  <c:v>203.85745245000024</c:v>
                </c:pt>
                <c:pt idx="91">
                  <c:v>209.44322602</c:v>
                </c:pt>
                <c:pt idx="92">
                  <c:v>210.58764449</c:v>
                </c:pt>
                <c:pt idx="93">
                  <c:v>212.47531804000016</c:v>
                </c:pt>
                <c:pt idx="94">
                  <c:v>219.32522476</c:v>
                </c:pt>
                <c:pt idx="95">
                  <c:v>229.20210589999999</c:v>
                </c:pt>
                <c:pt idx="96">
                  <c:v>233.53315505999996</c:v>
                </c:pt>
                <c:pt idx="97">
                  <c:v>239.38519679000001</c:v>
                </c:pt>
                <c:pt idx="98">
                  <c:v>244.32307488000001</c:v>
                </c:pt>
                <c:pt idx="99">
                  <c:v>252.3601196500002</c:v>
                </c:pt>
                <c:pt idx="100">
                  <c:v>259.33042275000003</c:v>
                </c:pt>
                <c:pt idx="101">
                  <c:v>274.90312670999936</c:v>
                </c:pt>
                <c:pt idx="102">
                  <c:v>283.69364201000002</c:v>
                </c:pt>
                <c:pt idx="103">
                  <c:v>286.96522550999993</c:v>
                </c:pt>
                <c:pt idx="104">
                  <c:v>300.86150056999969</c:v>
                </c:pt>
                <c:pt idx="105">
                  <c:v>317.75814252999999</c:v>
                </c:pt>
                <c:pt idx="106">
                  <c:v>331.09262476999999</c:v>
                </c:pt>
                <c:pt idx="107">
                  <c:v>337.06835812999969</c:v>
                </c:pt>
                <c:pt idx="108">
                  <c:v>346.07704243000001</c:v>
                </c:pt>
                <c:pt idx="109">
                  <c:v>343.17297526999999</c:v>
                </c:pt>
                <c:pt idx="110">
                  <c:v>345.23021676999946</c:v>
                </c:pt>
                <c:pt idx="111">
                  <c:v>345.25506837</c:v>
                </c:pt>
                <c:pt idx="112">
                  <c:v>341.49160799999953</c:v>
                </c:pt>
                <c:pt idx="113">
                  <c:v>358.18266311000048</c:v>
                </c:pt>
                <c:pt idx="114">
                  <c:v>368.98508235000003</c:v>
                </c:pt>
                <c:pt idx="115">
                  <c:v>378.94179824999935</c:v>
                </c:pt>
                <c:pt idx="116">
                  <c:v>383.14872960000002</c:v>
                </c:pt>
                <c:pt idx="117">
                  <c:v>384.38706174999999</c:v>
                </c:pt>
                <c:pt idx="118">
                  <c:v>388.69087704999993</c:v>
                </c:pt>
                <c:pt idx="119">
                  <c:v>391.22563049999968</c:v>
                </c:pt>
                <c:pt idx="120">
                  <c:v>397.02942015000002</c:v>
                </c:pt>
                <c:pt idx="121">
                  <c:v>408.9013156299996</c:v>
                </c:pt>
                <c:pt idx="122">
                  <c:v>414.69797621999999</c:v>
                </c:pt>
                <c:pt idx="123">
                  <c:v>415.59030896999934</c:v>
                </c:pt>
                <c:pt idx="124">
                  <c:v>412.70203787999969</c:v>
                </c:pt>
                <c:pt idx="125">
                  <c:v>427.84524263000054</c:v>
                </c:pt>
                <c:pt idx="126">
                  <c:v>444.98967181</c:v>
                </c:pt>
                <c:pt idx="127">
                  <c:v>466.19717018</c:v>
                </c:pt>
                <c:pt idx="128">
                  <c:v>472.68827197999968</c:v>
                </c:pt>
                <c:pt idx="129">
                  <c:v>477.86879557999993</c:v>
                </c:pt>
                <c:pt idx="130">
                  <c:v>469.91644974999946</c:v>
                </c:pt>
                <c:pt idx="131">
                  <c:v>464.84131131999999</c:v>
                </c:pt>
                <c:pt idx="132">
                  <c:v>456.14545242000008</c:v>
                </c:pt>
                <c:pt idx="133">
                  <c:v>449.17817166999993</c:v>
                </c:pt>
                <c:pt idx="134">
                  <c:v>439.77683815999961</c:v>
                </c:pt>
                <c:pt idx="135">
                  <c:v>431.07239458999999</c:v>
                </c:pt>
                <c:pt idx="136">
                  <c:v>429.30448921000033</c:v>
                </c:pt>
                <c:pt idx="137">
                  <c:v>428.08394362000001</c:v>
                </c:pt>
                <c:pt idx="138">
                  <c:v>430.72658109999969</c:v>
                </c:pt>
                <c:pt idx="139">
                  <c:v>431.42385460999969</c:v>
                </c:pt>
                <c:pt idx="140">
                  <c:v>439.89203087999999</c:v>
                </c:pt>
                <c:pt idx="141">
                  <c:v>448.75614722999961</c:v>
                </c:pt>
                <c:pt idx="142">
                  <c:v>440.98205962999964</c:v>
                </c:pt>
                <c:pt idx="143">
                  <c:v>436.89770211000001</c:v>
                </c:pt>
                <c:pt idx="144">
                  <c:v>437.61011634999954</c:v>
                </c:pt>
                <c:pt idx="145">
                  <c:v>439.23863821999947</c:v>
                </c:pt>
                <c:pt idx="146">
                  <c:v>457.66236780999998</c:v>
                </c:pt>
                <c:pt idx="147">
                  <c:v>471.51900594999961</c:v>
                </c:pt>
                <c:pt idx="148">
                  <c:v>491.90695445999921</c:v>
                </c:pt>
                <c:pt idx="149">
                  <c:v>507.41132257999953</c:v>
                </c:pt>
                <c:pt idx="150">
                  <c:v>514.27756598000008</c:v>
                </c:pt>
                <c:pt idx="151">
                  <c:v>529.78535384000054</c:v>
                </c:pt>
                <c:pt idx="152">
                  <c:v>538.38998058000004</c:v>
                </c:pt>
                <c:pt idx="153">
                  <c:v>546.56106886999919</c:v>
                </c:pt>
                <c:pt idx="154">
                  <c:v>547.26931960000002</c:v>
                </c:pt>
                <c:pt idx="155">
                  <c:v>547.88713021000001</c:v>
                </c:pt>
                <c:pt idx="156">
                  <c:v>546.72809758000005</c:v>
                </c:pt>
                <c:pt idx="157">
                  <c:v>621.85194338999906</c:v>
                </c:pt>
                <c:pt idx="158">
                  <c:v>714.83335201</c:v>
                </c:pt>
                <c:pt idx="159">
                  <c:v>845.95071221000001</c:v>
                </c:pt>
                <c:pt idx="160">
                  <c:v>931.46526105999919</c:v>
                </c:pt>
                <c:pt idx="161">
                  <c:v>1056.3318750000001</c:v>
                </c:pt>
                <c:pt idx="162">
                  <c:v>1155.6613679</c:v>
                </c:pt>
                <c:pt idx="163">
                  <c:v>1225.5822501</c:v>
                </c:pt>
                <c:pt idx="164">
                  <c:v>1296.0167265</c:v>
                </c:pt>
                <c:pt idx="165">
                  <c:v>1451.3396806000001</c:v>
                </c:pt>
                <c:pt idx="166">
                  <c:v>1593.5184859999999</c:v>
                </c:pt>
                <c:pt idx="167">
                  <c:v>1687.2400161</c:v>
                </c:pt>
                <c:pt idx="168">
                  <c:v>1749.3174658999999</c:v>
                </c:pt>
                <c:pt idx="169">
                  <c:v>1778.6197795</c:v>
                </c:pt>
                <c:pt idx="170">
                  <c:v>1852.8077876000011</c:v>
                </c:pt>
                <c:pt idx="171">
                  <c:v>1929.3314594000001</c:v>
                </c:pt>
                <c:pt idx="172">
                  <c:v>2016.1839880999985</c:v>
                </c:pt>
                <c:pt idx="173">
                  <c:v>2162.2459493999972</c:v>
                </c:pt>
                <c:pt idx="174">
                  <c:v>2361.6532349000022</c:v>
                </c:pt>
                <c:pt idx="175">
                  <c:v>2443.859163800003</c:v>
                </c:pt>
                <c:pt idx="176">
                  <c:v>2565.3948866000001</c:v>
                </c:pt>
                <c:pt idx="177">
                  <c:v>2622.3810195000028</c:v>
                </c:pt>
                <c:pt idx="178">
                  <c:v>2707.580101</c:v>
                </c:pt>
                <c:pt idx="179">
                  <c:v>2882.4076734999999</c:v>
                </c:pt>
                <c:pt idx="180">
                  <c:v>3014.0539033000027</c:v>
                </c:pt>
                <c:pt idx="181">
                  <c:v>3146.1532388000028</c:v>
                </c:pt>
                <c:pt idx="182">
                  <c:v>3389.4097167000027</c:v>
                </c:pt>
                <c:pt idx="183">
                  <c:v>3583.5351889000012</c:v>
                </c:pt>
                <c:pt idx="184">
                  <c:v>3700.8147858000002</c:v>
                </c:pt>
                <c:pt idx="185">
                  <c:v>3909.6058615999987</c:v>
                </c:pt>
                <c:pt idx="186">
                  <c:v>4000.7368036999997</c:v>
                </c:pt>
                <c:pt idx="187">
                  <c:v>4078.2843468999999</c:v>
                </c:pt>
                <c:pt idx="188">
                  <c:v>4208.6890957000005</c:v>
                </c:pt>
                <c:pt idx="189">
                  <c:v>4311.1412883000003</c:v>
                </c:pt>
                <c:pt idx="190">
                  <c:v>4332.5549226000003</c:v>
                </c:pt>
                <c:pt idx="191">
                  <c:v>4367.4190980999992</c:v>
                </c:pt>
                <c:pt idx="192">
                  <c:v>4406.1995110000034</c:v>
                </c:pt>
                <c:pt idx="193">
                  <c:v>4500.0273646000014</c:v>
                </c:pt>
                <c:pt idx="194">
                  <c:v>4612.3486702</c:v>
                </c:pt>
                <c:pt idx="195">
                  <c:v>4839.4555651000001</c:v>
                </c:pt>
                <c:pt idx="196">
                  <c:v>4980.8043137000004</c:v>
                </c:pt>
                <c:pt idx="197">
                  <c:v>5134.2142800000001</c:v>
                </c:pt>
                <c:pt idx="198">
                  <c:v>5401.7599985000024</c:v>
                </c:pt>
                <c:pt idx="199">
                  <c:v>5524.3152868000034</c:v>
                </c:pt>
                <c:pt idx="200">
                  <c:v>5667.7141730000003</c:v>
                </c:pt>
                <c:pt idx="201">
                  <c:v>5880.29403</c:v>
                </c:pt>
                <c:pt idx="202">
                  <c:v>6034.2510947000001</c:v>
                </c:pt>
                <c:pt idx="203">
                  <c:v>6000.2795420999992</c:v>
                </c:pt>
                <c:pt idx="204">
                  <c:v>6073.5555131000001</c:v>
                </c:pt>
                <c:pt idx="205">
                  <c:v>6116.6424319000034</c:v>
                </c:pt>
                <c:pt idx="206">
                  <c:v>6274.7290411000004</c:v>
                </c:pt>
                <c:pt idx="207">
                  <c:v>6501.2325303000007</c:v>
                </c:pt>
                <c:pt idx="208">
                  <c:v>6612.7919305000014</c:v>
                </c:pt>
                <c:pt idx="209">
                  <c:v>6904.8655951000055</c:v>
                </c:pt>
                <c:pt idx="210">
                  <c:v>7215.3463372000006</c:v>
                </c:pt>
                <c:pt idx="211">
                  <c:v>7553.4168468000007</c:v>
                </c:pt>
                <c:pt idx="212">
                  <c:v>8233.4256300999878</c:v>
                </c:pt>
                <c:pt idx="213">
                  <c:v>8544.9155368999891</c:v>
                </c:pt>
                <c:pt idx="214">
                  <c:v>8641.2390904000004</c:v>
                </c:pt>
                <c:pt idx="215">
                  <c:v>8754.9244094000005</c:v>
                </c:pt>
                <c:pt idx="216">
                  <c:v>8868.55310929999</c:v>
                </c:pt>
                <c:pt idx="217">
                  <c:v>8964.3923288999995</c:v>
                </c:pt>
                <c:pt idx="218">
                  <c:v>9031.1766949999856</c:v>
                </c:pt>
                <c:pt idx="219">
                  <c:v>9086.6118353999991</c:v>
                </c:pt>
                <c:pt idx="220">
                  <c:v>9079.8202951000003</c:v>
                </c:pt>
                <c:pt idx="221">
                  <c:v>9142.1075168999996</c:v>
                </c:pt>
                <c:pt idx="222">
                  <c:v>9199.860598599993</c:v>
                </c:pt>
                <c:pt idx="223">
                  <c:v>9182.579374599989</c:v>
                </c:pt>
                <c:pt idx="224">
                  <c:v>9074.0007179000004</c:v>
                </c:pt>
                <c:pt idx="225">
                  <c:v>9162.2065277000002</c:v>
                </c:pt>
                <c:pt idx="226">
                  <c:v>9278.7083681000113</c:v>
                </c:pt>
                <c:pt idx="227">
                  <c:v>9391.2926635000003</c:v>
                </c:pt>
                <c:pt idx="228">
                  <c:v>9337.708313099989</c:v>
                </c:pt>
                <c:pt idx="229">
                  <c:v>9301.1090616000001</c:v>
                </c:pt>
                <c:pt idx="230">
                  <c:v>9274.539562500011</c:v>
                </c:pt>
                <c:pt idx="231">
                  <c:v>9488.075239599988</c:v>
                </c:pt>
                <c:pt idx="232">
                  <c:v>9636.9234173000114</c:v>
                </c:pt>
                <c:pt idx="233">
                  <c:v>9703.3702881000008</c:v>
                </c:pt>
                <c:pt idx="234">
                  <c:v>9863.1010267999991</c:v>
                </c:pt>
                <c:pt idx="235">
                  <c:v>9857.7953489000029</c:v>
                </c:pt>
                <c:pt idx="236">
                  <c:v>9847.1393762000007</c:v>
                </c:pt>
                <c:pt idx="237">
                  <c:v>9694.6596989999889</c:v>
                </c:pt>
                <c:pt idx="238">
                  <c:v>9403.109609399995</c:v>
                </c:pt>
                <c:pt idx="239">
                  <c:v>9167.2815241000008</c:v>
                </c:pt>
                <c:pt idx="240">
                  <c:v>8867.3352134999877</c:v>
                </c:pt>
                <c:pt idx="241">
                  <c:v>8193.198303599991</c:v>
                </c:pt>
                <c:pt idx="242">
                  <c:v>7836.7307612999994</c:v>
                </c:pt>
                <c:pt idx="243">
                  <c:v>7599.1445380000014</c:v>
                </c:pt>
                <c:pt idx="244">
                  <c:v>7412.4833938999991</c:v>
                </c:pt>
                <c:pt idx="245">
                  <c:v>7197.2427498000006</c:v>
                </c:pt>
                <c:pt idx="246">
                  <c:v>6940.4662435000055</c:v>
                </c:pt>
                <c:pt idx="247">
                  <c:v>6724.5998920999991</c:v>
                </c:pt>
                <c:pt idx="248">
                  <c:v>6566.2546154000001</c:v>
                </c:pt>
                <c:pt idx="249">
                  <c:v>6483.3052235000068</c:v>
                </c:pt>
                <c:pt idx="250">
                  <c:v>6378.2951828999994</c:v>
                </c:pt>
                <c:pt idx="251">
                  <c:v>6275.6982678000004</c:v>
                </c:pt>
                <c:pt idx="252">
                  <c:v>6130.4568120999993</c:v>
                </c:pt>
                <c:pt idx="253">
                  <c:v>5943.3598672000007</c:v>
                </c:pt>
                <c:pt idx="254">
                  <c:v>5719.0678260000004</c:v>
                </c:pt>
                <c:pt idx="255">
                  <c:v>5517.3368377000006</c:v>
                </c:pt>
                <c:pt idx="256">
                  <c:v>5238.1322786000055</c:v>
                </c:pt>
                <c:pt idx="257">
                  <c:v>5190.9393925000004</c:v>
                </c:pt>
                <c:pt idx="258">
                  <c:v>5091.1648105000004</c:v>
                </c:pt>
                <c:pt idx="259">
                  <c:v>4893.8450084000024</c:v>
                </c:pt>
                <c:pt idx="260">
                  <c:v>4418.3985466000004</c:v>
                </c:pt>
                <c:pt idx="261">
                  <c:v>4131.3328176999994</c:v>
                </c:pt>
                <c:pt idx="262">
                  <c:v>3922.0831593000012</c:v>
                </c:pt>
                <c:pt idx="263">
                  <c:v>3620.9699376000012</c:v>
                </c:pt>
                <c:pt idx="264">
                  <c:v>3432.1611204999999</c:v>
                </c:pt>
                <c:pt idx="265">
                  <c:v>3143.6239864999998</c:v>
                </c:pt>
                <c:pt idx="266">
                  <c:v>3047.1690527000001</c:v>
                </c:pt>
                <c:pt idx="267">
                  <c:v>2927.0098892999972</c:v>
                </c:pt>
                <c:pt idx="268">
                  <c:v>2744.0492266000001</c:v>
                </c:pt>
                <c:pt idx="269">
                  <c:v>2764.142648199997</c:v>
                </c:pt>
                <c:pt idx="270">
                  <c:v>2605.3362237000001</c:v>
                </c:pt>
                <c:pt idx="271">
                  <c:v>2594.6994755000001</c:v>
                </c:pt>
                <c:pt idx="272">
                  <c:v>2618.5368137</c:v>
                </c:pt>
                <c:pt idx="273">
                  <c:v>2577.0880680999967</c:v>
                </c:pt>
                <c:pt idx="274">
                  <c:v>2586.8205985000022</c:v>
                </c:pt>
                <c:pt idx="275">
                  <c:v>2549.3033087000022</c:v>
                </c:pt>
                <c:pt idx="276">
                  <c:v>2536.4441258000002</c:v>
                </c:pt>
                <c:pt idx="277">
                  <c:v>2554.6245425000002</c:v>
                </c:pt>
                <c:pt idx="278">
                  <c:v>2566.3469669000001</c:v>
                </c:pt>
                <c:pt idx="279">
                  <c:v>2622.6593493999999</c:v>
                </c:pt>
                <c:pt idx="280">
                  <c:v>2599.2205027999998</c:v>
                </c:pt>
                <c:pt idx="281">
                  <c:v>2631.8625013999999</c:v>
                </c:pt>
                <c:pt idx="282">
                  <c:v>2647.5302069000022</c:v>
                </c:pt>
                <c:pt idx="283">
                  <c:v>2659.8681126000029</c:v>
                </c:pt>
                <c:pt idx="284">
                  <c:v>2721.6223902000002</c:v>
                </c:pt>
                <c:pt idx="285">
                  <c:v>2742.8942677</c:v>
                </c:pt>
                <c:pt idx="286">
                  <c:v>2744.9056752000001</c:v>
                </c:pt>
                <c:pt idx="287">
                  <c:v>2731.0804548999999</c:v>
                </c:pt>
                <c:pt idx="288">
                  <c:v>2788.1467628</c:v>
                </c:pt>
                <c:pt idx="289">
                  <c:v>2834.2748600999967</c:v>
                </c:pt>
                <c:pt idx="290">
                  <c:v>2864.5530806000002</c:v>
                </c:pt>
                <c:pt idx="291">
                  <c:v>2867.453222200003</c:v>
                </c:pt>
                <c:pt idx="292">
                  <c:v>2896.9679709000002</c:v>
                </c:pt>
                <c:pt idx="293">
                  <c:v>2899.6300621999999</c:v>
                </c:pt>
                <c:pt idx="294">
                  <c:v>2938.1691429000002</c:v>
                </c:pt>
                <c:pt idx="295">
                  <c:v>2942.3713931000034</c:v>
                </c:pt>
                <c:pt idx="296">
                  <c:v>2964.0510463000028</c:v>
                </c:pt>
                <c:pt idx="297">
                  <c:v>3000.3009779000022</c:v>
                </c:pt>
                <c:pt idx="298">
                  <c:v>2774.1273849999998</c:v>
                </c:pt>
                <c:pt idx="299">
                  <c:v>2834.8326941</c:v>
                </c:pt>
                <c:pt idx="300">
                  <c:v>2863.8669313</c:v>
                </c:pt>
                <c:pt idx="301">
                  <c:v>2817.4714636000012</c:v>
                </c:pt>
                <c:pt idx="302">
                  <c:v>2833.8216745000022</c:v>
                </c:pt>
                <c:pt idx="303">
                  <c:v>2936.6771030000027</c:v>
                </c:pt>
                <c:pt idx="304">
                  <c:v>2916.4124508000027</c:v>
                </c:pt>
                <c:pt idx="305">
                  <c:v>2957.171933500003</c:v>
                </c:pt>
                <c:pt idx="306">
                  <c:v>2963.7885782999997</c:v>
                </c:pt>
                <c:pt idx="307">
                  <c:v>2990.4456433999999</c:v>
                </c:pt>
                <c:pt idx="308">
                  <c:v>2967.943192800004</c:v>
                </c:pt>
                <c:pt idx="309">
                  <c:v>2925.7512120000029</c:v>
                </c:pt>
                <c:pt idx="310">
                  <c:v>2848.8270302000028</c:v>
                </c:pt>
                <c:pt idx="311">
                  <c:v>2785.9738127000028</c:v>
                </c:pt>
                <c:pt idx="312">
                  <c:v>2686.9345586000022</c:v>
                </c:pt>
                <c:pt idx="313">
                  <c:v>2496.7974803999987</c:v>
                </c:pt>
                <c:pt idx="314">
                  <c:v>2349.3052361000027</c:v>
                </c:pt>
                <c:pt idx="315">
                  <c:v>2287.5815984999999</c:v>
                </c:pt>
                <c:pt idx="316">
                  <c:v>2241.9554935000028</c:v>
                </c:pt>
                <c:pt idx="317">
                  <c:v>2196.1759431</c:v>
                </c:pt>
                <c:pt idx="318">
                  <c:v>2164.0785924000002</c:v>
                </c:pt>
                <c:pt idx="319">
                  <c:v>2129.0553752000028</c:v>
                </c:pt>
                <c:pt idx="320">
                  <c:v>2135.8481669000012</c:v>
                </c:pt>
                <c:pt idx="321">
                  <c:v>2093.8684745</c:v>
                </c:pt>
                <c:pt idx="322">
                  <c:v>2077.8335900000029</c:v>
                </c:pt>
                <c:pt idx="323">
                  <c:v>2029.9847812999999</c:v>
                </c:pt>
                <c:pt idx="324">
                  <c:v>2003.012843</c:v>
                </c:pt>
                <c:pt idx="325">
                  <c:v>1964.6229252999985</c:v>
                </c:pt>
                <c:pt idx="326">
                  <c:v>1908.0768758000011</c:v>
                </c:pt>
                <c:pt idx="327">
                  <c:v>1836.3188511000017</c:v>
                </c:pt>
                <c:pt idx="328">
                  <c:v>1734.6417495999985</c:v>
                </c:pt>
                <c:pt idx="329">
                  <c:v>1642.6120002999987</c:v>
                </c:pt>
                <c:pt idx="330">
                  <c:v>1587.118925</c:v>
                </c:pt>
                <c:pt idx="331">
                  <c:v>1523.2645301999999</c:v>
                </c:pt>
                <c:pt idx="332">
                  <c:v>1344.5539147999998</c:v>
                </c:pt>
                <c:pt idx="333">
                  <c:v>1307.7889555000011</c:v>
                </c:pt>
                <c:pt idx="334">
                  <c:v>1242.0799833999999</c:v>
                </c:pt>
                <c:pt idx="335">
                  <c:v>1186.0834142999975</c:v>
                </c:pt>
                <c:pt idx="336">
                  <c:v>1110.25623</c:v>
                </c:pt>
                <c:pt idx="337">
                  <c:v>1008.9970072</c:v>
                </c:pt>
                <c:pt idx="338">
                  <c:v>956.77111527000068</c:v>
                </c:pt>
                <c:pt idx="339">
                  <c:v>894.08962267000004</c:v>
                </c:pt>
                <c:pt idx="340">
                  <c:v>863.63220916999933</c:v>
                </c:pt>
                <c:pt idx="341">
                  <c:v>840.73755076999998</c:v>
                </c:pt>
                <c:pt idx="342">
                  <c:v>824.50277433000053</c:v>
                </c:pt>
                <c:pt idx="343">
                  <c:v>802.02095823000002</c:v>
                </c:pt>
                <c:pt idx="344">
                  <c:v>749.16809882999996</c:v>
                </c:pt>
                <c:pt idx="345">
                  <c:v>710.23723042999939</c:v>
                </c:pt>
                <c:pt idx="346">
                  <c:v>611.52218722999999</c:v>
                </c:pt>
                <c:pt idx="347">
                  <c:v>546.78752267999994</c:v>
                </c:pt>
                <c:pt idx="348">
                  <c:v>512.22981158000005</c:v>
                </c:pt>
                <c:pt idx="349">
                  <c:v>463.30258757000001</c:v>
                </c:pt>
                <c:pt idx="350">
                  <c:v>431.56635884999935</c:v>
                </c:pt>
                <c:pt idx="351">
                  <c:v>394.77263373999995</c:v>
                </c:pt>
                <c:pt idx="352">
                  <c:v>363.56075583999996</c:v>
                </c:pt>
                <c:pt idx="353">
                  <c:v>330.63666314</c:v>
                </c:pt>
                <c:pt idx="354">
                  <c:v>316.17203064</c:v>
                </c:pt>
                <c:pt idx="355">
                  <c:v>297.37865683999996</c:v>
                </c:pt>
                <c:pt idx="356">
                  <c:v>279.28443150999999</c:v>
                </c:pt>
                <c:pt idx="357">
                  <c:v>257.50255879999969</c:v>
                </c:pt>
                <c:pt idx="358">
                  <c:v>232.4919210500002</c:v>
                </c:pt>
                <c:pt idx="359">
                  <c:v>217.23670967999999</c:v>
                </c:pt>
                <c:pt idx="360">
                  <c:v>201.94234824000017</c:v>
                </c:pt>
                <c:pt idx="361">
                  <c:v>189.52713936000023</c:v>
                </c:pt>
                <c:pt idx="362">
                  <c:v>179.64110046000002</c:v>
                </c:pt>
                <c:pt idx="363">
                  <c:v>177.20895978999999</c:v>
                </c:pt>
                <c:pt idx="364">
                  <c:v>161.62764556000002</c:v>
                </c:pt>
              </c:numCache>
            </c:numRef>
          </c:val>
        </c:ser>
        <c:marker val="1"/>
        <c:axId val="68564096"/>
        <c:axId val="68565632"/>
      </c:lineChart>
      <c:dateAx>
        <c:axId val="68564096"/>
        <c:scaling>
          <c:orientation val="minMax"/>
        </c:scaling>
        <c:axPos val="b"/>
        <c:majorGridlines/>
        <c:minorGridlines/>
        <c:numFmt formatCode="m/d/yyyy" sourceLinked="1"/>
        <c:tickLblPos val="nextTo"/>
        <c:crossAx val="68565632"/>
        <c:crosses val="autoZero"/>
        <c:auto val="1"/>
        <c:lblOffset val="100"/>
        <c:majorUnit val="7"/>
        <c:majorTimeUnit val="days"/>
        <c:minorUnit val="7"/>
        <c:minorTimeUnit val="days"/>
      </c:dateAx>
      <c:valAx>
        <c:axId val="6856563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daily PM2.5</a:t>
                </a:r>
                <a:r>
                  <a:rPr lang="en-US" baseline="0"/>
                  <a:t> tons/day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6856409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523" cy="464662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292" y="0"/>
            <a:ext cx="3037523" cy="464662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7F8EF66A-2337-4B65-95CF-2CA35432F75C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153"/>
            <a:ext cx="3037523" cy="464662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292" y="8830153"/>
            <a:ext cx="3037523" cy="464662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B6A9699D-7305-4062-B1AE-FF8754666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>
              <a:defRPr sz="1200"/>
            </a:lvl1pPr>
          </a:lstStyle>
          <a:p>
            <a:fld id="{B1822A85-4AE8-4318-867A-A0A2B71AEF9B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8" rIns="93175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5" tIns="46588" rIns="93175" bIns="465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>
              <a:defRPr sz="1200"/>
            </a:lvl1pPr>
          </a:lstStyle>
          <a:p>
            <a:fld id="{3D84C5CE-1245-4224-BB2A-4F448A31F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553" indent="-228553"/>
            <a:endParaRPr lang="en-US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D4739-CE53-4C89-B573-785995D4425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D4739-CE53-4C89-B573-785995D4425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that investigating</a:t>
            </a:r>
            <a:r>
              <a:rPr lang="en-US" baseline="0" dirty="0" smtClean="0"/>
              <a:t> new surrogates for things like HDDV extended-idle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D4739-CE53-4C89-B573-785995D4425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D4739-CE53-4C89-B573-785995D4425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Minimize or drop 2007</a:t>
            </a:r>
            <a:r>
              <a:rPr lang="en-US" baseline="0" dirty="0" smtClean="0"/>
              <a:t> stuff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D4739-CE53-4C89-B573-785995D4425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50AA08-B9F1-464E-8E97-CC710F512C6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D4739-CE53-4C89-B573-785995D4425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4C5CE-1245-4224-BB2A-4F448A31FE7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4C5CE-1245-4224-BB2A-4F448A31FE7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WRAP Phase III includes</a:t>
            </a:r>
            <a:r>
              <a:rPr lang="en-US" baseline="0" dirty="0" smtClean="0"/>
              <a:t> no less than 17 significant processes accounted for and many are not drilling or extraction related.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D4739-CE53-4C89-B573-785995D4425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D4739-CE53-4C89-B573-785995D4425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 </a:t>
            </a:r>
            <a:r>
              <a:rPr lang="en-US" dirty="0" err="1" smtClean="0"/>
              <a:t>temporalization</a:t>
            </a:r>
            <a:r>
              <a:rPr lang="en-US" dirty="0" smtClean="0"/>
              <a:t> in general:  </a:t>
            </a:r>
            <a:r>
              <a:rPr lang="en-US" dirty="0" err="1" smtClean="0"/>
              <a:t>temporalization</a:t>
            </a:r>
            <a:r>
              <a:rPr lang="en-US" dirty="0" smtClean="0"/>
              <a:t> uses temporal profiles</a:t>
            </a:r>
            <a:r>
              <a:rPr lang="en-US" baseline="0" dirty="0" smtClean="0"/>
              <a:t> to allocate annual or monthly inventories to hourly emissions.</a:t>
            </a:r>
          </a:p>
          <a:p>
            <a:r>
              <a:rPr lang="en-US" dirty="0" smtClean="0"/>
              <a:t>simplest </a:t>
            </a:r>
            <a:r>
              <a:rPr lang="en-US" dirty="0" err="1" smtClean="0"/>
              <a:t>temporalization</a:t>
            </a:r>
            <a:r>
              <a:rPr lang="en-US" dirty="0" smtClean="0"/>
              <a:t> would be flat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D4739-CE53-4C89-B573-785995D4425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D4739-CE53-4C89-B573-785995D4425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D4739-CE53-4C89-B573-785995D4425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4C5CE-1245-4224-BB2A-4F448A31FE7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F9249C6-1700-4167-8622-BA0E3E849831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66606D-2C3A-4B26-80A0-099AAE6D27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29EB1B-5C98-47F6-B72F-E3897768A967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66606D-2C3A-4B26-80A0-099AAE6D2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F39A47-8009-4A41-B77C-C68969B4D962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66606D-2C3A-4B26-80A0-099AAE6D2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CFCD9B-0840-47AC-85D1-0FB3DCED4225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66606D-2C3A-4B26-80A0-099AAE6D2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F1B0C18-99E0-4E67-8129-B0EC71107BEA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66606D-2C3A-4B26-80A0-099AAE6D27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FE6884-C1C8-452C-9E47-E5CCA941558D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A66606D-2C3A-4B26-80A0-099AAE6D27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960593-2456-4C1D-A498-B61A982F48D1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A66606D-2C3A-4B26-80A0-099AAE6D2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FB9476-2BF6-49FF-A7CD-BCE54938F089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66606D-2C3A-4B26-80A0-099AAE6D27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ECDAE5-E198-4E5E-A737-5A0693DF6798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66606D-2C3A-4B26-80A0-099AAE6D2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139109E-1707-40E6-B29C-041DDD4D3916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66606D-2C3A-4B26-80A0-099AAE6D27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FC23771-1200-4B5F-BAA9-D603858A66C1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66606D-2C3A-4B26-80A0-099AAE6D27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F008AFC-C609-4648-A40D-252663E337B5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A66606D-2C3A-4B26-80A0-099AAE6D27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2007/2008 Emissions Modeling Platform Components </a:t>
            </a:r>
            <a:br>
              <a:rPr lang="en-US" dirty="0" smtClean="0"/>
            </a:br>
            <a:r>
              <a:rPr lang="en-US" dirty="0" smtClean="0"/>
              <a:t>and New Tools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Rich Mason, Alison </a:t>
            </a:r>
            <a:r>
              <a:rPr lang="en-US" sz="1600" dirty="0" err="1" smtClean="0"/>
              <a:t>Eyth</a:t>
            </a:r>
            <a:r>
              <a:rPr lang="en-US" sz="1600" dirty="0" smtClean="0"/>
              <a:t>, Alexis </a:t>
            </a:r>
            <a:r>
              <a:rPr lang="en-US" sz="1600" dirty="0" err="1" smtClean="0"/>
              <a:t>Zubrow</a:t>
            </a:r>
            <a:endParaRPr lang="en-US" sz="1600" dirty="0" smtClean="0"/>
          </a:p>
          <a:p>
            <a:r>
              <a:rPr lang="en-US" sz="1600" dirty="0" smtClean="0"/>
              <a:t>U.S. EPA OAQPS</a:t>
            </a:r>
          </a:p>
          <a:p>
            <a:r>
              <a:rPr lang="en-US" sz="1600" dirty="0" smtClean="0"/>
              <a:t>mason.rich@epa.gov</a:t>
            </a:r>
          </a:p>
          <a:p>
            <a:endParaRPr lang="en-US" sz="1600" dirty="0" smtClean="0"/>
          </a:p>
          <a:p>
            <a:r>
              <a:rPr lang="en-US" sz="1600" dirty="0" err="1" smtClean="0"/>
              <a:t>Zac</a:t>
            </a:r>
            <a:r>
              <a:rPr lang="en-US" sz="1600" dirty="0" smtClean="0"/>
              <a:t> Adelman</a:t>
            </a:r>
          </a:p>
          <a:p>
            <a:r>
              <a:rPr lang="en-US" sz="1600" dirty="0" smtClean="0"/>
              <a:t>Institute for the Environment, UNC-CH</a:t>
            </a:r>
          </a:p>
          <a:p>
            <a:endParaRPr lang="en-US" sz="1600" dirty="0" smtClean="0"/>
          </a:p>
          <a:p>
            <a:r>
              <a:rPr lang="en-US" sz="1600" dirty="0" smtClean="0"/>
              <a:t>11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 Annual CMAS </a:t>
            </a:r>
            <a:r>
              <a:rPr lang="en-US" sz="1600" dirty="0" smtClean="0"/>
              <a:t>Conference, </a:t>
            </a:r>
            <a:r>
              <a:rPr lang="en-US" sz="1600" dirty="0" smtClean="0"/>
              <a:t>Chapel Hill NC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October 16,</a:t>
            </a:r>
            <a:r>
              <a:rPr lang="en-US" sz="1600" dirty="0" smtClean="0"/>
              <a:t> </a:t>
            </a:r>
            <a:r>
              <a:rPr lang="en-US" sz="1600" dirty="0" smtClean="0"/>
              <a:t>2</a:t>
            </a:r>
            <a:r>
              <a:rPr lang="en-US" sz="1600" dirty="0" smtClean="0"/>
              <a:t>012</a:t>
            </a:r>
            <a:endParaRPr lang="en-US" sz="1600" dirty="0" smtClean="0"/>
          </a:p>
        </p:txBody>
      </p:sp>
      <p:pic>
        <p:nvPicPr>
          <p:cNvPr id="14" name="Picture 13" descr="epa_logo_horiz_smal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248400"/>
            <a:ext cx="2857500" cy="400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Methods:</a:t>
            </a:r>
            <a:br>
              <a:rPr lang="en-US" dirty="0" smtClean="0"/>
            </a:br>
            <a:r>
              <a:rPr lang="en-US" dirty="0" smtClean="0"/>
              <a:t>Residential Wood Combustion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286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Developed meteorology-based temporal allocation methods for RWC</a:t>
            </a:r>
          </a:p>
          <a:p>
            <a:r>
              <a:rPr lang="en-US" dirty="0" smtClean="0"/>
              <a:t>New SMOKE preprocessor (</a:t>
            </a:r>
            <a:r>
              <a:rPr lang="en-US" dirty="0" err="1" smtClean="0"/>
              <a:t>GenTPRO</a:t>
            </a:r>
            <a:r>
              <a:rPr lang="en-US" dirty="0" smtClean="0"/>
              <a:t>) creates daily temporal allocation factors</a:t>
            </a:r>
          </a:p>
          <a:p>
            <a:pPr lvl="1"/>
            <a:r>
              <a:rPr lang="en-US" dirty="0" smtClean="0"/>
              <a:t>generates a temporal cross-reference file</a:t>
            </a:r>
          </a:p>
          <a:p>
            <a:pPr lvl="1"/>
            <a:r>
              <a:rPr lang="en-US" dirty="0" smtClean="0"/>
              <a:t>uses regression equation relating ambient PM</a:t>
            </a:r>
            <a:r>
              <a:rPr lang="en-US" baseline="-25000" dirty="0" smtClean="0"/>
              <a:t>2.5</a:t>
            </a:r>
            <a:r>
              <a:rPr lang="en-US" dirty="0" smtClean="0"/>
              <a:t> and temperatures</a:t>
            </a:r>
          </a:p>
          <a:p>
            <a:pPr lvl="1"/>
            <a:r>
              <a:rPr lang="en-US" dirty="0" smtClean="0"/>
              <a:t>T </a:t>
            </a:r>
            <a:r>
              <a:rPr lang="en-US" dirty="0" smtClean="0">
                <a:sym typeface="Wingdings"/>
              </a:rPr>
              <a:t>threshold of 50 F: if ambient T &gt; 50, emissions = 0</a:t>
            </a:r>
          </a:p>
          <a:p>
            <a:pPr lvl="1"/>
            <a:r>
              <a:rPr lang="en-US" dirty="0" smtClean="0">
                <a:sym typeface="Wingdings"/>
              </a:rPr>
              <a:t>T threshold user-defined by FIPS –next version SMOKE.  We changed T threshold to 60 in southern states</a:t>
            </a:r>
            <a:endParaRPr lang="en-US" dirty="0" smtClean="0"/>
          </a:p>
          <a:p>
            <a:r>
              <a:rPr lang="en-US" dirty="0" smtClean="0"/>
              <a:t>SMOKE applies day-specific temporal profiles to create daily emissions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4059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685800" y="3657600"/>
          <a:ext cx="7467600" cy="3024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Methods: RWC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606D-2C3A-4B26-80A0-099AAE6D272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 descr="C:\2008 emissions\QA\2008_rwcmaps\rwc_pm25_daily_diff_200801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937" y="2514600"/>
            <a:ext cx="44370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2008 emissions\QA\2008_rwcmaps\rwc_pm25_daily_diff_200801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14600"/>
            <a:ext cx="44370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06242" y="6248400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Jan 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73442" y="6248400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Jan 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81571" y="1828800"/>
            <a:ext cx="5965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RWC 2008 NEIv2:  “old method” – “new method @50F”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DCO_minus_NEI_vs_NEI08_RWC_PM25_outdoor_hydr_heat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1371600"/>
            <a:ext cx="4626864" cy="3575304"/>
          </a:xfrm>
          <a:prstGeom prst="rect">
            <a:avLst/>
          </a:prstGeom>
        </p:spPr>
      </p:pic>
      <p:pic>
        <p:nvPicPr>
          <p:cNvPr id="4" name="Picture 3" descr="LADCO_RWC_PM25_outdoor_hydr_heat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10000"/>
            <a:ext cx="3944470" cy="3047999"/>
          </a:xfrm>
          <a:prstGeom prst="rect">
            <a:avLst/>
          </a:prstGeom>
        </p:spPr>
      </p:pic>
      <p:pic>
        <p:nvPicPr>
          <p:cNvPr id="5" name="Picture 4" descr="NEI_RWC_PM25_outdoor_hydr_heat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38200"/>
            <a:ext cx="3936582" cy="30419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4800" y="4953000"/>
            <a:ext cx="33073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</a:t>
            </a:r>
            <a:r>
              <a:rPr lang="en-US" baseline="-25000" dirty="0" smtClean="0"/>
              <a:t>2.5</a:t>
            </a:r>
            <a:r>
              <a:rPr lang="en-US" dirty="0" smtClean="0"/>
              <a:t> Outdoor Hydronic Heaters</a:t>
            </a:r>
          </a:p>
          <a:p>
            <a:r>
              <a:rPr lang="en-US" dirty="0" smtClean="0"/>
              <a:t>NEI (top left)</a:t>
            </a:r>
          </a:p>
          <a:p>
            <a:r>
              <a:rPr lang="en-US" dirty="0" smtClean="0"/>
              <a:t>RPO (bottom left)</a:t>
            </a:r>
          </a:p>
          <a:p>
            <a:r>
              <a:rPr lang="en-US" dirty="0" smtClean="0"/>
              <a:t>Difference RPO – NEI (above)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606D-2C3A-4B26-80A0-099AAE6D272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152400"/>
            <a:ext cx="8229600" cy="660864"/>
          </a:xfrm>
          <a:prstGeom prst="rect">
            <a:avLst/>
          </a:prstGeom>
        </p:spPr>
        <p:txBody>
          <a:bodyPr/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RPO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vs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NEI RWC Data Analysis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Temporal Allocation</a:t>
            </a:r>
            <a:br>
              <a:rPr lang="en-US" dirty="0" smtClean="0"/>
            </a:br>
            <a:r>
              <a:rPr lang="en-US" dirty="0" smtClean="0"/>
              <a:t>Improved RWC Diurnal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606D-2C3A-4B26-80A0-099AAE6D2726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685800" y="1752600"/>
          <a:ext cx="8001000" cy="439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New Methods:</a:t>
            </a:r>
            <a:br>
              <a:rPr lang="en-US" sz="4000" dirty="0" smtClean="0"/>
            </a:br>
            <a:r>
              <a:rPr lang="en-US" sz="4000" dirty="0" smtClean="0"/>
              <a:t>animal ag NH</a:t>
            </a:r>
            <a:r>
              <a:rPr lang="en-US" sz="4000" baseline="-25000" dirty="0" smtClean="0"/>
              <a:t>3</a:t>
            </a:r>
            <a:endParaRPr lang="en-US" sz="4000" baseline="-25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606D-2C3A-4B26-80A0-099AAE6D2726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228601" y="4267200"/>
          <a:ext cx="8915400" cy="2242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4600" y="3897868"/>
            <a:ext cx="4033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MN  animal </a:t>
            </a:r>
            <a:r>
              <a:rPr lang="en-US" dirty="0" err="1" smtClean="0"/>
              <a:t>ag</a:t>
            </a:r>
            <a:r>
              <a:rPr lang="en-US" dirty="0" smtClean="0"/>
              <a:t> NH</a:t>
            </a:r>
            <a:r>
              <a:rPr lang="en-US" baseline="-25000" dirty="0" smtClean="0"/>
              <a:t>3</a:t>
            </a:r>
            <a:r>
              <a:rPr lang="en-US" dirty="0" smtClean="0"/>
              <a:t> daily </a:t>
            </a:r>
            <a:r>
              <a:rPr lang="en-US" dirty="0" err="1" smtClean="0"/>
              <a:t>temporalization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0" y="1413808"/>
            <a:ext cx="754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34950">
              <a:buFont typeface="Arial" pitchFamily="34" charset="0"/>
              <a:buChar char="•"/>
            </a:pPr>
            <a:r>
              <a:rPr lang="en-US" sz="2400" dirty="0" err="1" smtClean="0"/>
              <a:t>ag</a:t>
            </a:r>
            <a:r>
              <a:rPr lang="en-US" sz="2400" dirty="0" smtClean="0"/>
              <a:t> NH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from animals (CAFO)</a:t>
            </a:r>
          </a:p>
          <a:p>
            <a:pPr marL="234950" indent="-234950">
              <a:buFont typeface="Arial" pitchFamily="34" charset="0"/>
              <a:buChar char="•"/>
            </a:pPr>
            <a:r>
              <a:rPr lang="en-US" sz="2400" dirty="0" err="1" smtClean="0"/>
              <a:t>GenTPRO</a:t>
            </a:r>
            <a:r>
              <a:rPr lang="en-US" sz="2400" dirty="0" smtClean="0"/>
              <a:t> uses Russell and Cass equation which relates emissions to temperatures and wind speed </a:t>
            </a:r>
          </a:p>
          <a:p>
            <a:pPr marL="234950" indent="-234950">
              <a:buFont typeface="Arial" pitchFamily="34" charset="0"/>
              <a:buChar char="•"/>
            </a:pPr>
            <a:r>
              <a:rPr lang="en-US" sz="2400" dirty="0" smtClean="0"/>
              <a:t>Create hour</a:t>
            </a:r>
            <a:r>
              <a:rPr lang="en-US" sz="2400" dirty="0" smtClean="0">
                <a:sym typeface="Wingdings"/>
              </a:rPr>
              <a:t>-of-month temporal profiles</a:t>
            </a:r>
          </a:p>
          <a:p>
            <a:pPr marL="692150" lvl="1" indent="-234950"/>
            <a:r>
              <a:rPr lang="en-US" sz="2400" dirty="0" smtClean="0">
                <a:sym typeface="Wingdings"/>
              </a:rPr>
              <a:t>-</a:t>
            </a:r>
            <a:r>
              <a:rPr lang="en-US" sz="2000" dirty="0" smtClean="0">
                <a:sym typeface="Wingdings"/>
              </a:rPr>
              <a:t> previous annual to monthly allocation is retained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New Methods:</a:t>
            </a:r>
            <a:br>
              <a:rPr lang="en-US" sz="4000" dirty="0" smtClean="0"/>
            </a:br>
            <a:r>
              <a:rPr lang="en-US" sz="4000" dirty="0" smtClean="0"/>
              <a:t>fires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SMARTFIRE 2.0</a:t>
            </a:r>
          </a:p>
          <a:p>
            <a:r>
              <a:rPr lang="en-US" dirty="0" smtClean="0"/>
              <a:t>Integrate satellite fire detects with ground-based databases</a:t>
            </a:r>
          </a:p>
          <a:p>
            <a:r>
              <a:rPr lang="en-US" dirty="0" smtClean="0"/>
              <a:t>Classifies fires as:</a:t>
            </a:r>
          </a:p>
          <a:p>
            <a:pPr lvl="1"/>
            <a:r>
              <a:rPr lang="en-US" dirty="0" smtClean="0"/>
              <a:t>wildfires</a:t>
            </a:r>
          </a:p>
          <a:p>
            <a:pPr lvl="1"/>
            <a:r>
              <a:rPr lang="en-US" dirty="0" smtClean="0"/>
              <a:t>prescribed</a:t>
            </a:r>
          </a:p>
          <a:p>
            <a:pPr lvl="1"/>
            <a:r>
              <a:rPr lang="en-US" dirty="0" err="1" smtClean="0"/>
              <a:t>wildland</a:t>
            </a:r>
            <a:r>
              <a:rPr lang="en-US" dirty="0" smtClean="0"/>
              <a:t> fire use (WFU)</a:t>
            </a:r>
          </a:p>
          <a:p>
            <a:pPr lvl="1"/>
            <a:r>
              <a:rPr lang="en-US" dirty="0" smtClean="0"/>
              <a:t>agriculture</a:t>
            </a:r>
            <a:endParaRPr lang="en-US" dirty="0" smtClean="0"/>
          </a:p>
          <a:p>
            <a:pPr lvl="1"/>
            <a:r>
              <a:rPr lang="en-US" dirty="0" smtClean="0"/>
              <a:t>unclassified</a:t>
            </a:r>
          </a:p>
          <a:p>
            <a:r>
              <a:rPr lang="en-US" dirty="0" smtClean="0"/>
              <a:t>v2.0 improvements:</a:t>
            </a:r>
          </a:p>
          <a:p>
            <a:pPr lvl="1"/>
            <a:r>
              <a:rPr lang="en-US" dirty="0" smtClean="0"/>
              <a:t>fire sizing algorithms</a:t>
            </a:r>
          </a:p>
          <a:p>
            <a:pPr lvl="1"/>
            <a:r>
              <a:rPr lang="en-US" dirty="0" smtClean="0"/>
              <a:t>Classified all “unclassified” fires</a:t>
            </a:r>
          </a:p>
          <a:p>
            <a:pPr lvl="1"/>
            <a:r>
              <a:rPr lang="en-US" dirty="0" smtClean="0"/>
              <a:t>Improving evaluation of cloud-cover interference</a:t>
            </a:r>
          </a:p>
          <a:p>
            <a:r>
              <a:rPr lang="en-US" dirty="0" smtClean="0"/>
              <a:t>2008 and 2009 inventories SMARTFIRE v2.0</a:t>
            </a:r>
          </a:p>
          <a:p>
            <a:pPr lvl="1"/>
            <a:r>
              <a:rPr lang="en-US" dirty="0" smtClean="0"/>
              <a:t>previous years SMARTFIRE v1.0</a:t>
            </a:r>
          </a:p>
          <a:p>
            <a:pPr lvl="1"/>
            <a:r>
              <a:rPr lang="en-US" dirty="0" smtClean="0"/>
              <a:t>NEW: developed 2007 (draft) </a:t>
            </a:r>
            <a:r>
              <a:rPr lang="en-US" dirty="0" smtClean="0"/>
              <a:t>and 2010 using v2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606D-2C3A-4B26-80A0-099AAE6D272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Methods:</a:t>
            </a:r>
            <a:br>
              <a:rPr lang="en-US" dirty="0" smtClean="0"/>
            </a:br>
            <a:r>
              <a:rPr lang="en-US" dirty="0" smtClean="0"/>
              <a:t>ag fires</a:t>
            </a:r>
            <a:endParaRPr lang="en-US" dirty="0"/>
          </a:p>
        </p:txBody>
      </p:sp>
      <p:pic>
        <p:nvPicPr>
          <p:cNvPr id="4" name="Content Placeholder 3" descr="2007eb_ag_fires_04_apr_pm25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842" t="21212" r="11717" b="9091"/>
          <a:stretch>
            <a:fillRect/>
          </a:stretch>
        </p:blipFill>
        <p:spPr>
          <a:xfrm>
            <a:off x="99391" y="3733800"/>
            <a:ext cx="4320209" cy="2901696"/>
          </a:xfrm>
        </p:spPr>
      </p:pic>
      <p:pic>
        <p:nvPicPr>
          <p:cNvPr id="5" name="Picture 4" descr="2007eb_ag_fires_07_jul_pm25.gif"/>
          <p:cNvPicPr>
            <a:picLocks noChangeAspect="1"/>
          </p:cNvPicPr>
          <p:nvPr/>
        </p:nvPicPr>
        <p:blipFill>
          <a:blip r:embed="rId4" cstate="print"/>
          <a:srcRect l="11111" t="24457" r="12500" b="4891"/>
          <a:stretch>
            <a:fillRect/>
          </a:stretch>
        </p:blipFill>
        <p:spPr>
          <a:xfrm>
            <a:off x="4572000" y="3733800"/>
            <a:ext cx="4445977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41508" y="335280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April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3352800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July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1554540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34950">
              <a:buFont typeface="Arial" pitchFamily="34" charset="0"/>
              <a:buChar char="•"/>
            </a:pPr>
            <a:r>
              <a:rPr lang="en-US" sz="2400" dirty="0" err="1" smtClean="0"/>
              <a:t>ag</a:t>
            </a:r>
            <a:r>
              <a:rPr lang="en-US" sz="2400" dirty="0" smtClean="0"/>
              <a:t> fires based on SMARTFIRE v1.0</a:t>
            </a:r>
          </a:p>
          <a:p>
            <a:pPr marL="234950" indent="-234950">
              <a:buFont typeface="Arial" pitchFamily="34" charset="0"/>
              <a:buChar char="•"/>
            </a:pPr>
            <a:r>
              <a:rPr lang="en-US" sz="2400" dirty="0" smtClean="0"/>
              <a:t>NEI team applied EF and crop harvesting patterns</a:t>
            </a:r>
          </a:p>
          <a:p>
            <a:pPr marL="234950" indent="-234950">
              <a:buFont typeface="Arial" pitchFamily="34" charset="0"/>
              <a:buChar char="•"/>
            </a:pPr>
            <a:r>
              <a:rPr lang="en-US" sz="2400" dirty="0" smtClean="0"/>
              <a:t>2008 daily emissions aggregated to monthly </a:t>
            </a:r>
            <a:r>
              <a:rPr lang="en-US" sz="2400" dirty="0" smtClean="0"/>
              <a:t>nonpoint inventory </a:t>
            </a:r>
            <a:r>
              <a:rPr lang="en-US" sz="2400" dirty="0" smtClean="0"/>
              <a:t>for 2007 to minimize year-specific met-dependence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0" y="3364468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</a:t>
            </a:r>
            <a:r>
              <a:rPr lang="en-US" baseline="-25000" dirty="0" smtClean="0"/>
              <a:t>2.5</a:t>
            </a:r>
            <a:endParaRPr lang="en-US" baseline="-25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606D-2C3A-4B26-80A0-099AAE6D272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Temporal Allocation</a:t>
            </a:r>
            <a:br>
              <a:rPr lang="en-US" sz="4000" dirty="0" smtClean="0"/>
            </a:br>
            <a:r>
              <a:rPr lang="en-US" sz="4000" dirty="0" smtClean="0"/>
              <a:t>Improved Ag Burning Diurnal Profile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606D-2C3A-4B26-80A0-099AAE6D272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New Methods:</a:t>
            </a:r>
            <a:br>
              <a:rPr lang="en-US" sz="4000" dirty="0" smtClean="0"/>
            </a:br>
            <a:r>
              <a:rPr lang="en-US" sz="4000" dirty="0" smtClean="0"/>
              <a:t>average fires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Fire Averaging Tool (FAT)</a:t>
            </a:r>
          </a:p>
          <a:p>
            <a:r>
              <a:rPr lang="en-US" dirty="0" smtClean="0"/>
              <a:t>Processes point daily fires to produce emissions at daily/county resolution</a:t>
            </a:r>
          </a:p>
          <a:p>
            <a:r>
              <a:rPr lang="en-US" dirty="0" smtClean="0"/>
              <a:t>Purpose is for regulatory runs for base and future year</a:t>
            </a:r>
          </a:p>
          <a:p>
            <a:r>
              <a:rPr lang="en-US" dirty="0" smtClean="0"/>
              <a:t>Leverages point daily fires</a:t>
            </a:r>
          </a:p>
          <a:p>
            <a:r>
              <a:rPr lang="en-US" dirty="0" smtClean="0"/>
              <a:t>User controls: </a:t>
            </a:r>
          </a:p>
          <a:p>
            <a:pPr lvl="1"/>
            <a:r>
              <a:rPr lang="en-US" dirty="0" smtClean="0"/>
              <a:t>range of years</a:t>
            </a:r>
          </a:p>
          <a:p>
            <a:pPr lvl="1"/>
            <a:r>
              <a:rPr lang="en-US" dirty="0" smtClean="0"/>
              <a:t>grouping of SCCs</a:t>
            </a:r>
          </a:p>
          <a:p>
            <a:pPr lvl="1"/>
            <a:r>
              <a:rPr lang="en-US" dirty="0" smtClean="0"/>
              <a:t>averaging period – FAT uses a rolling average (e.g., 1 week</a:t>
            </a:r>
            <a:r>
              <a:rPr lang="en-US" dirty="0" smtClean="0"/>
              <a:t>)</a:t>
            </a:r>
          </a:p>
          <a:p>
            <a:r>
              <a:rPr lang="en-US" dirty="0" smtClean="0"/>
              <a:t>We currently use 2008 (SF2) for Rx burning &amp; 2003-2009 for wildfires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606D-2C3A-4B26-80A0-099AAE6D272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Methods: </a:t>
            </a:r>
            <a:br>
              <a:rPr lang="en-US" dirty="0" smtClean="0"/>
            </a:br>
            <a:r>
              <a:rPr lang="en-US" dirty="0" smtClean="0"/>
              <a:t>Fire Averaging Tool (FAT)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606D-2C3A-4B26-80A0-099AAE6D2726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304800" y="1447800"/>
          <a:ext cx="8610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Emissions Modeling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“Platform” means the data and processing methods used to produce emissions inputs for AQ models</a:t>
            </a:r>
          </a:p>
          <a:p>
            <a:r>
              <a:rPr lang="en-US" dirty="0" smtClean="0"/>
              <a:t>EPA has worked to improve both data and methods for its version 5 (v5) emissions modeling platform</a:t>
            </a:r>
          </a:p>
          <a:p>
            <a:r>
              <a:rPr lang="en-US" dirty="0" smtClean="0"/>
              <a:t>The 2008 NEI v2 is the basis of the v5 platform</a:t>
            </a:r>
          </a:p>
          <a:p>
            <a:pPr lvl="1"/>
            <a:r>
              <a:rPr lang="en-US" dirty="0" smtClean="0"/>
              <a:t>Version 2 includes improved HAPs, lat-</a:t>
            </a:r>
            <a:r>
              <a:rPr lang="en-US" dirty="0" err="1" smtClean="0"/>
              <a:t>lon</a:t>
            </a:r>
            <a:r>
              <a:rPr lang="en-US" dirty="0" smtClean="0"/>
              <a:t> locations, control device information, and other updates such as RWC, </a:t>
            </a:r>
            <a:r>
              <a:rPr lang="en-US" dirty="0" err="1" smtClean="0"/>
              <a:t>railyards</a:t>
            </a:r>
            <a:r>
              <a:rPr lang="en-US" dirty="0" smtClean="0"/>
              <a:t>, MOVES, </a:t>
            </a:r>
            <a:r>
              <a:rPr lang="en-US" dirty="0" smtClean="0"/>
              <a:t>oil &amp; gas</a:t>
            </a:r>
            <a:endParaRPr lang="en-US" dirty="0" smtClean="0"/>
          </a:p>
          <a:p>
            <a:r>
              <a:rPr lang="en-US" dirty="0" smtClean="0"/>
              <a:t>Both 2007 and 2008 versions of the platform are needed </a:t>
            </a:r>
          </a:p>
          <a:p>
            <a:pPr lvl="1"/>
            <a:r>
              <a:rPr lang="en-US" dirty="0" smtClean="0"/>
              <a:t>The choice of year is based on the purpose of the study and the ambient air quality concentrations for the issue of interest</a:t>
            </a:r>
          </a:p>
          <a:p>
            <a:pPr lvl="1"/>
            <a:r>
              <a:rPr lang="en-US" dirty="0" smtClean="0"/>
              <a:t>2008 NEI stationary </a:t>
            </a:r>
            <a:r>
              <a:rPr lang="en-US" dirty="0" err="1" smtClean="0"/>
              <a:t>nonEGUs</a:t>
            </a:r>
            <a:r>
              <a:rPr lang="en-US" dirty="0" smtClean="0"/>
              <a:t> + nonpoint are </a:t>
            </a:r>
            <a:r>
              <a:rPr lang="en-US" dirty="0" smtClean="0"/>
              <a:t>used as the “starting point” </a:t>
            </a:r>
            <a:r>
              <a:rPr lang="en-US" dirty="0" smtClean="0"/>
              <a:t>for both years for most source categories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2553-D803-416B-AAE3-E7EA99772BE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</a:t>
            </a:r>
            <a:r>
              <a:rPr lang="en-US" sz="4400" dirty="0" smtClean="0"/>
              <a:t>Methods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afdust met adjustment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Includes PM emissions from paved* and unpaved road dust, agricultural tilling, construction, etc.</a:t>
            </a:r>
          </a:p>
          <a:p>
            <a:r>
              <a:rPr lang="en-US" dirty="0" smtClean="0"/>
              <a:t>New adjustments developed by EPA ORD</a:t>
            </a:r>
          </a:p>
          <a:p>
            <a:r>
              <a:rPr lang="en-US" dirty="0" smtClean="0"/>
              <a:t>Transport fraction</a:t>
            </a:r>
          </a:p>
          <a:p>
            <a:pPr lvl="1"/>
            <a:r>
              <a:rPr lang="en-US" dirty="0" smtClean="0"/>
              <a:t>Reduces PM based on land use via BELD3</a:t>
            </a:r>
          </a:p>
          <a:p>
            <a:r>
              <a:rPr lang="en-US" dirty="0" smtClean="0"/>
              <a:t>Meteorological adjustment</a:t>
            </a:r>
          </a:p>
          <a:p>
            <a:pPr lvl="1"/>
            <a:r>
              <a:rPr lang="en-US" dirty="0" smtClean="0"/>
              <a:t>Snow and rain suppresses PM emissions</a:t>
            </a:r>
          </a:p>
          <a:p>
            <a:pPr lvl="1"/>
            <a:r>
              <a:rPr lang="en-US" dirty="0" smtClean="0"/>
              <a:t>Snow on the ground OR top 1cm layer of soil &gt;= 50 % saturated -&gt; afdust emissions = 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606D-2C3A-4B26-80A0-099AAE6D272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6324600"/>
            <a:ext cx="5624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paved roads inventory does not match met-adjusted NEI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New Methods:</a:t>
            </a:r>
            <a:br>
              <a:rPr lang="en-US" sz="4000" dirty="0" smtClean="0"/>
            </a:br>
            <a:r>
              <a:rPr lang="en-US" sz="4000" dirty="0" smtClean="0"/>
              <a:t>afdust met adjustment</a:t>
            </a:r>
            <a:endParaRPr lang="en-US" sz="4000" dirty="0"/>
          </a:p>
        </p:txBody>
      </p:sp>
      <p:pic>
        <p:nvPicPr>
          <p:cNvPr id="4" name="Content Placeholder 3" descr="pm25a.01jan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" y="2286000"/>
            <a:ext cx="6653676" cy="3654901"/>
          </a:xfr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606D-2C3A-4B26-80A0-099AAE6D272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pm25c.01ja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4369117"/>
            <a:ext cx="4114800" cy="22602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1795046"/>
            <a:ext cx="14337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Jan unadjusted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51054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Jan transport fraction and met adj.</a:t>
            </a:r>
            <a:endParaRPr lang="en-US" sz="1600" dirty="0"/>
          </a:p>
        </p:txBody>
      </p:sp>
      <p:pic>
        <p:nvPicPr>
          <p:cNvPr id="8" name="Picture 7" descr="pm25b.01ja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1778317"/>
            <a:ext cx="4114800" cy="22602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77000" y="1447800"/>
            <a:ext cx="2327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Jan transport fraction adj.</a:t>
            </a:r>
            <a:endParaRPr lang="en-US" sz="1600" dirty="0"/>
          </a:p>
        </p:txBody>
      </p:sp>
      <p:sp>
        <p:nvSpPr>
          <p:cNvPr id="12" name="Right Arrow 11"/>
          <p:cNvSpPr/>
          <p:nvPr/>
        </p:nvSpPr>
        <p:spPr>
          <a:xfrm>
            <a:off x="4191000" y="2590800"/>
            <a:ext cx="609600" cy="30195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400000">
            <a:off x="7545224" y="4268624"/>
            <a:ext cx="609600" cy="30195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" y="3516868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</a:t>
            </a:r>
            <a:r>
              <a:rPr lang="en-US" baseline="-25000" dirty="0" smtClean="0"/>
              <a:t>2.5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Ancillary Data:</a:t>
            </a:r>
            <a:br>
              <a:rPr lang="en-US" sz="4000" dirty="0" smtClean="0"/>
            </a:br>
            <a:r>
              <a:rPr lang="en-US" sz="4000" dirty="0" smtClean="0"/>
              <a:t>Spatial Surrogates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Allocate nonpoint and mobile sources to grid cells</a:t>
            </a:r>
          </a:p>
          <a:p>
            <a:r>
              <a:rPr lang="en-US" dirty="0" smtClean="0"/>
              <a:t>Census 2010 based surrogates</a:t>
            </a:r>
          </a:p>
          <a:p>
            <a:pPr lvl="1"/>
            <a:r>
              <a:rPr lang="en-US" dirty="0" smtClean="0"/>
              <a:t>circa-2000 for old surrogates</a:t>
            </a:r>
          </a:p>
          <a:p>
            <a:r>
              <a:rPr lang="en-US" dirty="0" smtClean="0"/>
              <a:t>FEMA HAZUS (circa 2010) based surrogates</a:t>
            </a:r>
          </a:p>
          <a:p>
            <a:pPr lvl="1"/>
            <a:r>
              <a:rPr lang="en-US" dirty="0" smtClean="0"/>
              <a:t>e.g. Industrial Land, Commercial + Industrial</a:t>
            </a:r>
          </a:p>
          <a:p>
            <a:r>
              <a:rPr lang="en-US" dirty="0" smtClean="0"/>
              <a:t>National Transportation Atlas Database (NTAD) 2011 based surrogates</a:t>
            </a:r>
          </a:p>
          <a:p>
            <a:r>
              <a:rPr lang="en-US" dirty="0" smtClean="0"/>
              <a:t>Other updates </a:t>
            </a:r>
            <a:r>
              <a:rPr lang="en-US" dirty="0" smtClean="0"/>
              <a:t>developed but not yet implemented</a:t>
            </a:r>
            <a:endParaRPr lang="en-US" dirty="0" smtClean="0"/>
          </a:p>
          <a:p>
            <a:pPr lvl="1"/>
            <a:r>
              <a:rPr lang="en-US" dirty="0" smtClean="0"/>
              <a:t>National Land Cover Database (crop and pasture land, residential density)</a:t>
            </a:r>
          </a:p>
          <a:p>
            <a:pPr lvl="1"/>
            <a:r>
              <a:rPr lang="en-US" dirty="0" smtClean="0"/>
              <a:t> Gas stations, TIGER-Line data (e.g. roads), etc.</a:t>
            </a:r>
          </a:p>
          <a:p>
            <a:r>
              <a:rPr lang="en-US" dirty="0" smtClean="0"/>
              <a:t>WRAP Phase III Oil &amp; Gas: basin specific spatial surrogates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606D-2C3A-4B26-80A0-099AAE6D272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Ancillary Data:</a:t>
            </a:r>
            <a:br>
              <a:rPr lang="en-US" sz="4000" dirty="0" smtClean="0"/>
            </a:br>
            <a:r>
              <a:rPr lang="en-US" sz="4000" dirty="0" smtClean="0"/>
              <a:t>Speciation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Speciation profiles are used to map inventory pollutants to AQ model species</a:t>
            </a:r>
          </a:p>
          <a:p>
            <a:r>
              <a:rPr lang="en-US" dirty="0" smtClean="0"/>
              <a:t>PM AE6 speciation</a:t>
            </a:r>
          </a:p>
          <a:p>
            <a:pPr lvl="1"/>
            <a:r>
              <a:rPr lang="en-US" dirty="0" smtClean="0"/>
              <a:t>support for CMAQ v5.0</a:t>
            </a:r>
          </a:p>
          <a:p>
            <a:pPr lvl="1"/>
            <a:r>
              <a:rPr lang="en-US" dirty="0" smtClean="0"/>
              <a:t>includes more specific speciation of PM (e.g. Al, Mg, etc.) </a:t>
            </a:r>
          </a:p>
          <a:p>
            <a:r>
              <a:rPr lang="en-US" dirty="0" smtClean="0"/>
              <a:t>Onroad speciation</a:t>
            </a:r>
          </a:p>
          <a:p>
            <a:pPr lvl="1"/>
            <a:r>
              <a:rPr lang="en-US" dirty="0" smtClean="0"/>
              <a:t>updated profiles from OTAQ for VOC</a:t>
            </a:r>
          </a:p>
          <a:p>
            <a:pPr lvl="1"/>
            <a:r>
              <a:rPr lang="en-US" dirty="0" smtClean="0"/>
              <a:t>permeation mode specific profiles for VOC</a:t>
            </a:r>
          </a:p>
          <a:p>
            <a:r>
              <a:rPr lang="en-US" dirty="0" smtClean="0"/>
              <a:t>WRAP Phase III Oil &amp; Gas</a:t>
            </a:r>
          </a:p>
          <a:p>
            <a:pPr lvl="1"/>
            <a:r>
              <a:rPr lang="en-US" dirty="0" smtClean="0"/>
              <a:t>basin-specific VOC profiles</a:t>
            </a:r>
          </a:p>
          <a:p>
            <a:r>
              <a:rPr lang="en-US" dirty="0" smtClean="0"/>
              <a:t>SPECIATE 4.3</a:t>
            </a:r>
          </a:p>
          <a:p>
            <a:pPr lvl="1"/>
            <a:r>
              <a:rPr lang="en-US" dirty="0" smtClean="0"/>
              <a:t>process underway to systematically review new profiles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606D-2C3A-4B26-80A0-099AAE6D272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Goal is to incorporate all “on the books” regulations</a:t>
            </a:r>
          </a:p>
          <a:p>
            <a:pPr lvl="1"/>
            <a:r>
              <a:rPr lang="en-US" dirty="0" smtClean="0"/>
              <a:t>work with RPOs and states to identify these controls</a:t>
            </a:r>
          </a:p>
          <a:p>
            <a:r>
              <a:rPr lang="en-US" dirty="0" smtClean="0"/>
              <a:t>Updated non-EGU projections, controls and closures based on 2007/2008 platform</a:t>
            </a:r>
          </a:p>
          <a:p>
            <a:r>
              <a:rPr lang="en-US" dirty="0" smtClean="0"/>
              <a:t>Reviewed consent decrees</a:t>
            </a:r>
          </a:p>
          <a:p>
            <a:r>
              <a:rPr lang="en-US" dirty="0" smtClean="0"/>
              <a:t>Includes upstream impacts from EISA/RFS2</a:t>
            </a:r>
          </a:p>
          <a:p>
            <a:r>
              <a:rPr lang="en-US" dirty="0" smtClean="0"/>
              <a:t>Updates to methodology for several sources</a:t>
            </a:r>
          </a:p>
          <a:p>
            <a:pPr lvl="1"/>
            <a:r>
              <a:rPr lang="en-US" dirty="0" smtClean="0"/>
              <a:t>RWC, ag NH</a:t>
            </a:r>
            <a:r>
              <a:rPr lang="en-US" baseline="-25000" dirty="0" smtClean="0"/>
              <a:t>3</a:t>
            </a:r>
            <a:r>
              <a:rPr lang="en-US" dirty="0" smtClean="0"/>
              <a:t>, ULSD, RICE, Boiler </a:t>
            </a:r>
            <a:r>
              <a:rPr lang="en-US" dirty="0" smtClean="0"/>
              <a:t>MACT</a:t>
            </a:r>
            <a:endParaRPr lang="en-US" dirty="0" smtClean="0"/>
          </a:p>
          <a:p>
            <a:r>
              <a:rPr lang="en-US" dirty="0" smtClean="0"/>
              <a:t>Oil &amp; Gas </a:t>
            </a:r>
            <a:r>
              <a:rPr lang="en-US" dirty="0" smtClean="0"/>
              <a:t>projections mostly </a:t>
            </a:r>
            <a:r>
              <a:rPr lang="en-US" i="1" dirty="0" smtClean="0"/>
              <a:t>unavailable </a:t>
            </a:r>
            <a:r>
              <a:rPr lang="en-US" dirty="0" smtClean="0"/>
              <a:t>outside of WRAP basins</a:t>
            </a:r>
            <a:endParaRPr lang="en-US" dirty="0" smtClean="0"/>
          </a:p>
          <a:p>
            <a:r>
              <a:rPr lang="en-US" dirty="0" smtClean="0"/>
              <a:t>Updated projection tools for FF10 and for monthly controls</a:t>
            </a:r>
          </a:p>
          <a:p>
            <a:r>
              <a:rPr lang="en-US" dirty="0" smtClean="0"/>
              <a:t>Later: Evaluate alternative methods for projecting select non-EGU industrial source categories based on AEO data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606D-2C3A-4B26-80A0-099AAE6D272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SMOKE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0593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SMOKE-MOVES</a:t>
            </a:r>
          </a:p>
          <a:p>
            <a:pPr lvl="1"/>
            <a:r>
              <a:rPr lang="en-US" dirty="0" smtClean="0"/>
              <a:t>improved speed &amp; temperatures out of range of EF</a:t>
            </a:r>
          </a:p>
          <a:p>
            <a:pPr lvl="1"/>
            <a:r>
              <a:rPr lang="en-US" dirty="0" smtClean="0"/>
              <a:t>support for:  MOVES2010b, refueling and for more HAPS</a:t>
            </a:r>
          </a:p>
          <a:p>
            <a:r>
              <a:rPr lang="en-US" dirty="0" smtClean="0"/>
              <a:t>Support for new inventory format: Flat File 10 (FF10)</a:t>
            </a:r>
          </a:p>
          <a:p>
            <a:pPr lvl="1"/>
            <a:r>
              <a:rPr lang="en-US" dirty="0" smtClean="0"/>
              <a:t>monthly, daily, and hourly emissions and controls for point and nonpoint</a:t>
            </a:r>
          </a:p>
          <a:p>
            <a:pPr lvl="1"/>
            <a:r>
              <a:rPr lang="en-US" dirty="0" smtClean="0"/>
              <a:t>monthly activity data (e.g. VMT)</a:t>
            </a:r>
          </a:p>
          <a:p>
            <a:pPr lvl="1"/>
            <a:r>
              <a:rPr lang="en-US" dirty="0" smtClean="0"/>
              <a:t>EIS can produce the FF10 files</a:t>
            </a:r>
          </a:p>
          <a:p>
            <a:r>
              <a:rPr lang="en-US" dirty="0" smtClean="0"/>
              <a:t>New temporal profiles: </a:t>
            </a:r>
            <a:r>
              <a:rPr lang="en-US" dirty="0" err="1" smtClean="0"/>
              <a:t>GenTPro</a:t>
            </a:r>
            <a:endParaRPr lang="en-US" dirty="0" smtClean="0"/>
          </a:p>
          <a:p>
            <a:pPr lvl="1"/>
            <a:r>
              <a:rPr lang="en-US" dirty="0" smtClean="0"/>
              <a:t>Support for monthly profiles</a:t>
            </a:r>
          </a:p>
          <a:p>
            <a:pPr lvl="1"/>
            <a:r>
              <a:rPr lang="en-US" dirty="0" smtClean="0"/>
              <a:t>Support for daily and hourly MET-derived profiles</a:t>
            </a:r>
          </a:p>
          <a:p>
            <a:r>
              <a:rPr lang="en-US" dirty="0" smtClean="0"/>
              <a:t>SMOKE </a:t>
            </a:r>
            <a:r>
              <a:rPr lang="en-US" dirty="0" smtClean="0"/>
              <a:t>v3.1 </a:t>
            </a:r>
            <a:r>
              <a:rPr lang="en-US" dirty="0" smtClean="0"/>
              <a:t>currently available, v3.1 updates </a:t>
            </a:r>
            <a:r>
              <a:rPr lang="en-US" dirty="0" smtClean="0"/>
              <a:t>include:</a:t>
            </a:r>
            <a:endParaRPr lang="en-US" dirty="0" smtClean="0"/>
          </a:p>
          <a:p>
            <a:pPr lvl="1"/>
            <a:r>
              <a:rPr lang="en-US" dirty="0" err="1" smtClean="0"/>
              <a:t>movesmrg</a:t>
            </a:r>
            <a:r>
              <a:rPr lang="en-US" dirty="0" smtClean="0"/>
              <a:t> optimization/bug fixes:</a:t>
            </a:r>
          </a:p>
          <a:p>
            <a:pPr lvl="2"/>
            <a:r>
              <a:rPr lang="en-US" dirty="0" smtClean="0"/>
              <a:t>option fast/slow for high/low memory</a:t>
            </a:r>
          </a:p>
          <a:p>
            <a:pPr lvl="2"/>
            <a:r>
              <a:rPr lang="en-US" dirty="0" smtClean="0"/>
              <a:t>use correct reference month lookup table for last few local hours each month</a:t>
            </a:r>
          </a:p>
          <a:p>
            <a:pPr lvl="2"/>
            <a:r>
              <a:rPr lang="en-US" dirty="0" smtClean="0"/>
              <a:t>apply control factor by FIPS/SCC/pollutant/mode/month</a:t>
            </a:r>
          </a:p>
          <a:p>
            <a:pPr lvl="1"/>
            <a:r>
              <a:rPr lang="en-US" dirty="0" smtClean="0"/>
              <a:t>met4moves allow TEMP_BUFFER_BIN to cover wider temperature ranges in MOVES lookup tables</a:t>
            </a:r>
          </a:p>
          <a:p>
            <a:pPr lvl="1"/>
            <a:r>
              <a:rPr lang="en-US" dirty="0" smtClean="0"/>
              <a:t>fixes/enhancements of FF10 daily/hourly inventory files, allow processing w/ other PTDAY/PTHOUR inventories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Steps</a:t>
            </a:r>
            <a:endParaRPr lang="en-US" dirty="0" smtClean="0"/>
          </a:p>
        </p:txBody>
      </p:sp>
      <p:sp>
        <p:nvSpPr>
          <p:cNvPr id="31746" name="Rectangle 3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831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Continue to include 2007 model platform improvements</a:t>
            </a:r>
          </a:p>
          <a:p>
            <a:pPr lvl="1"/>
            <a:r>
              <a:rPr lang="en-US" dirty="0" smtClean="0"/>
              <a:t>CMAQ v5 testing (lightning NO</a:t>
            </a:r>
            <a:r>
              <a:rPr lang="en-US" baseline="-25000" dirty="0" smtClean="0"/>
              <a:t>X</a:t>
            </a:r>
            <a:r>
              <a:rPr lang="en-US" dirty="0" smtClean="0"/>
              <a:t>, ag NH</a:t>
            </a:r>
            <a:r>
              <a:rPr lang="en-US" baseline="-25000" dirty="0" smtClean="0"/>
              <a:t>3</a:t>
            </a:r>
            <a:r>
              <a:rPr lang="en-US" dirty="0" smtClean="0"/>
              <a:t> bidirectional flux) </a:t>
            </a:r>
          </a:p>
          <a:p>
            <a:pPr lvl="1"/>
            <a:r>
              <a:rPr lang="en-US" dirty="0" smtClean="0"/>
              <a:t>oil and </a:t>
            </a:r>
            <a:r>
              <a:rPr lang="en-US" dirty="0" smtClean="0"/>
              <a:t>gas Permian basin 2008 data</a:t>
            </a:r>
            <a:endParaRPr lang="en-US" dirty="0" smtClean="0"/>
          </a:p>
          <a:p>
            <a:pPr lvl="1"/>
            <a:r>
              <a:rPr lang="en-US" dirty="0" smtClean="0"/>
              <a:t>CEMs clean-up</a:t>
            </a:r>
          </a:p>
          <a:p>
            <a:pPr lvl="1"/>
            <a:r>
              <a:rPr lang="en-US" dirty="0" smtClean="0"/>
              <a:t>RWC improvement via 2011 NEI project</a:t>
            </a:r>
          </a:p>
          <a:p>
            <a:pPr lvl="1"/>
            <a:r>
              <a:rPr lang="en-US" dirty="0" smtClean="0"/>
              <a:t>C3 marine </a:t>
            </a:r>
            <a:r>
              <a:rPr lang="en-US" dirty="0" smtClean="0"/>
              <a:t>reconciliation</a:t>
            </a:r>
          </a:p>
          <a:p>
            <a:pPr lvl="1"/>
            <a:r>
              <a:rPr lang="en-US" dirty="0" smtClean="0"/>
              <a:t>Latest spatial surrogates (e.g., crops, gas stations, dry cleaners)</a:t>
            </a:r>
            <a:endParaRPr lang="en-US" dirty="0" smtClean="0"/>
          </a:p>
          <a:p>
            <a:pPr lvl="1"/>
            <a:r>
              <a:rPr lang="en-US" dirty="0" smtClean="0"/>
              <a:t>inventory controls QA and validation</a:t>
            </a:r>
          </a:p>
          <a:p>
            <a:pPr lvl="1"/>
            <a:r>
              <a:rPr lang="en-US" dirty="0" smtClean="0"/>
              <a:t>MEGAN v2.10 </a:t>
            </a:r>
            <a:r>
              <a:rPr lang="en-US" dirty="0" smtClean="0"/>
              <a:t>biogenics</a:t>
            </a:r>
          </a:p>
          <a:p>
            <a:pPr lvl="1"/>
            <a:r>
              <a:rPr lang="en-US" dirty="0" smtClean="0"/>
              <a:t>2007-2010 SF2 fires</a:t>
            </a:r>
            <a:endParaRPr lang="en-US" dirty="0" smtClean="0"/>
          </a:p>
          <a:p>
            <a:r>
              <a:rPr lang="en-US" dirty="0" smtClean="0"/>
              <a:t>Future year projections</a:t>
            </a:r>
          </a:p>
          <a:p>
            <a:pPr lvl="1"/>
            <a:r>
              <a:rPr lang="en-US" dirty="0" smtClean="0"/>
              <a:t>updated consent decrees/settlements</a:t>
            </a:r>
          </a:p>
          <a:p>
            <a:pPr lvl="1"/>
            <a:r>
              <a:rPr lang="en-US" dirty="0" smtClean="0"/>
              <a:t>available SIP control measures</a:t>
            </a:r>
          </a:p>
          <a:p>
            <a:pPr lvl="1"/>
            <a:r>
              <a:rPr lang="en-US" dirty="0" smtClean="0"/>
              <a:t>Local RWC </a:t>
            </a:r>
            <a:r>
              <a:rPr lang="en-US" dirty="0" smtClean="0"/>
              <a:t>controls/burn bans</a:t>
            </a:r>
            <a:endParaRPr lang="en-US" dirty="0" smtClean="0"/>
          </a:p>
          <a:p>
            <a:pPr lvl="1"/>
            <a:r>
              <a:rPr lang="en-US" dirty="0" smtClean="0"/>
              <a:t>oil and </a:t>
            </a:r>
            <a:r>
              <a:rPr lang="en-US" dirty="0" smtClean="0"/>
              <a:t>gas WRAP basin projections to </a:t>
            </a:r>
            <a:r>
              <a:rPr lang="en-US" dirty="0" smtClean="0"/>
              <a:t>2010</a:t>
            </a:r>
            <a:r>
              <a:rPr lang="en-US" dirty="0" smtClean="0"/>
              <a:t>, 2012 or 2015 </a:t>
            </a:r>
            <a:endParaRPr lang="en-US" dirty="0" smtClean="0"/>
          </a:p>
          <a:p>
            <a:pPr lvl="1"/>
            <a:r>
              <a:rPr lang="en-US" dirty="0" smtClean="0"/>
              <a:t>Begin construction of 2017/2030 base cases for </a:t>
            </a:r>
            <a:r>
              <a:rPr lang="en-US" dirty="0" smtClean="0"/>
              <a:t>ABS </a:t>
            </a:r>
            <a:r>
              <a:rPr lang="en-US" dirty="0" smtClean="0"/>
              <a:t>FRM</a:t>
            </a:r>
          </a:p>
          <a:p>
            <a:pPr lvl="1"/>
            <a:r>
              <a:rPr lang="en-US" dirty="0" smtClean="0"/>
              <a:t>RPO inventory projections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7AA9-CA91-46D2-B19A-4C13B096F18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UNC-Institute for the Environment</a:t>
            </a:r>
          </a:p>
          <a:p>
            <a:r>
              <a:rPr lang="en-US" dirty="0" smtClean="0"/>
              <a:t>ENVIRON</a:t>
            </a:r>
          </a:p>
          <a:p>
            <a:r>
              <a:rPr lang="en-US" dirty="0" smtClean="0"/>
              <a:t>CSC</a:t>
            </a:r>
          </a:p>
          <a:p>
            <a:r>
              <a:rPr lang="en-US" dirty="0" smtClean="0"/>
              <a:t>ERG</a:t>
            </a:r>
          </a:p>
          <a:p>
            <a:r>
              <a:rPr lang="en-US" dirty="0" smtClean="0"/>
              <a:t>RPOs and EPA regions</a:t>
            </a:r>
          </a:p>
          <a:p>
            <a:r>
              <a:rPr lang="en-US" dirty="0" smtClean="0"/>
              <a:t>CARB</a:t>
            </a:r>
          </a:p>
          <a:p>
            <a:r>
              <a:rPr lang="en-US" dirty="0" smtClean="0"/>
              <a:t>EPA’s: OTAQ, ORD, AQM group, NEI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2553-D803-416B-AAE3-E7EA99772BE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66606D-2C3A-4B26-80A0-099AAE6D272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2007?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Factors considered in choosing base year</a:t>
            </a:r>
          </a:p>
          <a:p>
            <a:pPr lvl="1"/>
            <a:r>
              <a:rPr lang="en-US" smtClean="0"/>
              <a:t>Availability of year-specific emissions data</a:t>
            </a:r>
          </a:p>
          <a:p>
            <a:pPr lvl="1"/>
            <a:r>
              <a:rPr lang="en-US" smtClean="0"/>
              <a:t>Ability to use recent ambient data in design value projections</a:t>
            </a:r>
          </a:p>
          <a:p>
            <a:pPr lvl="1"/>
            <a:r>
              <a:rPr lang="en-US" smtClean="0"/>
              <a:t>Avoid years that are not conducive/representative regarding the formation of ozone and PM2.5 concentrations</a:t>
            </a:r>
          </a:p>
          <a:p>
            <a:r>
              <a:rPr lang="en-US" smtClean="0"/>
              <a:t>2007 was selected because…..</a:t>
            </a:r>
          </a:p>
          <a:p>
            <a:pPr lvl="1"/>
            <a:r>
              <a:rPr lang="en-US" smtClean="0"/>
              <a:t>We can utilize/leverage the 2008 NEI</a:t>
            </a:r>
          </a:p>
          <a:p>
            <a:pPr lvl="1"/>
            <a:r>
              <a:rPr lang="en-US" smtClean="0"/>
              <a:t>2007 AQ-related meteorology was more representative of average conditions than 2008 (2008 had generally “unconducive” met in most of the US)</a:t>
            </a:r>
          </a:p>
          <a:p>
            <a:pPr lvl="1"/>
            <a:r>
              <a:rPr lang="en-US" smtClean="0"/>
              <a:t>We can use 2005 thru 2009 ambient data as the starting point for future projections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606D-2C3A-4B26-80A0-099AAE6D272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2008 NEI v2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Provides </a:t>
            </a:r>
            <a:r>
              <a:rPr lang="en-US" dirty="0" smtClean="0"/>
              <a:t>“starting point” emissions </a:t>
            </a:r>
            <a:r>
              <a:rPr lang="en-US" dirty="0" smtClean="0"/>
              <a:t>used in the platform</a:t>
            </a:r>
          </a:p>
          <a:p>
            <a:pPr lvl="1"/>
            <a:r>
              <a:rPr lang="en-US" dirty="0" smtClean="0"/>
              <a:t>Earlier versions of the NEI were vetted through emissions and AQ modeling</a:t>
            </a:r>
          </a:p>
          <a:p>
            <a:pPr lvl="1"/>
            <a:r>
              <a:rPr lang="en-US" dirty="0" smtClean="0"/>
              <a:t>Emissions are less than 2005 NEI for most pollutants</a:t>
            </a:r>
          </a:p>
          <a:p>
            <a:pPr lvl="1"/>
            <a:r>
              <a:rPr lang="en-US" dirty="0" smtClean="0"/>
              <a:t>New web interface provides data access and summaries</a:t>
            </a:r>
          </a:p>
          <a:p>
            <a:r>
              <a:rPr lang="en-US" dirty="0" smtClean="0"/>
              <a:t>2008 NEI first to use the Emission Inventory System (EIS)</a:t>
            </a:r>
          </a:p>
          <a:p>
            <a:pPr lvl="1"/>
            <a:r>
              <a:rPr lang="en-US" dirty="0" smtClean="0"/>
              <a:t>supports merging data from various sources (e.g. state, local, EPA)</a:t>
            </a:r>
          </a:p>
          <a:p>
            <a:pPr lvl="1"/>
            <a:r>
              <a:rPr lang="en-US" dirty="0" smtClean="0"/>
              <a:t>improves transfer of data between inventories and emissions modelers</a:t>
            </a:r>
          </a:p>
          <a:p>
            <a:pPr lvl="1"/>
            <a:r>
              <a:rPr lang="en-US" dirty="0" smtClean="0"/>
              <a:t>provides greater transparency of data sources</a:t>
            </a:r>
          </a:p>
          <a:p>
            <a:pPr lvl="1"/>
            <a:r>
              <a:rPr lang="en-US" dirty="0" smtClean="0"/>
              <a:t>has an underlying relational database</a:t>
            </a:r>
          </a:p>
          <a:p>
            <a:pPr lvl="1"/>
            <a:r>
              <a:rPr lang="en-US" dirty="0" smtClean="0"/>
              <a:t>includes a sophisticated reporting system</a:t>
            </a:r>
          </a:p>
          <a:p>
            <a:pPr lvl="1"/>
            <a:r>
              <a:rPr lang="en-US" dirty="0" smtClean="0"/>
              <a:t>exports inventories into new SMOKE inventory format “FF10”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606D-2C3A-4B26-80A0-099AAE6D272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Representativeness of Air Quality in 2007 and 2008 </a:t>
            </a:r>
            <a:r>
              <a:rPr lang="en-US" sz="3200" dirty="0" err="1" smtClean="0"/>
              <a:t>vs</a:t>
            </a:r>
            <a:r>
              <a:rPr lang="en-US" sz="3200" dirty="0" smtClean="0"/>
              <a:t> Long-Term Concentrations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FEE97-EAA1-4FB0-BC8C-445821625B76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371600"/>
            <a:ext cx="66294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66800" y="61722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 Number of days with AQI &gt;100 in 2008 appears to significantly depart from the </a:t>
            </a:r>
            <a:br>
              <a:rPr lang="en-US" sz="1400" b="1" dirty="0" smtClean="0">
                <a:solidFill>
                  <a:schemeClr val="tx2"/>
                </a:solidFill>
              </a:rPr>
            </a:br>
            <a:r>
              <a:rPr lang="en-US" sz="1400" b="1" dirty="0" smtClean="0">
                <a:solidFill>
                  <a:schemeClr val="tx2"/>
                </a:solidFill>
              </a:rPr>
              <a:t>long-term average for many cities. </a:t>
            </a:r>
            <a:endParaRPr lang="en-US" sz="1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2007?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606D-2C3A-4B26-80A0-099AAE6D272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25858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 Number of days with AQI &gt;100 in 2008 appears to significantly depart from the </a:t>
            </a:r>
            <a:br>
              <a:rPr lang="en-US" sz="1400" b="1" dirty="0" smtClean="0">
                <a:solidFill>
                  <a:schemeClr val="tx2"/>
                </a:solidFill>
              </a:rPr>
            </a:br>
            <a:r>
              <a:rPr lang="en-US" sz="1400" b="1" dirty="0" smtClean="0">
                <a:solidFill>
                  <a:schemeClr val="tx2"/>
                </a:solidFill>
              </a:rPr>
              <a:t>long-term average for many cities. </a:t>
            </a:r>
            <a:endParaRPr lang="en-US" sz="1400" b="1" dirty="0">
              <a:solidFill>
                <a:schemeClr val="tx2"/>
              </a:solidFill>
            </a:endParaRPr>
          </a:p>
        </p:txBody>
      </p:sp>
      <p:pic>
        <p:nvPicPr>
          <p:cNvPr id="7" name="Picture 6" descr="Ozon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5999"/>
            <a:ext cx="4418720" cy="2611409"/>
          </a:xfrm>
          <a:prstGeom prst="rect">
            <a:avLst/>
          </a:prstGeom>
        </p:spPr>
      </p:pic>
      <p:pic>
        <p:nvPicPr>
          <p:cNvPr id="8" name="Picture 7" descr="PMannual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286000"/>
            <a:ext cx="4305070" cy="2588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Inventories: Oil &amp; Gas</a:t>
            </a:r>
            <a:endParaRPr lang="en-US" dirty="0"/>
          </a:p>
        </p:txBody>
      </p:sp>
      <p:pic>
        <p:nvPicPr>
          <p:cNvPr id="4" name="Content Placeholder 4" descr="voc_oil_ga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23648" y="1646238"/>
            <a:ext cx="6896704" cy="4525962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606D-2C3A-4B26-80A0-099AAE6D272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47800" y="1487269"/>
            <a:ext cx="583947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VOC oil and gas difference</a:t>
            </a:r>
          </a:p>
          <a:p>
            <a:pPr algn="ctr"/>
            <a:r>
              <a:rPr lang="en-US" dirty="0" smtClean="0"/>
              <a:t>WRAP Phase III minus NEI 2008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6336268"/>
            <a:ext cx="683007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6350">
                  <a:solidFill>
                    <a:schemeClr val="tx1"/>
                  </a:solidFill>
                </a:ln>
              </a:rPr>
              <a:t>does not reflect SW WY basin (new): double NO</a:t>
            </a:r>
            <a:r>
              <a:rPr lang="en-US" baseline="-25000" dirty="0" smtClean="0">
                <a:ln w="6350">
                  <a:solidFill>
                    <a:schemeClr val="tx1"/>
                  </a:solidFill>
                </a:ln>
              </a:rPr>
              <a:t>X</a:t>
            </a:r>
            <a:r>
              <a:rPr lang="en-US" dirty="0" smtClean="0">
                <a:ln w="6350">
                  <a:solidFill>
                    <a:schemeClr val="tx1"/>
                  </a:solidFill>
                </a:ln>
              </a:rPr>
              <a:t> and 56% more VOC</a:t>
            </a:r>
          </a:p>
        </p:txBody>
      </p:sp>
      <p:sp>
        <p:nvSpPr>
          <p:cNvPr id="7" name="Freeform 6"/>
          <p:cNvSpPr/>
          <p:nvPr/>
        </p:nvSpPr>
        <p:spPr>
          <a:xfrm>
            <a:off x="3180658" y="3487783"/>
            <a:ext cx="633696" cy="560937"/>
          </a:xfrm>
          <a:custGeom>
            <a:avLst/>
            <a:gdLst>
              <a:gd name="connsiteX0" fmla="*/ 555319 w 633696"/>
              <a:gd name="connsiteY0" fmla="*/ 287383 h 560937"/>
              <a:gd name="connsiteX1" fmla="*/ 555319 w 633696"/>
              <a:gd name="connsiteY1" fmla="*/ 287383 h 560937"/>
              <a:gd name="connsiteX2" fmla="*/ 189559 w 633696"/>
              <a:gd name="connsiteY2" fmla="*/ 169817 h 560937"/>
              <a:gd name="connsiteX3" fmla="*/ 137308 w 633696"/>
              <a:gd name="connsiteY3" fmla="*/ 0 h 560937"/>
              <a:gd name="connsiteX4" fmla="*/ 58931 w 633696"/>
              <a:gd name="connsiteY4" fmla="*/ 13063 h 560937"/>
              <a:gd name="connsiteX5" fmla="*/ 19742 w 633696"/>
              <a:gd name="connsiteY5" fmla="*/ 39188 h 560937"/>
              <a:gd name="connsiteX6" fmla="*/ 6679 w 633696"/>
              <a:gd name="connsiteY6" fmla="*/ 78377 h 560937"/>
              <a:gd name="connsiteX7" fmla="*/ 45868 w 633696"/>
              <a:gd name="connsiteY7" fmla="*/ 248194 h 560937"/>
              <a:gd name="connsiteX8" fmla="*/ 32805 w 633696"/>
              <a:gd name="connsiteY8" fmla="*/ 287383 h 560937"/>
              <a:gd name="connsiteX9" fmla="*/ 6679 w 633696"/>
              <a:gd name="connsiteY9" fmla="*/ 378823 h 560937"/>
              <a:gd name="connsiteX10" fmla="*/ 476942 w 633696"/>
              <a:gd name="connsiteY10" fmla="*/ 404948 h 560937"/>
              <a:gd name="connsiteX11" fmla="*/ 581445 w 633696"/>
              <a:gd name="connsiteY11" fmla="*/ 378823 h 560937"/>
              <a:gd name="connsiteX12" fmla="*/ 633696 w 633696"/>
              <a:gd name="connsiteY12" fmla="*/ 365760 h 560937"/>
              <a:gd name="connsiteX13" fmla="*/ 620633 w 633696"/>
              <a:gd name="connsiteY13" fmla="*/ 326571 h 560937"/>
              <a:gd name="connsiteX14" fmla="*/ 555319 w 633696"/>
              <a:gd name="connsiteY14" fmla="*/ 287383 h 560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3696" h="560937">
                <a:moveTo>
                  <a:pt x="555319" y="287383"/>
                </a:moveTo>
                <a:lnTo>
                  <a:pt x="555319" y="287383"/>
                </a:lnTo>
                <a:cubicBezTo>
                  <a:pt x="150151" y="245469"/>
                  <a:pt x="155626" y="373415"/>
                  <a:pt x="189559" y="169817"/>
                </a:cubicBezTo>
                <a:cubicBezTo>
                  <a:pt x="184759" y="112223"/>
                  <a:pt x="223767" y="0"/>
                  <a:pt x="137308" y="0"/>
                </a:cubicBezTo>
                <a:cubicBezTo>
                  <a:pt x="110822" y="0"/>
                  <a:pt x="85057" y="8709"/>
                  <a:pt x="58931" y="13063"/>
                </a:cubicBezTo>
                <a:cubicBezTo>
                  <a:pt x="45868" y="21771"/>
                  <a:pt x="29550" y="26929"/>
                  <a:pt x="19742" y="39188"/>
                </a:cubicBezTo>
                <a:cubicBezTo>
                  <a:pt x="11140" y="49940"/>
                  <a:pt x="6679" y="64607"/>
                  <a:pt x="6679" y="78377"/>
                </a:cubicBezTo>
                <a:cubicBezTo>
                  <a:pt x="6679" y="202690"/>
                  <a:pt x="715" y="180466"/>
                  <a:pt x="45868" y="248194"/>
                </a:cubicBezTo>
                <a:cubicBezTo>
                  <a:pt x="41514" y="261257"/>
                  <a:pt x="36588" y="274143"/>
                  <a:pt x="32805" y="287383"/>
                </a:cubicBezTo>
                <a:cubicBezTo>
                  <a:pt x="0" y="402201"/>
                  <a:pt x="38000" y="284861"/>
                  <a:pt x="6679" y="378823"/>
                </a:cubicBezTo>
                <a:cubicBezTo>
                  <a:pt x="67385" y="560937"/>
                  <a:pt x="12299" y="437365"/>
                  <a:pt x="476942" y="404948"/>
                </a:cubicBezTo>
                <a:cubicBezTo>
                  <a:pt x="512761" y="402449"/>
                  <a:pt x="546611" y="387531"/>
                  <a:pt x="581445" y="378823"/>
                </a:cubicBezTo>
                <a:lnTo>
                  <a:pt x="633696" y="365760"/>
                </a:lnTo>
                <a:cubicBezTo>
                  <a:pt x="629342" y="352697"/>
                  <a:pt x="630370" y="336308"/>
                  <a:pt x="620633" y="326571"/>
                </a:cubicBezTo>
                <a:cubicBezTo>
                  <a:pt x="565967" y="271905"/>
                  <a:pt x="566205" y="293914"/>
                  <a:pt x="555319" y="287383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743200" y="3962400"/>
            <a:ext cx="457200" cy="2362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Methods: SMOKE-MOVES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606D-2C3A-4B26-80A0-099AAE6D272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762000" y="1905000"/>
            <a:ext cx="2209800" cy="838200"/>
          </a:xfrm>
          <a:prstGeom prst="roundRect">
            <a:avLst>
              <a:gd name="adj" fmla="val 28959"/>
            </a:avLst>
          </a:prstGeom>
          <a:solidFill>
            <a:srgbClr val="FFC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Meteorological</a:t>
            </a:r>
            <a:r>
              <a:rPr kumimoji="1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br>
              <a:rPr kumimoji="1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kumimoji="1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Preprocessor</a:t>
            </a:r>
            <a:br>
              <a:rPr kumimoji="1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kumimoji="1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(Met4Moves)</a:t>
            </a:r>
            <a:endParaRPr kumimoji="1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477000" y="1905000"/>
            <a:ext cx="2209800" cy="838200"/>
          </a:xfrm>
          <a:prstGeom prst="roundRect">
            <a:avLst>
              <a:gd name="adj" fmla="val 28959"/>
            </a:avLst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MOVES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733800" y="4876800"/>
            <a:ext cx="2133600" cy="838200"/>
          </a:xfrm>
          <a:prstGeom prst="roundRect">
            <a:avLst>
              <a:gd name="adj" fmla="val 28959"/>
            </a:avLst>
          </a:prstGeom>
          <a:solidFill>
            <a:srgbClr val="B61A0A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SMOKE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276600" y="6096000"/>
            <a:ext cx="3048000" cy="533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AQ model-ready files</a:t>
            </a:r>
          </a:p>
        </p:txBody>
      </p:sp>
      <p:cxnSp>
        <p:nvCxnSpPr>
          <p:cNvPr id="9" name="Straight Arrow Connector 8"/>
          <p:cNvCxnSpPr>
            <a:stCxn id="7" idx="2"/>
            <a:endCxn id="8" idx="0"/>
          </p:cNvCxnSpPr>
          <p:nvPr/>
        </p:nvCxnSpPr>
        <p:spPr bwMode="auto">
          <a:xfrm>
            <a:off x="4800600" y="5715000"/>
            <a:ext cx="0" cy="3810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 bwMode="auto">
          <a:xfrm>
            <a:off x="2971800" y="2324100"/>
            <a:ext cx="3505200" cy="1588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5" idx="2"/>
          </p:cNvCxnSpPr>
          <p:nvPr/>
        </p:nvCxnSpPr>
        <p:spPr bwMode="auto">
          <a:xfrm rot="16200000" flipH="1">
            <a:off x="2038350" y="2571750"/>
            <a:ext cx="1066800" cy="14097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5" idx="2"/>
            <a:endCxn id="7" idx="0"/>
          </p:cNvCxnSpPr>
          <p:nvPr/>
        </p:nvCxnSpPr>
        <p:spPr bwMode="auto">
          <a:xfrm>
            <a:off x="1866900" y="2743200"/>
            <a:ext cx="2933700" cy="21336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6" idx="2"/>
            <a:endCxn id="7" idx="0"/>
          </p:cNvCxnSpPr>
          <p:nvPr/>
        </p:nvCxnSpPr>
        <p:spPr bwMode="auto">
          <a:xfrm flipH="1">
            <a:off x="4800600" y="2743200"/>
            <a:ext cx="2781300" cy="21336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733800" y="1752600"/>
            <a:ext cx="1798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Driver Script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9338012">
            <a:off x="5683348" y="3766126"/>
            <a:ext cx="21339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Post-processing</a:t>
            </a:r>
            <a:br>
              <a:rPr lang="en-US" dirty="0" smtClean="0"/>
            </a:br>
            <a:r>
              <a:rPr lang="en-US" dirty="0" smtClean="0"/>
              <a:t>Script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Methods: SMOKE-MOVES</a:t>
            </a:r>
            <a:endParaRPr lang="en-US" dirty="0"/>
          </a:p>
        </p:txBody>
      </p:sp>
      <p:pic>
        <p:nvPicPr>
          <p:cNvPr id="4" name="Content Placeholder 6" descr="daily_monitor_BHM_NOX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6872"/>
            <a:ext cx="8229600" cy="3124693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606D-2C3A-4B26-80A0-099AAE6D272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1531203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Emissions respond to day-specific temperature variations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Upcoming Applications of </a:t>
            </a:r>
            <a:br>
              <a:rPr lang="en-US" dirty="0" smtClean="0"/>
            </a:br>
            <a:r>
              <a:rPr lang="en-US" dirty="0" smtClean="0"/>
              <a:t>2007/2008 Platforms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PM NAAQS Final: </a:t>
            </a:r>
            <a:r>
              <a:rPr lang="en-US" dirty="0" smtClean="0"/>
              <a:t> ongoing </a:t>
            </a:r>
            <a:endParaRPr lang="en-US" dirty="0" smtClean="0"/>
          </a:p>
          <a:p>
            <a:pPr lvl="1"/>
            <a:r>
              <a:rPr lang="en-US" dirty="0" smtClean="0"/>
              <a:t>2020 </a:t>
            </a:r>
            <a:r>
              <a:rPr lang="en-US" dirty="0" smtClean="0"/>
              <a:t>Base Case w/ National Rules</a:t>
            </a:r>
          </a:p>
          <a:p>
            <a:pPr lvl="1"/>
            <a:r>
              <a:rPr lang="en-US" dirty="0" smtClean="0"/>
              <a:t>include all current rules (CSAPR, MATS, Boiler MACT reconsideration, RICE, ULSD, RFS2/LDGHG Phase 1, HDGHG)</a:t>
            </a:r>
          </a:p>
          <a:p>
            <a:r>
              <a:rPr lang="en-US" dirty="0" smtClean="0"/>
              <a:t>Anti-backsliding </a:t>
            </a:r>
            <a:r>
              <a:rPr lang="en-US" dirty="0" smtClean="0"/>
              <a:t>Final Rule: </a:t>
            </a:r>
            <a:r>
              <a:rPr lang="en-US" dirty="0" smtClean="0"/>
              <a:t> this winter</a:t>
            </a:r>
            <a:endParaRPr lang="en-US" dirty="0" smtClean="0"/>
          </a:p>
          <a:p>
            <a:r>
              <a:rPr lang="en-US" dirty="0" smtClean="0"/>
              <a:t>NAPA 2008: </a:t>
            </a:r>
            <a:r>
              <a:rPr lang="en-US" dirty="0" smtClean="0"/>
              <a:t> possibly 2013 </a:t>
            </a:r>
            <a:endParaRPr lang="en-US" dirty="0" smtClean="0"/>
          </a:p>
          <a:p>
            <a:pPr lvl="1"/>
            <a:r>
              <a:rPr lang="en-US" dirty="0" smtClean="0"/>
              <a:t>Direct full HAP/CAP use of most elements of </a:t>
            </a:r>
            <a:r>
              <a:rPr lang="en-US" dirty="0" smtClean="0"/>
              <a:t>2008v3 </a:t>
            </a:r>
            <a:r>
              <a:rPr lang="en-US" dirty="0" smtClean="0"/>
              <a:t>NEI</a:t>
            </a:r>
          </a:p>
          <a:p>
            <a:r>
              <a:rPr lang="en-US" dirty="0" smtClean="0"/>
              <a:t>CDC2009</a:t>
            </a:r>
            <a:r>
              <a:rPr lang="en-US" dirty="0" smtClean="0"/>
              <a:t> </a:t>
            </a:r>
            <a:r>
              <a:rPr lang="en-US" dirty="0" smtClean="0"/>
              <a:t>&amp; CDC2010:</a:t>
            </a:r>
            <a:r>
              <a:rPr lang="en-US" dirty="0" smtClean="0"/>
              <a:t>  ongoing </a:t>
            </a:r>
            <a:endParaRPr lang="en-US" dirty="0" smtClean="0"/>
          </a:p>
          <a:p>
            <a:r>
              <a:rPr lang="en-US" dirty="0" smtClean="0"/>
              <a:t>Ozone NAAQS REA: </a:t>
            </a:r>
            <a:r>
              <a:rPr lang="en-US" dirty="0" smtClean="0"/>
              <a:t> ongoing</a:t>
            </a:r>
            <a:endParaRPr lang="en-US" dirty="0" smtClean="0"/>
          </a:p>
          <a:p>
            <a:r>
              <a:rPr lang="en-US" dirty="0" smtClean="0"/>
              <a:t>CMAQv5.0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D5AC-B8E7-4EEF-B301-F2D09B4F13C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2007 Year-Specific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Year-specific CEM data for EGUs</a:t>
            </a:r>
          </a:p>
          <a:p>
            <a:r>
              <a:rPr lang="en-US" dirty="0" smtClean="0"/>
              <a:t>2007 meteorology and VMT</a:t>
            </a:r>
          </a:p>
          <a:p>
            <a:r>
              <a:rPr lang="en-US" dirty="0" smtClean="0"/>
              <a:t>NONROAD model outputs</a:t>
            </a:r>
          </a:p>
          <a:p>
            <a:r>
              <a:rPr lang="en-US" dirty="0" smtClean="0"/>
              <a:t>Onroad emission factors from MOVES</a:t>
            </a:r>
          </a:p>
          <a:p>
            <a:r>
              <a:rPr lang="en-US" dirty="0" smtClean="0"/>
              <a:t>Class 3 CMV </a:t>
            </a:r>
            <a:r>
              <a:rPr lang="en-US" dirty="0" smtClean="0"/>
              <a:t>ECA-IMO projected </a:t>
            </a:r>
            <a:r>
              <a:rPr lang="en-US" dirty="0" smtClean="0"/>
              <a:t>from 2002</a:t>
            </a:r>
          </a:p>
          <a:p>
            <a:r>
              <a:rPr lang="en-US" dirty="0" smtClean="0"/>
              <a:t>Biogenics</a:t>
            </a:r>
          </a:p>
          <a:p>
            <a:r>
              <a:rPr lang="en-US" dirty="0" smtClean="0"/>
              <a:t>Select </a:t>
            </a:r>
            <a:r>
              <a:rPr lang="en-US" dirty="0" smtClean="0"/>
              <a:t>RPO source categories:</a:t>
            </a:r>
          </a:p>
          <a:p>
            <a:pPr lvl="1"/>
            <a:r>
              <a:rPr lang="en-US" dirty="0" smtClean="0"/>
              <a:t>some RWC and open burning</a:t>
            </a:r>
          </a:p>
          <a:p>
            <a:pPr lvl="1"/>
            <a:r>
              <a:rPr lang="en-US" dirty="0" smtClean="0"/>
              <a:t>fugitive dust</a:t>
            </a:r>
          </a:p>
          <a:p>
            <a:pPr lvl="1"/>
            <a:r>
              <a:rPr lang="en-US" dirty="0" smtClean="0"/>
              <a:t>monthly ag NH3</a:t>
            </a:r>
          </a:p>
          <a:p>
            <a:pPr lvl="1"/>
            <a:r>
              <a:rPr lang="en-US" dirty="0" smtClean="0"/>
              <a:t>c1c2 CMV and rail</a:t>
            </a:r>
          </a:p>
          <a:p>
            <a:r>
              <a:rPr lang="en-US" dirty="0" smtClean="0"/>
              <a:t>CARB onroad, nonroad and c1c2 CMV and rail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606D-2C3A-4B26-80A0-099AAE6D272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Non-NEI Emissions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RPO and CARB inventories</a:t>
            </a:r>
          </a:p>
          <a:p>
            <a:r>
              <a:rPr lang="en-US" dirty="0" smtClean="0"/>
              <a:t>Older versions of state-submitted data</a:t>
            </a:r>
          </a:p>
          <a:p>
            <a:r>
              <a:rPr lang="en-US" dirty="0" smtClean="0"/>
              <a:t>EPA default data where appropriate</a:t>
            </a:r>
          </a:p>
          <a:p>
            <a:r>
              <a:rPr lang="en-US" dirty="0" smtClean="0"/>
              <a:t>Biogenics BEIS 3.14 for 2007, 2008</a:t>
            </a:r>
          </a:p>
          <a:p>
            <a:r>
              <a:rPr lang="en-US" dirty="0" smtClean="0"/>
              <a:t>Canada: 2006 Inventory</a:t>
            </a:r>
          </a:p>
          <a:p>
            <a:r>
              <a:rPr lang="en-US" dirty="0" smtClean="0"/>
              <a:t>Mexico: projected 2008 from 1999</a:t>
            </a:r>
          </a:p>
          <a:p>
            <a:r>
              <a:rPr lang="en-US" dirty="0" smtClean="0"/>
              <a:t>Commercial Marine Class </a:t>
            </a:r>
            <a:r>
              <a:rPr lang="en-US" dirty="0" smtClean="0"/>
              <a:t>3</a:t>
            </a:r>
          </a:p>
          <a:p>
            <a:r>
              <a:rPr lang="en-US" dirty="0" smtClean="0"/>
              <a:t>Nonroad</a:t>
            </a:r>
            <a:endParaRPr lang="en-US" dirty="0" smtClean="0"/>
          </a:p>
          <a:p>
            <a:r>
              <a:rPr lang="en-US" dirty="0" smtClean="0"/>
              <a:t>Area </a:t>
            </a:r>
            <a:r>
              <a:rPr lang="en-US" dirty="0" smtClean="0"/>
              <a:t>fugitive dust updated with land-use and meteorological adjustments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>
            <a:endCxn id="26" idx="3"/>
          </p:cNvCxnSpPr>
          <p:nvPr/>
        </p:nvCxnSpPr>
        <p:spPr>
          <a:xfrm flipH="1" flipV="1">
            <a:off x="8458200" y="2171700"/>
            <a:ext cx="381000" cy="102870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lowchart: Process 50"/>
          <p:cNvSpPr/>
          <p:nvPr/>
        </p:nvSpPr>
        <p:spPr>
          <a:xfrm>
            <a:off x="2386012" y="3200400"/>
            <a:ext cx="6453187" cy="2971800"/>
          </a:xfrm>
          <a:prstGeom prst="flowChartProcess">
            <a:avLst/>
          </a:prstGeom>
          <a:solidFill>
            <a:srgbClr val="FFFF99">
              <a:alpha val="5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anchor="ctr"/>
          <a:lstStyle/>
          <a:p>
            <a:pPr algn="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ysClr val="windowText" lastClr="000000"/>
              </a:solidFill>
            </a:endParaRPr>
          </a:p>
          <a:p>
            <a:pPr algn="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ysClr val="windowText" lastClr="000000"/>
              </a:solidFill>
            </a:endParaRPr>
          </a:p>
          <a:p>
            <a:pPr algn="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ysClr val="windowText" lastClr="000000"/>
              </a:solidFill>
            </a:endParaRPr>
          </a:p>
          <a:p>
            <a:pPr algn="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ysClr val="windowText" lastClr="000000"/>
              </a:solidFill>
            </a:endParaRPr>
          </a:p>
          <a:p>
            <a:pPr algn="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ysClr val="windowText" lastClr="000000"/>
              </a:solidFill>
            </a:endParaRPr>
          </a:p>
          <a:p>
            <a:pPr algn="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ysClr val="windowText" lastClr="000000"/>
              </a:solidFill>
            </a:endParaRPr>
          </a:p>
          <a:p>
            <a:pPr algn="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ysClr val="windowText" lastClr="000000"/>
              </a:solidFill>
            </a:endParaRPr>
          </a:p>
          <a:p>
            <a:pPr algn="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ysClr val="windowText" lastClr="000000"/>
              </a:solidFill>
            </a:endParaRPr>
          </a:p>
          <a:p>
            <a:pPr algn="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ysClr val="windowText" lastClr="000000"/>
              </a:solidFill>
            </a:endParaRPr>
          </a:p>
          <a:p>
            <a:pPr algn="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ysClr val="windowText" lastClr="000000"/>
              </a:solidFill>
            </a:endParaRPr>
          </a:p>
          <a:p>
            <a:pPr algn="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ysClr val="windowText" lastClr="000000"/>
              </a:solidFill>
            </a:endParaRPr>
          </a:p>
          <a:p>
            <a:pPr algn="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ysClr val="windowText" lastClr="000000"/>
              </a:solidFill>
            </a:endParaRPr>
          </a:p>
          <a:p>
            <a:pPr algn="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Emissions Components of the Initial </a:t>
            </a:r>
            <a:r>
              <a:rPr lang="en-US" sz="3200" dirty="0" smtClean="0"/>
              <a:t>2007 </a:t>
            </a:r>
            <a:r>
              <a:rPr lang="en-US" sz="3200" dirty="0" smtClean="0"/>
              <a:t>Evaluation &amp; Regulatory Platforms</a:t>
            </a: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9329-51EE-4BD7-8C26-00ED93D1C64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1295400" y="1600200"/>
            <a:ext cx="4800600" cy="2438400"/>
          </a:xfrm>
          <a:prstGeom prst="flowChartProcess">
            <a:avLst/>
          </a:prstGeom>
          <a:solidFill>
            <a:schemeClr val="accent1">
              <a:lumMod val="60000"/>
              <a:lumOff val="4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anchor="ctr"/>
          <a:lstStyle/>
          <a:p>
            <a:pPr algn="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ysClr val="windowText" lastClr="000000"/>
              </a:solidFill>
            </a:endParaRPr>
          </a:p>
          <a:p>
            <a:pPr algn="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ysClr val="windowText" lastClr="000000"/>
              </a:solidFill>
            </a:endParaRPr>
          </a:p>
          <a:p>
            <a:pPr algn="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ysClr val="windowText" lastClr="000000"/>
              </a:solidFill>
            </a:endParaRPr>
          </a:p>
          <a:p>
            <a:pPr algn="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ysClr val="windowText" lastClr="000000"/>
              </a:solidFill>
            </a:endParaRPr>
          </a:p>
          <a:p>
            <a:pPr algn="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ysClr val="windowText" lastClr="000000"/>
              </a:solidFill>
            </a:endParaRPr>
          </a:p>
          <a:p>
            <a:pPr algn="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ysClr val="windowText" lastClr="000000"/>
              </a:solidFill>
            </a:endParaRPr>
          </a:p>
          <a:p>
            <a:pPr algn="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1395413" y="1752600"/>
            <a:ext cx="1600200" cy="533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2008 NEI v2</a:t>
            </a: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EGU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2538413" y="3352800"/>
            <a:ext cx="1600200" cy="533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2008 NEI v2</a:t>
            </a: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nonEGU</a:t>
            </a:r>
            <a:r>
              <a:rPr lang="en-US" dirty="0"/>
              <a:t> Point</a:t>
            </a:r>
          </a:p>
        </p:txBody>
      </p:sp>
      <p:sp>
        <p:nvSpPr>
          <p:cNvPr id="13" name="Flowchart: Process 12"/>
          <p:cNvSpPr/>
          <p:nvPr/>
        </p:nvSpPr>
        <p:spPr>
          <a:xfrm>
            <a:off x="4291013" y="3352800"/>
            <a:ext cx="1600200" cy="533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2008 NEI v2</a:t>
            </a: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Nonpoint</a:t>
            </a:r>
          </a:p>
        </p:txBody>
      </p:sp>
      <p:sp>
        <p:nvSpPr>
          <p:cNvPr id="14" name="Flowchart: Process 13"/>
          <p:cNvSpPr/>
          <p:nvPr/>
        </p:nvSpPr>
        <p:spPr>
          <a:xfrm>
            <a:off x="2538413" y="4114800"/>
            <a:ext cx="1804987" cy="53340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ysClr val="windowText" lastClr="000000"/>
                </a:solidFill>
              </a:rPr>
              <a:t>2007</a:t>
            </a: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ysClr val="windowText" lastClr="000000"/>
                </a:solidFill>
              </a:rPr>
              <a:t>EGUs/CEMS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1395413" y="2362200"/>
            <a:ext cx="1600200" cy="76200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ysClr val="windowText" lastClr="000000"/>
                </a:solidFill>
              </a:rPr>
              <a:t>2008 SMOKE-MOVES</a:t>
            </a: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ysClr val="windowText" lastClr="000000"/>
                </a:solidFill>
              </a:rPr>
              <a:t>onroad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2538413" y="4724400"/>
            <a:ext cx="2033587" cy="76200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ysClr val="windowText" lastClr="000000"/>
                </a:solidFill>
              </a:rPr>
              <a:t>2007 SMOKE-</a:t>
            </a:r>
            <a:br>
              <a:rPr lang="en-US" dirty="0">
                <a:solidFill>
                  <a:sysClr val="windowText" lastClr="000000"/>
                </a:solidFill>
              </a:rPr>
            </a:br>
            <a:r>
              <a:rPr lang="en-US" dirty="0">
                <a:solidFill>
                  <a:sysClr val="windowText" lastClr="000000"/>
                </a:solidFill>
              </a:rPr>
              <a:t>MOVES </a:t>
            </a:r>
            <a:r>
              <a:rPr lang="en-US" dirty="0" smtClean="0">
                <a:solidFill>
                  <a:sysClr val="windowText" lastClr="000000"/>
                </a:solidFill>
              </a:rPr>
              <a:t> w/ refueling separate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3148013" y="1752600"/>
            <a:ext cx="1600200" cy="533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2008 NEI </a:t>
            </a:r>
            <a:r>
              <a:rPr lang="en-US" dirty="0" smtClean="0"/>
              <a:t>v2</a:t>
            </a:r>
            <a:endParaRPr lang="en-US" dirty="0"/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fires</a:t>
            </a:r>
          </a:p>
        </p:txBody>
      </p:sp>
      <p:sp>
        <p:nvSpPr>
          <p:cNvPr id="23" name="Flowchart: Process 22"/>
          <p:cNvSpPr/>
          <p:nvPr/>
        </p:nvSpPr>
        <p:spPr>
          <a:xfrm>
            <a:off x="4648200" y="4724400"/>
            <a:ext cx="1447800" cy="68580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ysClr val="windowText" lastClr="000000"/>
                </a:solidFill>
              </a:rPr>
              <a:t>2007 </a:t>
            </a:r>
            <a:r>
              <a:rPr lang="en-US" dirty="0" smtClean="0">
                <a:solidFill>
                  <a:sysClr val="windowText" lastClr="000000"/>
                </a:solidFill>
              </a:rPr>
              <a:t>nonroad (not incl. CA)</a:t>
            </a:r>
          </a:p>
        </p:txBody>
      </p:sp>
      <p:sp>
        <p:nvSpPr>
          <p:cNvPr id="50" name="Flowchart: Process 49"/>
          <p:cNvSpPr/>
          <p:nvPr/>
        </p:nvSpPr>
        <p:spPr>
          <a:xfrm>
            <a:off x="4648200" y="4114800"/>
            <a:ext cx="1447800" cy="53340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ysClr val="windowText" lastClr="000000"/>
                </a:solidFill>
              </a:rPr>
              <a:t>2007 Fires/</a:t>
            </a:r>
            <a:r>
              <a:rPr lang="en-US" dirty="0" err="1">
                <a:solidFill>
                  <a:sysClr val="windowText" lastClr="000000"/>
                </a:solidFill>
              </a:rPr>
              <a:t>avefire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228600" y="4419600"/>
            <a:ext cx="2133600" cy="722312"/>
            <a:chOff x="0" y="4459069"/>
            <a:chExt cx="2133600" cy="722531"/>
          </a:xfrm>
        </p:grpSpPr>
        <p:sp>
          <p:nvSpPr>
            <p:cNvPr id="58" name="Flowchart: Process 57"/>
            <p:cNvSpPr/>
            <p:nvPr/>
          </p:nvSpPr>
          <p:spPr>
            <a:xfrm>
              <a:off x="152400" y="4571815"/>
              <a:ext cx="304800" cy="15244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0" name="Flowchart: Process 59"/>
            <p:cNvSpPr/>
            <p:nvPr/>
          </p:nvSpPr>
          <p:spPr>
            <a:xfrm>
              <a:off x="152400" y="4876708"/>
              <a:ext cx="304800" cy="152446"/>
            </a:xfrm>
            <a:prstGeom prst="flowChartProcess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623" name="TextBox 60"/>
            <p:cNvSpPr txBox="1">
              <a:spLocks noChangeArrowheads="1"/>
            </p:cNvSpPr>
            <p:nvPr/>
          </p:nvSpPr>
          <p:spPr bwMode="auto">
            <a:xfrm>
              <a:off x="426658" y="4459069"/>
              <a:ext cx="170694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2008 NEI v2</a:t>
              </a:r>
            </a:p>
            <a:p>
              <a:r>
                <a:rPr lang="en-US">
                  <a:latin typeface="Calibri" pitchFamily="34" charset="0"/>
                </a:rPr>
                <a:t>Alternative Data</a:t>
              </a:r>
            </a:p>
          </p:txBody>
        </p:sp>
        <p:sp>
          <p:nvSpPr>
            <p:cNvPr id="62" name="Flowchart: Process 61"/>
            <p:cNvSpPr/>
            <p:nvPr/>
          </p:nvSpPr>
          <p:spPr>
            <a:xfrm>
              <a:off x="0" y="4495592"/>
              <a:ext cx="2133600" cy="686008"/>
            </a:xfrm>
            <a:prstGeom prst="flowChartProcess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5617" name="TextBox 23"/>
          <p:cNvSpPr txBox="1">
            <a:spLocks noChangeArrowheads="1"/>
          </p:cNvSpPr>
          <p:nvPr/>
        </p:nvSpPr>
        <p:spPr bwMode="auto">
          <a:xfrm>
            <a:off x="152400" y="6248400"/>
            <a:ext cx="861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*Individual modeling projects may have a different mix of data, depending on the needs of the project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6705600" y="1524000"/>
            <a:ext cx="1752600" cy="1295400"/>
          </a:xfrm>
          <a:prstGeom prst="flowChartProcess">
            <a:avLst/>
          </a:prstGeom>
          <a:solidFill>
            <a:schemeClr val="accent6">
              <a:lumMod val="40000"/>
              <a:lumOff val="6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anchor="ctr"/>
          <a:lstStyle/>
          <a:p>
            <a:pPr algn="ctr">
              <a:lnSpc>
                <a:spcPts val="1500"/>
              </a:lnSpc>
              <a:defRPr/>
            </a:pPr>
            <a:r>
              <a:rPr lang="en-US" dirty="0" smtClean="0">
                <a:solidFill>
                  <a:srgbClr val="000000"/>
                </a:solidFill>
              </a:rPr>
              <a:t>Initial 2007</a:t>
            </a:r>
            <a:endParaRPr lang="en-US" dirty="0">
              <a:solidFill>
                <a:srgbClr val="000000"/>
              </a:solidFill>
            </a:endParaRPr>
          </a:p>
          <a:p>
            <a:pPr algn="ctr">
              <a:lnSpc>
                <a:spcPts val="1500"/>
              </a:lnSpc>
              <a:defRPr/>
            </a:pPr>
            <a:r>
              <a:rPr lang="en-US" dirty="0" smtClean="0">
                <a:solidFill>
                  <a:srgbClr val="000000"/>
                </a:solidFill>
              </a:rPr>
              <a:t>Platform</a:t>
            </a:r>
            <a:r>
              <a:rPr lang="en-US" dirty="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30" name="Flowchart: Process 29"/>
          <p:cNvSpPr/>
          <p:nvPr/>
        </p:nvSpPr>
        <p:spPr>
          <a:xfrm>
            <a:off x="2538413" y="5562600"/>
            <a:ext cx="2033587" cy="53340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ysClr val="windowText" lastClr="000000"/>
                </a:solidFill>
              </a:rPr>
              <a:t>2006 WRAP Oil &amp; Gas </a:t>
            </a:r>
            <a:r>
              <a:rPr lang="en-US" dirty="0">
                <a:solidFill>
                  <a:schemeClr val="bg1"/>
                </a:solidFill>
              </a:rPr>
              <a:t>Phase III</a:t>
            </a:r>
            <a:r>
              <a:rPr lang="en-US" baseline="30000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8" name="Straight Connector 27"/>
          <p:cNvCxnSpPr>
            <a:endCxn id="26" idx="1"/>
          </p:cNvCxnSpPr>
          <p:nvPr/>
        </p:nvCxnSpPr>
        <p:spPr>
          <a:xfrm flipV="1">
            <a:off x="2438400" y="2171700"/>
            <a:ext cx="4267200" cy="102870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owchart: Process 26"/>
          <p:cNvSpPr/>
          <p:nvPr/>
        </p:nvSpPr>
        <p:spPr>
          <a:xfrm>
            <a:off x="6248400" y="3581400"/>
            <a:ext cx="2286000" cy="68580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ysClr val="windowText" lastClr="000000"/>
                </a:solidFill>
              </a:rPr>
              <a:t>2007 </a:t>
            </a:r>
            <a:r>
              <a:rPr lang="en-US" dirty="0" smtClean="0">
                <a:solidFill>
                  <a:sysClr val="windowText" lastClr="000000"/>
                </a:solidFill>
              </a:rPr>
              <a:t>California onroad, nonroad and loco-marine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4" name="Flowchart: Process 33"/>
          <p:cNvSpPr/>
          <p:nvPr/>
        </p:nvSpPr>
        <p:spPr>
          <a:xfrm>
            <a:off x="6248400" y="4419600"/>
            <a:ext cx="2362200" cy="137160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ysClr val="windowText" lastClr="000000"/>
                </a:solidFill>
              </a:rPr>
              <a:t>2007 </a:t>
            </a:r>
            <a:r>
              <a:rPr lang="en-US" dirty="0" smtClean="0">
                <a:solidFill>
                  <a:sysClr val="windowText" lastClr="000000"/>
                </a:solidFill>
              </a:rPr>
              <a:t>RPO  (MARAMA, SESARM, MWRPO) select sources (e.g., RWC, c1c2rail, ag, dust, open burning)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5" name="Flowchart: Process 34"/>
          <p:cNvSpPr/>
          <p:nvPr/>
        </p:nvSpPr>
        <p:spPr>
          <a:xfrm>
            <a:off x="4648200" y="5486400"/>
            <a:ext cx="1447800" cy="60960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ysClr val="windowText" lastClr="000000"/>
                </a:solidFill>
              </a:rPr>
              <a:t>2006 CAN &amp; 2008 MEX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3148013" y="2438400"/>
            <a:ext cx="1600200" cy="533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2008 NEI v2</a:t>
            </a: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nonroad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Inventories: Oil &amp; 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WRAP </a:t>
            </a:r>
            <a:r>
              <a:rPr lang="en-US" dirty="0" smtClean="0"/>
              <a:t>Phase III</a:t>
            </a:r>
          </a:p>
          <a:p>
            <a:pPr lvl="1"/>
            <a:r>
              <a:rPr lang="en-US" dirty="0" smtClean="0"/>
              <a:t>2006 base year for select basins in CO, NM, UT, WY and MT</a:t>
            </a:r>
          </a:p>
          <a:p>
            <a:pPr lvl="1"/>
            <a:r>
              <a:rPr lang="en-US" dirty="0" smtClean="0"/>
              <a:t>detailed inventories based on survey data</a:t>
            </a:r>
          </a:p>
          <a:p>
            <a:pPr lvl="1"/>
            <a:r>
              <a:rPr lang="en-US" dirty="0" smtClean="0"/>
              <a:t>includes drilling equipment, extraction and numerous other processes</a:t>
            </a:r>
          </a:p>
          <a:p>
            <a:pPr lvl="1"/>
            <a:r>
              <a:rPr lang="en-US" dirty="0" smtClean="0"/>
              <a:t>Basin-specific spatial allocation and </a:t>
            </a:r>
            <a:r>
              <a:rPr lang="en-US" dirty="0" smtClean="0"/>
              <a:t>speciation</a:t>
            </a:r>
          </a:p>
          <a:p>
            <a:pPr lvl="1"/>
            <a:r>
              <a:rPr lang="en-US" dirty="0" smtClean="0"/>
              <a:t>2008,  2012 and 2015 estimates recently received but not yet evaluated/implemented</a:t>
            </a:r>
            <a:endParaRPr lang="en-US" dirty="0" smtClean="0"/>
          </a:p>
          <a:p>
            <a:r>
              <a:rPr lang="en-US" dirty="0" smtClean="0"/>
              <a:t>Barnett Shale (NE TX) Phase II year 2009 via TCEQ  ongoing:</a:t>
            </a:r>
          </a:p>
          <a:p>
            <a:pPr lvl="1"/>
            <a:r>
              <a:rPr lang="en-US" dirty="0" smtClean="0"/>
              <a:t>http://</a:t>
            </a:r>
            <a:r>
              <a:rPr lang="en-US" dirty="0" err="1" smtClean="0"/>
              <a:t>www.tceq.texas.gov</a:t>
            </a:r>
            <a:r>
              <a:rPr lang="en-US" dirty="0" smtClean="0"/>
              <a:t>/</a:t>
            </a:r>
            <a:r>
              <a:rPr lang="en-US" dirty="0" err="1" smtClean="0"/>
              <a:t>airquality</a:t>
            </a:r>
            <a:r>
              <a:rPr lang="en-US" dirty="0" smtClean="0"/>
              <a:t>/point‐source‐</a:t>
            </a:r>
            <a:r>
              <a:rPr lang="en-US" dirty="0" err="1" smtClean="0"/>
              <a:t>ei</a:t>
            </a:r>
            <a:r>
              <a:rPr lang="en-US" dirty="0" smtClean="0"/>
              <a:t>/</a:t>
            </a:r>
            <a:r>
              <a:rPr lang="en-US" dirty="0" err="1" smtClean="0"/>
              <a:t>psei.html#barnett</a:t>
            </a:r>
            <a:endParaRPr lang="en-US" dirty="0" smtClean="0"/>
          </a:p>
          <a:p>
            <a:r>
              <a:rPr lang="en-US" dirty="0" smtClean="0"/>
              <a:t>Other basins also ongoing and not currently </a:t>
            </a:r>
            <a:r>
              <a:rPr lang="en-US" dirty="0" smtClean="0"/>
              <a:t>used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Marcellus Shale inventories in northeast</a:t>
            </a:r>
          </a:p>
          <a:p>
            <a:pPr lvl="1"/>
            <a:r>
              <a:rPr lang="en-US" dirty="0" smtClean="0"/>
              <a:t>Permian (SE NM and west TX</a:t>
            </a:r>
            <a:r>
              <a:rPr lang="en-US" dirty="0" smtClean="0"/>
              <a:t>) year 2008 from </a:t>
            </a:r>
            <a:r>
              <a:rPr lang="en-US" dirty="0" err="1" smtClean="0"/>
              <a:t>WestJump</a:t>
            </a:r>
            <a:r>
              <a:rPr lang="en-US" dirty="0" smtClean="0"/>
              <a:t> (WRAP) project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606D-2C3A-4B26-80A0-099AAE6D272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Methods: SMOKE-MOVES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MOVES:</a:t>
            </a:r>
          </a:p>
          <a:p>
            <a:r>
              <a:rPr lang="en-US" dirty="0" smtClean="0"/>
              <a:t>“Motor Vehicle Emissions Simulator” , replaces MOBILE6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Historically:</a:t>
            </a:r>
          </a:p>
          <a:p>
            <a:r>
              <a:rPr lang="en-US" dirty="0" smtClean="0"/>
              <a:t>Run MOVES (previously MOBILE6) in inventory mode</a:t>
            </a:r>
          </a:p>
          <a:p>
            <a:r>
              <a:rPr lang="en-US" dirty="0" smtClean="0"/>
              <a:t>Produce state estimates to create monthly inventories, allocate to counties via NMIM estimates</a:t>
            </a:r>
          </a:p>
          <a:p>
            <a:r>
              <a:rPr lang="en-US" dirty="0" smtClean="0"/>
              <a:t>Process inventories through SMOKE as month-specific area/nonpoint sources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Motivation for SMOKE-MOVES:</a:t>
            </a:r>
          </a:p>
          <a:p>
            <a:r>
              <a:rPr lang="en-US" dirty="0" smtClean="0"/>
              <a:t>More closely integrate MOVES into the emissions modeling process</a:t>
            </a:r>
          </a:p>
          <a:p>
            <a:pPr lvl="1"/>
            <a:r>
              <a:rPr lang="en-US" dirty="0" smtClean="0"/>
              <a:t>Having the activity data has been very useful, emissions no longer “black box”</a:t>
            </a:r>
          </a:p>
          <a:p>
            <a:r>
              <a:rPr lang="en-US" dirty="0" smtClean="0"/>
              <a:t>Emission factors for multiple pollutants are sensitive to temperature</a:t>
            </a:r>
          </a:p>
          <a:p>
            <a:pPr lvl="1"/>
            <a:r>
              <a:rPr lang="en-US" dirty="0" smtClean="0"/>
              <a:t>PM, VOC, NO</a:t>
            </a:r>
            <a:r>
              <a:rPr lang="en-US" baseline="-25000" dirty="0" smtClean="0"/>
              <a:t>X</a:t>
            </a:r>
            <a:r>
              <a:rPr lang="en-US" dirty="0" smtClean="0"/>
              <a:t>, etc.</a:t>
            </a:r>
          </a:p>
          <a:p>
            <a:pPr lvl="1"/>
            <a:r>
              <a:rPr lang="en-US" dirty="0" smtClean="0"/>
              <a:t>Want to include more temporally/spatially resolved temperatures</a:t>
            </a:r>
          </a:p>
          <a:p>
            <a:r>
              <a:rPr lang="en-US" dirty="0" smtClean="0"/>
              <a:t>Computational considerations</a:t>
            </a:r>
          </a:p>
          <a:p>
            <a:pPr lvl="1"/>
            <a:r>
              <a:rPr lang="en-US" dirty="0" smtClean="0"/>
              <a:t>Keep computation demands “reasonable”</a:t>
            </a:r>
          </a:p>
          <a:p>
            <a:pPr lvl="1"/>
            <a:r>
              <a:rPr lang="en-US" dirty="0" smtClean="0"/>
              <a:t>Representative counties reduce the number of runs needed</a:t>
            </a:r>
          </a:p>
          <a:p>
            <a:pPr lvl="1"/>
            <a:r>
              <a:rPr lang="en-US" dirty="0" smtClean="0"/>
              <a:t>Use lookup tables for emission factors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606D-2C3A-4B26-80A0-099AAE6D272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3982</TotalTime>
  <Words>1982</Words>
  <Application>Microsoft Office PowerPoint</Application>
  <PresentationFormat>On-screen Show (4:3)</PresentationFormat>
  <Paragraphs>372</Paragraphs>
  <Slides>34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Foundry</vt:lpstr>
      <vt:lpstr>2007/2008 Emissions Modeling Platform Components  and New Tools</vt:lpstr>
      <vt:lpstr>Emissions Modeling Platform</vt:lpstr>
      <vt:lpstr>2008 NEI v2</vt:lpstr>
      <vt:lpstr>Upcoming Applications of  2007/2008 Platforms</vt:lpstr>
      <vt:lpstr>2007 Year-Specific Data</vt:lpstr>
      <vt:lpstr>Non-NEI Emissions Components</vt:lpstr>
      <vt:lpstr>Emissions Components of the Initial 2007 Evaluation &amp; Regulatory Platforms</vt:lpstr>
      <vt:lpstr>Alternative Inventories: Oil &amp; Gas</vt:lpstr>
      <vt:lpstr>New Methods: SMOKE-MOVES</vt:lpstr>
      <vt:lpstr>New Methods: Residential Wood Combustion</vt:lpstr>
      <vt:lpstr>New Methods: RWC</vt:lpstr>
      <vt:lpstr>Slide 12</vt:lpstr>
      <vt:lpstr>Temporal Allocation Improved RWC Diurnal Profile</vt:lpstr>
      <vt:lpstr>New Methods: animal ag NH3</vt:lpstr>
      <vt:lpstr>New Methods: fires</vt:lpstr>
      <vt:lpstr>New Methods: ag fires</vt:lpstr>
      <vt:lpstr>Temporal Allocation Improved Ag Burning Diurnal Profile</vt:lpstr>
      <vt:lpstr>New Methods: average fires</vt:lpstr>
      <vt:lpstr>New Methods:  Fire Averaging Tool (FAT)</vt:lpstr>
      <vt:lpstr>New Methods: afdust met adjustment</vt:lpstr>
      <vt:lpstr>New Methods: afdust met adjustment</vt:lpstr>
      <vt:lpstr>Ancillary Data: Spatial Surrogates</vt:lpstr>
      <vt:lpstr>Ancillary Data: Speciation</vt:lpstr>
      <vt:lpstr>Projections</vt:lpstr>
      <vt:lpstr>SMOKE updates</vt:lpstr>
      <vt:lpstr>Next Steps</vt:lpstr>
      <vt:lpstr>Acknowledgments</vt:lpstr>
      <vt:lpstr>Appendix</vt:lpstr>
      <vt:lpstr>Why 2007?</vt:lpstr>
      <vt:lpstr>Representativeness of Air Quality in 2007 and 2008 vs Long-Term Concentrations</vt:lpstr>
      <vt:lpstr>Why 2007?</vt:lpstr>
      <vt:lpstr>Alternative Inventories: Oil &amp; Gas</vt:lpstr>
      <vt:lpstr>New Methods: SMOKE-MOVES</vt:lpstr>
      <vt:lpstr>New Methods: SMOKE-MOVES</vt:lpstr>
    </vt:vector>
  </TitlesOfParts>
  <Company>US-EPA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 Mason</dc:creator>
  <cp:lastModifiedBy>Rich Mason</cp:lastModifiedBy>
  <cp:revision>26</cp:revision>
  <dcterms:created xsi:type="dcterms:W3CDTF">2012-08-09T18:29:25Z</dcterms:created>
  <dcterms:modified xsi:type="dcterms:W3CDTF">2012-10-16T02:38:52Z</dcterms:modified>
</cp:coreProperties>
</file>