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327" r:id="rId2"/>
    <p:sldId id="289" r:id="rId3"/>
    <p:sldId id="334" r:id="rId4"/>
    <p:sldId id="337" r:id="rId5"/>
    <p:sldId id="338" r:id="rId6"/>
    <p:sldId id="339" r:id="rId7"/>
    <p:sldId id="341" r:id="rId8"/>
    <p:sldId id="340" r:id="rId9"/>
    <p:sldId id="342" r:id="rId10"/>
    <p:sldId id="343" r:id="rId11"/>
    <p:sldId id="344" r:id="rId12"/>
    <p:sldId id="345" r:id="rId13"/>
    <p:sldId id="346" r:id="rId14"/>
    <p:sldId id="347" r:id="rId15"/>
    <p:sldId id="348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 Yarwood" initials="GY" lastIdx="16" clrIdx="0"/>
  <p:cmAuthor id="1" name="bkoo" initials="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00FF"/>
    <a:srgbClr val="CCFF99"/>
    <a:srgbClr val="CCECFF"/>
    <a:srgbClr val="FFFF66"/>
    <a:srgbClr val="D0D8E8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299" autoAdjust="0"/>
    <p:restoredTop sz="86377" autoAdjust="0"/>
  </p:normalViewPr>
  <p:slideViewPr>
    <p:cSldViewPr>
      <p:cViewPr>
        <p:scale>
          <a:sx n="100" d="100"/>
          <a:sy n="100" d="100"/>
        </p:scale>
        <p:origin x="-144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1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kash\Documents\Projects\EPRI%20SCICHEM%20updates%202011\Wainwright\Comparison_aermod_scichem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kash\Documents\Projects\EPRI%20SCICHEM%20updates%202011\Wainwright\Comparison_aermod_scichem-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kash\Documents\Projects\EPRI%20SCICHEM%20updates%202011\Wainwright\Comparison_aermod_scichem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kash\Documents\Projects\SCICHEM-NO2\Kalama%20Energy%20Center%20Data\no2bynoxvsno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kash\Documents\Projects\EPRI%20SCICHEM%20updates%202011\KEC\kec_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akash\Documents\Projects\EPRI%20SCICHEM%20updates%202011\KEC\Comparison_aermod_sciche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AERMOD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aermod</c:v>
          </c:tx>
          <c:spPr>
            <a:ln w="28575">
              <a:noFill/>
            </a:ln>
          </c:spPr>
          <c:xVal>
            <c:numRef>
              <c:f>aermod!$E$2:$E$9481</c:f>
              <c:numCache>
                <c:formatCode>General</c:formatCode>
                <c:ptCount val="9480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5.8509000000000005E-5</c:v>
                </c:pt>
                <c:pt idx="561">
                  <c:v>6.8083200000000014E-4</c:v>
                </c:pt>
                <c:pt idx="562">
                  <c:v>13.475920536</c:v>
                </c:pt>
                <c:pt idx="563">
                  <c:v>10.798921026</c:v>
                </c:pt>
                <c:pt idx="564">
                  <c:v>1.755828495</c:v>
                </c:pt>
                <c:pt idx="565">
                  <c:v>2.7057753E-2</c:v>
                </c:pt>
                <c:pt idx="566">
                  <c:v>4.2328602E-2</c:v>
                </c:pt>
                <c:pt idx="567">
                  <c:v>17.372992266000001</c:v>
                </c:pt>
                <c:pt idx="568">
                  <c:v>2.5318440000000005E-3</c:v>
                </c:pt>
                <c:pt idx="569">
                  <c:v>2.9254500000000007E-4</c:v>
                </c:pt>
                <c:pt idx="570">
                  <c:v>4.7551860000000007E-3</c:v>
                </c:pt>
                <c:pt idx="571">
                  <c:v>-1</c:v>
                </c:pt>
                <c:pt idx="572">
                  <c:v>3.7233000000000001E-5</c:v>
                </c:pt>
                <c:pt idx="573">
                  <c:v>4.2552000000000009E-5</c:v>
                </c:pt>
                <c:pt idx="574">
                  <c:v>1.48932E-4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2.4829092000000001E-2</c:v>
                </c:pt>
                <c:pt idx="587">
                  <c:v>3.0574090710000004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3.7233000000000001E-5</c:v>
                </c:pt>
                <c:pt idx="626">
                  <c:v>1.5957000000000003E-5</c:v>
                </c:pt>
                <c:pt idx="627">
                  <c:v>-1</c:v>
                </c:pt>
                <c:pt idx="628">
                  <c:v>7.9784999999999996E-5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2.1435569999999999E-3</c:v>
                </c:pt>
                <c:pt idx="634">
                  <c:v>6.7166204399999998</c:v>
                </c:pt>
                <c:pt idx="635">
                  <c:v>8.5864617000000004E-2</c:v>
                </c:pt>
                <c:pt idx="636">
                  <c:v>8.1401976000000015E-2</c:v>
                </c:pt>
                <c:pt idx="637">
                  <c:v>0.14792670900000002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7.9785000000000012E-4</c:v>
                </c:pt>
                <c:pt idx="646">
                  <c:v>49.214371959000005</c:v>
                </c:pt>
                <c:pt idx="647">
                  <c:v>-1</c:v>
                </c:pt>
                <c:pt idx="648">
                  <c:v>1.1701800000000001E-4</c:v>
                </c:pt>
                <c:pt idx="649">
                  <c:v>3.967974E-3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2.9786400000000001E-4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  <c:pt idx="1000">
                  <c:v>-1</c:v>
                </c:pt>
                <c:pt idx="1001">
                  <c:v>-1</c:v>
                </c:pt>
                <c:pt idx="1002">
                  <c:v>-1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-1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-1</c:v>
                </c:pt>
                <c:pt idx="1228">
                  <c:v>-1</c:v>
                </c:pt>
                <c:pt idx="1229">
                  <c:v>-1</c:v>
                </c:pt>
                <c:pt idx="1230">
                  <c:v>-1</c:v>
                </c:pt>
                <c:pt idx="1231">
                  <c:v>-1</c:v>
                </c:pt>
                <c:pt idx="1232">
                  <c:v>-1</c:v>
                </c:pt>
                <c:pt idx="1233">
                  <c:v>-1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-1</c:v>
                </c:pt>
                <c:pt idx="1241">
                  <c:v>-1</c:v>
                </c:pt>
                <c:pt idx="1242">
                  <c:v>-1</c:v>
                </c:pt>
                <c:pt idx="1243">
                  <c:v>-1</c:v>
                </c:pt>
                <c:pt idx="1244">
                  <c:v>-1</c:v>
                </c:pt>
                <c:pt idx="1245">
                  <c:v>-1</c:v>
                </c:pt>
                <c:pt idx="1246">
                  <c:v>-1</c:v>
                </c:pt>
                <c:pt idx="1247">
                  <c:v>-1</c:v>
                </c:pt>
                <c:pt idx="1248">
                  <c:v>-1</c:v>
                </c:pt>
                <c:pt idx="1249">
                  <c:v>-1</c:v>
                </c:pt>
                <c:pt idx="1250">
                  <c:v>-1</c:v>
                </c:pt>
                <c:pt idx="1251">
                  <c:v>-1</c:v>
                </c:pt>
                <c:pt idx="1252">
                  <c:v>-1</c:v>
                </c:pt>
                <c:pt idx="1253">
                  <c:v>-1</c:v>
                </c:pt>
                <c:pt idx="1254">
                  <c:v>-1</c:v>
                </c:pt>
                <c:pt idx="1255">
                  <c:v>-1</c:v>
                </c:pt>
                <c:pt idx="1256">
                  <c:v>-1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-1</c:v>
                </c:pt>
                <c:pt idx="1264">
                  <c:v>-1</c:v>
                </c:pt>
                <c:pt idx="1265">
                  <c:v>-1</c:v>
                </c:pt>
                <c:pt idx="1266">
                  <c:v>-1</c:v>
                </c:pt>
                <c:pt idx="1267">
                  <c:v>-1</c:v>
                </c:pt>
                <c:pt idx="1268">
                  <c:v>-1</c:v>
                </c:pt>
                <c:pt idx="1269">
                  <c:v>-1</c:v>
                </c:pt>
                <c:pt idx="1270">
                  <c:v>-1</c:v>
                </c:pt>
                <c:pt idx="1271">
                  <c:v>-1</c:v>
                </c:pt>
                <c:pt idx="1272">
                  <c:v>-1</c:v>
                </c:pt>
                <c:pt idx="1273">
                  <c:v>-1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-1</c:v>
                </c:pt>
                <c:pt idx="1280">
                  <c:v>-1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-1</c:v>
                </c:pt>
                <c:pt idx="1295">
                  <c:v>-1</c:v>
                </c:pt>
                <c:pt idx="1296">
                  <c:v>-1</c:v>
                </c:pt>
                <c:pt idx="1297">
                  <c:v>-1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-1</c:v>
                </c:pt>
                <c:pt idx="1316">
                  <c:v>-1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-1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-1</c:v>
                </c:pt>
                <c:pt idx="1329">
                  <c:v>-1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-1</c:v>
                </c:pt>
                <c:pt idx="1334">
                  <c:v>-1</c:v>
                </c:pt>
                <c:pt idx="1335">
                  <c:v>-1</c:v>
                </c:pt>
                <c:pt idx="1336">
                  <c:v>-1</c:v>
                </c:pt>
                <c:pt idx="1337">
                  <c:v>-1</c:v>
                </c:pt>
                <c:pt idx="1338">
                  <c:v>-1</c:v>
                </c:pt>
                <c:pt idx="1339">
                  <c:v>-1</c:v>
                </c:pt>
                <c:pt idx="1340">
                  <c:v>-1</c:v>
                </c:pt>
                <c:pt idx="1341">
                  <c:v>-1</c:v>
                </c:pt>
                <c:pt idx="1342">
                  <c:v>-1</c:v>
                </c:pt>
                <c:pt idx="1343">
                  <c:v>-1</c:v>
                </c:pt>
                <c:pt idx="1344">
                  <c:v>-1</c:v>
                </c:pt>
                <c:pt idx="1345">
                  <c:v>-1</c:v>
                </c:pt>
                <c:pt idx="1346">
                  <c:v>-1</c:v>
                </c:pt>
                <c:pt idx="1347">
                  <c:v>-1</c:v>
                </c:pt>
                <c:pt idx="1348">
                  <c:v>-1</c:v>
                </c:pt>
                <c:pt idx="1349">
                  <c:v>-1</c:v>
                </c:pt>
                <c:pt idx="1350">
                  <c:v>-1</c:v>
                </c:pt>
                <c:pt idx="1351">
                  <c:v>-1</c:v>
                </c:pt>
                <c:pt idx="1352">
                  <c:v>-1</c:v>
                </c:pt>
                <c:pt idx="1353">
                  <c:v>-1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-1</c:v>
                </c:pt>
                <c:pt idx="1359">
                  <c:v>-1</c:v>
                </c:pt>
                <c:pt idx="1360">
                  <c:v>-1</c:v>
                </c:pt>
                <c:pt idx="1361">
                  <c:v>-1</c:v>
                </c:pt>
                <c:pt idx="1362">
                  <c:v>-1</c:v>
                </c:pt>
                <c:pt idx="1363">
                  <c:v>-1</c:v>
                </c:pt>
                <c:pt idx="1364">
                  <c:v>-1</c:v>
                </c:pt>
                <c:pt idx="1365">
                  <c:v>-1</c:v>
                </c:pt>
                <c:pt idx="1366">
                  <c:v>-1</c:v>
                </c:pt>
                <c:pt idx="1367">
                  <c:v>-1</c:v>
                </c:pt>
                <c:pt idx="1368">
                  <c:v>-1</c:v>
                </c:pt>
                <c:pt idx="1369">
                  <c:v>-1</c:v>
                </c:pt>
                <c:pt idx="1370">
                  <c:v>-1</c:v>
                </c:pt>
                <c:pt idx="1371">
                  <c:v>-1</c:v>
                </c:pt>
                <c:pt idx="1372">
                  <c:v>-1</c:v>
                </c:pt>
                <c:pt idx="1373">
                  <c:v>-1</c:v>
                </c:pt>
                <c:pt idx="1374">
                  <c:v>-1</c:v>
                </c:pt>
                <c:pt idx="1375">
                  <c:v>-1</c:v>
                </c:pt>
                <c:pt idx="1376">
                  <c:v>-1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-1</c:v>
                </c:pt>
                <c:pt idx="1387">
                  <c:v>-1</c:v>
                </c:pt>
                <c:pt idx="1388">
                  <c:v>-1</c:v>
                </c:pt>
                <c:pt idx="1389">
                  <c:v>-1</c:v>
                </c:pt>
                <c:pt idx="1390">
                  <c:v>-1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-1</c:v>
                </c:pt>
                <c:pt idx="1397">
                  <c:v>-1</c:v>
                </c:pt>
                <c:pt idx="1398">
                  <c:v>-1</c:v>
                </c:pt>
                <c:pt idx="1399">
                  <c:v>-1</c:v>
                </c:pt>
                <c:pt idx="1400">
                  <c:v>-1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-1</c:v>
                </c:pt>
                <c:pt idx="1405">
                  <c:v>-1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-1</c:v>
                </c:pt>
                <c:pt idx="1418">
                  <c:v>-1</c:v>
                </c:pt>
                <c:pt idx="1419">
                  <c:v>-1</c:v>
                </c:pt>
                <c:pt idx="1420">
                  <c:v>-1</c:v>
                </c:pt>
                <c:pt idx="1421">
                  <c:v>-1</c:v>
                </c:pt>
                <c:pt idx="1422">
                  <c:v>-1</c:v>
                </c:pt>
                <c:pt idx="1423">
                  <c:v>-1</c:v>
                </c:pt>
                <c:pt idx="1424">
                  <c:v>-1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-1</c:v>
                </c:pt>
                <c:pt idx="1434">
                  <c:v>-1</c:v>
                </c:pt>
                <c:pt idx="1435">
                  <c:v>-1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-1</c:v>
                </c:pt>
                <c:pt idx="1440">
                  <c:v>-1</c:v>
                </c:pt>
                <c:pt idx="1441">
                  <c:v>-1</c:v>
                </c:pt>
                <c:pt idx="1442">
                  <c:v>-1</c:v>
                </c:pt>
                <c:pt idx="1443">
                  <c:v>-1</c:v>
                </c:pt>
                <c:pt idx="1444">
                  <c:v>-1</c:v>
                </c:pt>
                <c:pt idx="1445">
                  <c:v>-1</c:v>
                </c:pt>
                <c:pt idx="1446">
                  <c:v>-1</c:v>
                </c:pt>
                <c:pt idx="1447">
                  <c:v>-1</c:v>
                </c:pt>
                <c:pt idx="1448">
                  <c:v>-1</c:v>
                </c:pt>
                <c:pt idx="1449">
                  <c:v>-1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-1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-1</c:v>
                </c:pt>
                <c:pt idx="1470">
                  <c:v>-1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-1</c:v>
                </c:pt>
                <c:pt idx="1505">
                  <c:v>-1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-1</c:v>
                </c:pt>
                <c:pt idx="1513">
                  <c:v>-1</c:v>
                </c:pt>
                <c:pt idx="1514">
                  <c:v>-1</c:v>
                </c:pt>
                <c:pt idx="1515">
                  <c:v>-1</c:v>
                </c:pt>
                <c:pt idx="1516">
                  <c:v>-1</c:v>
                </c:pt>
                <c:pt idx="1517">
                  <c:v>-1</c:v>
                </c:pt>
                <c:pt idx="1518">
                  <c:v>-1</c:v>
                </c:pt>
                <c:pt idx="1519">
                  <c:v>-1</c:v>
                </c:pt>
                <c:pt idx="1520">
                  <c:v>-1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-1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-1</c:v>
                </c:pt>
                <c:pt idx="1554">
                  <c:v>-1</c:v>
                </c:pt>
                <c:pt idx="1555">
                  <c:v>-1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-1</c:v>
                </c:pt>
                <c:pt idx="1561">
                  <c:v>-1</c:v>
                </c:pt>
                <c:pt idx="1562">
                  <c:v>-1</c:v>
                </c:pt>
                <c:pt idx="1563">
                  <c:v>-1</c:v>
                </c:pt>
                <c:pt idx="1564">
                  <c:v>-1</c:v>
                </c:pt>
                <c:pt idx="1565">
                  <c:v>-1</c:v>
                </c:pt>
                <c:pt idx="1566">
                  <c:v>-1</c:v>
                </c:pt>
                <c:pt idx="1567">
                  <c:v>-1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-1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-1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-1</c:v>
                </c:pt>
                <c:pt idx="1767">
                  <c:v>-1</c:v>
                </c:pt>
                <c:pt idx="1768">
                  <c:v>-1</c:v>
                </c:pt>
                <c:pt idx="1769">
                  <c:v>-1</c:v>
                </c:pt>
                <c:pt idx="1770">
                  <c:v>-1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-1</c:v>
                </c:pt>
                <c:pt idx="1775">
                  <c:v>-1</c:v>
                </c:pt>
                <c:pt idx="1776">
                  <c:v>-1</c:v>
                </c:pt>
                <c:pt idx="1777">
                  <c:v>-1</c:v>
                </c:pt>
                <c:pt idx="1778">
                  <c:v>-1</c:v>
                </c:pt>
                <c:pt idx="1779">
                  <c:v>-1</c:v>
                </c:pt>
                <c:pt idx="1780">
                  <c:v>-1</c:v>
                </c:pt>
                <c:pt idx="1781">
                  <c:v>-1</c:v>
                </c:pt>
                <c:pt idx="1782">
                  <c:v>-1</c:v>
                </c:pt>
                <c:pt idx="1783">
                  <c:v>-1</c:v>
                </c:pt>
                <c:pt idx="1784">
                  <c:v>-1</c:v>
                </c:pt>
                <c:pt idx="1785">
                  <c:v>-1</c:v>
                </c:pt>
                <c:pt idx="1786">
                  <c:v>-1</c:v>
                </c:pt>
                <c:pt idx="1787">
                  <c:v>-1</c:v>
                </c:pt>
                <c:pt idx="1788">
                  <c:v>-1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-1</c:v>
                </c:pt>
                <c:pt idx="1793">
                  <c:v>-1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-1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-1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25.284329253000003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3.1914000000000006E-5</c:v>
                </c:pt>
                <c:pt idx="1893">
                  <c:v>-1</c:v>
                </c:pt>
                <c:pt idx="1894">
                  <c:v>202.97699733600001</c:v>
                </c:pt>
                <c:pt idx="1895">
                  <c:v>-1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-1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1.8510120000000002E-3</c:v>
                </c:pt>
                <c:pt idx="1928">
                  <c:v>0.8576727930000001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-1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-1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1.0797570000000002E-3</c:v>
                </c:pt>
                <c:pt idx="1955">
                  <c:v>-1</c:v>
                </c:pt>
                <c:pt idx="1956">
                  <c:v>-1</c:v>
                </c:pt>
                <c:pt idx="1957">
                  <c:v>1.2606030000000001E-3</c:v>
                </c:pt>
                <c:pt idx="1958">
                  <c:v>57.058136370000007</c:v>
                </c:pt>
                <c:pt idx="1959">
                  <c:v>-1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-1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-1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-1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-1</c:v>
                </c:pt>
                <c:pt idx="1988">
                  <c:v>-1</c:v>
                </c:pt>
                <c:pt idx="1989">
                  <c:v>-1</c:v>
                </c:pt>
                <c:pt idx="1990">
                  <c:v>-1</c:v>
                </c:pt>
                <c:pt idx="1991">
                  <c:v>-1</c:v>
                </c:pt>
                <c:pt idx="1992">
                  <c:v>-1</c:v>
                </c:pt>
                <c:pt idx="1993">
                  <c:v>-1</c:v>
                </c:pt>
                <c:pt idx="1994">
                  <c:v>-1</c:v>
                </c:pt>
                <c:pt idx="1995">
                  <c:v>-1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-1</c:v>
                </c:pt>
                <c:pt idx="2009">
                  <c:v>-1</c:v>
                </c:pt>
                <c:pt idx="2010">
                  <c:v>-1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-1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-1</c:v>
                </c:pt>
                <c:pt idx="2023">
                  <c:v>-1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-1</c:v>
                </c:pt>
                <c:pt idx="2033">
                  <c:v>-1</c:v>
                </c:pt>
                <c:pt idx="2034">
                  <c:v>-1</c:v>
                </c:pt>
                <c:pt idx="2035">
                  <c:v>-1</c:v>
                </c:pt>
                <c:pt idx="2036">
                  <c:v>-1</c:v>
                </c:pt>
                <c:pt idx="2037">
                  <c:v>-1</c:v>
                </c:pt>
                <c:pt idx="2038">
                  <c:v>-1</c:v>
                </c:pt>
                <c:pt idx="2039">
                  <c:v>-1</c:v>
                </c:pt>
                <c:pt idx="2040">
                  <c:v>-1</c:v>
                </c:pt>
                <c:pt idx="2041">
                  <c:v>-1</c:v>
                </c:pt>
                <c:pt idx="2042">
                  <c:v>-1</c:v>
                </c:pt>
                <c:pt idx="2043">
                  <c:v>-1</c:v>
                </c:pt>
                <c:pt idx="2044">
                  <c:v>-1</c:v>
                </c:pt>
                <c:pt idx="2045">
                  <c:v>-1</c:v>
                </c:pt>
                <c:pt idx="2046">
                  <c:v>-1</c:v>
                </c:pt>
                <c:pt idx="2047">
                  <c:v>-1</c:v>
                </c:pt>
                <c:pt idx="2048">
                  <c:v>-1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-1</c:v>
                </c:pt>
                <c:pt idx="2061">
                  <c:v>-1</c:v>
                </c:pt>
                <c:pt idx="2062">
                  <c:v>-1</c:v>
                </c:pt>
                <c:pt idx="2063">
                  <c:v>-1</c:v>
                </c:pt>
                <c:pt idx="2064">
                  <c:v>-1</c:v>
                </c:pt>
                <c:pt idx="2065">
                  <c:v>-1</c:v>
                </c:pt>
                <c:pt idx="2066">
                  <c:v>-1</c:v>
                </c:pt>
                <c:pt idx="2067">
                  <c:v>-1</c:v>
                </c:pt>
                <c:pt idx="2068">
                  <c:v>-1</c:v>
                </c:pt>
                <c:pt idx="2069">
                  <c:v>-1</c:v>
                </c:pt>
                <c:pt idx="2070">
                  <c:v>-1</c:v>
                </c:pt>
                <c:pt idx="2071">
                  <c:v>-1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-1</c:v>
                </c:pt>
                <c:pt idx="2089">
                  <c:v>-1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-1</c:v>
                </c:pt>
                <c:pt idx="2094">
                  <c:v>-1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-1</c:v>
                </c:pt>
                <c:pt idx="2131">
                  <c:v>-1</c:v>
                </c:pt>
                <c:pt idx="2132">
                  <c:v>-1</c:v>
                </c:pt>
                <c:pt idx="2133">
                  <c:v>-1</c:v>
                </c:pt>
                <c:pt idx="2134">
                  <c:v>11.831934654000001</c:v>
                </c:pt>
                <c:pt idx="2135">
                  <c:v>-1</c:v>
                </c:pt>
                <c:pt idx="2136">
                  <c:v>-1</c:v>
                </c:pt>
                <c:pt idx="2137">
                  <c:v>-1</c:v>
                </c:pt>
                <c:pt idx="2138">
                  <c:v>-1</c:v>
                </c:pt>
                <c:pt idx="2139">
                  <c:v>-1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5.5797692940000001</c:v>
                </c:pt>
                <c:pt idx="2144">
                  <c:v>4.3647713999999997E-2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-1</c:v>
                </c:pt>
                <c:pt idx="2154">
                  <c:v>-1</c:v>
                </c:pt>
                <c:pt idx="2155">
                  <c:v>-1</c:v>
                </c:pt>
                <c:pt idx="2156">
                  <c:v>-1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-1</c:v>
                </c:pt>
                <c:pt idx="2178">
                  <c:v>-1</c:v>
                </c:pt>
                <c:pt idx="2179">
                  <c:v>-1</c:v>
                </c:pt>
                <c:pt idx="2180">
                  <c:v>-1</c:v>
                </c:pt>
                <c:pt idx="2181">
                  <c:v>-1</c:v>
                </c:pt>
                <c:pt idx="2182">
                  <c:v>-1</c:v>
                </c:pt>
                <c:pt idx="2183">
                  <c:v>-1</c:v>
                </c:pt>
                <c:pt idx="2184">
                  <c:v>-1</c:v>
                </c:pt>
                <c:pt idx="2185">
                  <c:v>-1</c:v>
                </c:pt>
                <c:pt idx="2186">
                  <c:v>-1</c:v>
                </c:pt>
                <c:pt idx="2187">
                  <c:v>-1</c:v>
                </c:pt>
                <c:pt idx="2188">
                  <c:v>-1</c:v>
                </c:pt>
                <c:pt idx="2189">
                  <c:v>-1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3.7233000000000001E-5</c:v>
                </c:pt>
                <c:pt idx="2201">
                  <c:v>2.0744100000000002E-4</c:v>
                </c:pt>
                <c:pt idx="2202">
                  <c:v>-1</c:v>
                </c:pt>
                <c:pt idx="2203">
                  <c:v>6.0477030000000006E-3</c:v>
                </c:pt>
                <c:pt idx="2204">
                  <c:v>-1</c:v>
                </c:pt>
                <c:pt idx="2205">
                  <c:v>-1</c:v>
                </c:pt>
                <c:pt idx="2206">
                  <c:v>-1</c:v>
                </c:pt>
                <c:pt idx="2207">
                  <c:v>-1</c:v>
                </c:pt>
                <c:pt idx="2208">
                  <c:v>-1</c:v>
                </c:pt>
                <c:pt idx="2209">
                  <c:v>-1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-1</c:v>
                </c:pt>
                <c:pt idx="2224">
                  <c:v>-1</c:v>
                </c:pt>
                <c:pt idx="2225">
                  <c:v>-1</c:v>
                </c:pt>
                <c:pt idx="2226">
                  <c:v>-1</c:v>
                </c:pt>
                <c:pt idx="2227">
                  <c:v>-1</c:v>
                </c:pt>
                <c:pt idx="2228">
                  <c:v>-1</c:v>
                </c:pt>
                <c:pt idx="2229">
                  <c:v>-1</c:v>
                </c:pt>
                <c:pt idx="2230">
                  <c:v>-1</c:v>
                </c:pt>
                <c:pt idx="2231">
                  <c:v>-1</c:v>
                </c:pt>
                <c:pt idx="2232">
                  <c:v>-1</c:v>
                </c:pt>
                <c:pt idx="2233">
                  <c:v>-1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-1</c:v>
                </c:pt>
                <c:pt idx="2251">
                  <c:v>-1</c:v>
                </c:pt>
                <c:pt idx="2252">
                  <c:v>-1</c:v>
                </c:pt>
                <c:pt idx="2253">
                  <c:v>-1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-1</c:v>
                </c:pt>
                <c:pt idx="2258">
                  <c:v>-1</c:v>
                </c:pt>
                <c:pt idx="2259">
                  <c:v>-1</c:v>
                </c:pt>
                <c:pt idx="2260">
                  <c:v>-1</c:v>
                </c:pt>
                <c:pt idx="2261">
                  <c:v>1.5957000000000003E-5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-1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2.3744016E-2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-1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6.5317320000000002E-3</c:v>
                </c:pt>
                <c:pt idx="2400">
                  <c:v>0.12675708900000002</c:v>
                </c:pt>
                <c:pt idx="2401">
                  <c:v>4.584978E-3</c:v>
                </c:pt>
                <c:pt idx="2402">
                  <c:v>6.4572660000000006E-3</c:v>
                </c:pt>
                <c:pt idx="2403">
                  <c:v>6.4944990000000008E-3</c:v>
                </c:pt>
                <c:pt idx="2404">
                  <c:v>-1</c:v>
                </c:pt>
                <c:pt idx="2405">
                  <c:v>6.7072590000000001E-3</c:v>
                </c:pt>
                <c:pt idx="2406">
                  <c:v>-1</c:v>
                </c:pt>
                <c:pt idx="2407">
                  <c:v>-1</c:v>
                </c:pt>
                <c:pt idx="2408">
                  <c:v>6.1917308819999999</c:v>
                </c:pt>
                <c:pt idx="2409">
                  <c:v>152.40808351800001</c:v>
                </c:pt>
                <c:pt idx="2410">
                  <c:v>-1</c:v>
                </c:pt>
                <c:pt idx="2411">
                  <c:v>-1</c:v>
                </c:pt>
                <c:pt idx="2412">
                  <c:v>1.5957000000000003E-5</c:v>
                </c:pt>
                <c:pt idx="2413">
                  <c:v>-1</c:v>
                </c:pt>
                <c:pt idx="2414">
                  <c:v>7.5529800000000006E-4</c:v>
                </c:pt>
                <c:pt idx="2415">
                  <c:v>2.1276000000000004E-5</c:v>
                </c:pt>
                <c:pt idx="2416">
                  <c:v>8.5104000000000017E-5</c:v>
                </c:pt>
                <c:pt idx="2417">
                  <c:v>-1</c:v>
                </c:pt>
                <c:pt idx="2418">
                  <c:v>-1</c:v>
                </c:pt>
                <c:pt idx="2419">
                  <c:v>1.22337E-4</c:v>
                </c:pt>
                <c:pt idx="2420">
                  <c:v>-1</c:v>
                </c:pt>
                <c:pt idx="2421">
                  <c:v>-1</c:v>
                </c:pt>
                <c:pt idx="2422">
                  <c:v>1.0638000000000002E-5</c:v>
                </c:pt>
                <c:pt idx="2423">
                  <c:v>-1</c:v>
                </c:pt>
                <c:pt idx="2424">
                  <c:v>-1</c:v>
                </c:pt>
                <c:pt idx="2425">
                  <c:v>-1</c:v>
                </c:pt>
                <c:pt idx="2426">
                  <c:v>-1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-1</c:v>
                </c:pt>
                <c:pt idx="2432">
                  <c:v>-1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2.2339800000000003E-4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-1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-1</c:v>
                </c:pt>
                <c:pt idx="2469">
                  <c:v>-1</c:v>
                </c:pt>
                <c:pt idx="2470">
                  <c:v>-1</c:v>
                </c:pt>
                <c:pt idx="2471">
                  <c:v>-1</c:v>
                </c:pt>
                <c:pt idx="2472">
                  <c:v>-1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-1</c:v>
                </c:pt>
                <c:pt idx="2480">
                  <c:v>-1</c:v>
                </c:pt>
                <c:pt idx="2481">
                  <c:v>-1</c:v>
                </c:pt>
                <c:pt idx="2482">
                  <c:v>-1</c:v>
                </c:pt>
                <c:pt idx="2483">
                  <c:v>3.4142660999999998E-2</c:v>
                </c:pt>
                <c:pt idx="2484">
                  <c:v>176.92540765200002</c:v>
                </c:pt>
                <c:pt idx="2485">
                  <c:v>3.0850200000000005E-4</c:v>
                </c:pt>
                <c:pt idx="2486">
                  <c:v>1.0638000000000002E-5</c:v>
                </c:pt>
                <c:pt idx="2487">
                  <c:v>-1</c:v>
                </c:pt>
                <c:pt idx="2488">
                  <c:v>52.092286056000006</c:v>
                </c:pt>
                <c:pt idx="2489">
                  <c:v>-1</c:v>
                </c:pt>
                <c:pt idx="2490">
                  <c:v>7.290753300000001E-2</c:v>
                </c:pt>
                <c:pt idx="2491">
                  <c:v>1.5957000000000003E-5</c:v>
                </c:pt>
                <c:pt idx="2492">
                  <c:v>2.1276000000000004E-5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1.0638000000000002E-5</c:v>
                </c:pt>
                <c:pt idx="2500">
                  <c:v>8.3633083740000007</c:v>
                </c:pt>
                <c:pt idx="2501">
                  <c:v>-1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-1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-1</c:v>
                </c:pt>
                <c:pt idx="2513">
                  <c:v>-1</c:v>
                </c:pt>
                <c:pt idx="2514">
                  <c:v>-1</c:v>
                </c:pt>
                <c:pt idx="2515">
                  <c:v>-1</c:v>
                </c:pt>
                <c:pt idx="2516">
                  <c:v>-1</c:v>
                </c:pt>
                <c:pt idx="2517">
                  <c:v>-1</c:v>
                </c:pt>
                <c:pt idx="2518">
                  <c:v>-1</c:v>
                </c:pt>
                <c:pt idx="2519">
                  <c:v>-1</c:v>
                </c:pt>
                <c:pt idx="2520">
                  <c:v>2.1276000000000004E-5</c:v>
                </c:pt>
                <c:pt idx="2521">
                  <c:v>-1</c:v>
                </c:pt>
                <c:pt idx="2522">
                  <c:v>-1</c:v>
                </c:pt>
                <c:pt idx="2523">
                  <c:v>-1</c:v>
                </c:pt>
                <c:pt idx="2524">
                  <c:v>-1</c:v>
                </c:pt>
                <c:pt idx="2525">
                  <c:v>-1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-1</c:v>
                </c:pt>
                <c:pt idx="2545">
                  <c:v>-1</c:v>
                </c:pt>
                <c:pt idx="2546">
                  <c:v>-1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-1</c:v>
                </c:pt>
                <c:pt idx="2557">
                  <c:v>-1</c:v>
                </c:pt>
                <c:pt idx="2558">
                  <c:v>-1</c:v>
                </c:pt>
                <c:pt idx="2559">
                  <c:v>-1</c:v>
                </c:pt>
                <c:pt idx="2560">
                  <c:v>-1</c:v>
                </c:pt>
                <c:pt idx="2561">
                  <c:v>-1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-1</c:v>
                </c:pt>
                <c:pt idx="2584">
                  <c:v>3.1914000000000006E-5</c:v>
                </c:pt>
                <c:pt idx="2585">
                  <c:v>-1</c:v>
                </c:pt>
                <c:pt idx="2586">
                  <c:v>-1</c:v>
                </c:pt>
                <c:pt idx="2587">
                  <c:v>-1</c:v>
                </c:pt>
                <c:pt idx="2588">
                  <c:v>-1</c:v>
                </c:pt>
                <c:pt idx="2589">
                  <c:v>-1</c:v>
                </c:pt>
                <c:pt idx="2590">
                  <c:v>4.7339099999999998E-4</c:v>
                </c:pt>
                <c:pt idx="2591">
                  <c:v>-1</c:v>
                </c:pt>
                <c:pt idx="2592">
                  <c:v>-1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133.33803238800002</c:v>
                </c:pt>
                <c:pt idx="2610">
                  <c:v>-1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-1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-1</c:v>
                </c:pt>
                <c:pt idx="2669">
                  <c:v>-1</c:v>
                </c:pt>
                <c:pt idx="2670">
                  <c:v>-1</c:v>
                </c:pt>
                <c:pt idx="2671">
                  <c:v>-1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-1</c:v>
                </c:pt>
                <c:pt idx="2683">
                  <c:v>-1</c:v>
                </c:pt>
                <c:pt idx="2684">
                  <c:v>-1</c:v>
                </c:pt>
                <c:pt idx="2685">
                  <c:v>-1</c:v>
                </c:pt>
                <c:pt idx="2686">
                  <c:v>-1</c:v>
                </c:pt>
                <c:pt idx="2687">
                  <c:v>-1</c:v>
                </c:pt>
                <c:pt idx="2688">
                  <c:v>-1</c:v>
                </c:pt>
                <c:pt idx="2689">
                  <c:v>-1</c:v>
                </c:pt>
                <c:pt idx="2690">
                  <c:v>-1</c:v>
                </c:pt>
                <c:pt idx="2691">
                  <c:v>-1</c:v>
                </c:pt>
                <c:pt idx="2692">
                  <c:v>-1</c:v>
                </c:pt>
                <c:pt idx="2693">
                  <c:v>-1</c:v>
                </c:pt>
                <c:pt idx="2694">
                  <c:v>-1</c:v>
                </c:pt>
                <c:pt idx="2695">
                  <c:v>-1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-1</c:v>
                </c:pt>
                <c:pt idx="2706">
                  <c:v>-1</c:v>
                </c:pt>
                <c:pt idx="2707">
                  <c:v>-1</c:v>
                </c:pt>
                <c:pt idx="2708">
                  <c:v>-1</c:v>
                </c:pt>
                <c:pt idx="2709">
                  <c:v>-1</c:v>
                </c:pt>
                <c:pt idx="2710">
                  <c:v>-1</c:v>
                </c:pt>
                <c:pt idx="2711">
                  <c:v>-1</c:v>
                </c:pt>
                <c:pt idx="2712">
                  <c:v>-1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-1</c:v>
                </c:pt>
                <c:pt idx="2729">
                  <c:v>-1</c:v>
                </c:pt>
                <c:pt idx="2730">
                  <c:v>-1</c:v>
                </c:pt>
                <c:pt idx="2731">
                  <c:v>-1</c:v>
                </c:pt>
                <c:pt idx="2732">
                  <c:v>-1</c:v>
                </c:pt>
                <c:pt idx="2733">
                  <c:v>-1</c:v>
                </c:pt>
                <c:pt idx="2734">
                  <c:v>-1</c:v>
                </c:pt>
                <c:pt idx="2735">
                  <c:v>-1</c:v>
                </c:pt>
                <c:pt idx="2736">
                  <c:v>-1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-1</c:v>
                </c:pt>
                <c:pt idx="2755">
                  <c:v>-1</c:v>
                </c:pt>
                <c:pt idx="2756">
                  <c:v>-1</c:v>
                </c:pt>
                <c:pt idx="2757">
                  <c:v>-1</c:v>
                </c:pt>
                <c:pt idx="2758">
                  <c:v>-1</c:v>
                </c:pt>
                <c:pt idx="2759">
                  <c:v>-1</c:v>
                </c:pt>
                <c:pt idx="2760">
                  <c:v>-1</c:v>
                </c:pt>
                <c:pt idx="2761">
                  <c:v>-1</c:v>
                </c:pt>
                <c:pt idx="2762">
                  <c:v>-1</c:v>
                </c:pt>
                <c:pt idx="2763">
                  <c:v>-1</c:v>
                </c:pt>
                <c:pt idx="2764">
                  <c:v>-1</c:v>
                </c:pt>
                <c:pt idx="2765">
                  <c:v>-1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-1</c:v>
                </c:pt>
                <c:pt idx="2780">
                  <c:v>-1</c:v>
                </c:pt>
                <c:pt idx="2781">
                  <c:v>-1</c:v>
                </c:pt>
                <c:pt idx="2782">
                  <c:v>-1</c:v>
                </c:pt>
                <c:pt idx="2783">
                  <c:v>-1</c:v>
                </c:pt>
                <c:pt idx="2784">
                  <c:v>-1</c:v>
                </c:pt>
                <c:pt idx="2785">
                  <c:v>-1</c:v>
                </c:pt>
                <c:pt idx="2786">
                  <c:v>-1</c:v>
                </c:pt>
                <c:pt idx="2787">
                  <c:v>-1</c:v>
                </c:pt>
                <c:pt idx="2788">
                  <c:v>-1</c:v>
                </c:pt>
                <c:pt idx="2789">
                  <c:v>-1</c:v>
                </c:pt>
                <c:pt idx="2790">
                  <c:v>-1</c:v>
                </c:pt>
                <c:pt idx="2791">
                  <c:v>-1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-1</c:v>
                </c:pt>
                <c:pt idx="2836">
                  <c:v>-1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-1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-1</c:v>
                </c:pt>
                <c:pt idx="2878">
                  <c:v>-1</c:v>
                </c:pt>
                <c:pt idx="2879">
                  <c:v>-1</c:v>
                </c:pt>
                <c:pt idx="2880">
                  <c:v>-1</c:v>
                </c:pt>
                <c:pt idx="2881">
                  <c:v>-1</c:v>
                </c:pt>
                <c:pt idx="2882">
                  <c:v>-1</c:v>
                </c:pt>
                <c:pt idx="2883">
                  <c:v>-1</c:v>
                </c:pt>
                <c:pt idx="2884">
                  <c:v>-1</c:v>
                </c:pt>
                <c:pt idx="2885">
                  <c:v>-1</c:v>
                </c:pt>
                <c:pt idx="2886">
                  <c:v>-1</c:v>
                </c:pt>
                <c:pt idx="2887">
                  <c:v>-1</c:v>
                </c:pt>
                <c:pt idx="2888">
                  <c:v>-1</c:v>
                </c:pt>
                <c:pt idx="2889">
                  <c:v>-1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-1</c:v>
                </c:pt>
                <c:pt idx="2923">
                  <c:v>-1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7.8576097680000005</c:v>
                </c:pt>
                <c:pt idx="2936">
                  <c:v>0.8851986180000001</c:v>
                </c:pt>
                <c:pt idx="2937">
                  <c:v>-1</c:v>
                </c:pt>
                <c:pt idx="2938">
                  <c:v>3.4492704390000006</c:v>
                </c:pt>
                <c:pt idx="2939">
                  <c:v>0.31789535400000002</c:v>
                </c:pt>
                <c:pt idx="2940">
                  <c:v>2.5604389440000004</c:v>
                </c:pt>
                <c:pt idx="2941">
                  <c:v>-1</c:v>
                </c:pt>
                <c:pt idx="2942">
                  <c:v>2.4671649600000003</c:v>
                </c:pt>
                <c:pt idx="2943">
                  <c:v>14.351044968000002</c:v>
                </c:pt>
                <c:pt idx="2944">
                  <c:v>-1</c:v>
                </c:pt>
                <c:pt idx="2945">
                  <c:v>-1</c:v>
                </c:pt>
                <c:pt idx="2946">
                  <c:v>-1</c:v>
                </c:pt>
                <c:pt idx="2947">
                  <c:v>-1</c:v>
                </c:pt>
                <c:pt idx="2948">
                  <c:v>-1</c:v>
                </c:pt>
                <c:pt idx="2949">
                  <c:v>-1</c:v>
                </c:pt>
                <c:pt idx="2950">
                  <c:v>-1</c:v>
                </c:pt>
                <c:pt idx="2951">
                  <c:v>-1</c:v>
                </c:pt>
                <c:pt idx="2952">
                  <c:v>-1</c:v>
                </c:pt>
                <c:pt idx="2953">
                  <c:v>-1</c:v>
                </c:pt>
                <c:pt idx="2954">
                  <c:v>-1</c:v>
                </c:pt>
                <c:pt idx="2955">
                  <c:v>-1</c:v>
                </c:pt>
                <c:pt idx="2956">
                  <c:v>-1</c:v>
                </c:pt>
                <c:pt idx="2957">
                  <c:v>-1</c:v>
                </c:pt>
                <c:pt idx="2958">
                  <c:v>-1</c:v>
                </c:pt>
                <c:pt idx="2959">
                  <c:v>-1</c:v>
                </c:pt>
                <c:pt idx="2960">
                  <c:v>-1</c:v>
                </c:pt>
                <c:pt idx="2961">
                  <c:v>-1</c:v>
                </c:pt>
                <c:pt idx="2962">
                  <c:v>-1</c:v>
                </c:pt>
                <c:pt idx="2963">
                  <c:v>-1</c:v>
                </c:pt>
                <c:pt idx="2964">
                  <c:v>-1</c:v>
                </c:pt>
                <c:pt idx="2965">
                  <c:v>-1</c:v>
                </c:pt>
                <c:pt idx="2966">
                  <c:v>-1</c:v>
                </c:pt>
                <c:pt idx="2967">
                  <c:v>-1</c:v>
                </c:pt>
                <c:pt idx="2968">
                  <c:v>-1</c:v>
                </c:pt>
                <c:pt idx="2969">
                  <c:v>-1</c:v>
                </c:pt>
                <c:pt idx="2970">
                  <c:v>-1</c:v>
                </c:pt>
                <c:pt idx="2971">
                  <c:v>-1</c:v>
                </c:pt>
                <c:pt idx="2972">
                  <c:v>-1</c:v>
                </c:pt>
                <c:pt idx="2973">
                  <c:v>-1</c:v>
                </c:pt>
                <c:pt idx="2974">
                  <c:v>-1</c:v>
                </c:pt>
                <c:pt idx="2975">
                  <c:v>-1</c:v>
                </c:pt>
                <c:pt idx="2976">
                  <c:v>-1</c:v>
                </c:pt>
                <c:pt idx="2977">
                  <c:v>-1</c:v>
                </c:pt>
                <c:pt idx="2978">
                  <c:v>-1</c:v>
                </c:pt>
                <c:pt idx="2979">
                  <c:v>-1</c:v>
                </c:pt>
                <c:pt idx="2980">
                  <c:v>-1</c:v>
                </c:pt>
                <c:pt idx="2981">
                  <c:v>-1</c:v>
                </c:pt>
                <c:pt idx="2982">
                  <c:v>-1</c:v>
                </c:pt>
                <c:pt idx="2983">
                  <c:v>-1</c:v>
                </c:pt>
                <c:pt idx="2984">
                  <c:v>-1</c:v>
                </c:pt>
                <c:pt idx="2985">
                  <c:v>-1</c:v>
                </c:pt>
                <c:pt idx="2986">
                  <c:v>-1</c:v>
                </c:pt>
                <c:pt idx="2987">
                  <c:v>-1</c:v>
                </c:pt>
                <c:pt idx="2988">
                  <c:v>-1</c:v>
                </c:pt>
                <c:pt idx="2989">
                  <c:v>-1</c:v>
                </c:pt>
                <c:pt idx="2990">
                  <c:v>-1</c:v>
                </c:pt>
                <c:pt idx="2991">
                  <c:v>-1</c:v>
                </c:pt>
                <c:pt idx="2992">
                  <c:v>-1</c:v>
                </c:pt>
                <c:pt idx="2993">
                  <c:v>-1</c:v>
                </c:pt>
                <c:pt idx="2994">
                  <c:v>-1</c:v>
                </c:pt>
                <c:pt idx="2995">
                  <c:v>-1</c:v>
                </c:pt>
                <c:pt idx="2996">
                  <c:v>-1</c:v>
                </c:pt>
                <c:pt idx="2997">
                  <c:v>-1</c:v>
                </c:pt>
                <c:pt idx="2998">
                  <c:v>-1</c:v>
                </c:pt>
                <c:pt idx="2999">
                  <c:v>-1</c:v>
                </c:pt>
                <c:pt idx="3000">
                  <c:v>-1</c:v>
                </c:pt>
                <c:pt idx="3001">
                  <c:v>-1</c:v>
                </c:pt>
                <c:pt idx="3002">
                  <c:v>-1</c:v>
                </c:pt>
                <c:pt idx="3003">
                  <c:v>-1</c:v>
                </c:pt>
                <c:pt idx="3004">
                  <c:v>-1</c:v>
                </c:pt>
                <c:pt idx="3005">
                  <c:v>-1</c:v>
                </c:pt>
                <c:pt idx="3006">
                  <c:v>-1</c:v>
                </c:pt>
                <c:pt idx="3007">
                  <c:v>-1</c:v>
                </c:pt>
                <c:pt idx="3008">
                  <c:v>-1</c:v>
                </c:pt>
                <c:pt idx="3009">
                  <c:v>-1</c:v>
                </c:pt>
                <c:pt idx="3010">
                  <c:v>-1</c:v>
                </c:pt>
                <c:pt idx="3011">
                  <c:v>-1</c:v>
                </c:pt>
                <c:pt idx="3012">
                  <c:v>-1</c:v>
                </c:pt>
                <c:pt idx="3013">
                  <c:v>-1</c:v>
                </c:pt>
                <c:pt idx="3014">
                  <c:v>-1</c:v>
                </c:pt>
                <c:pt idx="3015">
                  <c:v>-1</c:v>
                </c:pt>
                <c:pt idx="3016">
                  <c:v>-1</c:v>
                </c:pt>
                <c:pt idx="3017">
                  <c:v>-1</c:v>
                </c:pt>
                <c:pt idx="3018">
                  <c:v>-1</c:v>
                </c:pt>
                <c:pt idx="3019">
                  <c:v>-1</c:v>
                </c:pt>
                <c:pt idx="3020">
                  <c:v>-1</c:v>
                </c:pt>
                <c:pt idx="3021">
                  <c:v>-1</c:v>
                </c:pt>
                <c:pt idx="3022">
                  <c:v>-1</c:v>
                </c:pt>
                <c:pt idx="3023">
                  <c:v>-1</c:v>
                </c:pt>
                <c:pt idx="3024">
                  <c:v>-1</c:v>
                </c:pt>
                <c:pt idx="3025">
                  <c:v>-1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-1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-1</c:v>
                </c:pt>
                <c:pt idx="3050">
                  <c:v>-1</c:v>
                </c:pt>
                <c:pt idx="3051">
                  <c:v>-1</c:v>
                </c:pt>
                <c:pt idx="3052">
                  <c:v>-1</c:v>
                </c:pt>
                <c:pt idx="3053">
                  <c:v>-1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-1</c:v>
                </c:pt>
                <c:pt idx="3068">
                  <c:v>-1</c:v>
                </c:pt>
                <c:pt idx="3069">
                  <c:v>-1</c:v>
                </c:pt>
                <c:pt idx="3070">
                  <c:v>-1</c:v>
                </c:pt>
                <c:pt idx="3071">
                  <c:v>-1</c:v>
                </c:pt>
                <c:pt idx="3072">
                  <c:v>-1</c:v>
                </c:pt>
                <c:pt idx="3073">
                  <c:v>-1</c:v>
                </c:pt>
                <c:pt idx="3074">
                  <c:v>-1</c:v>
                </c:pt>
                <c:pt idx="3075">
                  <c:v>-1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52.320274353000002</c:v>
                </c:pt>
                <c:pt idx="3083">
                  <c:v>36.918865179000001</c:v>
                </c:pt>
                <c:pt idx="3084">
                  <c:v>-1</c:v>
                </c:pt>
                <c:pt idx="3085">
                  <c:v>2.8010970990000001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-1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-1</c:v>
                </c:pt>
                <c:pt idx="3164">
                  <c:v>-1</c:v>
                </c:pt>
                <c:pt idx="3165">
                  <c:v>-1</c:v>
                </c:pt>
                <c:pt idx="3166">
                  <c:v>-1</c:v>
                </c:pt>
                <c:pt idx="3167">
                  <c:v>-1</c:v>
                </c:pt>
                <c:pt idx="3168">
                  <c:v>-1</c:v>
                </c:pt>
                <c:pt idx="3169">
                  <c:v>-1</c:v>
                </c:pt>
                <c:pt idx="3170">
                  <c:v>-1</c:v>
                </c:pt>
                <c:pt idx="3171">
                  <c:v>-1</c:v>
                </c:pt>
                <c:pt idx="3172">
                  <c:v>-1</c:v>
                </c:pt>
                <c:pt idx="3173">
                  <c:v>-1</c:v>
                </c:pt>
                <c:pt idx="3174">
                  <c:v>-1</c:v>
                </c:pt>
                <c:pt idx="3175">
                  <c:v>-1</c:v>
                </c:pt>
                <c:pt idx="3176">
                  <c:v>-1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8.7072030000000009E-2</c:v>
                </c:pt>
                <c:pt idx="3184">
                  <c:v>-1</c:v>
                </c:pt>
                <c:pt idx="3185">
                  <c:v>-1</c:v>
                </c:pt>
                <c:pt idx="3186">
                  <c:v>0.98254163700000008</c:v>
                </c:pt>
                <c:pt idx="3187">
                  <c:v>1.1355586290000002</c:v>
                </c:pt>
                <c:pt idx="3188">
                  <c:v>0.31899638699999999</c:v>
                </c:pt>
                <c:pt idx="3189">
                  <c:v>1.5313401000000001E-2</c:v>
                </c:pt>
                <c:pt idx="3190">
                  <c:v>4.6913580000000005E-3</c:v>
                </c:pt>
                <c:pt idx="3191">
                  <c:v>7.8933960000000004E-3</c:v>
                </c:pt>
                <c:pt idx="3192">
                  <c:v>-1</c:v>
                </c:pt>
                <c:pt idx="3193">
                  <c:v>-1</c:v>
                </c:pt>
                <c:pt idx="3194">
                  <c:v>-1</c:v>
                </c:pt>
                <c:pt idx="3195">
                  <c:v>5.2764480000000004E-3</c:v>
                </c:pt>
                <c:pt idx="3196">
                  <c:v>-1</c:v>
                </c:pt>
                <c:pt idx="3197">
                  <c:v>-1</c:v>
                </c:pt>
                <c:pt idx="3198">
                  <c:v>-1</c:v>
                </c:pt>
                <c:pt idx="3199">
                  <c:v>-1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6.4567341E-2</c:v>
                </c:pt>
                <c:pt idx="3208">
                  <c:v>-1</c:v>
                </c:pt>
                <c:pt idx="3209">
                  <c:v>-1</c:v>
                </c:pt>
                <c:pt idx="3210">
                  <c:v>83.42635548600002</c:v>
                </c:pt>
                <c:pt idx="3211">
                  <c:v>56.944283175000002</c:v>
                </c:pt>
                <c:pt idx="3212">
                  <c:v>48.396708684000004</c:v>
                </c:pt>
                <c:pt idx="3213">
                  <c:v>21.315089331000003</c:v>
                </c:pt>
                <c:pt idx="3214">
                  <c:v>1.842097356</c:v>
                </c:pt>
                <c:pt idx="3215">
                  <c:v>-1</c:v>
                </c:pt>
                <c:pt idx="3216">
                  <c:v>-1</c:v>
                </c:pt>
                <c:pt idx="3217">
                  <c:v>-1</c:v>
                </c:pt>
                <c:pt idx="3218">
                  <c:v>-1</c:v>
                </c:pt>
                <c:pt idx="3219">
                  <c:v>1.9656364500000001</c:v>
                </c:pt>
                <c:pt idx="3220">
                  <c:v>-1</c:v>
                </c:pt>
                <c:pt idx="3221">
                  <c:v>59.96709215100001</c:v>
                </c:pt>
                <c:pt idx="3222">
                  <c:v>-1</c:v>
                </c:pt>
                <c:pt idx="3223">
                  <c:v>7.9465860000000003E-3</c:v>
                </c:pt>
                <c:pt idx="3224">
                  <c:v>7.9253100000000007E-4</c:v>
                </c:pt>
                <c:pt idx="3225">
                  <c:v>7.9785000000000012E-4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-1</c:v>
                </c:pt>
                <c:pt idx="3232">
                  <c:v>-1</c:v>
                </c:pt>
                <c:pt idx="3233">
                  <c:v>-1</c:v>
                </c:pt>
                <c:pt idx="3234">
                  <c:v>-1</c:v>
                </c:pt>
                <c:pt idx="3235">
                  <c:v>-1</c:v>
                </c:pt>
                <c:pt idx="3236">
                  <c:v>-1</c:v>
                </c:pt>
                <c:pt idx="3237">
                  <c:v>-1</c:v>
                </c:pt>
                <c:pt idx="3238">
                  <c:v>-1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1.5107981220000002</c:v>
                </c:pt>
                <c:pt idx="3248">
                  <c:v>81.015821919000004</c:v>
                </c:pt>
                <c:pt idx="3249">
                  <c:v>-1</c:v>
                </c:pt>
                <c:pt idx="3250">
                  <c:v>16.093416393000002</c:v>
                </c:pt>
                <c:pt idx="3251">
                  <c:v>115.799507523</c:v>
                </c:pt>
                <c:pt idx="3252">
                  <c:v>-1</c:v>
                </c:pt>
                <c:pt idx="3253">
                  <c:v>-1</c:v>
                </c:pt>
                <c:pt idx="3254">
                  <c:v>103.070374587</c:v>
                </c:pt>
                <c:pt idx="3255">
                  <c:v>50.115697785000009</c:v>
                </c:pt>
                <c:pt idx="3256">
                  <c:v>15.058397502000002</c:v>
                </c:pt>
                <c:pt idx="3257">
                  <c:v>-1</c:v>
                </c:pt>
                <c:pt idx="3258">
                  <c:v>-1</c:v>
                </c:pt>
                <c:pt idx="3259">
                  <c:v>-1</c:v>
                </c:pt>
                <c:pt idx="3260">
                  <c:v>139.660552161</c:v>
                </c:pt>
                <c:pt idx="3261">
                  <c:v>144.43406211600001</c:v>
                </c:pt>
                <c:pt idx="3262">
                  <c:v>134.74958860800001</c:v>
                </c:pt>
                <c:pt idx="3263">
                  <c:v>-1</c:v>
                </c:pt>
                <c:pt idx="3264">
                  <c:v>-1</c:v>
                </c:pt>
                <c:pt idx="3265">
                  <c:v>-1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1.0903950000000001E-3</c:v>
                </c:pt>
                <c:pt idx="3272">
                  <c:v>-1</c:v>
                </c:pt>
                <c:pt idx="3273">
                  <c:v>3.6435150000000004E-3</c:v>
                </c:pt>
                <c:pt idx="3274">
                  <c:v>5.0636880000000011E-3</c:v>
                </c:pt>
                <c:pt idx="3275">
                  <c:v>8.1167940000000001E-3</c:v>
                </c:pt>
                <c:pt idx="3276">
                  <c:v>8.1274320000000004E-3</c:v>
                </c:pt>
                <c:pt idx="3277">
                  <c:v>8.9997480000000019E-3</c:v>
                </c:pt>
                <c:pt idx="3278">
                  <c:v>-1</c:v>
                </c:pt>
                <c:pt idx="3279">
                  <c:v>1.4909157000000001E-2</c:v>
                </c:pt>
                <c:pt idx="3280">
                  <c:v>2.2478094000000001E-2</c:v>
                </c:pt>
                <c:pt idx="3281">
                  <c:v>3.2738445000000005E-2</c:v>
                </c:pt>
                <c:pt idx="3282">
                  <c:v>-1</c:v>
                </c:pt>
                <c:pt idx="3283">
                  <c:v>6.4874087730000003</c:v>
                </c:pt>
                <c:pt idx="3284">
                  <c:v>-1</c:v>
                </c:pt>
                <c:pt idx="3285">
                  <c:v>-1</c:v>
                </c:pt>
                <c:pt idx="3286">
                  <c:v>-1</c:v>
                </c:pt>
                <c:pt idx="3287">
                  <c:v>37.321619859000009</c:v>
                </c:pt>
                <c:pt idx="3288">
                  <c:v>-1</c:v>
                </c:pt>
                <c:pt idx="3289">
                  <c:v>91.755116955000005</c:v>
                </c:pt>
                <c:pt idx="3290">
                  <c:v>101.807298252</c:v>
                </c:pt>
                <c:pt idx="3291">
                  <c:v>54.358286436</c:v>
                </c:pt>
                <c:pt idx="3292">
                  <c:v>104.449101939</c:v>
                </c:pt>
                <c:pt idx="3293">
                  <c:v>87.104550366000012</c:v>
                </c:pt>
                <c:pt idx="3294">
                  <c:v>-1</c:v>
                </c:pt>
                <c:pt idx="3295">
                  <c:v>115.88381367300001</c:v>
                </c:pt>
                <c:pt idx="3296">
                  <c:v>110.33280953100001</c:v>
                </c:pt>
                <c:pt idx="3297">
                  <c:v>-1</c:v>
                </c:pt>
                <c:pt idx="3298">
                  <c:v>-1</c:v>
                </c:pt>
                <c:pt idx="3299">
                  <c:v>22.724661564000002</c:v>
                </c:pt>
                <c:pt idx="3300">
                  <c:v>-1</c:v>
                </c:pt>
                <c:pt idx="3301">
                  <c:v>-1</c:v>
                </c:pt>
                <c:pt idx="3302">
                  <c:v>7.2684134999999997E-2</c:v>
                </c:pt>
                <c:pt idx="3303">
                  <c:v>-1</c:v>
                </c:pt>
                <c:pt idx="3304">
                  <c:v>-1</c:v>
                </c:pt>
                <c:pt idx="3305">
                  <c:v>-1</c:v>
                </c:pt>
                <c:pt idx="3306">
                  <c:v>-1</c:v>
                </c:pt>
                <c:pt idx="3307">
                  <c:v>-1</c:v>
                </c:pt>
                <c:pt idx="3308">
                  <c:v>-1</c:v>
                </c:pt>
                <c:pt idx="3309">
                  <c:v>-1</c:v>
                </c:pt>
                <c:pt idx="3310">
                  <c:v>-1</c:v>
                </c:pt>
                <c:pt idx="3311">
                  <c:v>-1</c:v>
                </c:pt>
                <c:pt idx="3312">
                  <c:v>-1</c:v>
                </c:pt>
                <c:pt idx="3313">
                  <c:v>-1</c:v>
                </c:pt>
                <c:pt idx="3314">
                  <c:v>8.7986898000000008E-2</c:v>
                </c:pt>
                <c:pt idx="3315">
                  <c:v>22.917922110000003</c:v>
                </c:pt>
                <c:pt idx="3316">
                  <c:v>-1</c:v>
                </c:pt>
                <c:pt idx="3317">
                  <c:v>5.0728366800000009</c:v>
                </c:pt>
                <c:pt idx="3318">
                  <c:v>-1</c:v>
                </c:pt>
                <c:pt idx="3319">
                  <c:v>2.9254500000000007E-4</c:v>
                </c:pt>
                <c:pt idx="3320">
                  <c:v>1.0106100000000001E-4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0.80673804900000001</c:v>
                </c:pt>
                <c:pt idx="3326">
                  <c:v>1.4361300000000001E-4</c:v>
                </c:pt>
                <c:pt idx="3327">
                  <c:v>4.7871000000000003E-4</c:v>
                </c:pt>
                <c:pt idx="3328">
                  <c:v>-1</c:v>
                </c:pt>
                <c:pt idx="3329">
                  <c:v>1.2903894000000001E-2</c:v>
                </c:pt>
                <c:pt idx="3330">
                  <c:v>36.574098237000001</c:v>
                </c:pt>
                <c:pt idx="3331">
                  <c:v>9.9465300000000007E-4</c:v>
                </c:pt>
                <c:pt idx="3332">
                  <c:v>18.014293458000001</c:v>
                </c:pt>
                <c:pt idx="3333">
                  <c:v>3.308418E-3</c:v>
                </c:pt>
                <c:pt idx="3334">
                  <c:v>-1</c:v>
                </c:pt>
                <c:pt idx="3335">
                  <c:v>5.6487780000000001E-3</c:v>
                </c:pt>
                <c:pt idx="3336">
                  <c:v>-1</c:v>
                </c:pt>
                <c:pt idx="3337">
                  <c:v>-1</c:v>
                </c:pt>
                <c:pt idx="3338">
                  <c:v>-1</c:v>
                </c:pt>
                <c:pt idx="3339">
                  <c:v>-1</c:v>
                </c:pt>
                <c:pt idx="3340">
                  <c:v>-1</c:v>
                </c:pt>
                <c:pt idx="3341">
                  <c:v>-1</c:v>
                </c:pt>
                <c:pt idx="3342">
                  <c:v>-1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1.5957000000000003E-5</c:v>
                </c:pt>
                <c:pt idx="3347">
                  <c:v>-1</c:v>
                </c:pt>
                <c:pt idx="3348">
                  <c:v>-1</c:v>
                </c:pt>
                <c:pt idx="3349">
                  <c:v>2.1276000000000004E-5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-1</c:v>
                </c:pt>
                <c:pt idx="3355">
                  <c:v>-1</c:v>
                </c:pt>
                <c:pt idx="3356">
                  <c:v>-1</c:v>
                </c:pt>
                <c:pt idx="3357">
                  <c:v>-1</c:v>
                </c:pt>
                <c:pt idx="3358">
                  <c:v>-1</c:v>
                </c:pt>
                <c:pt idx="3359">
                  <c:v>-1</c:v>
                </c:pt>
                <c:pt idx="3360">
                  <c:v>-1</c:v>
                </c:pt>
                <c:pt idx="3361">
                  <c:v>-1</c:v>
                </c:pt>
                <c:pt idx="3362">
                  <c:v>-1</c:v>
                </c:pt>
                <c:pt idx="3363">
                  <c:v>-1</c:v>
                </c:pt>
                <c:pt idx="3364">
                  <c:v>-1</c:v>
                </c:pt>
                <c:pt idx="3365">
                  <c:v>-1</c:v>
                </c:pt>
                <c:pt idx="3366">
                  <c:v>-1</c:v>
                </c:pt>
                <c:pt idx="3367">
                  <c:v>-1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-1</c:v>
                </c:pt>
                <c:pt idx="3377">
                  <c:v>-1</c:v>
                </c:pt>
                <c:pt idx="3378">
                  <c:v>-1</c:v>
                </c:pt>
                <c:pt idx="3379">
                  <c:v>-1</c:v>
                </c:pt>
                <c:pt idx="3380">
                  <c:v>-1</c:v>
                </c:pt>
                <c:pt idx="3381">
                  <c:v>-1</c:v>
                </c:pt>
                <c:pt idx="3382">
                  <c:v>-1</c:v>
                </c:pt>
                <c:pt idx="3383">
                  <c:v>-1</c:v>
                </c:pt>
                <c:pt idx="3384">
                  <c:v>-1</c:v>
                </c:pt>
                <c:pt idx="3385">
                  <c:v>-1</c:v>
                </c:pt>
                <c:pt idx="3386">
                  <c:v>-1</c:v>
                </c:pt>
                <c:pt idx="3387">
                  <c:v>-1</c:v>
                </c:pt>
                <c:pt idx="3388">
                  <c:v>-1</c:v>
                </c:pt>
                <c:pt idx="3389">
                  <c:v>-1</c:v>
                </c:pt>
                <c:pt idx="3390">
                  <c:v>-1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-1</c:v>
                </c:pt>
                <c:pt idx="3403">
                  <c:v>-1</c:v>
                </c:pt>
                <c:pt idx="3404">
                  <c:v>-1</c:v>
                </c:pt>
                <c:pt idx="3405">
                  <c:v>-1</c:v>
                </c:pt>
                <c:pt idx="3406">
                  <c:v>-1</c:v>
                </c:pt>
                <c:pt idx="3407">
                  <c:v>-1</c:v>
                </c:pt>
                <c:pt idx="3408">
                  <c:v>-1</c:v>
                </c:pt>
                <c:pt idx="3409">
                  <c:v>-1</c:v>
                </c:pt>
                <c:pt idx="3410">
                  <c:v>-1</c:v>
                </c:pt>
                <c:pt idx="3411">
                  <c:v>-1</c:v>
                </c:pt>
                <c:pt idx="3412">
                  <c:v>-1</c:v>
                </c:pt>
                <c:pt idx="3413">
                  <c:v>-1</c:v>
                </c:pt>
                <c:pt idx="3414">
                  <c:v>-1</c:v>
                </c:pt>
                <c:pt idx="3415">
                  <c:v>-1</c:v>
                </c:pt>
                <c:pt idx="3416">
                  <c:v>-1</c:v>
                </c:pt>
                <c:pt idx="3417">
                  <c:v>2.6595000000000002E-5</c:v>
                </c:pt>
                <c:pt idx="3418">
                  <c:v>4.2552000000000009E-5</c:v>
                </c:pt>
                <c:pt idx="3419">
                  <c:v>9.5742000000000019E-5</c:v>
                </c:pt>
                <c:pt idx="3420">
                  <c:v>1.0638000000000002E-5</c:v>
                </c:pt>
                <c:pt idx="3421">
                  <c:v>-1</c:v>
                </c:pt>
                <c:pt idx="3422">
                  <c:v>-1</c:v>
                </c:pt>
                <c:pt idx="3423">
                  <c:v>-1</c:v>
                </c:pt>
                <c:pt idx="3424">
                  <c:v>-1</c:v>
                </c:pt>
                <c:pt idx="3425">
                  <c:v>-1</c:v>
                </c:pt>
                <c:pt idx="3426">
                  <c:v>-1</c:v>
                </c:pt>
                <c:pt idx="3427">
                  <c:v>-1</c:v>
                </c:pt>
                <c:pt idx="3428">
                  <c:v>-1</c:v>
                </c:pt>
                <c:pt idx="3429">
                  <c:v>-1</c:v>
                </c:pt>
                <c:pt idx="3430">
                  <c:v>-1</c:v>
                </c:pt>
                <c:pt idx="3431">
                  <c:v>-1</c:v>
                </c:pt>
                <c:pt idx="3432">
                  <c:v>-1</c:v>
                </c:pt>
                <c:pt idx="3433">
                  <c:v>-1</c:v>
                </c:pt>
                <c:pt idx="3434">
                  <c:v>-1</c:v>
                </c:pt>
                <c:pt idx="3435">
                  <c:v>-1</c:v>
                </c:pt>
                <c:pt idx="3436">
                  <c:v>-1</c:v>
                </c:pt>
                <c:pt idx="3437">
                  <c:v>-1</c:v>
                </c:pt>
                <c:pt idx="3438">
                  <c:v>-1</c:v>
                </c:pt>
                <c:pt idx="3439">
                  <c:v>-1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-1</c:v>
                </c:pt>
                <c:pt idx="3447">
                  <c:v>-1</c:v>
                </c:pt>
                <c:pt idx="3448">
                  <c:v>-1</c:v>
                </c:pt>
                <c:pt idx="3449">
                  <c:v>-1</c:v>
                </c:pt>
                <c:pt idx="3450">
                  <c:v>-1</c:v>
                </c:pt>
                <c:pt idx="3451">
                  <c:v>-1</c:v>
                </c:pt>
                <c:pt idx="3452">
                  <c:v>-1</c:v>
                </c:pt>
                <c:pt idx="3453">
                  <c:v>-1</c:v>
                </c:pt>
                <c:pt idx="3454">
                  <c:v>-1</c:v>
                </c:pt>
                <c:pt idx="3455">
                  <c:v>-1</c:v>
                </c:pt>
                <c:pt idx="3456">
                  <c:v>-1</c:v>
                </c:pt>
                <c:pt idx="3457">
                  <c:v>-1</c:v>
                </c:pt>
                <c:pt idx="3458">
                  <c:v>-1</c:v>
                </c:pt>
                <c:pt idx="3459">
                  <c:v>-1</c:v>
                </c:pt>
                <c:pt idx="3460">
                  <c:v>-1</c:v>
                </c:pt>
                <c:pt idx="3461">
                  <c:v>-1</c:v>
                </c:pt>
                <c:pt idx="3462">
                  <c:v>-1</c:v>
                </c:pt>
                <c:pt idx="3463">
                  <c:v>-1</c:v>
                </c:pt>
                <c:pt idx="3464">
                  <c:v>-1</c:v>
                </c:pt>
                <c:pt idx="3465">
                  <c:v>-1</c:v>
                </c:pt>
                <c:pt idx="3466">
                  <c:v>-1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-1</c:v>
                </c:pt>
                <c:pt idx="3472">
                  <c:v>-1</c:v>
                </c:pt>
                <c:pt idx="3473">
                  <c:v>-1</c:v>
                </c:pt>
                <c:pt idx="3474">
                  <c:v>-1</c:v>
                </c:pt>
                <c:pt idx="3475">
                  <c:v>-1</c:v>
                </c:pt>
                <c:pt idx="3476">
                  <c:v>-1</c:v>
                </c:pt>
                <c:pt idx="3477">
                  <c:v>-1</c:v>
                </c:pt>
                <c:pt idx="3478">
                  <c:v>-1</c:v>
                </c:pt>
                <c:pt idx="3479">
                  <c:v>-1</c:v>
                </c:pt>
                <c:pt idx="3480">
                  <c:v>-1</c:v>
                </c:pt>
                <c:pt idx="3481">
                  <c:v>-1</c:v>
                </c:pt>
                <c:pt idx="3482">
                  <c:v>-1</c:v>
                </c:pt>
                <c:pt idx="3483">
                  <c:v>-1</c:v>
                </c:pt>
                <c:pt idx="3484">
                  <c:v>-1</c:v>
                </c:pt>
                <c:pt idx="3485">
                  <c:v>-1</c:v>
                </c:pt>
                <c:pt idx="3486">
                  <c:v>-1</c:v>
                </c:pt>
                <c:pt idx="3487">
                  <c:v>-1</c:v>
                </c:pt>
                <c:pt idx="3488">
                  <c:v>27.687878973000004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-1</c:v>
                </c:pt>
                <c:pt idx="3498">
                  <c:v>-1</c:v>
                </c:pt>
                <c:pt idx="3499">
                  <c:v>-1</c:v>
                </c:pt>
                <c:pt idx="3500">
                  <c:v>-1</c:v>
                </c:pt>
                <c:pt idx="3501">
                  <c:v>-1</c:v>
                </c:pt>
                <c:pt idx="3502">
                  <c:v>-1</c:v>
                </c:pt>
                <c:pt idx="3503">
                  <c:v>-1</c:v>
                </c:pt>
                <c:pt idx="3504">
                  <c:v>-1</c:v>
                </c:pt>
                <c:pt idx="3505">
                  <c:v>-1</c:v>
                </c:pt>
                <c:pt idx="3506">
                  <c:v>-1</c:v>
                </c:pt>
                <c:pt idx="3507">
                  <c:v>-1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-1</c:v>
                </c:pt>
                <c:pt idx="3522">
                  <c:v>-1</c:v>
                </c:pt>
                <c:pt idx="3523">
                  <c:v>-1</c:v>
                </c:pt>
                <c:pt idx="3524">
                  <c:v>-1</c:v>
                </c:pt>
                <c:pt idx="3525">
                  <c:v>-1</c:v>
                </c:pt>
                <c:pt idx="3526">
                  <c:v>-1</c:v>
                </c:pt>
                <c:pt idx="3527">
                  <c:v>1.9738809E-2</c:v>
                </c:pt>
                <c:pt idx="3528">
                  <c:v>1.3712382000000002E-2</c:v>
                </c:pt>
                <c:pt idx="3529">
                  <c:v>-1</c:v>
                </c:pt>
                <c:pt idx="3530">
                  <c:v>-1</c:v>
                </c:pt>
                <c:pt idx="3531">
                  <c:v>-1</c:v>
                </c:pt>
                <c:pt idx="3532">
                  <c:v>-1</c:v>
                </c:pt>
                <c:pt idx="3533">
                  <c:v>-1</c:v>
                </c:pt>
                <c:pt idx="3534">
                  <c:v>-1</c:v>
                </c:pt>
                <c:pt idx="3535">
                  <c:v>-1</c:v>
                </c:pt>
                <c:pt idx="3536">
                  <c:v>0.68818285800000001</c:v>
                </c:pt>
                <c:pt idx="3537">
                  <c:v>0.76593600000000006</c:v>
                </c:pt>
                <c:pt idx="3538">
                  <c:v>-1</c:v>
                </c:pt>
                <c:pt idx="3539">
                  <c:v>0.17727695099999999</c:v>
                </c:pt>
                <c:pt idx="3540">
                  <c:v>-1</c:v>
                </c:pt>
                <c:pt idx="3541">
                  <c:v>3.4577595630000002</c:v>
                </c:pt>
                <c:pt idx="3542">
                  <c:v>0.15217127100000002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-1</c:v>
                </c:pt>
                <c:pt idx="3547">
                  <c:v>-1</c:v>
                </c:pt>
                <c:pt idx="3548">
                  <c:v>-1</c:v>
                </c:pt>
                <c:pt idx="3549">
                  <c:v>-1</c:v>
                </c:pt>
                <c:pt idx="3550">
                  <c:v>-1</c:v>
                </c:pt>
                <c:pt idx="3551">
                  <c:v>-1</c:v>
                </c:pt>
                <c:pt idx="3552">
                  <c:v>-1</c:v>
                </c:pt>
                <c:pt idx="3553">
                  <c:v>-1</c:v>
                </c:pt>
                <c:pt idx="3554">
                  <c:v>-1</c:v>
                </c:pt>
                <c:pt idx="3555">
                  <c:v>-1</c:v>
                </c:pt>
                <c:pt idx="3556">
                  <c:v>-1</c:v>
                </c:pt>
                <c:pt idx="3557">
                  <c:v>-1</c:v>
                </c:pt>
                <c:pt idx="3558">
                  <c:v>-1</c:v>
                </c:pt>
                <c:pt idx="3559">
                  <c:v>-1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-1</c:v>
                </c:pt>
                <c:pt idx="3569">
                  <c:v>-1</c:v>
                </c:pt>
                <c:pt idx="3570">
                  <c:v>-1</c:v>
                </c:pt>
                <c:pt idx="3571">
                  <c:v>-1</c:v>
                </c:pt>
                <c:pt idx="3572">
                  <c:v>-1</c:v>
                </c:pt>
                <c:pt idx="3573">
                  <c:v>-1</c:v>
                </c:pt>
                <c:pt idx="3574">
                  <c:v>-1</c:v>
                </c:pt>
                <c:pt idx="3575">
                  <c:v>-1</c:v>
                </c:pt>
                <c:pt idx="3576">
                  <c:v>-1</c:v>
                </c:pt>
                <c:pt idx="3577">
                  <c:v>-1</c:v>
                </c:pt>
                <c:pt idx="3578">
                  <c:v>-1</c:v>
                </c:pt>
                <c:pt idx="3579">
                  <c:v>-1</c:v>
                </c:pt>
                <c:pt idx="3580">
                  <c:v>-1</c:v>
                </c:pt>
                <c:pt idx="3581">
                  <c:v>-1</c:v>
                </c:pt>
                <c:pt idx="3582">
                  <c:v>-1</c:v>
                </c:pt>
                <c:pt idx="3583">
                  <c:v>-1</c:v>
                </c:pt>
                <c:pt idx="3584">
                  <c:v>-1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-1</c:v>
                </c:pt>
                <c:pt idx="3594">
                  <c:v>-1</c:v>
                </c:pt>
                <c:pt idx="3595">
                  <c:v>-1</c:v>
                </c:pt>
                <c:pt idx="3596">
                  <c:v>-1</c:v>
                </c:pt>
                <c:pt idx="3597">
                  <c:v>-1</c:v>
                </c:pt>
                <c:pt idx="3598">
                  <c:v>-1</c:v>
                </c:pt>
                <c:pt idx="3599">
                  <c:v>-1</c:v>
                </c:pt>
                <c:pt idx="3600">
                  <c:v>-1</c:v>
                </c:pt>
                <c:pt idx="3601">
                  <c:v>-1</c:v>
                </c:pt>
                <c:pt idx="3602">
                  <c:v>-1</c:v>
                </c:pt>
                <c:pt idx="3603">
                  <c:v>-1</c:v>
                </c:pt>
                <c:pt idx="3604">
                  <c:v>-1</c:v>
                </c:pt>
                <c:pt idx="3605">
                  <c:v>-1</c:v>
                </c:pt>
                <c:pt idx="3606">
                  <c:v>-1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-1</c:v>
                </c:pt>
                <c:pt idx="3619">
                  <c:v>-1</c:v>
                </c:pt>
                <c:pt idx="3620">
                  <c:v>-1</c:v>
                </c:pt>
                <c:pt idx="3621">
                  <c:v>-1</c:v>
                </c:pt>
                <c:pt idx="3622">
                  <c:v>-1</c:v>
                </c:pt>
                <c:pt idx="3623">
                  <c:v>-1</c:v>
                </c:pt>
                <c:pt idx="3624">
                  <c:v>-1</c:v>
                </c:pt>
                <c:pt idx="3625">
                  <c:v>-1</c:v>
                </c:pt>
                <c:pt idx="3626">
                  <c:v>-1</c:v>
                </c:pt>
                <c:pt idx="3627">
                  <c:v>-1</c:v>
                </c:pt>
                <c:pt idx="3628">
                  <c:v>-1</c:v>
                </c:pt>
                <c:pt idx="3629">
                  <c:v>-1</c:v>
                </c:pt>
                <c:pt idx="3630">
                  <c:v>-1</c:v>
                </c:pt>
                <c:pt idx="3631">
                  <c:v>-1</c:v>
                </c:pt>
                <c:pt idx="3632">
                  <c:v>-1</c:v>
                </c:pt>
                <c:pt idx="3633">
                  <c:v>-1</c:v>
                </c:pt>
                <c:pt idx="3634">
                  <c:v>-1</c:v>
                </c:pt>
                <c:pt idx="3635">
                  <c:v>6.7019400000000004E-4</c:v>
                </c:pt>
                <c:pt idx="3636">
                  <c:v>4.2552000000000009E-5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-1</c:v>
                </c:pt>
                <c:pt idx="3643">
                  <c:v>-1</c:v>
                </c:pt>
                <c:pt idx="3644">
                  <c:v>-1</c:v>
                </c:pt>
                <c:pt idx="3645">
                  <c:v>1.8918566010000002</c:v>
                </c:pt>
                <c:pt idx="3646">
                  <c:v>63.880955964000002</c:v>
                </c:pt>
                <c:pt idx="3647">
                  <c:v>-1</c:v>
                </c:pt>
                <c:pt idx="3648">
                  <c:v>0.33324066900000004</c:v>
                </c:pt>
                <c:pt idx="3649">
                  <c:v>35.404311843000002</c:v>
                </c:pt>
                <c:pt idx="3650">
                  <c:v>60.975994752000005</c:v>
                </c:pt>
                <c:pt idx="3651">
                  <c:v>56.147528889000007</c:v>
                </c:pt>
                <c:pt idx="3652">
                  <c:v>-1</c:v>
                </c:pt>
                <c:pt idx="3653">
                  <c:v>7.9678620000000006E-2</c:v>
                </c:pt>
                <c:pt idx="3654">
                  <c:v>1.1036339909999999</c:v>
                </c:pt>
                <c:pt idx="3655">
                  <c:v>0.81146664000000013</c:v>
                </c:pt>
                <c:pt idx="3656">
                  <c:v>4.1243047290000003</c:v>
                </c:pt>
                <c:pt idx="3657">
                  <c:v>3.8024786340000003</c:v>
                </c:pt>
                <c:pt idx="3658">
                  <c:v>-1</c:v>
                </c:pt>
                <c:pt idx="3659">
                  <c:v>-1</c:v>
                </c:pt>
                <c:pt idx="3660">
                  <c:v>-1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-1</c:v>
                </c:pt>
                <c:pt idx="3666">
                  <c:v>-1</c:v>
                </c:pt>
                <c:pt idx="3667">
                  <c:v>-1</c:v>
                </c:pt>
                <c:pt idx="3668">
                  <c:v>-1</c:v>
                </c:pt>
                <c:pt idx="3669">
                  <c:v>-1</c:v>
                </c:pt>
                <c:pt idx="3670">
                  <c:v>-1</c:v>
                </c:pt>
                <c:pt idx="3671">
                  <c:v>-1</c:v>
                </c:pt>
                <c:pt idx="3672">
                  <c:v>-1</c:v>
                </c:pt>
                <c:pt idx="3673">
                  <c:v>-1</c:v>
                </c:pt>
                <c:pt idx="3674">
                  <c:v>-1</c:v>
                </c:pt>
                <c:pt idx="3675">
                  <c:v>-1</c:v>
                </c:pt>
                <c:pt idx="3676">
                  <c:v>-1</c:v>
                </c:pt>
                <c:pt idx="3677">
                  <c:v>-1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215.79259061700003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-1</c:v>
                </c:pt>
                <c:pt idx="3690">
                  <c:v>-1</c:v>
                </c:pt>
                <c:pt idx="3691">
                  <c:v>-1</c:v>
                </c:pt>
                <c:pt idx="3692">
                  <c:v>-1</c:v>
                </c:pt>
                <c:pt idx="3693">
                  <c:v>-1</c:v>
                </c:pt>
                <c:pt idx="3694">
                  <c:v>-1</c:v>
                </c:pt>
                <c:pt idx="3695">
                  <c:v>-1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11.244935133</c:v>
                </c:pt>
                <c:pt idx="3701">
                  <c:v>48.148178409000003</c:v>
                </c:pt>
                <c:pt idx="3702">
                  <c:v>0.95594663700000015</c:v>
                </c:pt>
                <c:pt idx="3703">
                  <c:v>0.262822428</c:v>
                </c:pt>
                <c:pt idx="3704">
                  <c:v>3.4993701000000002E-2</c:v>
                </c:pt>
                <c:pt idx="3705">
                  <c:v>2.1036645000000003E-2</c:v>
                </c:pt>
                <c:pt idx="3706">
                  <c:v>1.3999608E-2</c:v>
                </c:pt>
                <c:pt idx="3707">
                  <c:v>3.9153159E-2</c:v>
                </c:pt>
                <c:pt idx="3708">
                  <c:v>1.8393102000000001E-2</c:v>
                </c:pt>
                <c:pt idx="3709">
                  <c:v>0.91293188400000014</c:v>
                </c:pt>
                <c:pt idx="3710">
                  <c:v>1.8634371840000001</c:v>
                </c:pt>
                <c:pt idx="3711">
                  <c:v>2.3201478000000001E-2</c:v>
                </c:pt>
                <c:pt idx="3712">
                  <c:v>2.4749307000000002E-2</c:v>
                </c:pt>
                <c:pt idx="3713">
                  <c:v>0.10394389800000001</c:v>
                </c:pt>
                <c:pt idx="3714">
                  <c:v>0.25701939899999998</c:v>
                </c:pt>
                <c:pt idx="3715">
                  <c:v>4.8200884380000009</c:v>
                </c:pt>
                <c:pt idx="3716">
                  <c:v>-1</c:v>
                </c:pt>
                <c:pt idx="3717">
                  <c:v>4.4224825500000007</c:v>
                </c:pt>
                <c:pt idx="3718">
                  <c:v>49.717448298000001</c:v>
                </c:pt>
                <c:pt idx="3719">
                  <c:v>45.129220389000004</c:v>
                </c:pt>
                <c:pt idx="3720">
                  <c:v>3.0112401510000004</c:v>
                </c:pt>
                <c:pt idx="3721">
                  <c:v>-1</c:v>
                </c:pt>
                <c:pt idx="3722">
                  <c:v>-1</c:v>
                </c:pt>
                <c:pt idx="3723">
                  <c:v>-1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-1</c:v>
                </c:pt>
                <c:pt idx="3739">
                  <c:v>-1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29.216453193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0.68137453800000003</c:v>
                </c:pt>
                <c:pt idx="3762">
                  <c:v>3.3919262999999998E-2</c:v>
                </c:pt>
                <c:pt idx="3763">
                  <c:v>-1</c:v>
                </c:pt>
                <c:pt idx="3764">
                  <c:v>5.7551580000000007E-3</c:v>
                </c:pt>
                <c:pt idx="3765">
                  <c:v>0.48449175300000002</c:v>
                </c:pt>
                <c:pt idx="3766">
                  <c:v>1.4444595540000003</c:v>
                </c:pt>
                <c:pt idx="3767">
                  <c:v>107.019045936</c:v>
                </c:pt>
                <c:pt idx="3768">
                  <c:v>56.828547054000005</c:v>
                </c:pt>
                <c:pt idx="3769">
                  <c:v>0.250455753</c:v>
                </c:pt>
                <c:pt idx="3770">
                  <c:v>2.6015229000000004E-2</c:v>
                </c:pt>
                <c:pt idx="3771">
                  <c:v>1.8020772000000001E-2</c:v>
                </c:pt>
                <c:pt idx="3772">
                  <c:v>5.0796449999999998E-3</c:v>
                </c:pt>
                <c:pt idx="3773">
                  <c:v>1.4414490000000002E-3</c:v>
                </c:pt>
                <c:pt idx="3774">
                  <c:v>6.1753590000000009E-3</c:v>
                </c:pt>
                <c:pt idx="3775">
                  <c:v>9.1061279999999998E-3</c:v>
                </c:pt>
                <c:pt idx="3776">
                  <c:v>8.558271000000001E-3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1.4675121000000001E-2</c:v>
                </c:pt>
                <c:pt idx="3781">
                  <c:v>-1</c:v>
                </c:pt>
                <c:pt idx="3782">
                  <c:v>-1</c:v>
                </c:pt>
                <c:pt idx="3783">
                  <c:v>1.6191035999999999E-2</c:v>
                </c:pt>
                <c:pt idx="3784">
                  <c:v>-1</c:v>
                </c:pt>
                <c:pt idx="3785">
                  <c:v>3.2137398000000005E-2</c:v>
                </c:pt>
                <c:pt idx="3786">
                  <c:v>-1</c:v>
                </c:pt>
                <c:pt idx="3787">
                  <c:v>4.2711570000000003E-3</c:v>
                </c:pt>
                <c:pt idx="3788">
                  <c:v>1.0042272000000001E-2</c:v>
                </c:pt>
                <c:pt idx="3789">
                  <c:v>1.1143305000000001E-2</c:v>
                </c:pt>
                <c:pt idx="3790">
                  <c:v>1.2010302E-2</c:v>
                </c:pt>
                <c:pt idx="3791">
                  <c:v>9.2869739999999999E-3</c:v>
                </c:pt>
                <c:pt idx="3792">
                  <c:v>4.3722180000000006E-3</c:v>
                </c:pt>
                <c:pt idx="3793">
                  <c:v>1.0265670000000001E-3</c:v>
                </c:pt>
                <c:pt idx="3794">
                  <c:v>2.3616360000000003E-3</c:v>
                </c:pt>
                <c:pt idx="3795">
                  <c:v>1.8616500000000002E-4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-1</c:v>
                </c:pt>
                <c:pt idx="3811">
                  <c:v>-1</c:v>
                </c:pt>
                <c:pt idx="3812">
                  <c:v>-1</c:v>
                </c:pt>
                <c:pt idx="3813">
                  <c:v>-1</c:v>
                </c:pt>
                <c:pt idx="3814">
                  <c:v>-1</c:v>
                </c:pt>
                <c:pt idx="3815">
                  <c:v>-1</c:v>
                </c:pt>
                <c:pt idx="3816">
                  <c:v>-1</c:v>
                </c:pt>
                <c:pt idx="3817">
                  <c:v>-1</c:v>
                </c:pt>
                <c:pt idx="3818">
                  <c:v>-1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-1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-1</c:v>
                </c:pt>
                <c:pt idx="3832">
                  <c:v>-1</c:v>
                </c:pt>
                <c:pt idx="3833">
                  <c:v>-1</c:v>
                </c:pt>
                <c:pt idx="3834">
                  <c:v>-1</c:v>
                </c:pt>
                <c:pt idx="3835">
                  <c:v>-1</c:v>
                </c:pt>
                <c:pt idx="3836">
                  <c:v>-1</c:v>
                </c:pt>
                <c:pt idx="3837">
                  <c:v>-1</c:v>
                </c:pt>
                <c:pt idx="3838">
                  <c:v>-1</c:v>
                </c:pt>
                <c:pt idx="3839">
                  <c:v>-1</c:v>
                </c:pt>
                <c:pt idx="3840">
                  <c:v>-1</c:v>
                </c:pt>
                <c:pt idx="3841">
                  <c:v>-1</c:v>
                </c:pt>
                <c:pt idx="3842">
                  <c:v>-1</c:v>
                </c:pt>
                <c:pt idx="3843">
                  <c:v>-1</c:v>
                </c:pt>
                <c:pt idx="3844">
                  <c:v>-1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-1</c:v>
                </c:pt>
                <c:pt idx="3862">
                  <c:v>-1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-1</c:v>
                </c:pt>
                <c:pt idx="3883">
                  <c:v>-1</c:v>
                </c:pt>
                <c:pt idx="3884">
                  <c:v>-1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-1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-1</c:v>
                </c:pt>
                <c:pt idx="3957">
                  <c:v>-1</c:v>
                </c:pt>
                <c:pt idx="3958">
                  <c:v>-1</c:v>
                </c:pt>
                <c:pt idx="3959">
                  <c:v>-1</c:v>
                </c:pt>
                <c:pt idx="3960">
                  <c:v>-1</c:v>
                </c:pt>
                <c:pt idx="3961">
                  <c:v>-1</c:v>
                </c:pt>
                <c:pt idx="3962">
                  <c:v>-1</c:v>
                </c:pt>
                <c:pt idx="3963">
                  <c:v>-1</c:v>
                </c:pt>
                <c:pt idx="3964">
                  <c:v>-1</c:v>
                </c:pt>
                <c:pt idx="3965">
                  <c:v>-1</c:v>
                </c:pt>
                <c:pt idx="3966">
                  <c:v>-1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-1</c:v>
                </c:pt>
                <c:pt idx="3979">
                  <c:v>-1</c:v>
                </c:pt>
                <c:pt idx="3980">
                  <c:v>-1</c:v>
                </c:pt>
                <c:pt idx="3981">
                  <c:v>-1</c:v>
                </c:pt>
                <c:pt idx="3982">
                  <c:v>-1</c:v>
                </c:pt>
                <c:pt idx="3983">
                  <c:v>-1</c:v>
                </c:pt>
                <c:pt idx="3984">
                  <c:v>-1</c:v>
                </c:pt>
                <c:pt idx="3985">
                  <c:v>-1</c:v>
                </c:pt>
                <c:pt idx="3986">
                  <c:v>-1</c:v>
                </c:pt>
                <c:pt idx="3987">
                  <c:v>-1</c:v>
                </c:pt>
                <c:pt idx="3988">
                  <c:v>-1</c:v>
                </c:pt>
                <c:pt idx="3989">
                  <c:v>-1</c:v>
                </c:pt>
                <c:pt idx="3990">
                  <c:v>-1</c:v>
                </c:pt>
                <c:pt idx="3991">
                  <c:v>-1</c:v>
                </c:pt>
                <c:pt idx="3992">
                  <c:v>-1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-1</c:v>
                </c:pt>
                <c:pt idx="4002">
                  <c:v>-1</c:v>
                </c:pt>
                <c:pt idx="4003">
                  <c:v>-1</c:v>
                </c:pt>
                <c:pt idx="4004">
                  <c:v>-1</c:v>
                </c:pt>
                <c:pt idx="4005">
                  <c:v>-1</c:v>
                </c:pt>
                <c:pt idx="4006">
                  <c:v>-1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-1</c:v>
                </c:pt>
                <c:pt idx="4021">
                  <c:v>-1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-1</c:v>
                </c:pt>
                <c:pt idx="4027">
                  <c:v>-1</c:v>
                </c:pt>
                <c:pt idx="4028">
                  <c:v>-1</c:v>
                </c:pt>
                <c:pt idx="4029">
                  <c:v>-1</c:v>
                </c:pt>
                <c:pt idx="4030">
                  <c:v>-1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-1</c:v>
                </c:pt>
                <c:pt idx="4051">
                  <c:v>-1</c:v>
                </c:pt>
                <c:pt idx="4052">
                  <c:v>-1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-1</c:v>
                </c:pt>
                <c:pt idx="4059">
                  <c:v>-1</c:v>
                </c:pt>
                <c:pt idx="4060">
                  <c:v>-1</c:v>
                </c:pt>
                <c:pt idx="4061">
                  <c:v>-1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-1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-1</c:v>
                </c:pt>
                <c:pt idx="4076">
                  <c:v>-1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-1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-1</c:v>
                </c:pt>
                <c:pt idx="4103">
                  <c:v>-1</c:v>
                </c:pt>
                <c:pt idx="4104">
                  <c:v>-1</c:v>
                </c:pt>
                <c:pt idx="4105">
                  <c:v>-1</c:v>
                </c:pt>
                <c:pt idx="4106">
                  <c:v>-1</c:v>
                </c:pt>
                <c:pt idx="4107">
                  <c:v>-1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-1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-1</c:v>
                </c:pt>
                <c:pt idx="4122">
                  <c:v>-1</c:v>
                </c:pt>
                <c:pt idx="4123">
                  <c:v>-1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-1</c:v>
                </c:pt>
                <c:pt idx="4130">
                  <c:v>-1</c:v>
                </c:pt>
                <c:pt idx="4131">
                  <c:v>-1</c:v>
                </c:pt>
                <c:pt idx="4132">
                  <c:v>-1</c:v>
                </c:pt>
                <c:pt idx="4133">
                  <c:v>-1</c:v>
                </c:pt>
                <c:pt idx="4134">
                  <c:v>-1</c:v>
                </c:pt>
                <c:pt idx="4135">
                  <c:v>-1</c:v>
                </c:pt>
                <c:pt idx="4136">
                  <c:v>-1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-1</c:v>
                </c:pt>
                <c:pt idx="4148">
                  <c:v>-1</c:v>
                </c:pt>
                <c:pt idx="4149">
                  <c:v>-1</c:v>
                </c:pt>
                <c:pt idx="4150">
                  <c:v>-1</c:v>
                </c:pt>
                <c:pt idx="4151">
                  <c:v>-1</c:v>
                </c:pt>
                <c:pt idx="4152">
                  <c:v>-1</c:v>
                </c:pt>
                <c:pt idx="4153">
                  <c:v>-1</c:v>
                </c:pt>
                <c:pt idx="4154">
                  <c:v>-1</c:v>
                </c:pt>
                <c:pt idx="4155">
                  <c:v>-1</c:v>
                </c:pt>
                <c:pt idx="4156">
                  <c:v>-1</c:v>
                </c:pt>
                <c:pt idx="4157">
                  <c:v>-1</c:v>
                </c:pt>
                <c:pt idx="4158">
                  <c:v>-1</c:v>
                </c:pt>
                <c:pt idx="4159">
                  <c:v>-1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-1</c:v>
                </c:pt>
                <c:pt idx="4171">
                  <c:v>-1</c:v>
                </c:pt>
                <c:pt idx="4172">
                  <c:v>-1</c:v>
                </c:pt>
                <c:pt idx="4173">
                  <c:v>-1</c:v>
                </c:pt>
                <c:pt idx="4174">
                  <c:v>-1</c:v>
                </c:pt>
                <c:pt idx="4175">
                  <c:v>-1</c:v>
                </c:pt>
                <c:pt idx="4176">
                  <c:v>-1</c:v>
                </c:pt>
                <c:pt idx="4177">
                  <c:v>-1</c:v>
                </c:pt>
                <c:pt idx="4178">
                  <c:v>-1</c:v>
                </c:pt>
                <c:pt idx="4179">
                  <c:v>-1</c:v>
                </c:pt>
                <c:pt idx="4180">
                  <c:v>-1</c:v>
                </c:pt>
                <c:pt idx="4181">
                  <c:v>-1</c:v>
                </c:pt>
                <c:pt idx="4182">
                  <c:v>-1</c:v>
                </c:pt>
                <c:pt idx="4183">
                  <c:v>-1</c:v>
                </c:pt>
                <c:pt idx="4184">
                  <c:v>-1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-1</c:v>
                </c:pt>
                <c:pt idx="4195">
                  <c:v>-1</c:v>
                </c:pt>
                <c:pt idx="4196">
                  <c:v>-1</c:v>
                </c:pt>
                <c:pt idx="4197">
                  <c:v>-1</c:v>
                </c:pt>
                <c:pt idx="4198">
                  <c:v>-1</c:v>
                </c:pt>
                <c:pt idx="4199">
                  <c:v>-1</c:v>
                </c:pt>
                <c:pt idx="4200">
                  <c:v>-1</c:v>
                </c:pt>
                <c:pt idx="4201">
                  <c:v>-1</c:v>
                </c:pt>
                <c:pt idx="4202">
                  <c:v>-1</c:v>
                </c:pt>
                <c:pt idx="4203">
                  <c:v>-1</c:v>
                </c:pt>
                <c:pt idx="4204">
                  <c:v>-1</c:v>
                </c:pt>
                <c:pt idx="4205">
                  <c:v>-1</c:v>
                </c:pt>
                <c:pt idx="4206">
                  <c:v>-1</c:v>
                </c:pt>
                <c:pt idx="4207">
                  <c:v>-1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-1</c:v>
                </c:pt>
                <c:pt idx="4218">
                  <c:v>-1</c:v>
                </c:pt>
                <c:pt idx="4219">
                  <c:v>-1</c:v>
                </c:pt>
                <c:pt idx="4220">
                  <c:v>-1</c:v>
                </c:pt>
                <c:pt idx="4221">
                  <c:v>-1</c:v>
                </c:pt>
                <c:pt idx="4222">
                  <c:v>-1</c:v>
                </c:pt>
                <c:pt idx="4223">
                  <c:v>-1</c:v>
                </c:pt>
                <c:pt idx="4224">
                  <c:v>-1</c:v>
                </c:pt>
                <c:pt idx="4225">
                  <c:v>-1</c:v>
                </c:pt>
                <c:pt idx="4226">
                  <c:v>-1</c:v>
                </c:pt>
                <c:pt idx="4227">
                  <c:v>-1</c:v>
                </c:pt>
                <c:pt idx="4228">
                  <c:v>-1</c:v>
                </c:pt>
                <c:pt idx="4229">
                  <c:v>-1</c:v>
                </c:pt>
                <c:pt idx="4230">
                  <c:v>-1</c:v>
                </c:pt>
                <c:pt idx="4231">
                  <c:v>-1</c:v>
                </c:pt>
                <c:pt idx="4232">
                  <c:v>-1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-1</c:v>
                </c:pt>
                <c:pt idx="4244">
                  <c:v>-1</c:v>
                </c:pt>
                <c:pt idx="4245">
                  <c:v>-1</c:v>
                </c:pt>
                <c:pt idx="4246">
                  <c:v>-1</c:v>
                </c:pt>
                <c:pt idx="4247">
                  <c:v>-1</c:v>
                </c:pt>
                <c:pt idx="4248">
                  <c:v>-1</c:v>
                </c:pt>
                <c:pt idx="4249">
                  <c:v>-1</c:v>
                </c:pt>
                <c:pt idx="4250">
                  <c:v>-1</c:v>
                </c:pt>
                <c:pt idx="4251">
                  <c:v>-1</c:v>
                </c:pt>
                <c:pt idx="4252">
                  <c:v>-1</c:v>
                </c:pt>
                <c:pt idx="4253">
                  <c:v>-1</c:v>
                </c:pt>
                <c:pt idx="4254">
                  <c:v>-1</c:v>
                </c:pt>
                <c:pt idx="4255">
                  <c:v>-1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-1</c:v>
                </c:pt>
                <c:pt idx="4264">
                  <c:v>-1</c:v>
                </c:pt>
                <c:pt idx="4265">
                  <c:v>-1</c:v>
                </c:pt>
                <c:pt idx="4266">
                  <c:v>-1</c:v>
                </c:pt>
                <c:pt idx="4267">
                  <c:v>-1</c:v>
                </c:pt>
                <c:pt idx="4268">
                  <c:v>-1</c:v>
                </c:pt>
                <c:pt idx="4269">
                  <c:v>-1</c:v>
                </c:pt>
                <c:pt idx="4270">
                  <c:v>-1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-1</c:v>
                </c:pt>
                <c:pt idx="4278">
                  <c:v>-1</c:v>
                </c:pt>
                <c:pt idx="4279">
                  <c:v>-1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-1</c:v>
                </c:pt>
                <c:pt idx="4296">
                  <c:v>-1</c:v>
                </c:pt>
                <c:pt idx="4297">
                  <c:v>-1</c:v>
                </c:pt>
                <c:pt idx="4298">
                  <c:v>-1</c:v>
                </c:pt>
                <c:pt idx="4299">
                  <c:v>-1</c:v>
                </c:pt>
                <c:pt idx="4300">
                  <c:v>-1</c:v>
                </c:pt>
                <c:pt idx="4301">
                  <c:v>-1</c:v>
                </c:pt>
                <c:pt idx="4302">
                  <c:v>-1</c:v>
                </c:pt>
                <c:pt idx="4303">
                  <c:v>-1</c:v>
                </c:pt>
                <c:pt idx="4304">
                  <c:v>-1</c:v>
                </c:pt>
                <c:pt idx="4305">
                  <c:v>-1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-1</c:v>
                </c:pt>
                <c:pt idx="4310">
                  <c:v>-1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-1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-1</c:v>
                </c:pt>
                <c:pt idx="4320">
                  <c:v>-1</c:v>
                </c:pt>
                <c:pt idx="4321">
                  <c:v>-1</c:v>
                </c:pt>
                <c:pt idx="4322">
                  <c:v>-1</c:v>
                </c:pt>
                <c:pt idx="4323">
                  <c:v>-1</c:v>
                </c:pt>
                <c:pt idx="4324">
                  <c:v>-1</c:v>
                </c:pt>
                <c:pt idx="4325">
                  <c:v>-1</c:v>
                </c:pt>
                <c:pt idx="4326">
                  <c:v>-1</c:v>
                </c:pt>
                <c:pt idx="4327">
                  <c:v>-1</c:v>
                </c:pt>
                <c:pt idx="4328">
                  <c:v>-1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-1</c:v>
                </c:pt>
                <c:pt idx="4336">
                  <c:v>-1</c:v>
                </c:pt>
                <c:pt idx="4337">
                  <c:v>-1</c:v>
                </c:pt>
                <c:pt idx="4338">
                  <c:v>-1</c:v>
                </c:pt>
                <c:pt idx="4339">
                  <c:v>-1</c:v>
                </c:pt>
                <c:pt idx="4340">
                  <c:v>-1</c:v>
                </c:pt>
                <c:pt idx="4341">
                  <c:v>-1</c:v>
                </c:pt>
                <c:pt idx="4342">
                  <c:v>-1</c:v>
                </c:pt>
                <c:pt idx="4343">
                  <c:v>-1</c:v>
                </c:pt>
                <c:pt idx="4344">
                  <c:v>-1</c:v>
                </c:pt>
                <c:pt idx="4345">
                  <c:v>-1</c:v>
                </c:pt>
                <c:pt idx="4346">
                  <c:v>-1</c:v>
                </c:pt>
                <c:pt idx="4347">
                  <c:v>-1</c:v>
                </c:pt>
                <c:pt idx="4348">
                  <c:v>-1</c:v>
                </c:pt>
                <c:pt idx="4349">
                  <c:v>-1</c:v>
                </c:pt>
                <c:pt idx="4350">
                  <c:v>-1</c:v>
                </c:pt>
                <c:pt idx="4351">
                  <c:v>-1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-1</c:v>
                </c:pt>
                <c:pt idx="4359">
                  <c:v>-1</c:v>
                </c:pt>
                <c:pt idx="4360">
                  <c:v>-1</c:v>
                </c:pt>
                <c:pt idx="4361">
                  <c:v>-1</c:v>
                </c:pt>
                <c:pt idx="4362">
                  <c:v>-1</c:v>
                </c:pt>
                <c:pt idx="4363">
                  <c:v>-1</c:v>
                </c:pt>
                <c:pt idx="4364">
                  <c:v>-1</c:v>
                </c:pt>
                <c:pt idx="4365">
                  <c:v>-1</c:v>
                </c:pt>
                <c:pt idx="4366">
                  <c:v>-1</c:v>
                </c:pt>
                <c:pt idx="4367">
                  <c:v>-1</c:v>
                </c:pt>
                <c:pt idx="4368">
                  <c:v>-1</c:v>
                </c:pt>
                <c:pt idx="4369">
                  <c:v>-1</c:v>
                </c:pt>
                <c:pt idx="4370">
                  <c:v>-1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-1</c:v>
                </c:pt>
                <c:pt idx="4384">
                  <c:v>-1</c:v>
                </c:pt>
                <c:pt idx="4385">
                  <c:v>-1</c:v>
                </c:pt>
                <c:pt idx="4386">
                  <c:v>-1</c:v>
                </c:pt>
                <c:pt idx="4387">
                  <c:v>-1</c:v>
                </c:pt>
                <c:pt idx="4388">
                  <c:v>-1</c:v>
                </c:pt>
                <c:pt idx="4389">
                  <c:v>-1</c:v>
                </c:pt>
                <c:pt idx="4390">
                  <c:v>-1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-1</c:v>
                </c:pt>
                <c:pt idx="4412">
                  <c:v>-1</c:v>
                </c:pt>
                <c:pt idx="4413">
                  <c:v>-1</c:v>
                </c:pt>
                <c:pt idx="4414">
                  <c:v>-1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-1</c:v>
                </c:pt>
                <c:pt idx="4419">
                  <c:v>-1</c:v>
                </c:pt>
                <c:pt idx="4420">
                  <c:v>-1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-1</c:v>
                </c:pt>
                <c:pt idx="4435">
                  <c:v>-1</c:v>
                </c:pt>
                <c:pt idx="4436">
                  <c:v>-1</c:v>
                </c:pt>
                <c:pt idx="4437">
                  <c:v>-1</c:v>
                </c:pt>
                <c:pt idx="4438">
                  <c:v>-1</c:v>
                </c:pt>
                <c:pt idx="4439">
                  <c:v>-1</c:v>
                </c:pt>
                <c:pt idx="4440">
                  <c:v>-1</c:v>
                </c:pt>
                <c:pt idx="4441">
                  <c:v>-1</c:v>
                </c:pt>
                <c:pt idx="4442">
                  <c:v>-1</c:v>
                </c:pt>
                <c:pt idx="4443">
                  <c:v>-1</c:v>
                </c:pt>
                <c:pt idx="4444">
                  <c:v>-1</c:v>
                </c:pt>
                <c:pt idx="4445">
                  <c:v>-1</c:v>
                </c:pt>
                <c:pt idx="4446">
                  <c:v>-1</c:v>
                </c:pt>
                <c:pt idx="4447">
                  <c:v>-1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-1</c:v>
                </c:pt>
                <c:pt idx="4458">
                  <c:v>-1</c:v>
                </c:pt>
                <c:pt idx="4459">
                  <c:v>-1</c:v>
                </c:pt>
                <c:pt idx="4460">
                  <c:v>-1</c:v>
                </c:pt>
                <c:pt idx="4461">
                  <c:v>-1</c:v>
                </c:pt>
                <c:pt idx="4462">
                  <c:v>-1</c:v>
                </c:pt>
                <c:pt idx="4463">
                  <c:v>-1</c:v>
                </c:pt>
                <c:pt idx="4464">
                  <c:v>-1</c:v>
                </c:pt>
                <c:pt idx="4465">
                  <c:v>-1</c:v>
                </c:pt>
                <c:pt idx="4466">
                  <c:v>-1</c:v>
                </c:pt>
                <c:pt idx="4467">
                  <c:v>-1</c:v>
                </c:pt>
                <c:pt idx="4468">
                  <c:v>-1</c:v>
                </c:pt>
                <c:pt idx="4469">
                  <c:v>-1</c:v>
                </c:pt>
                <c:pt idx="4470">
                  <c:v>-1</c:v>
                </c:pt>
                <c:pt idx="4471">
                  <c:v>-1</c:v>
                </c:pt>
                <c:pt idx="4472">
                  <c:v>-1</c:v>
                </c:pt>
                <c:pt idx="4473">
                  <c:v>-1</c:v>
                </c:pt>
                <c:pt idx="4474">
                  <c:v>-1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-1</c:v>
                </c:pt>
                <c:pt idx="4486">
                  <c:v>-1</c:v>
                </c:pt>
                <c:pt idx="4487">
                  <c:v>-1</c:v>
                </c:pt>
                <c:pt idx="4488">
                  <c:v>-1</c:v>
                </c:pt>
                <c:pt idx="4489">
                  <c:v>-1</c:v>
                </c:pt>
                <c:pt idx="4490">
                  <c:v>-1</c:v>
                </c:pt>
                <c:pt idx="4491">
                  <c:v>-1</c:v>
                </c:pt>
                <c:pt idx="4492">
                  <c:v>-1</c:v>
                </c:pt>
                <c:pt idx="4493">
                  <c:v>-1</c:v>
                </c:pt>
                <c:pt idx="4494">
                  <c:v>-1</c:v>
                </c:pt>
                <c:pt idx="4495">
                  <c:v>-1</c:v>
                </c:pt>
                <c:pt idx="4496">
                  <c:v>-1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2.8041768000000005E-2</c:v>
                </c:pt>
                <c:pt idx="4501">
                  <c:v>2.9903418000000001E-2</c:v>
                </c:pt>
                <c:pt idx="4502">
                  <c:v>3.4073514000000006E-2</c:v>
                </c:pt>
                <c:pt idx="4503">
                  <c:v>4.8801825E-2</c:v>
                </c:pt>
                <c:pt idx="4504">
                  <c:v>9.7071750000000002E-3</c:v>
                </c:pt>
                <c:pt idx="4505">
                  <c:v>1.5956999999999999E-4</c:v>
                </c:pt>
                <c:pt idx="4506">
                  <c:v>3.7233000000000001E-5</c:v>
                </c:pt>
                <c:pt idx="4507">
                  <c:v>5.8509000000000005E-5</c:v>
                </c:pt>
                <c:pt idx="4508">
                  <c:v>7.4466000000000002E-5</c:v>
                </c:pt>
                <c:pt idx="4509">
                  <c:v>5.3190000000000004E-5</c:v>
                </c:pt>
                <c:pt idx="4510">
                  <c:v>3.1914000000000006E-5</c:v>
                </c:pt>
                <c:pt idx="4511">
                  <c:v>-1</c:v>
                </c:pt>
                <c:pt idx="4512">
                  <c:v>-1</c:v>
                </c:pt>
                <c:pt idx="4513">
                  <c:v>-1</c:v>
                </c:pt>
                <c:pt idx="4514">
                  <c:v>-1</c:v>
                </c:pt>
                <c:pt idx="4515">
                  <c:v>-1</c:v>
                </c:pt>
                <c:pt idx="4516">
                  <c:v>-1</c:v>
                </c:pt>
                <c:pt idx="4517">
                  <c:v>-1</c:v>
                </c:pt>
                <c:pt idx="4518">
                  <c:v>-1</c:v>
                </c:pt>
                <c:pt idx="4519">
                  <c:v>-1</c:v>
                </c:pt>
                <c:pt idx="4520">
                  <c:v>-1</c:v>
                </c:pt>
                <c:pt idx="4521">
                  <c:v>-1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-1</c:v>
                </c:pt>
                <c:pt idx="4530">
                  <c:v>-1</c:v>
                </c:pt>
                <c:pt idx="4531">
                  <c:v>4.787100000000001E-5</c:v>
                </c:pt>
                <c:pt idx="4532">
                  <c:v>297.83638375200002</c:v>
                </c:pt>
                <c:pt idx="4533">
                  <c:v>4.2552000000000009E-5</c:v>
                </c:pt>
                <c:pt idx="4534">
                  <c:v>-1</c:v>
                </c:pt>
                <c:pt idx="4535">
                  <c:v>-1</c:v>
                </c:pt>
                <c:pt idx="4536">
                  <c:v>-1</c:v>
                </c:pt>
                <c:pt idx="4537">
                  <c:v>-1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-1</c:v>
                </c:pt>
                <c:pt idx="4542">
                  <c:v>-1</c:v>
                </c:pt>
                <c:pt idx="4543">
                  <c:v>-1</c:v>
                </c:pt>
                <c:pt idx="4544">
                  <c:v>-1</c:v>
                </c:pt>
                <c:pt idx="4545">
                  <c:v>-1</c:v>
                </c:pt>
                <c:pt idx="4546">
                  <c:v>6.9146999999999994E-5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3.6701099999999999E-4</c:v>
                </c:pt>
                <c:pt idx="4557">
                  <c:v>-1</c:v>
                </c:pt>
                <c:pt idx="4558">
                  <c:v>-1</c:v>
                </c:pt>
                <c:pt idx="4559">
                  <c:v>-1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58.228752528000001</c:v>
                </c:pt>
                <c:pt idx="4567">
                  <c:v>1.0159290000000001E-3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-1</c:v>
                </c:pt>
                <c:pt idx="4579">
                  <c:v>-1</c:v>
                </c:pt>
                <c:pt idx="4580">
                  <c:v>-1</c:v>
                </c:pt>
                <c:pt idx="4581">
                  <c:v>-1</c:v>
                </c:pt>
                <c:pt idx="4582">
                  <c:v>-1</c:v>
                </c:pt>
                <c:pt idx="4583">
                  <c:v>0.22725427500000003</c:v>
                </c:pt>
                <c:pt idx="4584">
                  <c:v>-1</c:v>
                </c:pt>
                <c:pt idx="4585">
                  <c:v>3.8000957220000005</c:v>
                </c:pt>
                <c:pt idx="4586">
                  <c:v>113.67522126</c:v>
                </c:pt>
                <c:pt idx="4587">
                  <c:v>97.364991789000001</c:v>
                </c:pt>
                <c:pt idx="4588">
                  <c:v>-1</c:v>
                </c:pt>
                <c:pt idx="4589">
                  <c:v>36.850106466000007</c:v>
                </c:pt>
                <c:pt idx="4590">
                  <c:v>36.863680554000005</c:v>
                </c:pt>
                <c:pt idx="4591">
                  <c:v>38.808211212000003</c:v>
                </c:pt>
                <c:pt idx="4592">
                  <c:v>11.650530159000001</c:v>
                </c:pt>
                <c:pt idx="4593">
                  <c:v>6.7563108180000011</c:v>
                </c:pt>
                <c:pt idx="4594">
                  <c:v>4.0747742010000003</c:v>
                </c:pt>
                <c:pt idx="4595">
                  <c:v>0.18912768300000002</c:v>
                </c:pt>
                <c:pt idx="4596">
                  <c:v>5.9051538000000001E-2</c:v>
                </c:pt>
                <c:pt idx="4597">
                  <c:v>7.7301026999999994E-2</c:v>
                </c:pt>
                <c:pt idx="4598">
                  <c:v>4.5195543000000005E-2</c:v>
                </c:pt>
                <c:pt idx="4599">
                  <c:v>6.1998264000000004E-2</c:v>
                </c:pt>
                <c:pt idx="4600">
                  <c:v>0.16262310600000002</c:v>
                </c:pt>
                <c:pt idx="4601">
                  <c:v>0.123166764</c:v>
                </c:pt>
                <c:pt idx="4602">
                  <c:v>6.8498082000000002E-2</c:v>
                </c:pt>
                <c:pt idx="4603">
                  <c:v>0.312161472</c:v>
                </c:pt>
                <c:pt idx="4604">
                  <c:v>0.10852355700000001</c:v>
                </c:pt>
                <c:pt idx="4605">
                  <c:v>1.1877327E-2</c:v>
                </c:pt>
                <c:pt idx="4606">
                  <c:v>9.0848520000000009E-3</c:v>
                </c:pt>
                <c:pt idx="4607">
                  <c:v>4.3030710000000003E-3</c:v>
                </c:pt>
                <c:pt idx="4608">
                  <c:v>-1</c:v>
                </c:pt>
                <c:pt idx="4609">
                  <c:v>-1</c:v>
                </c:pt>
                <c:pt idx="4610">
                  <c:v>-1</c:v>
                </c:pt>
                <c:pt idx="4611">
                  <c:v>-1</c:v>
                </c:pt>
                <c:pt idx="4612">
                  <c:v>-1</c:v>
                </c:pt>
                <c:pt idx="4613">
                  <c:v>-1</c:v>
                </c:pt>
                <c:pt idx="4614">
                  <c:v>-1</c:v>
                </c:pt>
                <c:pt idx="4615">
                  <c:v>-1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-1</c:v>
                </c:pt>
                <c:pt idx="4626">
                  <c:v>-1</c:v>
                </c:pt>
                <c:pt idx="4627">
                  <c:v>-1</c:v>
                </c:pt>
                <c:pt idx="4628">
                  <c:v>-1</c:v>
                </c:pt>
                <c:pt idx="4629">
                  <c:v>-1</c:v>
                </c:pt>
                <c:pt idx="4630">
                  <c:v>-1</c:v>
                </c:pt>
                <c:pt idx="4631">
                  <c:v>-1</c:v>
                </c:pt>
                <c:pt idx="4632">
                  <c:v>-1</c:v>
                </c:pt>
                <c:pt idx="4633">
                  <c:v>-1</c:v>
                </c:pt>
                <c:pt idx="4634">
                  <c:v>-1</c:v>
                </c:pt>
                <c:pt idx="4635">
                  <c:v>-1</c:v>
                </c:pt>
                <c:pt idx="4636">
                  <c:v>-1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2.6254584000000001E-2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-1</c:v>
                </c:pt>
                <c:pt idx="4653">
                  <c:v>-1</c:v>
                </c:pt>
                <c:pt idx="4654">
                  <c:v>-1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-1</c:v>
                </c:pt>
                <c:pt idx="4659">
                  <c:v>-1</c:v>
                </c:pt>
                <c:pt idx="4660">
                  <c:v>-1</c:v>
                </c:pt>
                <c:pt idx="4661">
                  <c:v>-1</c:v>
                </c:pt>
                <c:pt idx="4662">
                  <c:v>-1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-1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-1</c:v>
                </c:pt>
                <c:pt idx="4674">
                  <c:v>-1</c:v>
                </c:pt>
                <c:pt idx="4675">
                  <c:v>-1</c:v>
                </c:pt>
                <c:pt idx="4676">
                  <c:v>-1</c:v>
                </c:pt>
                <c:pt idx="4677">
                  <c:v>-1</c:v>
                </c:pt>
                <c:pt idx="4678">
                  <c:v>-1</c:v>
                </c:pt>
                <c:pt idx="4679">
                  <c:v>-1</c:v>
                </c:pt>
                <c:pt idx="4680">
                  <c:v>-1</c:v>
                </c:pt>
                <c:pt idx="4681">
                  <c:v>-1</c:v>
                </c:pt>
                <c:pt idx="4682">
                  <c:v>-1</c:v>
                </c:pt>
                <c:pt idx="4683">
                  <c:v>-1</c:v>
                </c:pt>
                <c:pt idx="4684">
                  <c:v>-1</c:v>
                </c:pt>
                <c:pt idx="4685">
                  <c:v>-1</c:v>
                </c:pt>
                <c:pt idx="4686">
                  <c:v>-1</c:v>
                </c:pt>
                <c:pt idx="4687">
                  <c:v>-1</c:v>
                </c:pt>
                <c:pt idx="4688">
                  <c:v>-1</c:v>
                </c:pt>
                <c:pt idx="4689">
                  <c:v>-1</c:v>
                </c:pt>
                <c:pt idx="4690">
                  <c:v>-1</c:v>
                </c:pt>
                <c:pt idx="4691">
                  <c:v>-1</c:v>
                </c:pt>
                <c:pt idx="4692">
                  <c:v>-1</c:v>
                </c:pt>
                <c:pt idx="4693">
                  <c:v>-1</c:v>
                </c:pt>
                <c:pt idx="4694">
                  <c:v>-1</c:v>
                </c:pt>
                <c:pt idx="4695">
                  <c:v>-1</c:v>
                </c:pt>
                <c:pt idx="4696">
                  <c:v>-1</c:v>
                </c:pt>
                <c:pt idx="4697">
                  <c:v>-1</c:v>
                </c:pt>
                <c:pt idx="4698">
                  <c:v>-1</c:v>
                </c:pt>
                <c:pt idx="4699">
                  <c:v>-1</c:v>
                </c:pt>
                <c:pt idx="4700">
                  <c:v>-1</c:v>
                </c:pt>
                <c:pt idx="4701">
                  <c:v>-1</c:v>
                </c:pt>
                <c:pt idx="4702">
                  <c:v>-1</c:v>
                </c:pt>
                <c:pt idx="4703">
                  <c:v>-1</c:v>
                </c:pt>
                <c:pt idx="4704">
                  <c:v>-1</c:v>
                </c:pt>
                <c:pt idx="4705">
                  <c:v>-1</c:v>
                </c:pt>
                <c:pt idx="4706">
                  <c:v>-1</c:v>
                </c:pt>
                <c:pt idx="4707">
                  <c:v>-1</c:v>
                </c:pt>
                <c:pt idx="4708">
                  <c:v>-1</c:v>
                </c:pt>
                <c:pt idx="4709">
                  <c:v>-1</c:v>
                </c:pt>
                <c:pt idx="4710">
                  <c:v>-1</c:v>
                </c:pt>
                <c:pt idx="4711">
                  <c:v>-1</c:v>
                </c:pt>
                <c:pt idx="4712">
                  <c:v>-1</c:v>
                </c:pt>
                <c:pt idx="4713">
                  <c:v>-1</c:v>
                </c:pt>
                <c:pt idx="4714">
                  <c:v>-1</c:v>
                </c:pt>
                <c:pt idx="4715">
                  <c:v>-1</c:v>
                </c:pt>
                <c:pt idx="4716">
                  <c:v>-1</c:v>
                </c:pt>
                <c:pt idx="4717">
                  <c:v>-1</c:v>
                </c:pt>
                <c:pt idx="4718">
                  <c:v>-1</c:v>
                </c:pt>
                <c:pt idx="4719">
                  <c:v>-1</c:v>
                </c:pt>
                <c:pt idx="4720">
                  <c:v>-1</c:v>
                </c:pt>
                <c:pt idx="4721">
                  <c:v>-1</c:v>
                </c:pt>
                <c:pt idx="4722">
                  <c:v>-1</c:v>
                </c:pt>
                <c:pt idx="4723">
                  <c:v>-1</c:v>
                </c:pt>
                <c:pt idx="4724">
                  <c:v>-1</c:v>
                </c:pt>
                <c:pt idx="4725">
                  <c:v>-1</c:v>
                </c:pt>
                <c:pt idx="4726">
                  <c:v>-1</c:v>
                </c:pt>
                <c:pt idx="4727">
                  <c:v>-1</c:v>
                </c:pt>
                <c:pt idx="4728">
                  <c:v>-1</c:v>
                </c:pt>
                <c:pt idx="4729">
                  <c:v>-1</c:v>
                </c:pt>
                <c:pt idx="4730">
                  <c:v>-1</c:v>
                </c:pt>
                <c:pt idx="4731">
                  <c:v>-1</c:v>
                </c:pt>
                <c:pt idx="4732">
                  <c:v>-1</c:v>
                </c:pt>
                <c:pt idx="4733">
                  <c:v>-1</c:v>
                </c:pt>
                <c:pt idx="4734">
                  <c:v>-1</c:v>
                </c:pt>
                <c:pt idx="4735">
                  <c:v>-1</c:v>
                </c:pt>
                <c:pt idx="4736">
                  <c:v>-1</c:v>
                </c:pt>
                <c:pt idx="4737">
                  <c:v>-1</c:v>
                </c:pt>
                <c:pt idx="4738">
                  <c:v>-1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-1</c:v>
                </c:pt>
                <c:pt idx="4747">
                  <c:v>-1</c:v>
                </c:pt>
                <c:pt idx="4748">
                  <c:v>-1</c:v>
                </c:pt>
                <c:pt idx="4749">
                  <c:v>-1</c:v>
                </c:pt>
                <c:pt idx="4750">
                  <c:v>-1</c:v>
                </c:pt>
                <c:pt idx="4751">
                  <c:v>-1</c:v>
                </c:pt>
                <c:pt idx="4752">
                  <c:v>-1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-1</c:v>
                </c:pt>
                <c:pt idx="4769">
                  <c:v>-1</c:v>
                </c:pt>
                <c:pt idx="4770">
                  <c:v>-1</c:v>
                </c:pt>
                <c:pt idx="4771">
                  <c:v>-1</c:v>
                </c:pt>
                <c:pt idx="4772">
                  <c:v>-1</c:v>
                </c:pt>
                <c:pt idx="4773">
                  <c:v>-1</c:v>
                </c:pt>
                <c:pt idx="4774">
                  <c:v>-1</c:v>
                </c:pt>
                <c:pt idx="4775">
                  <c:v>-1</c:v>
                </c:pt>
                <c:pt idx="4776">
                  <c:v>-1</c:v>
                </c:pt>
                <c:pt idx="4777">
                  <c:v>-1</c:v>
                </c:pt>
                <c:pt idx="4778">
                  <c:v>-1</c:v>
                </c:pt>
                <c:pt idx="4779">
                  <c:v>-1</c:v>
                </c:pt>
                <c:pt idx="4780">
                  <c:v>-1</c:v>
                </c:pt>
                <c:pt idx="4781">
                  <c:v>-1</c:v>
                </c:pt>
                <c:pt idx="4782">
                  <c:v>-1</c:v>
                </c:pt>
                <c:pt idx="4783">
                  <c:v>-1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-1</c:v>
                </c:pt>
                <c:pt idx="4794">
                  <c:v>-1</c:v>
                </c:pt>
                <c:pt idx="4795">
                  <c:v>-1</c:v>
                </c:pt>
                <c:pt idx="4796">
                  <c:v>-1</c:v>
                </c:pt>
                <c:pt idx="4797">
                  <c:v>-1</c:v>
                </c:pt>
                <c:pt idx="4798">
                  <c:v>-1</c:v>
                </c:pt>
                <c:pt idx="4799">
                  <c:v>-1</c:v>
                </c:pt>
                <c:pt idx="4800">
                  <c:v>-1</c:v>
                </c:pt>
                <c:pt idx="4801">
                  <c:v>-1</c:v>
                </c:pt>
                <c:pt idx="4802">
                  <c:v>-1</c:v>
                </c:pt>
                <c:pt idx="4803">
                  <c:v>-1</c:v>
                </c:pt>
                <c:pt idx="4804">
                  <c:v>-1</c:v>
                </c:pt>
                <c:pt idx="4805">
                  <c:v>-1</c:v>
                </c:pt>
                <c:pt idx="4806">
                  <c:v>-1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-1</c:v>
                </c:pt>
                <c:pt idx="4816">
                  <c:v>-1</c:v>
                </c:pt>
                <c:pt idx="4817">
                  <c:v>-1</c:v>
                </c:pt>
                <c:pt idx="4818">
                  <c:v>-1</c:v>
                </c:pt>
                <c:pt idx="4819">
                  <c:v>-1</c:v>
                </c:pt>
                <c:pt idx="4820">
                  <c:v>-1</c:v>
                </c:pt>
                <c:pt idx="4821">
                  <c:v>-1</c:v>
                </c:pt>
                <c:pt idx="4822">
                  <c:v>-1</c:v>
                </c:pt>
                <c:pt idx="4823">
                  <c:v>-1</c:v>
                </c:pt>
                <c:pt idx="4824">
                  <c:v>-1</c:v>
                </c:pt>
                <c:pt idx="4825">
                  <c:v>-1</c:v>
                </c:pt>
                <c:pt idx="4826">
                  <c:v>-1</c:v>
                </c:pt>
                <c:pt idx="4827">
                  <c:v>-1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-1</c:v>
                </c:pt>
                <c:pt idx="4842">
                  <c:v>-1</c:v>
                </c:pt>
                <c:pt idx="4843">
                  <c:v>-1</c:v>
                </c:pt>
                <c:pt idx="4844">
                  <c:v>-1</c:v>
                </c:pt>
                <c:pt idx="4845">
                  <c:v>-1</c:v>
                </c:pt>
                <c:pt idx="4846">
                  <c:v>-1</c:v>
                </c:pt>
                <c:pt idx="4847">
                  <c:v>-1</c:v>
                </c:pt>
                <c:pt idx="4848">
                  <c:v>-1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-1</c:v>
                </c:pt>
                <c:pt idx="4867">
                  <c:v>-1</c:v>
                </c:pt>
                <c:pt idx="4868">
                  <c:v>-1</c:v>
                </c:pt>
                <c:pt idx="4869">
                  <c:v>-1</c:v>
                </c:pt>
                <c:pt idx="4870">
                  <c:v>-1</c:v>
                </c:pt>
                <c:pt idx="4871">
                  <c:v>-1</c:v>
                </c:pt>
                <c:pt idx="4872">
                  <c:v>-1</c:v>
                </c:pt>
                <c:pt idx="4873">
                  <c:v>-1</c:v>
                </c:pt>
                <c:pt idx="4874">
                  <c:v>-1</c:v>
                </c:pt>
                <c:pt idx="4875">
                  <c:v>-1</c:v>
                </c:pt>
                <c:pt idx="4876">
                  <c:v>-1</c:v>
                </c:pt>
                <c:pt idx="4877">
                  <c:v>-1</c:v>
                </c:pt>
                <c:pt idx="4878">
                  <c:v>-1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-1</c:v>
                </c:pt>
                <c:pt idx="4889">
                  <c:v>-1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-1</c:v>
                </c:pt>
                <c:pt idx="4895">
                  <c:v>-1</c:v>
                </c:pt>
                <c:pt idx="4896">
                  <c:v>-1</c:v>
                </c:pt>
                <c:pt idx="4897">
                  <c:v>-1</c:v>
                </c:pt>
                <c:pt idx="4898">
                  <c:v>-1</c:v>
                </c:pt>
                <c:pt idx="4899">
                  <c:v>-1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-1</c:v>
                </c:pt>
                <c:pt idx="4913">
                  <c:v>-1</c:v>
                </c:pt>
                <c:pt idx="4914">
                  <c:v>-1</c:v>
                </c:pt>
                <c:pt idx="4915">
                  <c:v>-1</c:v>
                </c:pt>
                <c:pt idx="4916">
                  <c:v>-1</c:v>
                </c:pt>
                <c:pt idx="4917">
                  <c:v>-1</c:v>
                </c:pt>
                <c:pt idx="4918">
                  <c:v>-1</c:v>
                </c:pt>
                <c:pt idx="4919">
                  <c:v>-1</c:v>
                </c:pt>
                <c:pt idx="4920">
                  <c:v>-1</c:v>
                </c:pt>
                <c:pt idx="4921">
                  <c:v>-1</c:v>
                </c:pt>
                <c:pt idx="4922">
                  <c:v>-1</c:v>
                </c:pt>
                <c:pt idx="4923">
                  <c:v>-1</c:v>
                </c:pt>
                <c:pt idx="4924">
                  <c:v>-1</c:v>
                </c:pt>
                <c:pt idx="4925">
                  <c:v>-1</c:v>
                </c:pt>
                <c:pt idx="4926">
                  <c:v>-1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-1</c:v>
                </c:pt>
                <c:pt idx="4938">
                  <c:v>-1</c:v>
                </c:pt>
                <c:pt idx="4939">
                  <c:v>-1</c:v>
                </c:pt>
                <c:pt idx="4940">
                  <c:v>-1</c:v>
                </c:pt>
                <c:pt idx="4941">
                  <c:v>-1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-1</c:v>
                </c:pt>
                <c:pt idx="4962">
                  <c:v>-1</c:v>
                </c:pt>
                <c:pt idx="4963">
                  <c:v>-1</c:v>
                </c:pt>
                <c:pt idx="4964">
                  <c:v>-1</c:v>
                </c:pt>
                <c:pt idx="4965">
                  <c:v>-1</c:v>
                </c:pt>
                <c:pt idx="4966">
                  <c:v>-1</c:v>
                </c:pt>
                <c:pt idx="4967">
                  <c:v>-1</c:v>
                </c:pt>
                <c:pt idx="4968">
                  <c:v>-1</c:v>
                </c:pt>
                <c:pt idx="4969">
                  <c:v>-1</c:v>
                </c:pt>
                <c:pt idx="4970">
                  <c:v>-1</c:v>
                </c:pt>
                <c:pt idx="4971">
                  <c:v>-1</c:v>
                </c:pt>
                <c:pt idx="4972">
                  <c:v>-1</c:v>
                </c:pt>
                <c:pt idx="4973">
                  <c:v>-1</c:v>
                </c:pt>
                <c:pt idx="4974">
                  <c:v>-1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-1</c:v>
                </c:pt>
                <c:pt idx="4985">
                  <c:v>-1</c:v>
                </c:pt>
                <c:pt idx="4986">
                  <c:v>-1</c:v>
                </c:pt>
                <c:pt idx="4987">
                  <c:v>-1</c:v>
                </c:pt>
                <c:pt idx="4988">
                  <c:v>-1</c:v>
                </c:pt>
                <c:pt idx="4989">
                  <c:v>-1</c:v>
                </c:pt>
                <c:pt idx="4990">
                  <c:v>-1</c:v>
                </c:pt>
                <c:pt idx="4991">
                  <c:v>-1</c:v>
                </c:pt>
                <c:pt idx="4992">
                  <c:v>-1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-1</c:v>
                </c:pt>
                <c:pt idx="4998">
                  <c:v>-1</c:v>
                </c:pt>
                <c:pt idx="4999">
                  <c:v>-1</c:v>
                </c:pt>
                <c:pt idx="5000">
                  <c:v>-1</c:v>
                </c:pt>
                <c:pt idx="5001">
                  <c:v>-1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-1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-1</c:v>
                </c:pt>
                <c:pt idx="5012">
                  <c:v>-1</c:v>
                </c:pt>
                <c:pt idx="5013">
                  <c:v>-1</c:v>
                </c:pt>
                <c:pt idx="5014">
                  <c:v>-1</c:v>
                </c:pt>
                <c:pt idx="5015">
                  <c:v>-1</c:v>
                </c:pt>
                <c:pt idx="5016">
                  <c:v>-1</c:v>
                </c:pt>
                <c:pt idx="5017">
                  <c:v>-1</c:v>
                </c:pt>
                <c:pt idx="5018">
                  <c:v>-1</c:v>
                </c:pt>
                <c:pt idx="5019">
                  <c:v>-1</c:v>
                </c:pt>
                <c:pt idx="5020">
                  <c:v>-1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-1</c:v>
                </c:pt>
                <c:pt idx="5038">
                  <c:v>-1</c:v>
                </c:pt>
                <c:pt idx="5039">
                  <c:v>-1</c:v>
                </c:pt>
                <c:pt idx="5040">
                  <c:v>-1</c:v>
                </c:pt>
                <c:pt idx="5041">
                  <c:v>-1</c:v>
                </c:pt>
                <c:pt idx="5042">
                  <c:v>-1</c:v>
                </c:pt>
                <c:pt idx="5043">
                  <c:v>-1</c:v>
                </c:pt>
                <c:pt idx="5044">
                  <c:v>-1</c:v>
                </c:pt>
                <c:pt idx="5045">
                  <c:v>-1</c:v>
                </c:pt>
                <c:pt idx="5046">
                  <c:v>-1</c:v>
                </c:pt>
                <c:pt idx="5047">
                  <c:v>-1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-1</c:v>
                </c:pt>
                <c:pt idx="5055">
                  <c:v>-1</c:v>
                </c:pt>
                <c:pt idx="5056">
                  <c:v>-1</c:v>
                </c:pt>
                <c:pt idx="5057">
                  <c:v>-1</c:v>
                </c:pt>
                <c:pt idx="5058">
                  <c:v>-1</c:v>
                </c:pt>
                <c:pt idx="5059">
                  <c:v>-1</c:v>
                </c:pt>
                <c:pt idx="5060">
                  <c:v>-1</c:v>
                </c:pt>
                <c:pt idx="5061">
                  <c:v>-1</c:v>
                </c:pt>
                <c:pt idx="5062">
                  <c:v>-1</c:v>
                </c:pt>
                <c:pt idx="5063">
                  <c:v>-1</c:v>
                </c:pt>
                <c:pt idx="5064">
                  <c:v>-1</c:v>
                </c:pt>
                <c:pt idx="5065">
                  <c:v>-1</c:v>
                </c:pt>
                <c:pt idx="5066">
                  <c:v>-1</c:v>
                </c:pt>
                <c:pt idx="5067">
                  <c:v>-1</c:v>
                </c:pt>
                <c:pt idx="5068">
                  <c:v>-1</c:v>
                </c:pt>
                <c:pt idx="5069">
                  <c:v>-1</c:v>
                </c:pt>
                <c:pt idx="5070">
                  <c:v>-1</c:v>
                </c:pt>
                <c:pt idx="5071">
                  <c:v>-1</c:v>
                </c:pt>
                <c:pt idx="5072">
                  <c:v>-1</c:v>
                </c:pt>
                <c:pt idx="5073">
                  <c:v>-1</c:v>
                </c:pt>
                <c:pt idx="5074">
                  <c:v>-1</c:v>
                </c:pt>
                <c:pt idx="5075">
                  <c:v>-1</c:v>
                </c:pt>
                <c:pt idx="5076">
                  <c:v>-1</c:v>
                </c:pt>
                <c:pt idx="5077">
                  <c:v>-1</c:v>
                </c:pt>
                <c:pt idx="5078">
                  <c:v>-1</c:v>
                </c:pt>
                <c:pt idx="5079">
                  <c:v>-1</c:v>
                </c:pt>
                <c:pt idx="5080">
                  <c:v>-1</c:v>
                </c:pt>
                <c:pt idx="5081">
                  <c:v>-1</c:v>
                </c:pt>
                <c:pt idx="5082">
                  <c:v>-1</c:v>
                </c:pt>
                <c:pt idx="5083">
                  <c:v>-1</c:v>
                </c:pt>
                <c:pt idx="5084">
                  <c:v>-1</c:v>
                </c:pt>
                <c:pt idx="5085">
                  <c:v>-1</c:v>
                </c:pt>
                <c:pt idx="5086">
                  <c:v>-1</c:v>
                </c:pt>
                <c:pt idx="5087">
                  <c:v>-1</c:v>
                </c:pt>
                <c:pt idx="5088">
                  <c:v>-1</c:v>
                </c:pt>
                <c:pt idx="5089">
                  <c:v>-1</c:v>
                </c:pt>
                <c:pt idx="5090">
                  <c:v>-1</c:v>
                </c:pt>
                <c:pt idx="5091">
                  <c:v>-1</c:v>
                </c:pt>
                <c:pt idx="5092">
                  <c:v>-1</c:v>
                </c:pt>
                <c:pt idx="5093">
                  <c:v>-1</c:v>
                </c:pt>
                <c:pt idx="5094">
                  <c:v>-1</c:v>
                </c:pt>
                <c:pt idx="5095">
                  <c:v>-1</c:v>
                </c:pt>
                <c:pt idx="5096">
                  <c:v>-1</c:v>
                </c:pt>
                <c:pt idx="5097">
                  <c:v>-1</c:v>
                </c:pt>
                <c:pt idx="5098">
                  <c:v>-1</c:v>
                </c:pt>
                <c:pt idx="5099">
                  <c:v>-1</c:v>
                </c:pt>
                <c:pt idx="5100">
                  <c:v>-1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-1</c:v>
                </c:pt>
                <c:pt idx="5105">
                  <c:v>-1</c:v>
                </c:pt>
                <c:pt idx="5106">
                  <c:v>-1</c:v>
                </c:pt>
                <c:pt idx="5107">
                  <c:v>-1</c:v>
                </c:pt>
                <c:pt idx="5108">
                  <c:v>-1</c:v>
                </c:pt>
                <c:pt idx="5109">
                  <c:v>-1</c:v>
                </c:pt>
                <c:pt idx="5110">
                  <c:v>-1</c:v>
                </c:pt>
                <c:pt idx="5111">
                  <c:v>-1</c:v>
                </c:pt>
                <c:pt idx="5112">
                  <c:v>-1</c:v>
                </c:pt>
                <c:pt idx="5113">
                  <c:v>-1</c:v>
                </c:pt>
                <c:pt idx="5114">
                  <c:v>-1</c:v>
                </c:pt>
                <c:pt idx="5115">
                  <c:v>-1</c:v>
                </c:pt>
                <c:pt idx="5116">
                  <c:v>-1</c:v>
                </c:pt>
                <c:pt idx="5117">
                  <c:v>-1</c:v>
                </c:pt>
                <c:pt idx="5118">
                  <c:v>-1</c:v>
                </c:pt>
                <c:pt idx="5119">
                  <c:v>-1</c:v>
                </c:pt>
                <c:pt idx="5120">
                  <c:v>-1</c:v>
                </c:pt>
                <c:pt idx="5121">
                  <c:v>-1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-1</c:v>
                </c:pt>
                <c:pt idx="5131">
                  <c:v>-1</c:v>
                </c:pt>
                <c:pt idx="5132">
                  <c:v>-1</c:v>
                </c:pt>
                <c:pt idx="5133">
                  <c:v>-1</c:v>
                </c:pt>
                <c:pt idx="5134">
                  <c:v>-1</c:v>
                </c:pt>
                <c:pt idx="5135">
                  <c:v>-1</c:v>
                </c:pt>
                <c:pt idx="5136">
                  <c:v>-1</c:v>
                </c:pt>
                <c:pt idx="5137">
                  <c:v>-1</c:v>
                </c:pt>
                <c:pt idx="5138">
                  <c:v>-1</c:v>
                </c:pt>
                <c:pt idx="5139">
                  <c:v>-1</c:v>
                </c:pt>
                <c:pt idx="5140">
                  <c:v>-1</c:v>
                </c:pt>
                <c:pt idx="5141">
                  <c:v>-1</c:v>
                </c:pt>
                <c:pt idx="5142">
                  <c:v>-1</c:v>
                </c:pt>
                <c:pt idx="5143">
                  <c:v>-1</c:v>
                </c:pt>
                <c:pt idx="5144">
                  <c:v>-1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-1</c:v>
                </c:pt>
                <c:pt idx="5154">
                  <c:v>-1</c:v>
                </c:pt>
                <c:pt idx="5155">
                  <c:v>-1</c:v>
                </c:pt>
                <c:pt idx="5156">
                  <c:v>-1</c:v>
                </c:pt>
                <c:pt idx="5157">
                  <c:v>-1</c:v>
                </c:pt>
                <c:pt idx="5158">
                  <c:v>-1</c:v>
                </c:pt>
                <c:pt idx="5159">
                  <c:v>-1</c:v>
                </c:pt>
                <c:pt idx="5160">
                  <c:v>-1</c:v>
                </c:pt>
                <c:pt idx="5161">
                  <c:v>-1</c:v>
                </c:pt>
                <c:pt idx="5162">
                  <c:v>-1</c:v>
                </c:pt>
                <c:pt idx="5163">
                  <c:v>-1</c:v>
                </c:pt>
                <c:pt idx="5164">
                  <c:v>-1</c:v>
                </c:pt>
                <c:pt idx="5165">
                  <c:v>-1</c:v>
                </c:pt>
                <c:pt idx="5166">
                  <c:v>-1</c:v>
                </c:pt>
                <c:pt idx="5167">
                  <c:v>-1</c:v>
                </c:pt>
                <c:pt idx="5168">
                  <c:v>-1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-1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-1</c:v>
                </c:pt>
                <c:pt idx="5178">
                  <c:v>-1</c:v>
                </c:pt>
                <c:pt idx="5179">
                  <c:v>-1</c:v>
                </c:pt>
                <c:pt idx="5180">
                  <c:v>-1</c:v>
                </c:pt>
                <c:pt idx="5181">
                  <c:v>-1</c:v>
                </c:pt>
                <c:pt idx="5182">
                  <c:v>-1</c:v>
                </c:pt>
                <c:pt idx="5183">
                  <c:v>-1</c:v>
                </c:pt>
                <c:pt idx="5184">
                  <c:v>-1</c:v>
                </c:pt>
                <c:pt idx="5185">
                  <c:v>-1</c:v>
                </c:pt>
                <c:pt idx="5186">
                  <c:v>-1</c:v>
                </c:pt>
                <c:pt idx="5187">
                  <c:v>-1</c:v>
                </c:pt>
                <c:pt idx="5188">
                  <c:v>-1</c:v>
                </c:pt>
                <c:pt idx="5189">
                  <c:v>-1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-1</c:v>
                </c:pt>
                <c:pt idx="5195">
                  <c:v>-1</c:v>
                </c:pt>
                <c:pt idx="5196">
                  <c:v>-1</c:v>
                </c:pt>
                <c:pt idx="5197">
                  <c:v>-1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-1</c:v>
                </c:pt>
                <c:pt idx="5202">
                  <c:v>-1</c:v>
                </c:pt>
                <c:pt idx="5203">
                  <c:v>-1</c:v>
                </c:pt>
                <c:pt idx="5204">
                  <c:v>-1</c:v>
                </c:pt>
                <c:pt idx="5205">
                  <c:v>-1</c:v>
                </c:pt>
                <c:pt idx="5206">
                  <c:v>-1</c:v>
                </c:pt>
                <c:pt idx="5207">
                  <c:v>-1</c:v>
                </c:pt>
                <c:pt idx="5208">
                  <c:v>-1</c:v>
                </c:pt>
                <c:pt idx="5209">
                  <c:v>-1</c:v>
                </c:pt>
                <c:pt idx="5210">
                  <c:v>-1</c:v>
                </c:pt>
                <c:pt idx="5211">
                  <c:v>-1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-1</c:v>
                </c:pt>
                <c:pt idx="5229">
                  <c:v>-1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-1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-1</c:v>
                </c:pt>
                <c:pt idx="5269">
                  <c:v>-1</c:v>
                </c:pt>
                <c:pt idx="5270">
                  <c:v>-1</c:v>
                </c:pt>
                <c:pt idx="5271">
                  <c:v>-1</c:v>
                </c:pt>
                <c:pt idx="5272">
                  <c:v>-1</c:v>
                </c:pt>
                <c:pt idx="5273">
                  <c:v>-1</c:v>
                </c:pt>
                <c:pt idx="5274">
                  <c:v>-1</c:v>
                </c:pt>
                <c:pt idx="5275">
                  <c:v>7.1753310000000009E-3</c:v>
                </c:pt>
                <c:pt idx="5276">
                  <c:v>0.19094678100000001</c:v>
                </c:pt>
                <c:pt idx="5277">
                  <c:v>-1</c:v>
                </c:pt>
                <c:pt idx="5278">
                  <c:v>1.308474E-3</c:v>
                </c:pt>
                <c:pt idx="5279">
                  <c:v>-1</c:v>
                </c:pt>
                <c:pt idx="5280">
                  <c:v>-1</c:v>
                </c:pt>
                <c:pt idx="5281">
                  <c:v>-1</c:v>
                </c:pt>
                <c:pt idx="5282">
                  <c:v>-1</c:v>
                </c:pt>
                <c:pt idx="5283">
                  <c:v>-1</c:v>
                </c:pt>
                <c:pt idx="5284">
                  <c:v>-1</c:v>
                </c:pt>
                <c:pt idx="5285">
                  <c:v>-1</c:v>
                </c:pt>
                <c:pt idx="5286">
                  <c:v>-1</c:v>
                </c:pt>
                <c:pt idx="5287">
                  <c:v>-1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-1</c:v>
                </c:pt>
                <c:pt idx="5297">
                  <c:v>-1</c:v>
                </c:pt>
                <c:pt idx="5298">
                  <c:v>-1</c:v>
                </c:pt>
                <c:pt idx="5299">
                  <c:v>-1</c:v>
                </c:pt>
                <c:pt idx="5300">
                  <c:v>-1</c:v>
                </c:pt>
                <c:pt idx="5301">
                  <c:v>-1</c:v>
                </c:pt>
                <c:pt idx="5302">
                  <c:v>-1</c:v>
                </c:pt>
                <c:pt idx="5303">
                  <c:v>-1</c:v>
                </c:pt>
                <c:pt idx="5304">
                  <c:v>-1</c:v>
                </c:pt>
                <c:pt idx="5305">
                  <c:v>-1</c:v>
                </c:pt>
                <c:pt idx="5306">
                  <c:v>-1</c:v>
                </c:pt>
                <c:pt idx="5307">
                  <c:v>-1</c:v>
                </c:pt>
                <c:pt idx="5308">
                  <c:v>-1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-1</c:v>
                </c:pt>
                <c:pt idx="5326">
                  <c:v>-1</c:v>
                </c:pt>
                <c:pt idx="5327">
                  <c:v>-1</c:v>
                </c:pt>
                <c:pt idx="5328">
                  <c:v>-1</c:v>
                </c:pt>
                <c:pt idx="5329">
                  <c:v>-1</c:v>
                </c:pt>
                <c:pt idx="5330">
                  <c:v>-1</c:v>
                </c:pt>
                <c:pt idx="5331">
                  <c:v>-1</c:v>
                </c:pt>
                <c:pt idx="5332">
                  <c:v>-1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-1</c:v>
                </c:pt>
                <c:pt idx="5346">
                  <c:v>-1</c:v>
                </c:pt>
                <c:pt idx="5347">
                  <c:v>-1</c:v>
                </c:pt>
                <c:pt idx="5348">
                  <c:v>-1</c:v>
                </c:pt>
                <c:pt idx="5349">
                  <c:v>-1</c:v>
                </c:pt>
                <c:pt idx="5350">
                  <c:v>-1</c:v>
                </c:pt>
                <c:pt idx="5351">
                  <c:v>-1</c:v>
                </c:pt>
                <c:pt idx="5352">
                  <c:v>-1</c:v>
                </c:pt>
                <c:pt idx="5353">
                  <c:v>-1</c:v>
                </c:pt>
                <c:pt idx="5354">
                  <c:v>-1</c:v>
                </c:pt>
                <c:pt idx="5355">
                  <c:v>-1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-1</c:v>
                </c:pt>
                <c:pt idx="5372">
                  <c:v>-1</c:v>
                </c:pt>
                <c:pt idx="5373">
                  <c:v>-1</c:v>
                </c:pt>
                <c:pt idx="5374">
                  <c:v>-1</c:v>
                </c:pt>
                <c:pt idx="5375">
                  <c:v>-1</c:v>
                </c:pt>
                <c:pt idx="5376">
                  <c:v>-1</c:v>
                </c:pt>
                <c:pt idx="5377">
                  <c:v>-1</c:v>
                </c:pt>
                <c:pt idx="5378">
                  <c:v>-1</c:v>
                </c:pt>
                <c:pt idx="5379">
                  <c:v>-1</c:v>
                </c:pt>
                <c:pt idx="5380">
                  <c:v>-1</c:v>
                </c:pt>
                <c:pt idx="5381">
                  <c:v>-1</c:v>
                </c:pt>
                <c:pt idx="5382">
                  <c:v>-1</c:v>
                </c:pt>
                <c:pt idx="5383">
                  <c:v>-1</c:v>
                </c:pt>
                <c:pt idx="5384">
                  <c:v>-1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-1</c:v>
                </c:pt>
                <c:pt idx="5392">
                  <c:v>-1</c:v>
                </c:pt>
                <c:pt idx="5393">
                  <c:v>-1</c:v>
                </c:pt>
                <c:pt idx="5394">
                  <c:v>-1</c:v>
                </c:pt>
                <c:pt idx="5395">
                  <c:v>17.696972556000002</c:v>
                </c:pt>
                <c:pt idx="5396">
                  <c:v>-1</c:v>
                </c:pt>
                <c:pt idx="5397">
                  <c:v>0.22571708400000001</c:v>
                </c:pt>
                <c:pt idx="5398">
                  <c:v>-1</c:v>
                </c:pt>
                <c:pt idx="5399">
                  <c:v>-1</c:v>
                </c:pt>
                <c:pt idx="5400">
                  <c:v>-1</c:v>
                </c:pt>
                <c:pt idx="5401">
                  <c:v>1.5957000000000003E-5</c:v>
                </c:pt>
                <c:pt idx="5402">
                  <c:v>1.0638000000000002E-5</c:v>
                </c:pt>
                <c:pt idx="5403">
                  <c:v>2.6595000000000002E-5</c:v>
                </c:pt>
                <c:pt idx="5404">
                  <c:v>4.006499517</c:v>
                </c:pt>
                <c:pt idx="5405">
                  <c:v>26.999728029000003</c:v>
                </c:pt>
                <c:pt idx="5406">
                  <c:v>14.544103392</c:v>
                </c:pt>
                <c:pt idx="5407">
                  <c:v>2.938928346</c:v>
                </c:pt>
                <c:pt idx="5408">
                  <c:v>-1</c:v>
                </c:pt>
                <c:pt idx="5409">
                  <c:v>-1</c:v>
                </c:pt>
                <c:pt idx="5410">
                  <c:v>-1</c:v>
                </c:pt>
                <c:pt idx="5411">
                  <c:v>-1</c:v>
                </c:pt>
                <c:pt idx="5412">
                  <c:v>-1</c:v>
                </c:pt>
                <c:pt idx="5413">
                  <c:v>-1</c:v>
                </c:pt>
                <c:pt idx="5414">
                  <c:v>-1</c:v>
                </c:pt>
                <c:pt idx="5415">
                  <c:v>-1</c:v>
                </c:pt>
                <c:pt idx="5416">
                  <c:v>-1</c:v>
                </c:pt>
                <c:pt idx="5417">
                  <c:v>-1</c:v>
                </c:pt>
                <c:pt idx="5418">
                  <c:v>-1</c:v>
                </c:pt>
                <c:pt idx="5419">
                  <c:v>-1</c:v>
                </c:pt>
                <c:pt idx="5420">
                  <c:v>3.4195850999999999E-2</c:v>
                </c:pt>
                <c:pt idx="5421">
                  <c:v>-1</c:v>
                </c:pt>
                <c:pt idx="5422">
                  <c:v>1.7297388E-2</c:v>
                </c:pt>
                <c:pt idx="5423">
                  <c:v>-1</c:v>
                </c:pt>
                <c:pt idx="5424">
                  <c:v>-1</c:v>
                </c:pt>
                <c:pt idx="5425">
                  <c:v>-1</c:v>
                </c:pt>
                <c:pt idx="5426">
                  <c:v>-1</c:v>
                </c:pt>
                <c:pt idx="5427">
                  <c:v>-1</c:v>
                </c:pt>
                <c:pt idx="5428">
                  <c:v>-1</c:v>
                </c:pt>
                <c:pt idx="5429">
                  <c:v>-1</c:v>
                </c:pt>
                <c:pt idx="5430">
                  <c:v>-1</c:v>
                </c:pt>
                <c:pt idx="5431">
                  <c:v>-1</c:v>
                </c:pt>
                <c:pt idx="5432">
                  <c:v>-1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-1</c:v>
                </c:pt>
                <c:pt idx="5441">
                  <c:v>-1</c:v>
                </c:pt>
                <c:pt idx="5442">
                  <c:v>-1</c:v>
                </c:pt>
                <c:pt idx="5443">
                  <c:v>-1</c:v>
                </c:pt>
                <c:pt idx="5444">
                  <c:v>-1</c:v>
                </c:pt>
                <c:pt idx="5445">
                  <c:v>-1</c:v>
                </c:pt>
                <c:pt idx="5446">
                  <c:v>-1</c:v>
                </c:pt>
                <c:pt idx="5447">
                  <c:v>-1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-1</c:v>
                </c:pt>
                <c:pt idx="5465">
                  <c:v>-1</c:v>
                </c:pt>
                <c:pt idx="5466">
                  <c:v>-1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-1</c:v>
                </c:pt>
                <c:pt idx="5492">
                  <c:v>-1</c:v>
                </c:pt>
                <c:pt idx="5493">
                  <c:v>-1</c:v>
                </c:pt>
                <c:pt idx="5494">
                  <c:v>-1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-1</c:v>
                </c:pt>
                <c:pt idx="5499">
                  <c:v>-1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-1</c:v>
                </c:pt>
                <c:pt idx="5516">
                  <c:v>-1</c:v>
                </c:pt>
                <c:pt idx="5517">
                  <c:v>-1</c:v>
                </c:pt>
                <c:pt idx="5518">
                  <c:v>-1</c:v>
                </c:pt>
                <c:pt idx="5519">
                  <c:v>-1</c:v>
                </c:pt>
                <c:pt idx="5520">
                  <c:v>-1</c:v>
                </c:pt>
                <c:pt idx="5521">
                  <c:v>-1</c:v>
                </c:pt>
                <c:pt idx="5522">
                  <c:v>-1</c:v>
                </c:pt>
                <c:pt idx="5523">
                  <c:v>-1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-1</c:v>
                </c:pt>
                <c:pt idx="5536">
                  <c:v>-1</c:v>
                </c:pt>
                <c:pt idx="5537">
                  <c:v>-1</c:v>
                </c:pt>
                <c:pt idx="5538">
                  <c:v>-1</c:v>
                </c:pt>
                <c:pt idx="5539">
                  <c:v>-1</c:v>
                </c:pt>
                <c:pt idx="5540">
                  <c:v>-1</c:v>
                </c:pt>
                <c:pt idx="5541">
                  <c:v>-1</c:v>
                </c:pt>
                <c:pt idx="5542">
                  <c:v>-1</c:v>
                </c:pt>
                <c:pt idx="5543">
                  <c:v>-1</c:v>
                </c:pt>
                <c:pt idx="5544">
                  <c:v>-1</c:v>
                </c:pt>
                <c:pt idx="5545">
                  <c:v>-1</c:v>
                </c:pt>
                <c:pt idx="5546">
                  <c:v>-1</c:v>
                </c:pt>
                <c:pt idx="5547">
                  <c:v>-1</c:v>
                </c:pt>
                <c:pt idx="5548">
                  <c:v>-1</c:v>
                </c:pt>
                <c:pt idx="5549">
                  <c:v>-1</c:v>
                </c:pt>
                <c:pt idx="5550">
                  <c:v>-1</c:v>
                </c:pt>
                <c:pt idx="5551">
                  <c:v>-1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-1</c:v>
                </c:pt>
                <c:pt idx="5563">
                  <c:v>-1</c:v>
                </c:pt>
                <c:pt idx="5564">
                  <c:v>-1</c:v>
                </c:pt>
                <c:pt idx="5565">
                  <c:v>-1</c:v>
                </c:pt>
                <c:pt idx="5566">
                  <c:v>-1</c:v>
                </c:pt>
                <c:pt idx="5567">
                  <c:v>-1</c:v>
                </c:pt>
                <c:pt idx="5568">
                  <c:v>-1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-1</c:v>
                </c:pt>
                <c:pt idx="5573">
                  <c:v>-1</c:v>
                </c:pt>
                <c:pt idx="5574">
                  <c:v>-1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-1</c:v>
                </c:pt>
                <c:pt idx="5585">
                  <c:v>-1</c:v>
                </c:pt>
                <c:pt idx="5586">
                  <c:v>-1</c:v>
                </c:pt>
                <c:pt idx="5587">
                  <c:v>-1</c:v>
                </c:pt>
                <c:pt idx="5588">
                  <c:v>-1</c:v>
                </c:pt>
                <c:pt idx="5589">
                  <c:v>-1</c:v>
                </c:pt>
                <c:pt idx="5590">
                  <c:v>-1</c:v>
                </c:pt>
                <c:pt idx="5591">
                  <c:v>-1</c:v>
                </c:pt>
                <c:pt idx="5592">
                  <c:v>-1</c:v>
                </c:pt>
                <c:pt idx="5593">
                  <c:v>-1</c:v>
                </c:pt>
                <c:pt idx="5594">
                  <c:v>-1</c:v>
                </c:pt>
                <c:pt idx="5595">
                  <c:v>-1</c:v>
                </c:pt>
                <c:pt idx="5596">
                  <c:v>-1</c:v>
                </c:pt>
                <c:pt idx="5597">
                  <c:v>-1</c:v>
                </c:pt>
                <c:pt idx="5598">
                  <c:v>-1</c:v>
                </c:pt>
                <c:pt idx="5599">
                  <c:v>-1</c:v>
                </c:pt>
                <c:pt idx="5600">
                  <c:v>-1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-1</c:v>
                </c:pt>
                <c:pt idx="5608">
                  <c:v>-1</c:v>
                </c:pt>
                <c:pt idx="5609">
                  <c:v>-1</c:v>
                </c:pt>
                <c:pt idx="5610">
                  <c:v>-1</c:v>
                </c:pt>
                <c:pt idx="5611">
                  <c:v>-1</c:v>
                </c:pt>
                <c:pt idx="5612">
                  <c:v>2.3935499999999999E-3</c:v>
                </c:pt>
                <c:pt idx="5613">
                  <c:v>0.675475767</c:v>
                </c:pt>
                <c:pt idx="5614">
                  <c:v>-1</c:v>
                </c:pt>
                <c:pt idx="5615">
                  <c:v>-1</c:v>
                </c:pt>
                <c:pt idx="5616">
                  <c:v>-1</c:v>
                </c:pt>
                <c:pt idx="5617">
                  <c:v>-1</c:v>
                </c:pt>
                <c:pt idx="5618">
                  <c:v>-1</c:v>
                </c:pt>
                <c:pt idx="5619">
                  <c:v>-1</c:v>
                </c:pt>
                <c:pt idx="5620">
                  <c:v>-1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-1</c:v>
                </c:pt>
                <c:pt idx="5632">
                  <c:v>-1</c:v>
                </c:pt>
                <c:pt idx="5633">
                  <c:v>-1</c:v>
                </c:pt>
                <c:pt idx="5634">
                  <c:v>-1</c:v>
                </c:pt>
                <c:pt idx="5635">
                  <c:v>-1</c:v>
                </c:pt>
                <c:pt idx="5636">
                  <c:v>-1</c:v>
                </c:pt>
                <c:pt idx="5637">
                  <c:v>-1</c:v>
                </c:pt>
                <c:pt idx="5638">
                  <c:v>-1</c:v>
                </c:pt>
                <c:pt idx="5639">
                  <c:v>-1</c:v>
                </c:pt>
                <c:pt idx="5640">
                  <c:v>-1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-1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-1</c:v>
                </c:pt>
                <c:pt idx="5656">
                  <c:v>-1</c:v>
                </c:pt>
                <c:pt idx="5657">
                  <c:v>-1</c:v>
                </c:pt>
                <c:pt idx="5658">
                  <c:v>-1</c:v>
                </c:pt>
                <c:pt idx="5659">
                  <c:v>-1</c:v>
                </c:pt>
                <c:pt idx="5660">
                  <c:v>1.2239019E-2</c:v>
                </c:pt>
                <c:pt idx="5661">
                  <c:v>2.0956860000000003E-3</c:v>
                </c:pt>
                <c:pt idx="5662">
                  <c:v>-1</c:v>
                </c:pt>
                <c:pt idx="5663">
                  <c:v>-1</c:v>
                </c:pt>
                <c:pt idx="5664">
                  <c:v>-1</c:v>
                </c:pt>
                <c:pt idx="5665">
                  <c:v>-1</c:v>
                </c:pt>
                <c:pt idx="5666">
                  <c:v>-1</c:v>
                </c:pt>
                <c:pt idx="5667">
                  <c:v>-1</c:v>
                </c:pt>
                <c:pt idx="5668">
                  <c:v>-1</c:v>
                </c:pt>
                <c:pt idx="5669">
                  <c:v>-1</c:v>
                </c:pt>
                <c:pt idx="5670">
                  <c:v>-1</c:v>
                </c:pt>
                <c:pt idx="5671">
                  <c:v>-1</c:v>
                </c:pt>
                <c:pt idx="5672">
                  <c:v>-1</c:v>
                </c:pt>
                <c:pt idx="5673">
                  <c:v>-1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-1</c:v>
                </c:pt>
                <c:pt idx="5683">
                  <c:v>-1</c:v>
                </c:pt>
                <c:pt idx="5684">
                  <c:v>-1</c:v>
                </c:pt>
                <c:pt idx="5685">
                  <c:v>-1</c:v>
                </c:pt>
                <c:pt idx="5686">
                  <c:v>-1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-1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-1</c:v>
                </c:pt>
                <c:pt idx="5706">
                  <c:v>-1</c:v>
                </c:pt>
                <c:pt idx="5707">
                  <c:v>-1</c:v>
                </c:pt>
                <c:pt idx="5708">
                  <c:v>-1</c:v>
                </c:pt>
                <c:pt idx="5709">
                  <c:v>-1</c:v>
                </c:pt>
                <c:pt idx="5710">
                  <c:v>-1</c:v>
                </c:pt>
                <c:pt idx="5711">
                  <c:v>-1</c:v>
                </c:pt>
                <c:pt idx="5712">
                  <c:v>-1</c:v>
                </c:pt>
                <c:pt idx="5713">
                  <c:v>-1</c:v>
                </c:pt>
                <c:pt idx="5714">
                  <c:v>-1</c:v>
                </c:pt>
                <c:pt idx="5715">
                  <c:v>-1</c:v>
                </c:pt>
                <c:pt idx="5716">
                  <c:v>-1</c:v>
                </c:pt>
                <c:pt idx="5717">
                  <c:v>-1</c:v>
                </c:pt>
                <c:pt idx="5718">
                  <c:v>-1</c:v>
                </c:pt>
                <c:pt idx="5719">
                  <c:v>-1</c:v>
                </c:pt>
                <c:pt idx="5720">
                  <c:v>-1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-1</c:v>
                </c:pt>
                <c:pt idx="5730">
                  <c:v>-1</c:v>
                </c:pt>
                <c:pt idx="5731">
                  <c:v>-1</c:v>
                </c:pt>
                <c:pt idx="5732">
                  <c:v>-1</c:v>
                </c:pt>
                <c:pt idx="5733">
                  <c:v>-1</c:v>
                </c:pt>
                <c:pt idx="5734">
                  <c:v>-1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-1</c:v>
                </c:pt>
                <c:pt idx="5752">
                  <c:v>-1</c:v>
                </c:pt>
                <c:pt idx="5753">
                  <c:v>-1</c:v>
                </c:pt>
                <c:pt idx="5754">
                  <c:v>-1</c:v>
                </c:pt>
                <c:pt idx="5755">
                  <c:v>-1</c:v>
                </c:pt>
                <c:pt idx="5756">
                  <c:v>-1</c:v>
                </c:pt>
                <c:pt idx="5757">
                  <c:v>-1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-1</c:v>
                </c:pt>
                <c:pt idx="5781">
                  <c:v>-1</c:v>
                </c:pt>
                <c:pt idx="5782">
                  <c:v>-1</c:v>
                </c:pt>
                <c:pt idx="5783">
                  <c:v>-1</c:v>
                </c:pt>
                <c:pt idx="5784">
                  <c:v>-1</c:v>
                </c:pt>
                <c:pt idx="5785">
                  <c:v>-1</c:v>
                </c:pt>
                <c:pt idx="5786">
                  <c:v>-1</c:v>
                </c:pt>
                <c:pt idx="5787">
                  <c:v>-1</c:v>
                </c:pt>
                <c:pt idx="5788">
                  <c:v>-1</c:v>
                </c:pt>
                <c:pt idx="5789">
                  <c:v>-1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-1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-1</c:v>
                </c:pt>
                <c:pt idx="5807">
                  <c:v>-1</c:v>
                </c:pt>
                <c:pt idx="5808">
                  <c:v>-1</c:v>
                </c:pt>
                <c:pt idx="5809">
                  <c:v>-1</c:v>
                </c:pt>
                <c:pt idx="5810">
                  <c:v>-1</c:v>
                </c:pt>
                <c:pt idx="5811">
                  <c:v>-1</c:v>
                </c:pt>
                <c:pt idx="5812">
                  <c:v>-1</c:v>
                </c:pt>
                <c:pt idx="5813">
                  <c:v>-1</c:v>
                </c:pt>
                <c:pt idx="5814">
                  <c:v>-1</c:v>
                </c:pt>
                <c:pt idx="5815">
                  <c:v>-1</c:v>
                </c:pt>
                <c:pt idx="5816">
                  <c:v>-1</c:v>
                </c:pt>
                <c:pt idx="5817">
                  <c:v>-1</c:v>
                </c:pt>
                <c:pt idx="5818">
                  <c:v>-1</c:v>
                </c:pt>
                <c:pt idx="5819">
                  <c:v>-1</c:v>
                </c:pt>
                <c:pt idx="5820">
                  <c:v>-1</c:v>
                </c:pt>
                <c:pt idx="5821">
                  <c:v>-1</c:v>
                </c:pt>
                <c:pt idx="5822">
                  <c:v>-1</c:v>
                </c:pt>
                <c:pt idx="5823">
                  <c:v>-1</c:v>
                </c:pt>
                <c:pt idx="5824">
                  <c:v>-1</c:v>
                </c:pt>
                <c:pt idx="5825">
                  <c:v>-1</c:v>
                </c:pt>
                <c:pt idx="5826">
                  <c:v>-1</c:v>
                </c:pt>
                <c:pt idx="5827">
                  <c:v>-1</c:v>
                </c:pt>
                <c:pt idx="5828">
                  <c:v>-1</c:v>
                </c:pt>
                <c:pt idx="5829">
                  <c:v>-1</c:v>
                </c:pt>
                <c:pt idx="5830">
                  <c:v>-1</c:v>
                </c:pt>
                <c:pt idx="5831">
                  <c:v>-1</c:v>
                </c:pt>
                <c:pt idx="5832">
                  <c:v>-1</c:v>
                </c:pt>
                <c:pt idx="5833">
                  <c:v>-1</c:v>
                </c:pt>
                <c:pt idx="5834">
                  <c:v>-1</c:v>
                </c:pt>
                <c:pt idx="5835">
                  <c:v>-1</c:v>
                </c:pt>
                <c:pt idx="5836">
                  <c:v>-1</c:v>
                </c:pt>
                <c:pt idx="5837">
                  <c:v>-1</c:v>
                </c:pt>
                <c:pt idx="5838">
                  <c:v>-1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-1</c:v>
                </c:pt>
                <c:pt idx="5850">
                  <c:v>-1</c:v>
                </c:pt>
                <c:pt idx="5851">
                  <c:v>-1</c:v>
                </c:pt>
                <c:pt idx="5852">
                  <c:v>-1</c:v>
                </c:pt>
                <c:pt idx="5853">
                  <c:v>-1</c:v>
                </c:pt>
                <c:pt idx="5854">
                  <c:v>-1</c:v>
                </c:pt>
                <c:pt idx="5855">
                  <c:v>-1</c:v>
                </c:pt>
                <c:pt idx="5856">
                  <c:v>-1</c:v>
                </c:pt>
                <c:pt idx="5857">
                  <c:v>-1</c:v>
                </c:pt>
                <c:pt idx="5858">
                  <c:v>-1</c:v>
                </c:pt>
                <c:pt idx="5859">
                  <c:v>-1</c:v>
                </c:pt>
                <c:pt idx="5860">
                  <c:v>-1</c:v>
                </c:pt>
                <c:pt idx="5861">
                  <c:v>-1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-1</c:v>
                </c:pt>
                <c:pt idx="5875">
                  <c:v>-1</c:v>
                </c:pt>
                <c:pt idx="5876">
                  <c:v>-1</c:v>
                </c:pt>
                <c:pt idx="5877">
                  <c:v>-1</c:v>
                </c:pt>
                <c:pt idx="5878">
                  <c:v>-1</c:v>
                </c:pt>
                <c:pt idx="5879">
                  <c:v>-1</c:v>
                </c:pt>
                <c:pt idx="5880">
                  <c:v>-1</c:v>
                </c:pt>
                <c:pt idx="5881">
                  <c:v>-1</c:v>
                </c:pt>
                <c:pt idx="5882">
                  <c:v>-1</c:v>
                </c:pt>
                <c:pt idx="5883">
                  <c:v>-1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-1</c:v>
                </c:pt>
                <c:pt idx="5901">
                  <c:v>-1</c:v>
                </c:pt>
                <c:pt idx="5902">
                  <c:v>-1</c:v>
                </c:pt>
                <c:pt idx="5903">
                  <c:v>-1</c:v>
                </c:pt>
                <c:pt idx="5904">
                  <c:v>-1</c:v>
                </c:pt>
                <c:pt idx="5905">
                  <c:v>-1</c:v>
                </c:pt>
                <c:pt idx="5906">
                  <c:v>-1</c:v>
                </c:pt>
                <c:pt idx="5907">
                  <c:v>-1</c:v>
                </c:pt>
                <c:pt idx="5908">
                  <c:v>-1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-1</c:v>
                </c:pt>
                <c:pt idx="5922">
                  <c:v>-1</c:v>
                </c:pt>
                <c:pt idx="5923">
                  <c:v>-1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-1</c:v>
                </c:pt>
                <c:pt idx="5928">
                  <c:v>-1</c:v>
                </c:pt>
                <c:pt idx="5929">
                  <c:v>-1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-1</c:v>
                </c:pt>
                <c:pt idx="5943">
                  <c:v>-1</c:v>
                </c:pt>
                <c:pt idx="5944">
                  <c:v>-1</c:v>
                </c:pt>
                <c:pt idx="5945">
                  <c:v>-1</c:v>
                </c:pt>
                <c:pt idx="5946">
                  <c:v>-1</c:v>
                </c:pt>
                <c:pt idx="5947">
                  <c:v>-1</c:v>
                </c:pt>
                <c:pt idx="5948">
                  <c:v>-1</c:v>
                </c:pt>
                <c:pt idx="5949">
                  <c:v>-1</c:v>
                </c:pt>
                <c:pt idx="5950">
                  <c:v>-1</c:v>
                </c:pt>
                <c:pt idx="5951">
                  <c:v>-1</c:v>
                </c:pt>
                <c:pt idx="5952">
                  <c:v>-1</c:v>
                </c:pt>
                <c:pt idx="5953">
                  <c:v>-1</c:v>
                </c:pt>
                <c:pt idx="5954">
                  <c:v>-1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-1</c:v>
                </c:pt>
                <c:pt idx="5973">
                  <c:v>-1</c:v>
                </c:pt>
                <c:pt idx="5974">
                  <c:v>-1</c:v>
                </c:pt>
                <c:pt idx="5975">
                  <c:v>-1</c:v>
                </c:pt>
                <c:pt idx="5976">
                  <c:v>-1</c:v>
                </c:pt>
                <c:pt idx="5977">
                  <c:v>-1</c:v>
                </c:pt>
                <c:pt idx="5978">
                  <c:v>-1</c:v>
                </c:pt>
                <c:pt idx="5979">
                  <c:v>-1</c:v>
                </c:pt>
                <c:pt idx="5980">
                  <c:v>-1</c:v>
                </c:pt>
                <c:pt idx="5981">
                  <c:v>-1</c:v>
                </c:pt>
                <c:pt idx="5982">
                  <c:v>-1</c:v>
                </c:pt>
                <c:pt idx="5983">
                  <c:v>-1</c:v>
                </c:pt>
                <c:pt idx="5984">
                  <c:v>-1</c:v>
                </c:pt>
                <c:pt idx="5985">
                  <c:v>-1</c:v>
                </c:pt>
                <c:pt idx="5986">
                  <c:v>-1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-1</c:v>
                </c:pt>
                <c:pt idx="5994">
                  <c:v>-1</c:v>
                </c:pt>
                <c:pt idx="5995">
                  <c:v>-1</c:v>
                </c:pt>
                <c:pt idx="5996">
                  <c:v>-1</c:v>
                </c:pt>
                <c:pt idx="5997">
                  <c:v>-1</c:v>
                </c:pt>
                <c:pt idx="5998">
                  <c:v>-1</c:v>
                </c:pt>
                <c:pt idx="5999">
                  <c:v>-1</c:v>
                </c:pt>
                <c:pt idx="6000">
                  <c:v>-1</c:v>
                </c:pt>
                <c:pt idx="6001">
                  <c:v>-1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-1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-1</c:v>
                </c:pt>
                <c:pt idx="6019">
                  <c:v>-1</c:v>
                </c:pt>
                <c:pt idx="6020">
                  <c:v>-1</c:v>
                </c:pt>
                <c:pt idx="6021">
                  <c:v>-1</c:v>
                </c:pt>
                <c:pt idx="6022">
                  <c:v>-1</c:v>
                </c:pt>
                <c:pt idx="6023">
                  <c:v>-1</c:v>
                </c:pt>
                <c:pt idx="6024">
                  <c:v>-1</c:v>
                </c:pt>
                <c:pt idx="6025">
                  <c:v>-1</c:v>
                </c:pt>
                <c:pt idx="6026">
                  <c:v>-1</c:v>
                </c:pt>
                <c:pt idx="6027">
                  <c:v>-1</c:v>
                </c:pt>
                <c:pt idx="6028">
                  <c:v>-1</c:v>
                </c:pt>
                <c:pt idx="6029">
                  <c:v>-1</c:v>
                </c:pt>
                <c:pt idx="6030">
                  <c:v>-1</c:v>
                </c:pt>
                <c:pt idx="6031">
                  <c:v>-1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-1</c:v>
                </c:pt>
                <c:pt idx="6043">
                  <c:v>-1</c:v>
                </c:pt>
                <c:pt idx="6044">
                  <c:v>-1</c:v>
                </c:pt>
                <c:pt idx="6045">
                  <c:v>-1</c:v>
                </c:pt>
                <c:pt idx="6046">
                  <c:v>-1</c:v>
                </c:pt>
                <c:pt idx="6047">
                  <c:v>-1</c:v>
                </c:pt>
                <c:pt idx="6048">
                  <c:v>-1</c:v>
                </c:pt>
                <c:pt idx="6049">
                  <c:v>-1</c:v>
                </c:pt>
                <c:pt idx="6050">
                  <c:v>-1</c:v>
                </c:pt>
                <c:pt idx="6051">
                  <c:v>-1</c:v>
                </c:pt>
                <c:pt idx="6052">
                  <c:v>-1</c:v>
                </c:pt>
                <c:pt idx="6053">
                  <c:v>-1</c:v>
                </c:pt>
                <c:pt idx="6054">
                  <c:v>-1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-1</c:v>
                </c:pt>
                <c:pt idx="6062">
                  <c:v>-1</c:v>
                </c:pt>
                <c:pt idx="6063">
                  <c:v>-1</c:v>
                </c:pt>
                <c:pt idx="6064">
                  <c:v>-1</c:v>
                </c:pt>
                <c:pt idx="6065">
                  <c:v>-1</c:v>
                </c:pt>
                <c:pt idx="6066">
                  <c:v>-1</c:v>
                </c:pt>
                <c:pt idx="6067">
                  <c:v>-1</c:v>
                </c:pt>
                <c:pt idx="6068">
                  <c:v>-1</c:v>
                </c:pt>
                <c:pt idx="6069">
                  <c:v>-1</c:v>
                </c:pt>
                <c:pt idx="6070">
                  <c:v>-1</c:v>
                </c:pt>
                <c:pt idx="6071">
                  <c:v>-1</c:v>
                </c:pt>
                <c:pt idx="6072">
                  <c:v>-1</c:v>
                </c:pt>
                <c:pt idx="6073">
                  <c:v>-1</c:v>
                </c:pt>
                <c:pt idx="6074">
                  <c:v>-1</c:v>
                </c:pt>
                <c:pt idx="6075">
                  <c:v>-1</c:v>
                </c:pt>
                <c:pt idx="6076">
                  <c:v>-1</c:v>
                </c:pt>
                <c:pt idx="6077">
                  <c:v>-1</c:v>
                </c:pt>
                <c:pt idx="6078">
                  <c:v>-1</c:v>
                </c:pt>
                <c:pt idx="6079">
                  <c:v>-1</c:v>
                </c:pt>
                <c:pt idx="6080">
                  <c:v>-1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-1</c:v>
                </c:pt>
                <c:pt idx="6090">
                  <c:v>-1</c:v>
                </c:pt>
                <c:pt idx="6091">
                  <c:v>-1</c:v>
                </c:pt>
                <c:pt idx="6092">
                  <c:v>-1</c:v>
                </c:pt>
                <c:pt idx="6093">
                  <c:v>-1</c:v>
                </c:pt>
                <c:pt idx="6094">
                  <c:v>-1</c:v>
                </c:pt>
                <c:pt idx="6095">
                  <c:v>-1</c:v>
                </c:pt>
                <c:pt idx="6096">
                  <c:v>-1</c:v>
                </c:pt>
                <c:pt idx="6097">
                  <c:v>-1</c:v>
                </c:pt>
                <c:pt idx="6098">
                  <c:v>-1</c:v>
                </c:pt>
                <c:pt idx="6099">
                  <c:v>-1</c:v>
                </c:pt>
                <c:pt idx="6100">
                  <c:v>-1</c:v>
                </c:pt>
                <c:pt idx="6101">
                  <c:v>-1</c:v>
                </c:pt>
                <c:pt idx="6102">
                  <c:v>-1</c:v>
                </c:pt>
                <c:pt idx="6103">
                  <c:v>-1</c:v>
                </c:pt>
                <c:pt idx="6104">
                  <c:v>-1</c:v>
                </c:pt>
                <c:pt idx="6105">
                  <c:v>-1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-1</c:v>
                </c:pt>
                <c:pt idx="6113">
                  <c:v>-1</c:v>
                </c:pt>
                <c:pt idx="6114">
                  <c:v>-1</c:v>
                </c:pt>
                <c:pt idx="6115">
                  <c:v>-1</c:v>
                </c:pt>
                <c:pt idx="6116">
                  <c:v>-1</c:v>
                </c:pt>
                <c:pt idx="6117">
                  <c:v>-1</c:v>
                </c:pt>
                <c:pt idx="6118">
                  <c:v>-1</c:v>
                </c:pt>
                <c:pt idx="6119">
                  <c:v>-1</c:v>
                </c:pt>
                <c:pt idx="6120">
                  <c:v>-1</c:v>
                </c:pt>
                <c:pt idx="6121">
                  <c:v>-1</c:v>
                </c:pt>
                <c:pt idx="6122">
                  <c:v>-1</c:v>
                </c:pt>
                <c:pt idx="6123">
                  <c:v>-1</c:v>
                </c:pt>
                <c:pt idx="6124">
                  <c:v>-1</c:v>
                </c:pt>
                <c:pt idx="6125">
                  <c:v>-1</c:v>
                </c:pt>
                <c:pt idx="6126">
                  <c:v>-1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-1</c:v>
                </c:pt>
                <c:pt idx="6138">
                  <c:v>-1</c:v>
                </c:pt>
                <c:pt idx="6139">
                  <c:v>-1</c:v>
                </c:pt>
                <c:pt idx="6140">
                  <c:v>-1</c:v>
                </c:pt>
                <c:pt idx="6141">
                  <c:v>-1</c:v>
                </c:pt>
                <c:pt idx="6142">
                  <c:v>-1</c:v>
                </c:pt>
                <c:pt idx="6143">
                  <c:v>-1</c:v>
                </c:pt>
                <c:pt idx="6144">
                  <c:v>-1</c:v>
                </c:pt>
                <c:pt idx="6145">
                  <c:v>-1</c:v>
                </c:pt>
                <c:pt idx="6146">
                  <c:v>-1</c:v>
                </c:pt>
                <c:pt idx="6147">
                  <c:v>-1</c:v>
                </c:pt>
                <c:pt idx="6148">
                  <c:v>-1</c:v>
                </c:pt>
                <c:pt idx="6149">
                  <c:v>-1</c:v>
                </c:pt>
                <c:pt idx="6150">
                  <c:v>-1</c:v>
                </c:pt>
                <c:pt idx="6151">
                  <c:v>-1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-1</c:v>
                </c:pt>
                <c:pt idx="6161">
                  <c:v>-1</c:v>
                </c:pt>
                <c:pt idx="6162">
                  <c:v>-1</c:v>
                </c:pt>
                <c:pt idx="6163">
                  <c:v>-1</c:v>
                </c:pt>
                <c:pt idx="6164">
                  <c:v>-1</c:v>
                </c:pt>
                <c:pt idx="6165">
                  <c:v>-1</c:v>
                </c:pt>
                <c:pt idx="6166">
                  <c:v>-1</c:v>
                </c:pt>
                <c:pt idx="6167">
                  <c:v>-1</c:v>
                </c:pt>
                <c:pt idx="6168">
                  <c:v>-1</c:v>
                </c:pt>
                <c:pt idx="6169">
                  <c:v>-1</c:v>
                </c:pt>
                <c:pt idx="6170">
                  <c:v>-1</c:v>
                </c:pt>
                <c:pt idx="6171">
                  <c:v>-1</c:v>
                </c:pt>
                <c:pt idx="6172">
                  <c:v>-1</c:v>
                </c:pt>
                <c:pt idx="6173">
                  <c:v>-1</c:v>
                </c:pt>
                <c:pt idx="6174">
                  <c:v>-1</c:v>
                </c:pt>
                <c:pt idx="6175">
                  <c:v>-1</c:v>
                </c:pt>
                <c:pt idx="6176">
                  <c:v>-1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-1</c:v>
                </c:pt>
                <c:pt idx="6185">
                  <c:v>-1</c:v>
                </c:pt>
                <c:pt idx="6186">
                  <c:v>-1</c:v>
                </c:pt>
                <c:pt idx="6187">
                  <c:v>-1</c:v>
                </c:pt>
                <c:pt idx="6188">
                  <c:v>-1</c:v>
                </c:pt>
                <c:pt idx="6189">
                  <c:v>-1</c:v>
                </c:pt>
                <c:pt idx="6190">
                  <c:v>-1</c:v>
                </c:pt>
                <c:pt idx="6191">
                  <c:v>-1</c:v>
                </c:pt>
                <c:pt idx="6192">
                  <c:v>-1</c:v>
                </c:pt>
                <c:pt idx="6193">
                  <c:v>-1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-1</c:v>
                </c:pt>
                <c:pt idx="6198">
                  <c:v>-1</c:v>
                </c:pt>
                <c:pt idx="6199">
                  <c:v>-1</c:v>
                </c:pt>
                <c:pt idx="6200">
                  <c:v>-1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-1</c:v>
                </c:pt>
                <c:pt idx="6211">
                  <c:v>-1</c:v>
                </c:pt>
                <c:pt idx="6212">
                  <c:v>-1</c:v>
                </c:pt>
                <c:pt idx="6213">
                  <c:v>-1</c:v>
                </c:pt>
                <c:pt idx="6214">
                  <c:v>-1</c:v>
                </c:pt>
                <c:pt idx="6215">
                  <c:v>-1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-1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-1</c:v>
                </c:pt>
                <c:pt idx="6234">
                  <c:v>-1</c:v>
                </c:pt>
                <c:pt idx="6235">
                  <c:v>-1</c:v>
                </c:pt>
                <c:pt idx="6236">
                  <c:v>-1</c:v>
                </c:pt>
                <c:pt idx="6237">
                  <c:v>-1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-1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-1</c:v>
                </c:pt>
                <c:pt idx="6259">
                  <c:v>-1</c:v>
                </c:pt>
                <c:pt idx="6260">
                  <c:v>-1</c:v>
                </c:pt>
                <c:pt idx="6261">
                  <c:v>-1</c:v>
                </c:pt>
                <c:pt idx="6262">
                  <c:v>-1</c:v>
                </c:pt>
                <c:pt idx="6263">
                  <c:v>-1</c:v>
                </c:pt>
                <c:pt idx="6264">
                  <c:v>-1</c:v>
                </c:pt>
                <c:pt idx="6265">
                  <c:v>-1</c:v>
                </c:pt>
                <c:pt idx="6266">
                  <c:v>-1</c:v>
                </c:pt>
                <c:pt idx="6267">
                  <c:v>-1</c:v>
                </c:pt>
                <c:pt idx="6268">
                  <c:v>-1</c:v>
                </c:pt>
                <c:pt idx="6269">
                  <c:v>-1</c:v>
                </c:pt>
                <c:pt idx="6270">
                  <c:v>-1</c:v>
                </c:pt>
                <c:pt idx="6271">
                  <c:v>-1</c:v>
                </c:pt>
                <c:pt idx="6272">
                  <c:v>-1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-1</c:v>
                </c:pt>
                <c:pt idx="6281">
                  <c:v>-1</c:v>
                </c:pt>
                <c:pt idx="6282">
                  <c:v>-1</c:v>
                </c:pt>
                <c:pt idx="6283">
                  <c:v>-1</c:v>
                </c:pt>
                <c:pt idx="6284">
                  <c:v>-1</c:v>
                </c:pt>
                <c:pt idx="6285">
                  <c:v>-1</c:v>
                </c:pt>
                <c:pt idx="6286">
                  <c:v>-1</c:v>
                </c:pt>
                <c:pt idx="6287">
                  <c:v>-1</c:v>
                </c:pt>
                <c:pt idx="6288">
                  <c:v>-1</c:v>
                </c:pt>
                <c:pt idx="6289">
                  <c:v>-1</c:v>
                </c:pt>
                <c:pt idx="6290">
                  <c:v>-1</c:v>
                </c:pt>
                <c:pt idx="6291">
                  <c:v>-1</c:v>
                </c:pt>
                <c:pt idx="6292">
                  <c:v>-1</c:v>
                </c:pt>
                <c:pt idx="6293">
                  <c:v>-1</c:v>
                </c:pt>
                <c:pt idx="6294">
                  <c:v>-1</c:v>
                </c:pt>
                <c:pt idx="6295">
                  <c:v>-1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-1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-1</c:v>
                </c:pt>
                <c:pt idx="6306">
                  <c:v>-1</c:v>
                </c:pt>
                <c:pt idx="6307">
                  <c:v>-1</c:v>
                </c:pt>
                <c:pt idx="6308">
                  <c:v>-1</c:v>
                </c:pt>
                <c:pt idx="6309">
                  <c:v>-1</c:v>
                </c:pt>
                <c:pt idx="6310">
                  <c:v>-1</c:v>
                </c:pt>
                <c:pt idx="6311">
                  <c:v>-1</c:v>
                </c:pt>
                <c:pt idx="6312">
                  <c:v>-1</c:v>
                </c:pt>
                <c:pt idx="6313">
                  <c:v>-1</c:v>
                </c:pt>
                <c:pt idx="6314">
                  <c:v>-1</c:v>
                </c:pt>
                <c:pt idx="6315">
                  <c:v>-1</c:v>
                </c:pt>
                <c:pt idx="6316">
                  <c:v>-1</c:v>
                </c:pt>
                <c:pt idx="6317">
                  <c:v>-1</c:v>
                </c:pt>
                <c:pt idx="6318">
                  <c:v>-1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-1</c:v>
                </c:pt>
                <c:pt idx="6335">
                  <c:v>-1</c:v>
                </c:pt>
                <c:pt idx="6336">
                  <c:v>-1</c:v>
                </c:pt>
                <c:pt idx="6337">
                  <c:v>-1</c:v>
                </c:pt>
                <c:pt idx="6338">
                  <c:v>-1</c:v>
                </c:pt>
                <c:pt idx="6339">
                  <c:v>-1</c:v>
                </c:pt>
                <c:pt idx="6340">
                  <c:v>-1</c:v>
                </c:pt>
                <c:pt idx="6341">
                  <c:v>-1</c:v>
                </c:pt>
                <c:pt idx="6342">
                  <c:v>-1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-1</c:v>
                </c:pt>
                <c:pt idx="6356">
                  <c:v>-1</c:v>
                </c:pt>
                <c:pt idx="6357">
                  <c:v>-1</c:v>
                </c:pt>
                <c:pt idx="6358">
                  <c:v>-1</c:v>
                </c:pt>
                <c:pt idx="6359">
                  <c:v>-1</c:v>
                </c:pt>
                <c:pt idx="6360">
                  <c:v>-1</c:v>
                </c:pt>
                <c:pt idx="6361">
                  <c:v>-1</c:v>
                </c:pt>
                <c:pt idx="6362">
                  <c:v>-1</c:v>
                </c:pt>
                <c:pt idx="6363">
                  <c:v>-1</c:v>
                </c:pt>
                <c:pt idx="6364">
                  <c:v>-1</c:v>
                </c:pt>
                <c:pt idx="6365">
                  <c:v>-1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-1</c:v>
                </c:pt>
                <c:pt idx="6378">
                  <c:v>-1</c:v>
                </c:pt>
                <c:pt idx="6379">
                  <c:v>-1</c:v>
                </c:pt>
                <c:pt idx="6380">
                  <c:v>-1</c:v>
                </c:pt>
                <c:pt idx="6381">
                  <c:v>-1</c:v>
                </c:pt>
                <c:pt idx="6382">
                  <c:v>-1</c:v>
                </c:pt>
                <c:pt idx="6383">
                  <c:v>-1</c:v>
                </c:pt>
                <c:pt idx="6384">
                  <c:v>-1</c:v>
                </c:pt>
                <c:pt idx="6385">
                  <c:v>-1</c:v>
                </c:pt>
                <c:pt idx="6386">
                  <c:v>-1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-1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3.3163965000000004E-2</c:v>
                </c:pt>
                <c:pt idx="6395">
                  <c:v>2.5829064000000002E-2</c:v>
                </c:pt>
                <c:pt idx="6396">
                  <c:v>2.8110915000000004E-2</c:v>
                </c:pt>
                <c:pt idx="6397">
                  <c:v>3.7360655999999999E-2</c:v>
                </c:pt>
                <c:pt idx="6398">
                  <c:v>6.9097373730000005</c:v>
                </c:pt>
                <c:pt idx="6399">
                  <c:v>-1</c:v>
                </c:pt>
                <c:pt idx="6400">
                  <c:v>14.701386222</c:v>
                </c:pt>
                <c:pt idx="6401">
                  <c:v>0.13788975600000003</c:v>
                </c:pt>
                <c:pt idx="6402">
                  <c:v>8.9800677000000009E-2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-1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-1</c:v>
                </c:pt>
                <c:pt idx="6412">
                  <c:v>-1</c:v>
                </c:pt>
                <c:pt idx="6413">
                  <c:v>-1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1.0106100000000001E-4</c:v>
                </c:pt>
                <c:pt idx="6462">
                  <c:v>-1</c:v>
                </c:pt>
                <c:pt idx="6463">
                  <c:v>-1</c:v>
                </c:pt>
                <c:pt idx="6464">
                  <c:v>-1</c:v>
                </c:pt>
                <c:pt idx="6465">
                  <c:v>-1</c:v>
                </c:pt>
                <c:pt idx="6466">
                  <c:v>-1</c:v>
                </c:pt>
                <c:pt idx="6467">
                  <c:v>-1</c:v>
                </c:pt>
                <c:pt idx="6468">
                  <c:v>-1</c:v>
                </c:pt>
                <c:pt idx="6469">
                  <c:v>-1</c:v>
                </c:pt>
                <c:pt idx="6470">
                  <c:v>-1</c:v>
                </c:pt>
                <c:pt idx="6471">
                  <c:v>-1</c:v>
                </c:pt>
                <c:pt idx="6472">
                  <c:v>-1</c:v>
                </c:pt>
                <c:pt idx="6473">
                  <c:v>-1</c:v>
                </c:pt>
                <c:pt idx="6474">
                  <c:v>-1</c:v>
                </c:pt>
                <c:pt idx="6475">
                  <c:v>-1</c:v>
                </c:pt>
                <c:pt idx="6476">
                  <c:v>-1</c:v>
                </c:pt>
                <c:pt idx="6477">
                  <c:v>-1</c:v>
                </c:pt>
                <c:pt idx="6478">
                  <c:v>2.3350409999999999E-3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-1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-1</c:v>
                </c:pt>
                <c:pt idx="6544">
                  <c:v>-1</c:v>
                </c:pt>
                <c:pt idx="6545">
                  <c:v>-1</c:v>
                </c:pt>
                <c:pt idx="6546">
                  <c:v>-1</c:v>
                </c:pt>
                <c:pt idx="6547">
                  <c:v>-1</c:v>
                </c:pt>
                <c:pt idx="6548">
                  <c:v>-1</c:v>
                </c:pt>
                <c:pt idx="6549">
                  <c:v>-1</c:v>
                </c:pt>
                <c:pt idx="6550">
                  <c:v>-1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-1</c:v>
                </c:pt>
                <c:pt idx="6559">
                  <c:v>-1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-1</c:v>
                </c:pt>
                <c:pt idx="6571">
                  <c:v>-1</c:v>
                </c:pt>
                <c:pt idx="6572">
                  <c:v>-1</c:v>
                </c:pt>
                <c:pt idx="6573">
                  <c:v>-1</c:v>
                </c:pt>
                <c:pt idx="6574">
                  <c:v>-1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-1</c:v>
                </c:pt>
                <c:pt idx="6602">
                  <c:v>-1</c:v>
                </c:pt>
                <c:pt idx="6603">
                  <c:v>-1</c:v>
                </c:pt>
                <c:pt idx="6604">
                  <c:v>-1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-1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-1</c:v>
                </c:pt>
                <c:pt idx="6624">
                  <c:v>-1</c:v>
                </c:pt>
                <c:pt idx="6625">
                  <c:v>-1</c:v>
                </c:pt>
                <c:pt idx="6626">
                  <c:v>-1</c:v>
                </c:pt>
                <c:pt idx="6627">
                  <c:v>-1</c:v>
                </c:pt>
                <c:pt idx="6628">
                  <c:v>-1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-1</c:v>
                </c:pt>
                <c:pt idx="6642">
                  <c:v>-1</c:v>
                </c:pt>
                <c:pt idx="6643">
                  <c:v>-1</c:v>
                </c:pt>
                <c:pt idx="6644">
                  <c:v>-1</c:v>
                </c:pt>
                <c:pt idx="6645">
                  <c:v>-1</c:v>
                </c:pt>
                <c:pt idx="6646">
                  <c:v>-1</c:v>
                </c:pt>
                <c:pt idx="6647">
                  <c:v>-1</c:v>
                </c:pt>
                <c:pt idx="6648">
                  <c:v>-1</c:v>
                </c:pt>
                <c:pt idx="6649">
                  <c:v>-1</c:v>
                </c:pt>
                <c:pt idx="6650">
                  <c:v>-1</c:v>
                </c:pt>
                <c:pt idx="6651">
                  <c:v>-1</c:v>
                </c:pt>
                <c:pt idx="6652">
                  <c:v>-1</c:v>
                </c:pt>
                <c:pt idx="6653">
                  <c:v>-1</c:v>
                </c:pt>
                <c:pt idx="6654">
                  <c:v>-1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-1</c:v>
                </c:pt>
                <c:pt idx="6666">
                  <c:v>-1</c:v>
                </c:pt>
                <c:pt idx="6667">
                  <c:v>-1</c:v>
                </c:pt>
                <c:pt idx="6668">
                  <c:v>-1</c:v>
                </c:pt>
                <c:pt idx="6669">
                  <c:v>-1</c:v>
                </c:pt>
                <c:pt idx="6670">
                  <c:v>-1</c:v>
                </c:pt>
                <c:pt idx="6671">
                  <c:v>-1</c:v>
                </c:pt>
                <c:pt idx="6672">
                  <c:v>-1</c:v>
                </c:pt>
                <c:pt idx="6673">
                  <c:v>-1</c:v>
                </c:pt>
                <c:pt idx="6674">
                  <c:v>-1</c:v>
                </c:pt>
                <c:pt idx="6675">
                  <c:v>-1</c:v>
                </c:pt>
                <c:pt idx="6676">
                  <c:v>-1</c:v>
                </c:pt>
                <c:pt idx="6677">
                  <c:v>-1</c:v>
                </c:pt>
                <c:pt idx="6678">
                  <c:v>-1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-1</c:v>
                </c:pt>
                <c:pt idx="6689">
                  <c:v>-1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-1</c:v>
                </c:pt>
                <c:pt idx="6695">
                  <c:v>-1</c:v>
                </c:pt>
                <c:pt idx="6696">
                  <c:v>-1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2.4329106000000003E-2</c:v>
                </c:pt>
                <c:pt idx="6706">
                  <c:v>0.85027406400000005</c:v>
                </c:pt>
                <c:pt idx="6707">
                  <c:v>22.618770911999999</c:v>
                </c:pt>
                <c:pt idx="6708">
                  <c:v>19.062620487</c:v>
                </c:pt>
                <c:pt idx="6709">
                  <c:v>5.6939203530000002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-1</c:v>
                </c:pt>
                <c:pt idx="6714">
                  <c:v>-1</c:v>
                </c:pt>
                <c:pt idx="6715">
                  <c:v>-1</c:v>
                </c:pt>
                <c:pt idx="6716">
                  <c:v>-1</c:v>
                </c:pt>
                <c:pt idx="6717">
                  <c:v>-1</c:v>
                </c:pt>
                <c:pt idx="6718">
                  <c:v>-1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16.841953944</c:v>
                </c:pt>
                <c:pt idx="6735">
                  <c:v>17.114116536000001</c:v>
                </c:pt>
                <c:pt idx="6736">
                  <c:v>28.250448327000001</c:v>
                </c:pt>
                <c:pt idx="6737">
                  <c:v>22.479812037000002</c:v>
                </c:pt>
                <c:pt idx="6738">
                  <c:v>20.682846395999999</c:v>
                </c:pt>
                <c:pt idx="6739">
                  <c:v>7.110513666000001</c:v>
                </c:pt>
                <c:pt idx="6740">
                  <c:v>2.0494107000000001E-2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3.1914000000000006E-5</c:v>
                </c:pt>
                <c:pt idx="6746">
                  <c:v>1.1169900000000002E-4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1.22337E-4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4.201297254</c:v>
                </c:pt>
                <c:pt idx="6778">
                  <c:v>28.247677128000003</c:v>
                </c:pt>
                <c:pt idx="6779">
                  <c:v>25.093105884000003</c:v>
                </c:pt>
                <c:pt idx="6780">
                  <c:v>10.605362616000001</c:v>
                </c:pt>
                <c:pt idx="6781">
                  <c:v>3.9297888990000001</c:v>
                </c:pt>
                <c:pt idx="6782">
                  <c:v>9.1827216000000003E-2</c:v>
                </c:pt>
                <c:pt idx="6783">
                  <c:v>5.1051762000000001E-2</c:v>
                </c:pt>
                <c:pt idx="6784">
                  <c:v>18.974303811000002</c:v>
                </c:pt>
                <c:pt idx="6785">
                  <c:v>5.5017342450000006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1.6366722570000003</c:v>
                </c:pt>
                <c:pt idx="6790">
                  <c:v>4.5314954550000008</c:v>
                </c:pt>
                <c:pt idx="6791">
                  <c:v>3.8828700000000002E-4</c:v>
                </c:pt>
                <c:pt idx="6792">
                  <c:v>2.1276000000000002E-4</c:v>
                </c:pt>
                <c:pt idx="6793">
                  <c:v>1.7026118999999999E-2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-1</c:v>
                </c:pt>
                <c:pt idx="6834">
                  <c:v>-1</c:v>
                </c:pt>
                <c:pt idx="6835">
                  <c:v>-1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-1</c:v>
                </c:pt>
                <c:pt idx="6842">
                  <c:v>-1</c:v>
                </c:pt>
                <c:pt idx="6843">
                  <c:v>-1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-1</c:v>
                </c:pt>
                <c:pt idx="6857">
                  <c:v>-1</c:v>
                </c:pt>
                <c:pt idx="6858">
                  <c:v>-1</c:v>
                </c:pt>
                <c:pt idx="6859">
                  <c:v>-1</c:v>
                </c:pt>
                <c:pt idx="6860">
                  <c:v>-1</c:v>
                </c:pt>
                <c:pt idx="6861">
                  <c:v>-1</c:v>
                </c:pt>
                <c:pt idx="6862">
                  <c:v>-1</c:v>
                </c:pt>
                <c:pt idx="6863">
                  <c:v>-1</c:v>
                </c:pt>
                <c:pt idx="6864">
                  <c:v>-1</c:v>
                </c:pt>
                <c:pt idx="6865">
                  <c:v>-1</c:v>
                </c:pt>
                <c:pt idx="6866">
                  <c:v>-1</c:v>
                </c:pt>
                <c:pt idx="6867">
                  <c:v>-1</c:v>
                </c:pt>
                <c:pt idx="6868">
                  <c:v>-1</c:v>
                </c:pt>
                <c:pt idx="6869">
                  <c:v>-1</c:v>
                </c:pt>
                <c:pt idx="6870">
                  <c:v>-1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-1</c:v>
                </c:pt>
                <c:pt idx="6882">
                  <c:v>-1</c:v>
                </c:pt>
                <c:pt idx="6883">
                  <c:v>-1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-1</c:v>
                </c:pt>
                <c:pt idx="6888">
                  <c:v>-1</c:v>
                </c:pt>
                <c:pt idx="6889">
                  <c:v>-1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-1</c:v>
                </c:pt>
                <c:pt idx="6952">
                  <c:v>-1</c:v>
                </c:pt>
                <c:pt idx="6953">
                  <c:v>-1</c:v>
                </c:pt>
                <c:pt idx="6954">
                  <c:v>-1</c:v>
                </c:pt>
                <c:pt idx="6955">
                  <c:v>-1</c:v>
                </c:pt>
                <c:pt idx="6956">
                  <c:v>-1</c:v>
                </c:pt>
                <c:pt idx="6957">
                  <c:v>-1</c:v>
                </c:pt>
                <c:pt idx="6958">
                  <c:v>-1</c:v>
                </c:pt>
                <c:pt idx="6959">
                  <c:v>-1</c:v>
                </c:pt>
                <c:pt idx="6960">
                  <c:v>-1</c:v>
                </c:pt>
                <c:pt idx="6961">
                  <c:v>-1</c:v>
                </c:pt>
                <c:pt idx="6962">
                  <c:v>-1</c:v>
                </c:pt>
                <c:pt idx="6963">
                  <c:v>-1</c:v>
                </c:pt>
                <c:pt idx="6964">
                  <c:v>-1</c:v>
                </c:pt>
                <c:pt idx="6965">
                  <c:v>-1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-1</c:v>
                </c:pt>
                <c:pt idx="6978">
                  <c:v>-1</c:v>
                </c:pt>
                <c:pt idx="6979">
                  <c:v>-1</c:v>
                </c:pt>
                <c:pt idx="6980">
                  <c:v>-1</c:v>
                </c:pt>
                <c:pt idx="6981">
                  <c:v>-1</c:v>
                </c:pt>
                <c:pt idx="6982">
                  <c:v>-1</c:v>
                </c:pt>
                <c:pt idx="6983">
                  <c:v>-1</c:v>
                </c:pt>
                <c:pt idx="6984">
                  <c:v>-1</c:v>
                </c:pt>
                <c:pt idx="6985">
                  <c:v>-1</c:v>
                </c:pt>
                <c:pt idx="6986">
                  <c:v>-1</c:v>
                </c:pt>
                <c:pt idx="6987">
                  <c:v>-1</c:v>
                </c:pt>
                <c:pt idx="6988">
                  <c:v>-1</c:v>
                </c:pt>
                <c:pt idx="6989">
                  <c:v>-1</c:v>
                </c:pt>
                <c:pt idx="6990">
                  <c:v>-1</c:v>
                </c:pt>
                <c:pt idx="6991">
                  <c:v>-1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-1</c:v>
                </c:pt>
                <c:pt idx="7026">
                  <c:v>-1</c:v>
                </c:pt>
                <c:pt idx="7027">
                  <c:v>-1</c:v>
                </c:pt>
                <c:pt idx="7028">
                  <c:v>-1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-1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-1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-1</c:v>
                </c:pt>
                <c:pt idx="7060">
                  <c:v>-1</c:v>
                </c:pt>
                <c:pt idx="7061">
                  <c:v>-1</c:v>
                </c:pt>
                <c:pt idx="7062">
                  <c:v>-1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-1</c:v>
                </c:pt>
                <c:pt idx="7075">
                  <c:v>-1</c:v>
                </c:pt>
                <c:pt idx="7076">
                  <c:v>-1</c:v>
                </c:pt>
                <c:pt idx="7077">
                  <c:v>-1</c:v>
                </c:pt>
                <c:pt idx="7078">
                  <c:v>-1</c:v>
                </c:pt>
                <c:pt idx="7079">
                  <c:v>-1</c:v>
                </c:pt>
                <c:pt idx="7080">
                  <c:v>-1</c:v>
                </c:pt>
                <c:pt idx="7081">
                  <c:v>-1</c:v>
                </c:pt>
                <c:pt idx="7082">
                  <c:v>-1</c:v>
                </c:pt>
                <c:pt idx="7083">
                  <c:v>-1</c:v>
                </c:pt>
                <c:pt idx="7084">
                  <c:v>-1</c:v>
                </c:pt>
                <c:pt idx="7085">
                  <c:v>-1</c:v>
                </c:pt>
                <c:pt idx="7086">
                  <c:v>-1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-1</c:v>
                </c:pt>
                <c:pt idx="7098">
                  <c:v>-1</c:v>
                </c:pt>
                <c:pt idx="7099">
                  <c:v>-1</c:v>
                </c:pt>
                <c:pt idx="7100">
                  <c:v>-1</c:v>
                </c:pt>
                <c:pt idx="7101">
                  <c:v>-1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-1</c:v>
                </c:pt>
                <c:pt idx="7106">
                  <c:v>-1</c:v>
                </c:pt>
                <c:pt idx="7107">
                  <c:v>-1</c:v>
                </c:pt>
                <c:pt idx="7108">
                  <c:v>-1</c:v>
                </c:pt>
                <c:pt idx="7109">
                  <c:v>-1</c:v>
                </c:pt>
                <c:pt idx="7110">
                  <c:v>-1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-1</c:v>
                </c:pt>
                <c:pt idx="7120">
                  <c:v>-1</c:v>
                </c:pt>
                <c:pt idx="7121">
                  <c:v>-1</c:v>
                </c:pt>
                <c:pt idx="7122">
                  <c:v>-1</c:v>
                </c:pt>
                <c:pt idx="7123">
                  <c:v>-1</c:v>
                </c:pt>
                <c:pt idx="7124">
                  <c:v>-1</c:v>
                </c:pt>
                <c:pt idx="7125">
                  <c:v>-1</c:v>
                </c:pt>
                <c:pt idx="7126">
                  <c:v>-1</c:v>
                </c:pt>
                <c:pt idx="7127">
                  <c:v>-1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-1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-1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-1</c:v>
                </c:pt>
                <c:pt idx="7168">
                  <c:v>-1</c:v>
                </c:pt>
                <c:pt idx="7169">
                  <c:v>-1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-1</c:v>
                </c:pt>
                <c:pt idx="7174">
                  <c:v>-1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-1</c:v>
                </c:pt>
                <c:pt idx="7180">
                  <c:v>-1</c:v>
                </c:pt>
                <c:pt idx="7181">
                  <c:v>-1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-1</c:v>
                </c:pt>
                <c:pt idx="7193">
                  <c:v>-1</c:v>
                </c:pt>
                <c:pt idx="7194">
                  <c:v>-1</c:v>
                </c:pt>
                <c:pt idx="7195">
                  <c:v>-1</c:v>
                </c:pt>
                <c:pt idx="7196">
                  <c:v>-1</c:v>
                </c:pt>
                <c:pt idx="7197">
                  <c:v>-1</c:v>
                </c:pt>
                <c:pt idx="7198">
                  <c:v>-1</c:v>
                </c:pt>
                <c:pt idx="7199">
                  <c:v>-1</c:v>
                </c:pt>
                <c:pt idx="7200">
                  <c:v>-1</c:v>
                </c:pt>
                <c:pt idx="7201">
                  <c:v>-1</c:v>
                </c:pt>
                <c:pt idx="7202">
                  <c:v>-1</c:v>
                </c:pt>
                <c:pt idx="7203">
                  <c:v>-1</c:v>
                </c:pt>
                <c:pt idx="7204">
                  <c:v>-1</c:v>
                </c:pt>
                <c:pt idx="7205">
                  <c:v>-1</c:v>
                </c:pt>
                <c:pt idx="7206">
                  <c:v>-1</c:v>
                </c:pt>
                <c:pt idx="7207">
                  <c:v>-1</c:v>
                </c:pt>
                <c:pt idx="7208">
                  <c:v>-1</c:v>
                </c:pt>
                <c:pt idx="7209">
                  <c:v>-1</c:v>
                </c:pt>
                <c:pt idx="7210">
                  <c:v>-1</c:v>
                </c:pt>
                <c:pt idx="7211">
                  <c:v>-1</c:v>
                </c:pt>
                <c:pt idx="7212">
                  <c:v>-1</c:v>
                </c:pt>
                <c:pt idx="7213">
                  <c:v>-1</c:v>
                </c:pt>
                <c:pt idx="7214">
                  <c:v>-1</c:v>
                </c:pt>
                <c:pt idx="7215">
                  <c:v>-1</c:v>
                </c:pt>
                <c:pt idx="7216">
                  <c:v>-1</c:v>
                </c:pt>
                <c:pt idx="7217">
                  <c:v>-1</c:v>
                </c:pt>
                <c:pt idx="7218">
                  <c:v>-1</c:v>
                </c:pt>
                <c:pt idx="7219">
                  <c:v>-1</c:v>
                </c:pt>
                <c:pt idx="7220">
                  <c:v>-1</c:v>
                </c:pt>
                <c:pt idx="7221">
                  <c:v>-1</c:v>
                </c:pt>
                <c:pt idx="7222">
                  <c:v>-1</c:v>
                </c:pt>
                <c:pt idx="7223">
                  <c:v>-1</c:v>
                </c:pt>
                <c:pt idx="7224">
                  <c:v>-1</c:v>
                </c:pt>
                <c:pt idx="7225">
                  <c:v>-1</c:v>
                </c:pt>
                <c:pt idx="7226">
                  <c:v>-1</c:v>
                </c:pt>
                <c:pt idx="7227">
                  <c:v>-1</c:v>
                </c:pt>
                <c:pt idx="7228">
                  <c:v>-1</c:v>
                </c:pt>
                <c:pt idx="7229">
                  <c:v>-1</c:v>
                </c:pt>
                <c:pt idx="7230">
                  <c:v>-1</c:v>
                </c:pt>
                <c:pt idx="7231">
                  <c:v>-1</c:v>
                </c:pt>
                <c:pt idx="7232">
                  <c:v>-1</c:v>
                </c:pt>
                <c:pt idx="7233">
                  <c:v>-1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-1</c:v>
                </c:pt>
                <c:pt idx="7240">
                  <c:v>-1</c:v>
                </c:pt>
                <c:pt idx="7241">
                  <c:v>-1</c:v>
                </c:pt>
                <c:pt idx="7242">
                  <c:v>-1</c:v>
                </c:pt>
                <c:pt idx="7243">
                  <c:v>-1</c:v>
                </c:pt>
                <c:pt idx="7244">
                  <c:v>-1</c:v>
                </c:pt>
                <c:pt idx="7245">
                  <c:v>-1</c:v>
                </c:pt>
                <c:pt idx="7246">
                  <c:v>-1</c:v>
                </c:pt>
                <c:pt idx="7247">
                  <c:v>-1</c:v>
                </c:pt>
                <c:pt idx="7248">
                  <c:v>-1</c:v>
                </c:pt>
                <c:pt idx="7249">
                  <c:v>-1</c:v>
                </c:pt>
                <c:pt idx="7250">
                  <c:v>-1</c:v>
                </c:pt>
                <c:pt idx="7251">
                  <c:v>-1</c:v>
                </c:pt>
                <c:pt idx="7252">
                  <c:v>-1</c:v>
                </c:pt>
                <c:pt idx="7253">
                  <c:v>-1</c:v>
                </c:pt>
                <c:pt idx="7254">
                  <c:v>-1</c:v>
                </c:pt>
                <c:pt idx="7255">
                  <c:v>-1</c:v>
                </c:pt>
                <c:pt idx="7256">
                  <c:v>-1</c:v>
                </c:pt>
                <c:pt idx="7257">
                  <c:v>-1</c:v>
                </c:pt>
                <c:pt idx="7258">
                  <c:v>-1</c:v>
                </c:pt>
                <c:pt idx="7259">
                  <c:v>-1</c:v>
                </c:pt>
                <c:pt idx="7260">
                  <c:v>-1</c:v>
                </c:pt>
                <c:pt idx="7261">
                  <c:v>-1</c:v>
                </c:pt>
                <c:pt idx="7262">
                  <c:v>-1</c:v>
                </c:pt>
                <c:pt idx="7263">
                  <c:v>-1</c:v>
                </c:pt>
                <c:pt idx="7264">
                  <c:v>-1</c:v>
                </c:pt>
                <c:pt idx="7265">
                  <c:v>-1</c:v>
                </c:pt>
                <c:pt idx="7266">
                  <c:v>-1</c:v>
                </c:pt>
                <c:pt idx="7267">
                  <c:v>-1</c:v>
                </c:pt>
                <c:pt idx="7268">
                  <c:v>-1</c:v>
                </c:pt>
                <c:pt idx="7269">
                  <c:v>-1</c:v>
                </c:pt>
                <c:pt idx="7270">
                  <c:v>-1</c:v>
                </c:pt>
                <c:pt idx="7271">
                  <c:v>-1</c:v>
                </c:pt>
                <c:pt idx="7272">
                  <c:v>-1</c:v>
                </c:pt>
                <c:pt idx="7273">
                  <c:v>-1</c:v>
                </c:pt>
                <c:pt idx="7274">
                  <c:v>-1</c:v>
                </c:pt>
                <c:pt idx="7275">
                  <c:v>-1</c:v>
                </c:pt>
                <c:pt idx="7276">
                  <c:v>-1</c:v>
                </c:pt>
                <c:pt idx="7277">
                  <c:v>-1</c:v>
                </c:pt>
                <c:pt idx="7278">
                  <c:v>-1</c:v>
                </c:pt>
                <c:pt idx="7279">
                  <c:v>-1</c:v>
                </c:pt>
                <c:pt idx="7280">
                  <c:v>-1</c:v>
                </c:pt>
                <c:pt idx="7281">
                  <c:v>-1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-1</c:v>
                </c:pt>
                <c:pt idx="7287">
                  <c:v>-1</c:v>
                </c:pt>
                <c:pt idx="7288">
                  <c:v>-1</c:v>
                </c:pt>
                <c:pt idx="7289">
                  <c:v>-1</c:v>
                </c:pt>
                <c:pt idx="7290">
                  <c:v>-1</c:v>
                </c:pt>
                <c:pt idx="7291">
                  <c:v>-1</c:v>
                </c:pt>
                <c:pt idx="7292">
                  <c:v>-1</c:v>
                </c:pt>
                <c:pt idx="7293">
                  <c:v>-1</c:v>
                </c:pt>
                <c:pt idx="7294">
                  <c:v>-1</c:v>
                </c:pt>
                <c:pt idx="7295">
                  <c:v>-1</c:v>
                </c:pt>
                <c:pt idx="7296">
                  <c:v>-1</c:v>
                </c:pt>
                <c:pt idx="7297">
                  <c:v>-1</c:v>
                </c:pt>
                <c:pt idx="7298">
                  <c:v>-1</c:v>
                </c:pt>
                <c:pt idx="7299">
                  <c:v>-1</c:v>
                </c:pt>
                <c:pt idx="7300">
                  <c:v>-1</c:v>
                </c:pt>
                <c:pt idx="7301">
                  <c:v>-1</c:v>
                </c:pt>
                <c:pt idx="7302">
                  <c:v>-1</c:v>
                </c:pt>
                <c:pt idx="7303">
                  <c:v>-1</c:v>
                </c:pt>
                <c:pt idx="7304">
                  <c:v>-1</c:v>
                </c:pt>
                <c:pt idx="7305">
                  <c:v>-1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-1</c:v>
                </c:pt>
                <c:pt idx="7315">
                  <c:v>-1</c:v>
                </c:pt>
                <c:pt idx="7316">
                  <c:v>-1</c:v>
                </c:pt>
                <c:pt idx="7317">
                  <c:v>-1</c:v>
                </c:pt>
                <c:pt idx="7318">
                  <c:v>-1</c:v>
                </c:pt>
                <c:pt idx="7319">
                  <c:v>-1</c:v>
                </c:pt>
                <c:pt idx="7320">
                  <c:v>-1</c:v>
                </c:pt>
                <c:pt idx="7321">
                  <c:v>-1</c:v>
                </c:pt>
                <c:pt idx="7322">
                  <c:v>-1</c:v>
                </c:pt>
                <c:pt idx="7323">
                  <c:v>-1</c:v>
                </c:pt>
                <c:pt idx="7324">
                  <c:v>-1</c:v>
                </c:pt>
                <c:pt idx="7325">
                  <c:v>-1</c:v>
                </c:pt>
                <c:pt idx="7326">
                  <c:v>-1</c:v>
                </c:pt>
                <c:pt idx="7327">
                  <c:v>-1</c:v>
                </c:pt>
                <c:pt idx="7328">
                  <c:v>-1</c:v>
                </c:pt>
                <c:pt idx="7329">
                  <c:v>-1</c:v>
                </c:pt>
                <c:pt idx="7330">
                  <c:v>-1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-1</c:v>
                </c:pt>
                <c:pt idx="7335">
                  <c:v>-1</c:v>
                </c:pt>
                <c:pt idx="7336">
                  <c:v>-1</c:v>
                </c:pt>
                <c:pt idx="7337">
                  <c:v>-1</c:v>
                </c:pt>
                <c:pt idx="7338">
                  <c:v>-1</c:v>
                </c:pt>
                <c:pt idx="7339">
                  <c:v>-1</c:v>
                </c:pt>
                <c:pt idx="7340">
                  <c:v>-1</c:v>
                </c:pt>
                <c:pt idx="7341">
                  <c:v>-1</c:v>
                </c:pt>
                <c:pt idx="7342">
                  <c:v>-1</c:v>
                </c:pt>
                <c:pt idx="7343">
                  <c:v>-1</c:v>
                </c:pt>
                <c:pt idx="7344">
                  <c:v>-1</c:v>
                </c:pt>
                <c:pt idx="7345">
                  <c:v>-1</c:v>
                </c:pt>
                <c:pt idx="7346">
                  <c:v>-1</c:v>
                </c:pt>
                <c:pt idx="7347">
                  <c:v>-1</c:v>
                </c:pt>
                <c:pt idx="7348">
                  <c:v>-1</c:v>
                </c:pt>
                <c:pt idx="7349">
                  <c:v>-1</c:v>
                </c:pt>
                <c:pt idx="7350">
                  <c:v>-1</c:v>
                </c:pt>
                <c:pt idx="7351">
                  <c:v>2.9905651980000001</c:v>
                </c:pt>
                <c:pt idx="7352">
                  <c:v>2.5307802000000001E-2</c:v>
                </c:pt>
                <c:pt idx="7353">
                  <c:v>2.180178315</c:v>
                </c:pt>
                <c:pt idx="7354">
                  <c:v>5.0778844110000003</c:v>
                </c:pt>
                <c:pt idx="7355">
                  <c:v>15.592515525000001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-1</c:v>
                </c:pt>
                <c:pt idx="7361">
                  <c:v>-1</c:v>
                </c:pt>
                <c:pt idx="7362">
                  <c:v>-1</c:v>
                </c:pt>
                <c:pt idx="7363">
                  <c:v>-1</c:v>
                </c:pt>
                <c:pt idx="7364">
                  <c:v>-1</c:v>
                </c:pt>
                <c:pt idx="7365">
                  <c:v>-1</c:v>
                </c:pt>
                <c:pt idx="7366">
                  <c:v>-1</c:v>
                </c:pt>
                <c:pt idx="7367">
                  <c:v>-1</c:v>
                </c:pt>
                <c:pt idx="7368">
                  <c:v>-1</c:v>
                </c:pt>
                <c:pt idx="7369">
                  <c:v>-1</c:v>
                </c:pt>
                <c:pt idx="7370">
                  <c:v>-1</c:v>
                </c:pt>
                <c:pt idx="7371">
                  <c:v>-1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-1</c:v>
                </c:pt>
                <c:pt idx="7402">
                  <c:v>-1</c:v>
                </c:pt>
                <c:pt idx="7403">
                  <c:v>-1</c:v>
                </c:pt>
                <c:pt idx="7404">
                  <c:v>-1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2.4648246000000002E-2</c:v>
                </c:pt>
                <c:pt idx="7416">
                  <c:v>-1</c:v>
                </c:pt>
                <c:pt idx="7417">
                  <c:v>-1</c:v>
                </c:pt>
                <c:pt idx="7418">
                  <c:v>-1</c:v>
                </c:pt>
                <c:pt idx="7419">
                  <c:v>-1</c:v>
                </c:pt>
                <c:pt idx="7420">
                  <c:v>-1</c:v>
                </c:pt>
                <c:pt idx="7421">
                  <c:v>-1</c:v>
                </c:pt>
                <c:pt idx="7422">
                  <c:v>-1</c:v>
                </c:pt>
                <c:pt idx="7423">
                  <c:v>-1</c:v>
                </c:pt>
                <c:pt idx="7424">
                  <c:v>-1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-1</c:v>
                </c:pt>
                <c:pt idx="7432">
                  <c:v>-1</c:v>
                </c:pt>
                <c:pt idx="7433">
                  <c:v>-1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4.0669074000000006E-2</c:v>
                </c:pt>
                <c:pt idx="7475">
                  <c:v>4.3684947000000002E-2</c:v>
                </c:pt>
                <c:pt idx="7476">
                  <c:v>3.5121357000000006E-2</c:v>
                </c:pt>
                <c:pt idx="7477">
                  <c:v>0.82844488800000005</c:v>
                </c:pt>
                <c:pt idx="7478">
                  <c:v>24.380530092000001</c:v>
                </c:pt>
                <c:pt idx="7479">
                  <c:v>6.1765504560000002</c:v>
                </c:pt>
                <c:pt idx="7480">
                  <c:v>-1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17.296361433000001</c:v>
                </c:pt>
                <c:pt idx="7521">
                  <c:v>26.896592619000003</c:v>
                </c:pt>
                <c:pt idx="7522">
                  <c:v>26.690837742000003</c:v>
                </c:pt>
                <c:pt idx="7523">
                  <c:v>24.800289615000001</c:v>
                </c:pt>
                <c:pt idx="7524">
                  <c:v>24.665538069</c:v>
                </c:pt>
                <c:pt idx="7525">
                  <c:v>24.959450052000001</c:v>
                </c:pt>
                <c:pt idx="7526">
                  <c:v>10.977134121000001</c:v>
                </c:pt>
                <c:pt idx="7527">
                  <c:v>6.6998070810000003</c:v>
                </c:pt>
                <c:pt idx="7528">
                  <c:v>1.4847350220000002</c:v>
                </c:pt>
                <c:pt idx="7529">
                  <c:v>4.2611679179999999</c:v>
                </c:pt>
                <c:pt idx="7530">
                  <c:v>25.191268029</c:v>
                </c:pt>
                <c:pt idx="7531">
                  <c:v>29.079744255000001</c:v>
                </c:pt>
                <c:pt idx="7532">
                  <c:v>26.161751493000004</c:v>
                </c:pt>
                <c:pt idx="7533">
                  <c:v>39.181589055000003</c:v>
                </c:pt>
                <c:pt idx="7534">
                  <c:v>25.953512643000003</c:v>
                </c:pt>
                <c:pt idx="7535">
                  <c:v>17.835702714000004</c:v>
                </c:pt>
                <c:pt idx="7536">
                  <c:v>32.558971302000003</c:v>
                </c:pt>
                <c:pt idx="7537">
                  <c:v>34.249695236999997</c:v>
                </c:pt>
                <c:pt idx="7538">
                  <c:v>5.6907608670000007</c:v>
                </c:pt>
                <c:pt idx="7539">
                  <c:v>2.4490697219999999</c:v>
                </c:pt>
                <c:pt idx="7540">
                  <c:v>-1</c:v>
                </c:pt>
                <c:pt idx="7541">
                  <c:v>0.358330392</c:v>
                </c:pt>
                <c:pt idx="7542">
                  <c:v>9.993869100000001E-2</c:v>
                </c:pt>
                <c:pt idx="7543">
                  <c:v>3.2376753000000001E-2</c:v>
                </c:pt>
                <c:pt idx="7544">
                  <c:v>-1</c:v>
                </c:pt>
                <c:pt idx="7545">
                  <c:v>-1</c:v>
                </c:pt>
                <c:pt idx="7546">
                  <c:v>3.7424484000000008E-2</c:v>
                </c:pt>
                <c:pt idx="7547">
                  <c:v>4.8743316000000002E-2</c:v>
                </c:pt>
                <c:pt idx="7548">
                  <c:v>4.7004003000000003E-2</c:v>
                </c:pt>
                <c:pt idx="7549">
                  <c:v>4.0621203000000002E-2</c:v>
                </c:pt>
                <c:pt idx="7550">
                  <c:v>4.2466895999999997E-2</c:v>
                </c:pt>
                <c:pt idx="7551">
                  <c:v>4.1110551000000002E-2</c:v>
                </c:pt>
                <c:pt idx="7552">
                  <c:v>3.2461857000000004E-2</c:v>
                </c:pt>
                <c:pt idx="7553">
                  <c:v>3.1435290000000005E-2</c:v>
                </c:pt>
                <c:pt idx="7554">
                  <c:v>2.9376837000000003E-2</c:v>
                </c:pt>
                <c:pt idx="7555">
                  <c:v>3.9456341999999998E-2</c:v>
                </c:pt>
                <c:pt idx="7556">
                  <c:v>3.8770191000000002E-2</c:v>
                </c:pt>
                <c:pt idx="7557">
                  <c:v>2.3451471000000002E-2</c:v>
                </c:pt>
                <c:pt idx="7558">
                  <c:v>1.9669662000000001E-2</c:v>
                </c:pt>
                <c:pt idx="7559">
                  <c:v>-1</c:v>
                </c:pt>
                <c:pt idx="7560">
                  <c:v>1.7536743E-2</c:v>
                </c:pt>
                <c:pt idx="7561">
                  <c:v>1.4637888E-2</c:v>
                </c:pt>
                <c:pt idx="7562">
                  <c:v>-1</c:v>
                </c:pt>
                <c:pt idx="7563">
                  <c:v>1.8313317000000003E-2</c:v>
                </c:pt>
                <c:pt idx="7564">
                  <c:v>3.1568265000000005E-2</c:v>
                </c:pt>
                <c:pt idx="7565">
                  <c:v>5.9391954000000004E-2</c:v>
                </c:pt>
                <c:pt idx="7566">
                  <c:v>0.13803336900000002</c:v>
                </c:pt>
                <c:pt idx="7567">
                  <c:v>3.4573500000000007E-2</c:v>
                </c:pt>
                <c:pt idx="7568">
                  <c:v>3.2573556000000004E-2</c:v>
                </c:pt>
                <c:pt idx="7569">
                  <c:v>0.12054449700000001</c:v>
                </c:pt>
                <c:pt idx="7570">
                  <c:v>-1</c:v>
                </c:pt>
                <c:pt idx="7571">
                  <c:v>4.5812547000000002E-2</c:v>
                </c:pt>
                <c:pt idx="7572">
                  <c:v>0.11371490100000001</c:v>
                </c:pt>
                <c:pt idx="7573">
                  <c:v>5.4466560000000004E-2</c:v>
                </c:pt>
                <c:pt idx="7574">
                  <c:v>3.9982923000000004E-2</c:v>
                </c:pt>
                <c:pt idx="7575">
                  <c:v>4.8041208000000002E-2</c:v>
                </c:pt>
                <c:pt idx="7576">
                  <c:v>5.5291005000000004E-2</c:v>
                </c:pt>
                <c:pt idx="7577">
                  <c:v>0.88524117000000002</c:v>
                </c:pt>
                <c:pt idx="7578">
                  <c:v>5.3326379160000004</c:v>
                </c:pt>
                <c:pt idx="7579">
                  <c:v>4.6385137350000001</c:v>
                </c:pt>
                <c:pt idx="7580">
                  <c:v>0.59122280699999996</c:v>
                </c:pt>
                <c:pt idx="7581">
                  <c:v>26.566724196000003</c:v>
                </c:pt>
                <c:pt idx="7582">
                  <c:v>10.809888804000002</c:v>
                </c:pt>
                <c:pt idx="7583">
                  <c:v>2.7556462440000002</c:v>
                </c:pt>
                <c:pt idx="7584">
                  <c:v>10.546880211000001</c:v>
                </c:pt>
                <c:pt idx="7585">
                  <c:v>33.517923174000003</c:v>
                </c:pt>
                <c:pt idx="7586">
                  <c:v>9.3208613490000012</c:v>
                </c:pt>
                <c:pt idx="7587">
                  <c:v>9.8320544820000002</c:v>
                </c:pt>
                <c:pt idx="7588">
                  <c:v>4.0441101660000003</c:v>
                </c:pt>
                <c:pt idx="7589">
                  <c:v>12.585530574000002</c:v>
                </c:pt>
                <c:pt idx="7590">
                  <c:v>5.4667777769999999</c:v>
                </c:pt>
                <c:pt idx="7591">
                  <c:v>0.11867752800000002</c:v>
                </c:pt>
                <c:pt idx="7592">
                  <c:v>0.44765767800000006</c:v>
                </c:pt>
                <c:pt idx="7593">
                  <c:v>0.13164525000000002</c:v>
                </c:pt>
                <c:pt idx="7594">
                  <c:v>3.5323478999999998E-2</c:v>
                </c:pt>
                <c:pt idx="7595">
                  <c:v>3.1344867000000005E-2</c:v>
                </c:pt>
                <c:pt idx="7596">
                  <c:v>4.3599843000000006E-2</c:v>
                </c:pt>
                <c:pt idx="7597">
                  <c:v>0.11685311100000001</c:v>
                </c:pt>
                <c:pt idx="7598">
                  <c:v>0.369239661</c:v>
                </c:pt>
                <c:pt idx="7599">
                  <c:v>2.4962332950000006</c:v>
                </c:pt>
                <c:pt idx="7600">
                  <c:v>2.7732840480000003</c:v>
                </c:pt>
                <c:pt idx="7601">
                  <c:v>10.630723608</c:v>
                </c:pt>
                <c:pt idx="7602">
                  <c:v>1.31384619</c:v>
                </c:pt>
                <c:pt idx="7603">
                  <c:v>1.3271702850000002</c:v>
                </c:pt>
                <c:pt idx="7604">
                  <c:v>0.18630329400000004</c:v>
                </c:pt>
                <c:pt idx="7605">
                  <c:v>2.7382212E-2</c:v>
                </c:pt>
                <c:pt idx="7606">
                  <c:v>7.265754000000001E-3</c:v>
                </c:pt>
                <c:pt idx="7607">
                  <c:v>5.8615380000000003E-3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2.3435514000000001E-2</c:v>
                </c:pt>
                <c:pt idx="7616">
                  <c:v>2.7765180000000004E-2</c:v>
                </c:pt>
                <c:pt idx="7617">
                  <c:v>2.5701408000000002E-2</c:v>
                </c:pt>
                <c:pt idx="7618">
                  <c:v>2.7573696000000002E-2</c:v>
                </c:pt>
                <c:pt idx="7619">
                  <c:v>2.9344923000000002E-2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5.8727079000000001E-2</c:v>
                </c:pt>
                <c:pt idx="7624">
                  <c:v>8.9704935E-2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1.9260098999999999E-2</c:v>
                </c:pt>
                <c:pt idx="7644">
                  <c:v>5.2658100000000006E-2</c:v>
                </c:pt>
                <c:pt idx="7645">
                  <c:v>3.2706531000000004E-2</c:v>
                </c:pt>
                <c:pt idx="7646">
                  <c:v>2.3336048699999998</c:v>
                </c:pt>
                <c:pt idx="7647">
                  <c:v>2.3193073980000003</c:v>
                </c:pt>
                <c:pt idx="7648">
                  <c:v>9.9550404000000009E-2</c:v>
                </c:pt>
                <c:pt idx="7649">
                  <c:v>0.85522073400000009</c:v>
                </c:pt>
                <c:pt idx="7650">
                  <c:v>-1</c:v>
                </c:pt>
                <c:pt idx="7651">
                  <c:v>-1</c:v>
                </c:pt>
                <c:pt idx="7652">
                  <c:v>-1</c:v>
                </c:pt>
                <c:pt idx="7653">
                  <c:v>-1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-1</c:v>
                </c:pt>
                <c:pt idx="7662">
                  <c:v>-1</c:v>
                </c:pt>
                <c:pt idx="7663">
                  <c:v>-1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-1</c:v>
                </c:pt>
                <c:pt idx="7719">
                  <c:v>-1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-1</c:v>
                </c:pt>
                <c:pt idx="7728">
                  <c:v>-1</c:v>
                </c:pt>
                <c:pt idx="7729">
                  <c:v>-1</c:v>
                </c:pt>
                <c:pt idx="7730">
                  <c:v>-1</c:v>
                </c:pt>
                <c:pt idx="7731">
                  <c:v>-1</c:v>
                </c:pt>
                <c:pt idx="7732">
                  <c:v>-1</c:v>
                </c:pt>
                <c:pt idx="7733">
                  <c:v>-1</c:v>
                </c:pt>
                <c:pt idx="7734">
                  <c:v>-1</c:v>
                </c:pt>
                <c:pt idx="7735">
                  <c:v>-1</c:v>
                </c:pt>
                <c:pt idx="7736">
                  <c:v>-1</c:v>
                </c:pt>
                <c:pt idx="7737">
                  <c:v>-1</c:v>
                </c:pt>
                <c:pt idx="7738">
                  <c:v>-1</c:v>
                </c:pt>
                <c:pt idx="7739">
                  <c:v>-1</c:v>
                </c:pt>
                <c:pt idx="7740">
                  <c:v>-1</c:v>
                </c:pt>
                <c:pt idx="7741">
                  <c:v>-1</c:v>
                </c:pt>
                <c:pt idx="7742">
                  <c:v>-1</c:v>
                </c:pt>
                <c:pt idx="7743">
                  <c:v>-1</c:v>
                </c:pt>
                <c:pt idx="7744">
                  <c:v>-1</c:v>
                </c:pt>
                <c:pt idx="7745">
                  <c:v>-1</c:v>
                </c:pt>
                <c:pt idx="7746">
                  <c:v>-1</c:v>
                </c:pt>
                <c:pt idx="7747">
                  <c:v>-1</c:v>
                </c:pt>
                <c:pt idx="7748">
                  <c:v>-1</c:v>
                </c:pt>
                <c:pt idx="7749">
                  <c:v>-1</c:v>
                </c:pt>
                <c:pt idx="7750">
                  <c:v>-1</c:v>
                </c:pt>
                <c:pt idx="7751">
                  <c:v>-1</c:v>
                </c:pt>
                <c:pt idx="7752">
                  <c:v>-1</c:v>
                </c:pt>
                <c:pt idx="7753">
                  <c:v>-1</c:v>
                </c:pt>
                <c:pt idx="7754">
                  <c:v>-1</c:v>
                </c:pt>
                <c:pt idx="7755">
                  <c:v>-1</c:v>
                </c:pt>
                <c:pt idx="7756">
                  <c:v>-1</c:v>
                </c:pt>
                <c:pt idx="7757">
                  <c:v>-1</c:v>
                </c:pt>
                <c:pt idx="7758">
                  <c:v>-1</c:v>
                </c:pt>
                <c:pt idx="7759">
                  <c:v>-1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3.2281011000000005E-2</c:v>
                </c:pt>
                <c:pt idx="7764">
                  <c:v>-1</c:v>
                </c:pt>
                <c:pt idx="7765">
                  <c:v>2.7898155000000001E-2</c:v>
                </c:pt>
                <c:pt idx="7766">
                  <c:v>2.6749251000000002E-2</c:v>
                </c:pt>
                <c:pt idx="7767">
                  <c:v>9.8146187999999995E-2</c:v>
                </c:pt>
                <c:pt idx="7768">
                  <c:v>6.2492931000000002E-2</c:v>
                </c:pt>
                <c:pt idx="7769">
                  <c:v>-1</c:v>
                </c:pt>
                <c:pt idx="7770">
                  <c:v>-1</c:v>
                </c:pt>
                <c:pt idx="7771">
                  <c:v>-1</c:v>
                </c:pt>
                <c:pt idx="7772">
                  <c:v>-1</c:v>
                </c:pt>
                <c:pt idx="7773">
                  <c:v>-1</c:v>
                </c:pt>
                <c:pt idx="7774">
                  <c:v>-1</c:v>
                </c:pt>
                <c:pt idx="7775">
                  <c:v>-1</c:v>
                </c:pt>
                <c:pt idx="7776">
                  <c:v>-1</c:v>
                </c:pt>
                <c:pt idx="7777">
                  <c:v>-1</c:v>
                </c:pt>
                <c:pt idx="7778">
                  <c:v>-1</c:v>
                </c:pt>
                <c:pt idx="7779">
                  <c:v>-1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2.0952817559999999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2.4995629890000002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0.11918815200000001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-1</c:v>
                </c:pt>
                <c:pt idx="7910">
                  <c:v>-1</c:v>
                </c:pt>
                <c:pt idx="7911">
                  <c:v>-1</c:v>
                </c:pt>
                <c:pt idx="7912">
                  <c:v>-1</c:v>
                </c:pt>
                <c:pt idx="7913">
                  <c:v>3.8615940000000001E-2</c:v>
                </c:pt>
                <c:pt idx="7914">
                  <c:v>1.0408219200000002</c:v>
                </c:pt>
                <c:pt idx="7915">
                  <c:v>3.4288454790000005</c:v>
                </c:pt>
                <c:pt idx="7916">
                  <c:v>0.61109991000000008</c:v>
                </c:pt>
                <c:pt idx="7917">
                  <c:v>6.2822709000000004E-2</c:v>
                </c:pt>
                <c:pt idx="7918">
                  <c:v>8.0848800000000011E-4</c:v>
                </c:pt>
                <c:pt idx="7919">
                  <c:v>5.3190000000000004E-5</c:v>
                </c:pt>
                <c:pt idx="7920">
                  <c:v>1.5957000000000003E-5</c:v>
                </c:pt>
                <c:pt idx="7921">
                  <c:v>1.0638000000000002E-5</c:v>
                </c:pt>
                <c:pt idx="7922">
                  <c:v>1.0638000000000002E-5</c:v>
                </c:pt>
                <c:pt idx="7923">
                  <c:v>1.0638000000000002E-5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0.29107163699999999</c:v>
                </c:pt>
                <c:pt idx="7932">
                  <c:v>22.955192343000004</c:v>
                </c:pt>
                <c:pt idx="7933">
                  <c:v>7.3588365000000003E-2</c:v>
                </c:pt>
                <c:pt idx="7934">
                  <c:v>3.9956328000000006E-2</c:v>
                </c:pt>
                <c:pt idx="7935">
                  <c:v>3.0291705000000002E-2</c:v>
                </c:pt>
                <c:pt idx="7936">
                  <c:v>3.5387307000000007E-2</c:v>
                </c:pt>
                <c:pt idx="7937">
                  <c:v>2.7371574000000003E-2</c:v>
                </c:pt>
                <c:pt idx="7938">
                  <c:v>2.2839786000000001E-2</c:v>
                </c:pt>
                <c:pt idx="7939">
                  <c:v>0.200903949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3.7233000000000001E-5</c:v>
                </c:pt>
                <c:pt idx="7946">
                  <c:v>-1</c:v>
                </c:pt>
                <c:pt idx="7947">
                  <c:v>-1</c:v>
                </c:pt>
                <c:pt idx="7948">
                  <c:v>4.6452741839999998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2.5946081999999999E-2</c:v>
                </c:pt>
                <c:pt idx="7980">
                  <c:v>0.49677332400000002</c:v>
                </c:pt>
                <c:pt idx="7981">
                  <c:v>0.89198566200000007</c:v>
                </c:pt>
                <c:pt idx="7982">
                  <c:v>-1</c:v>
                </c:pt>
                <c:pt idx="7983">
                  <c:v>-1</c:v>
                </c:pt>
                <c:pt idx="7984">
                  <c:v>1.2198966930000001</c:v>
                </c:pt>
                <c:pt idx="7985">
                  <c:v>5.9684499000000009E-2</c:v>
                </c:pt>
                <c:pt idx="7986">
                  <c:v>3.5780912999999998E-2</c:v>
                </c:pt>
                <c:pt idx="7987">
                  <c:v>5.0663475000000006E-2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2.6962011000000001E-2</c:v>
                </c:pt>
                <c:pt idx="8006">
                  <c:v>2.8169424000000002E-2</c:v>
                </c:pt>
                <c:pt idx="8007">
                  <c:v>2.563758E-2</c:v>
                </c:pt>
                <c:pt idx="8008">
                  <c:v>2.3275944000000003E-2</c:v>
                </c:pt>
                <c:pt idx="8009">
                  <c:v>2.0015397000000001E-2</c:v>
                </c:pt>
                <c:pt idx="8010">
                  <c:v>6.2359956000000001E-2</c:v>
                </c:pt>
                <c:pt idx="8011">
                  <c:v>0.39268581299999999</c:v>
                </c:pt>
                <c:pt idx="8012">
                  <c:v>6.3934380000000004E-3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-1</c:v>
                </c:pt>
                <c:pt idx="8053">
                  <c:v>-1</c:v>
                </c:pt>
                <c:pt idx="8054">
                  <c:v>-1</c:v>
                </c:pt>
                <c:pt idx="8055">
                  <c:v>-1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3.0201281999999999E-2</c:v>
                </c:pt>
                <c:pt idx="8078">
                  <c:v>4.0036113000000005E-2</c:v>
                </c:pt>
                <c:pt idx="8079">
                  <c:v>2.4387615000000001E-2</c:v>
                </c:pt>
                <c:pt idx="8080">
                  <c:v>2.6212032E-2</c:v>
                </c:pt>
                <c:pt idx="8081">
                  <c:v>2.2116402E-2</c:v>
                </c:pt>
                <c:pt idx="8082">
                  <c:v>2.3275944000000003E-2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-1</c:v>
                </c:pt>
                <c:pt idx="8087">
                  <c:v>-1</c:v>
                </c:pt>
                <c:pt idx="8088">
                  <c:v>-1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7.0439463810000005</c:v>
                </c:pt>
                <c:pt idx="8104">
                  <c:v>2.5876403099999998</c:v>
                </c:pt>
                <c:pt idx="8105">
                  <c:v>13.584523878000001</c:v>
                </c:pt>
                <c:pt idx="8106">
                  <c:v>6.5675395080000003</c:v>
                </c:pt>
                <c:pt idx="8107">
                  <c:v>6.6925306890000007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-1</c:v>
                </c:pt>
                <c:pt idx="8113">
                  <c:v>-1</c:v>
                </c:pt>
                <c:pt idx="8114">
                  <c:v>-1</c:v>
                </c:pt>
                <c:pt idx="8115">
                  <c:v>-1</c:v>
                </c:pt>
                <c:pt idx="8116">
                  <c:v>-1</c:v>
                </c:pt>
                <c:pt idx="8117">
                  <c:v>-1</c:v>
                </c:pt>
                <c:pt idx="8118">
                  <c:v>-1</c:v>
                </c:pt>
                <c:pt idx="8119">
                  <c:v>-1</c:v>
                </c:pt>
                <c:pt idx="8120">
                  <c:v>-1</c:v>
                </c:pt>
                <c:pt idx="8121">
                  <c:v>-1</c:v>
                </c:pt>
                <c:pt idx="8122">
                  <c:v>-1</c:v>
                </c:pt>
                <c:pt idx="8123">
                  <c:v>4.3007678730000007</c:v>
                </c:pt>
                <c:pt idx="8124">
                  <c:v>-1</c:v>
                </c:pt>
                <c:pt idx="8125">
                  <c:v>-1</c:v>
                </c:pt>
                <c:pt idx="8126">
                  <c:v>-1</c:v>
                </c:pt>
                <c:pt idx="8127">
                  <c:v>-1</c:v>
                </c:pt>
                <c:pt idx="8128">
                  <c:v>-1</c:v>
                </c:pt>
                <c:pt idx="8129">
                  <c:v>-1</c:v>
                </c:pt>
                <c:pt idx="8130">
                  <c:v>-1</c:v>
                </c:pt>
                <c:pt idx="8131">
                  <c:v>-1</c:v>
                </c:pt>
                <c:pt idx="8132">
                  <c:v>-1</c:v>
                </c:pt>
                <c:pt idx="8133">
                  <c:v>-1</c:v>
                </c:pt>
                <c:pt idx="8134">
                  <c:v>-1</c:v>
                </c:pt>
                <c:pt idx="8135">
                  <c:v>-1</c:v>
                </c:pt>
                <c:pt idx="8136">
                  <c:v>-1</c:v>
                </c:pt>
                <c:pt idx="8137">
                  <c:v>-1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-1</c:v>
                </c:pt>
                <c:pt idx="8142">
                  <c:v>-1</c:v>
                </c:pt>
                <c:pt idx="8143">
                  <c:v>-1</c:v>
                </c:pt>
                <c:pt idx="8144">
                  <c:v>-1</c:v>
                </c:pt>
                <c:pt idx="8145">
                  <c:v>-1</c:v>
                </c:pt>
                <c:pt idx="8146">
                  <c:v>-1</c:v>
                </c:pt>
                <c:pt idx="8147">
                  <c:v>-1</c:v>
                </c:pt>
                <c:pt idx="8148">
                  <c:v>-1</c:v>
                </c:pt>
                <c:pt idx="8149">
                  <c:v>-1</c:v>
                </c:pt>
                <c:pt idx="8150">
                  <c:v>-1</c:v>
                </c:pt>
                <c:pt idx="8151">
                  <c:v>-1</c:v>
                </c:pt>
                <c:pt idx="8152">
                  <c:v>-1</c:v>
                </c:pt>
                <c:pt idx="8153">
                  <c:v>-1</c:v>
                </c:pt>
                <c:pt idx="8154">
                  <c:v>-1</c:v>
                </c:pt>
                <c:pt idx="8155">
                  <c:v>-1</c:v>
                </c:pt>
                <c:pt idx="8156">
                  <c:v>-1</c:v>
                </c:pt>
                <c:pt idx="8157">
                  <c:v>-1</c:v>
                </c:pt>
                <c:pt idx="8158">
                  <c:v>-1</c:v>
                </c:pt>
                <c:pt idx="8159">
                  <c:v>-1</c:v>
                </c:pt>
                <c:pt idx="8160">
                  <c:v>-1</c:v>
                </c:pt>
                <c:pt idx="8161">
                  <c:v>-1</c:v>
                </c:pt>
                <c:pt idx="8162">
                  <c:v>-1</c:v>
                </c:pt>
                <c:pt idx="8163">
                  <c:v>-1</c:v>
                </c:pt>
                <c:pt idx="8164">
                  <c:v>-1</c:v>
                </c:pt>
                <c:pt idx="8165">
                  <c:v>-1</c:v>
                </c:pt>
                <c:pt idx="8166">
                  <c:v>-1</c:v>
                </c:pt>
                <c:pt idx="8167">
                  <c:v>-1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-1</c:v>
                </c:pt>
                <c:pt idx="8178">
                  <c:v>-1</c:v>
                </c:pt>
                <c:pt idx="8179">
                  <c:v>-1</c:v>
                </c:pt>
                <c:pt idx="8180">
                  <c:v>-1</c:v>
                </c:pt>
                <c:pt idx="8181">
                  <c:v>-1</c:v>
                </c:pt>
                <c:pt idx="8182">
                  <c:v>-1</c:v>
                </c:pt>
                <c:pt idx="8183">
                  <c:v>-1</c:v>
                </c:pt>
                <c:pt idx="8184">
                  <c:v>-1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-1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2.3935499999999999E-3</c:v>
                </c:pt>
                <c:pt idx="8301">
                  <c:v>1.1489040000000001E-3</c:v>
                </c:pt>
                <c:pt idx="8302">
                  <c:v>-1</c:v>
                </c:pt>
                <c:pt idx="8303">
                  <c:v>1.845693E-3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6.5210940000000009E-2</c:v>
                </c:pt>
                <c:pt idx="8319">
                  <c:v>-1</c:v>
                </c:pt>
                <c:pt idx="8320">
                  <c:v>-1</c:v>
                </c:pt>
                <c:pt idx="8321">
                  <c:v>4.5035973E-2</c:v>
                </c:pt>
                <c:pt idx="8322">
                  <c:v>3.8395467450000003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7.3402199999999997E-4</c:v>
                </c:pt>
                <c:pt idx="8381">
                  <c:v>1.3723019999999999E-3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8.0332857000000008E-2</c:v>
                </c:pt>
                <c:pt idx="8432">
                  <c:v>19.955207196000003</c:v>
                </c:pt>
                <c:pt idx="8433">
                  <c:v>8.5843341000000004E-2</c:v>
                </c:pt>
                <c:pt idx="8434">
                  <c:v>5.7838806000000006E-2</c:v>
                </c:pt>
                <c:pt idx="8435">
                  <c:v>2.5153551E-2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5.4572940000000006E-3</c:v>
                </c:pt>
                <c:pt idx="8451">
                  <c:v>5.260491E-3</c:v>
                </c:pt>
                <c:pt idx="8452">
                  <c:v>5.0956020000000003E-3</c:v>
                </c:pt>
                <c:pt idx="8453">
                  <c:v>6.7551300000000009E-4</c:v>
                </c:pt>
                <c:pt idx="8454">
                  <c:v>1.4079393000000001E-2</c:v>
                </c:pt>
                <c:pt idx="8455">
                  <c:v>3.2073570000000003E-2</c:v>
                </c:pt>
                <c:pt idx="8456">
                  <c:v>3.1724962740000002</c:v>
                </c:pt>
                <c:pt idx="8457">
                  <c:v>29.718939123000002</c:v>
                </c:pt>
                <c:pt idx="8458">
                  <c:v>21.411916407000003</c:v>
                </c:pt>
                <c:pt idx="8459">
                  <c:v>21.896035830000002</c:v>
                </c:pt>
                <c:pt idx="8460">
                  <c:v>15.095848581000002</c:v>
                </c:pt>
                <c:pt idx="8461">
                  <c:v>14.210862723</c:v>
                </c:pt>
                <c:pt idx="8462">
                  <c:v>11.878699302000001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-1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-1</c:v>
                </c:pt>
                <c:pt idx="8503">
                  <c:v>-1</c:v>
                </c:pt>
                <c:pt idx="8504">
                  <c:v>-1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-1</c:v>
                </c:pt>
                <c:pt idx="8524">
                  <c:v>-1</c:v>
                </c:pt>
                <c:pt idx="8525">
                  <c:v>-1</c:v>
                </c:pt>
                <c:pt idx="8526">
                  <c:v>-1</c:v>
                </c:pt>
                <c:pt idx="8527">
                  <c:v>-1</c:v>
                </c:pt>
                <c:pt idx="8528">
                  <c:v>-1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-1</c:v>
                </c:pt>
                <c:pt idx="8565">
                  <c:v>-1</c:v>
                </c:pt>
                <c:pt idx="8566">
                  <c:v>-1</c:v>
                </c:pt>
                <c:pt idx="8567">
                  <c:v>-1</c:v>
                </c:pt>
                <c:pt idx="8568">
                  <c:v>-1</c:v>
                </c:pt>
                <c:pt idx="8569">
                  <c:v>-1</c:v>
                </c:pt>
                <c:pt idx="8570">
                  <c:v>-1</c:v>
                </c:pt>
                <c:pt idx="8571">
                  <c:v>-1</c:v>
                </c:pt>
                <c:pt idx="8572">
                  <c:v>-1</c:v>
                </c:pt>
                <c:pt idx="8573">
                  <c:v>-1</c:v>
                </c:pt>
                <c:pt idx="8574">
                  <c:v>-1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-1</c:v>
                </c:pt>
                <c:pt idx="8617">
                  <c:v>-1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-1</c:v>
                </c:pt>
                <c:pt idx="8687">
                  <c:v>-1</c:v>
                </c:pt>
                <c:pt idx="8688">
                  <c:v>0.13792167</c:v>
                </c:pt>
                <c:pt idx="8689">
                  <c:v>-1</c:v>
                </c:pt>
                <c:pt idx="8690">
                  <c:v>0.27738053100000004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1.0566299880000001</c:v>
                </c:pt>
                <c:pt idx="8699">
                  <c:v>-1</c:v>
                </c:pt>
                <c:pt idx="8700">
                  <c:v>1.2463108470000002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  <c:pt idx="8758">
                  <c:v>-1</c:v>
                </c:pt>
                <c:pt idx="8759">
                  <c:v>-1</c:v>
                </c:pt>
                <c:pt idx="8760">
                  <c:v>-1</c:v>
                </c:pt>
                <c:pt idx="8761">
                  <c:v>-1</c:v>
                </c:pt>
                <c:pt idx="8762">
                  <c:v>-1</c:v>
                </c:pt>
                <c:pt idx="8763">
                  <c:v>-1</c:v>
                </c:pt>
                <c:pt idx="8764">
                  <c:v>-1</c:v>
                </c:pt>
                <c:pt idx="8765">
                  <c:v>-1</c:v>
                </c:pt>
                <c:pt idx="8766">
                  <c:v>-1</c:v>
                </c:pt>
                <c:pt idx="8767">
                  <c:v>-1</c:v>
                </c:pt>
                <c:pt idx="8768">
                  <c:v>-1</c:v>
                </c:pt>
                <c:pt idx="8769">
                  <c:v>-1</c:v>
                </c:pt>
                <c:pt idx="8770">
                  <c:v>-1</c:v>
                </c:pt>
                <c:pt idx="8771">
                  <c:v>-1</c:v>
                </c:pt>
                <c:pt idx="8772">
                  <c:v>-1</c:v>
                </c:pt>
                <c:pt idx="8773">
                  <c:v>-1</c:v>
                </c:pt>
                <c:pt idx="8774">
                  <c:v>-1</c:v>
                </c:pt>
                <c:pt idx="8775">
                  <c:v>0.36571848300000004</c:v>
                </c:pt>
                <c:pt idx="8776">
                  <c:v>16.594902351000002</c:v>
                </c:pt>
                <c:pt idx="8777">
                  <c:v>-1</c:v>
                </c:pt>
                <c:pt idx="8778">
                  <c:v>-1</c:v>
                </c:pt>
                <c:pt idx="8779">
                  <c:v>-1</c:v>
                </c:pt>
                <c:pt idx="8780">
                  <c:v>-1</c:v>
                </c:pt>
                <c:pt idx="8781">
                  <c:v>-1</c:v>
                </c:pt>
                <c:pt idx="8782">
                  <c:v>-1</c:v>
                </c:pt>
                <c:pt idx="8783">
                  <c:v>-1</c:v>
                </c:pt>
                <c:pt idx="8784">
                  <c:v>-1</c:v>
                </c:pt>
                <c:pt idx="8785">
                  <c:v>-1</c:v>
                </c:pt>
                <c:pt idx="8786">
                  <c:v>-1</c:v>
                </c:pt>
                <c:pt idx="8787">
                  <c:v>-1</c:v>
                </c:pt>
                <c:pt idx="8788">
                  <c:v>-1</c:v>
                </c:pt>
                <c:pt idx="8789">
                  <c:v>-1</c:v>
                </c:pt>
                <c:pt idx="8790">
                  <c:v>-1</c:v>
                </c:pt>
                <c:pt idx="8791">
                  <c:v>-1</c:v>
                </c:pt>
                <c:pt idx="8792">
                  <c:v>-1</c:v>
                </c:pt>
                <c:pt idx="8793">
                  <c:v>-1</c:v>
                </c:pt>
                <c:pt idx="8794">
                  <c:v>-1</c:v>
                </c:pt>
                <c:pt idx="8795">
                  <c:v>-1</c:v>
                </c:pt>
                <c:pt idx="8796">
                  <c:v>-1</c:v>
                </c:pt>
                <c:pt idx="8797">
                  <c:v>-1</c:v>
                </c:pt>
                <c:pt idx="8798">
                  <c:v>-1</c:v>
                </c:pt>
                <c:pt idx="8799">
                  <c:v>-1</c:v>
                </c:pt>
                <c:pt idx="8800">
                  <c:v>-1</c:v>
                </c:pt>
                <c:pt idx="8801">
                  <c:v>-1</c:v>
                </c:pt>
                <c:pt idx="8802">
                  <c:v>-1</c:v>
                </c:pt>
                <c:pt idx="8803">
                  <c:v>-1</c:v>
                </c:pt>
                <c:pt idx="8804">
                  <c:v>-1</c:v>
                </c:pt>
                <c:pt idx="8805">
                  <c:v>-1</c:v>
                </c:pt>
                <c:pt idx="8806">
                  <c:v>-1</c:v>
                </c:pt>
                <c:pt idx="8807">
                  <c:v>-1</c:v>
                </c:pt>
                <c:pt idx="8808">
                  <c:v>-1</c:v>
                </c:pt>
                <c:pt idx="8809">
                  <c:v>-1</c:v>
                </c:pt>
                <c:pt idx="8810">
                  <c:v>-1</c:v>
                </c:pt>
                <c:pt idx="8811">
                  <c:v>-1</c:v>
                </c:pt>
                <c:pt idx="8812">
                  <c:v>-1</c:v>
                </c:pt>
                <c:pt idx="8813">
                  <c:v>-1</c:v>
                </c:pt>
                <c:pt idx="8814">
                  <c:v>-1</c:v>
                </c:pt>
                <c:pt idx="8815">
                  <c:v>-1</c:v>
                </c:pt>
                <c:pt idx="8816">
                  <c:v>-1</c:v>
                </c:pt>
                <c:pt idx="8817">
                  <c:v>-1</c:v>
                </c:pt>
                <c:pt idx="8818">
                  <c:v>-1</c:v>
                </c:pt>
                <c:pt idx="8819">
                  <c:v>-1</c:v>
                </c:pt>
                <c:pt idx="8820">
                  <c:v>-1</c:v>
                </c:pt>
                <c:pt idx="8821">
                  <c:v>-1</c:v>
                </c:pt>
                <c:pt idx="8822">
                  <c:v>-1</c:v>
                </c:pt>
                <c:pt idx="8823">
                  <c:v>-1</c:v>
                </c:pt>
                <c:pt idx="8824">
                  <c:v>-1</c:v>
                </c:pt>
                <c:pt idx="8825">
                  <c:v>-1</c:v>
                </c:pt>
                <c:pt idx="8826">
                  <c:v>-1</c:v>
                </c:pt>
                <c:pt idx="8827">
                  <c:v>-1</c:v>
                </c:pt>
                <c:pt idx="8828">
                  <c:v>-1</c:v>
                </c:pt>
                <c:pt idx="8829">
                  <c:v>-1</c:v>
                </c:pt>
                <c:pt idx="8830">
                  <c:v>-1</c:v>
                </c:pt>
                <c:pt idx="8831">
                  <c:v>-1</c:v>
                </c:pt>
                <c:pt idx="8832">
                  <c:v>-1</c:v>
                </c:pt>
                <c:pt idx="8833">
                  <c:v>-1</c:v>
                </c:pt>
                <c:pt idx="8834">
                  <c:v>-1</c:v>
                </c:pt>
                <c:pt idx="8835">
                  <c:v>-1</c:v>
                </c:pt>
                <c:pt idx="8836">
                  <c:v>-1</c:v>
                </c:pt>
                <c:pt idx="8837">
                  <c:v>-1</c:v>
                </c:pt>
                <c:pt idx="8838">
                  <c:v>-1</c:v>
                </c:pt>
                <c:pt idx="8839">
                  <c:v>-1</c:v>
                </c:pt>
                <c:pt idx="8840">
                  <c:v>-1</c:v>
                </c:pt>
                <c:pt idx="8841">
                  <c:v>-1</c:v>
                </c:pt>
                <c:pt idx="8842">
                  <c:v>-1</c:v>
                </c:pt>
                <c:pt idx="8843">
                  <c:v>-1</c:v>
                </c:pt>
                <c:pt idx="8844">
                  <c:v>-1</c:v>
                </c:pt>
                <c:pt idx="8845">
                  <c:v>-1</c:v>
                </c:pt>
                <c:pt idx="8846">
                  <c:v>-1</c:v>
                </c:pt>
                <c:pt idx="8847">
                  <c:v>-1</c:v>
                </c:pt>
                <c:pt idx="8848">
                  <c:v>-1</c:v>
                </c:pt>
                <c:pt idx="8849">
                  <c:v>-1</c:v>
                </c:pt>
                <c:pt idx="8850">
                  <c:v>-1</c:v>
                </c:pt>
                <c:pt idx="8851">
                  <c:v>-1</c:v>
                </c:pt>
                <c:pt idx="8852">
                  <c:v>-1</c:v>
                </c:pt>
                <c:pt idx="8853">
                  <c:v>-1</c:v>
                </c:pt>
                <c:pt idx="8854">
                  <c:v>-1</c:v>
                </c:pt>
                <c:pt idx="8855">
                  <c:v>-1</c:v>
                </c:pt>
                <c:pt idx="8856">
                  <c:v>-1</c:v>
                </c:pt>
                <c:pt idx="8857">
                  <c:v>-1</c:v>
                </c:pt>
                <c:pt idx="8858">
                  <c:v>-1</c:v>
                </c:pt>
                <c:pt idx="8859">
                  <c:v>-1</c:v>
                </c:pt>
                <c:pt idx="8860">
                  <c:v>-1</c:v>
                </c:pt>
                <c:pt idx="8861">
                  <c:v>-1</c:v>
                </c:pt>
                <c:pt idx="8862">
                  <c:v>-1</c:v>
                </c:pt>
                <c:pt idx="8863">
                  <c:v>-1</c:v>
                </c:pt>
                <c:pt idx="8864">
                  <c:v>-1</c:v>
                </c:pt>
                <c:pt idx="8865">
                  <c:v>-1</c:v>
                </c:pt>
                <c:pt idx="8866">
                  <c:v>-1</c:v>
                </c:pt>
                <c:pt idx="8867">
                  <c:v>-1</c:v>
                </c:pt>
                <c:pt idx="8868">
                  <c:v>-1</c:v>
                </c:pt>
                <c:pt idx="8869">
                  <c:v>-1</c:v>
                </c:pt>
                <c:pt idx="8870">
                  <c:v>-1</c:v>
                </c:pt>
                <c:pt idx="8871">
                  <c:v>-1</c:v>
                </c:pt>
                <c:pt idx="8872">
                  <c:v>-1</c:v>
                </c:pt>
                <c:pt idx="8873">
                  <c:v>-1</c:v>
                </c:pt>
                <c:pt idx="8874">
                  <c:v>-1</c:v>
                </c:pt>
                <c:pt idx="8875">
                  <c:v>-1</c:v>
                </c:pt>
                <c:pt idx="8876">
                  <c:v>-1</c:v>
                </c:pt>
                <c:pt idx="8877">
                  <c:v>-1</c:v>
                </c:pt>
                <c:pt idx="8878">
                  <c:v>-1</c:v>
                </c:pt>
                <c:pt idx="8879">
                  <c:v>-1</c:v>
                </c:pt>
                <c:pt idx="8880">
                  <c:v>-1</c:v>
                </c:pt>
                <c:pt idx="8881">
                  <c:v>-1</c:v>
                </c:pt>
                <c:pt idx="8882">
                  <c:v>-1</c:v>
                </c:pt>
                <c:pt idx="8883">
                  <c:v>-1</c:v>
                </c:pt>
                <c:pt idx="8884">
                  <c:v>-1</c:v>
                </c:pt>
                <c:pt idx="8885">
                  <c:v>-1</c:v>
                </c:pt>
                <c:pt idx="8886">
                  <c:v>-1</c:v>
                </c:pt>
                <c:pt idx="8887">
                  <c:v>-1</c:v>
                </c:pt>
                <c:pt idx="8888">
                  <c:v>-1</c:v>
                </c:pt>
                <c:pt idx="8889">
                  <c:v>-1</c:v>
                </c:pt>
                <c:pt idx="8890">
                  <c:v>-1</c:v>
                </c:pt>
                <c:pt idx="8891">
                  <c:v>-1</c:v>
                </c:pt>
                <c:pt idx="8892">
                  <c:v>-1</c:v>
                </c:pt>
                <c:pt idx="8893">
                  <c:v>-1</c:v>
                </c:pt>
                <c:pt idx="8894">
                  <c:v>-1</c:v>
                </c:pt>
                <c:pt idx="8895">
                  <c:v>-1</c:v>
                </c:pt>
                <c:pt idx="8896">
                  <c:v>-1</c:v>
                </c:pt>
                <c:pt idx="8897">
                  <c:v>-1</c:v>
                </c:pt>
                <c:pt idx="8898">
                  <c:v>-1</c:v>
                </c:pt>
                <c:pt idx="8899">
                  <c:v>-1</c:v>
                </c:pt>
                <c:pt idx="8900">
                  <c:v>-1</c:v>
                </c:pt>
                <c:pt idx="8901">
                  <c:v>-1</c:v>
                </c:pt>
                <c:pt idx="8902">
                  <c:v>-1</c:v>
                </c:pt>
                <c:pt idx="8903">
                  <c:v>-1</c:v>
                </c:pt>
                <c:pt idx="8904">
                  <c:v>-1</c:v>
                </c:pt>
                <c:pt idx="8905">
                  <c:v>-1</c:v>
                </c:pt>
                <c:pt idx="8906">
                  <c:v>-1</c:v>
                </c:pt>
                <c:pt idx="8907">
                  <c:v>-1</c:v>
                </c:pt>
                <c:pt idx="8908">
                  <c:v>-1</c:v>
                </c:pt>
                <c:pt idx="8909">
                  <c:v>-1</c:v>
                </c:pt>
                <c:pt idx="8910">
                  <c:v>-1</c:v>
                </c:pt>
                <c:pt idx="8911">
                  <c:v>-1</c:v>
                </c:pt>
                <c:pt idx="8912">
                  <c:v>-1</c:v>
                </c:pt>
                <c:pt idx="8913">
                  <c:v>-1</c:v>
                </c:pt>
                <c:pt idx="8914">
                  <c:v>-1</c:v>
                </c:pt>
                <c:pt idx="8915">
                  <c:v>-1</c:v>
                </c:pt>
                <c:pt idx="8916">
                  <c:v>-1</c:v>
                </c:pt>
                <c:pt idx="8917">
                  <c:v>-1</c:v>
                </c:pt>
                <c:pt idx="8918">
                  <c:v>-1</c:v>
                </c:pt>
                <c:pt idx="8919">
                  <c:v>-1</c:v>
                </c:pt>
                <c:pt idx="8920">
                  <c:v>-1</c:v>
                </c:pt>
                <c:pt idx="8921">
                  <c:v>-1</c:v>
                </c:pt>
                <c:pt idx="8922">
                  <c:v>-1</c:v>
                </c:pt>
                <c:pt idx="8923">
                  <c:v>-1</c:v>
                </c:pt>
                <c:pt idx="8924">
                  <c:v>-1</c:v>
                </c:pt>
                <c:pt idx="8925">
                  <c:v>-1</c:v>
                </c:pt>
                <c:pt idx="8926">
                  <c:v>-1</c:v>
                </c:pt>
                <c:pt idx="8927">
                  <c:v>-1</c:v>
                </c:pt>
                <c:pt idx="8928">
                  <c:v>-1</c:v>
                </c:pt>
                <c:pt idx="8929">
                  <c:v>-1</c:v>
                </c:pt>
                <c:pt idx="8930">
                  <c:v>-1</c:v>
                </c:pt>
                <c:pt idx="8931">
                  <c:v>-1</c:v>
                </c:pt>
                <c:pt idx="8932">
                  <c:v>-1</c:v>
                </c:pt>
                <c:pt idx="8933">
                  <c:v>-1</c:v>
                </c:pt>
                <c:pt idx="8934">
                  <c:v>-1</c:v>
                </c:pt>
                <c:pt idx="8935">
                  <c:v>-1</c:v>
                </c:pt>
                <c:pt idx="8936">
                  <c:v>-1</c:v>
                </c:pt>
                <c:pt idx="8937">
                  <c:v>2.5775874000000004E-2</c:v>
                </c:pt>
                <c:pt idx="8938">
                  <c:v>3.0227877E-2</c:v>
                </c:pt>
                <c:pt idx="8939">
                  <c:v>3.6786204000000003E-2</c:v>
                </c:pt>
                <c:pt idx="8940">
                  <c:v>4.2881778000000002E-2</c:v>
                </c:pt>
                <c:pt idx="8941">
                  <c:v>3.8849976000000001E-2</c:v>
                </c:pt>
                <c:pt idx="8942">
                  <c:v>0.15507012600000003</c:v>
                </c:pt>
                <c:pt idx="8943">
                  <c:v>4.682650797</c:v>
                </c:pt>
                <c:pt idx="8944">
                  <c:v>7.0340051700000004</c:v>
                </c:pt>
                <c:pt idx="8945">
                  <c:v>10.523317041</c:v>
                </c:pt>
                <c:pt idx="8946">
                  <c:v>5.0807779470000005</c:v>
                </c:pt>
                <c:pt idx="8947">
                  <c:v>4.7248942950000004</c:v>
                </c:pt>
                <c:pt idx="8948">
                  <c:v>8.9416166490000002</c:v>
                </c:pt>
                <c:pt idx="8949">
                  <c:v>-1</c:v>
                </c:pt>
                <c:pt idx="8950">
                  <c:v>3.9892500000000006E-4</c:v>
                </c:pt>
                <c:pt idx="8951">
                  <c:v>6.7551300000000009E-4</c:v>
                </c:pt>
                <c:pt idx="8952">
                  <c:v>3.1382100000000004E-4</c:v>
                </c:pt>
                <c:pt idx="8953">
                  <c:v>1.3137930000000002E-3</c:v>
                </c:pt>
                <c:pt idx="8954">
                  <c:v>1.4728311000000001E-2</c:v>
                </c:pt>
                <c:pt idx="8955">
                  <c:v>-1</c:v>
                </c:pt>
                <c:pt idx="8956">
                  <c:v>-1</c:v>
                </c:pt>
                <c:pt idx="8957">
                  <c:v>5.0636880000000011E-3</c:v>
                </c:pt>
                <c:pt idx="8958">
                  <c:v>0.37646286300000004</c:v>
                </c:pt>
                <c:pt idx="8959">
                  <c:v>28.363434525000002</c:v>
                </c:pt>
                <c:pt idx="8960">
                  <c:v>17.513823429000002</c:v>
                </c:pt>
                <c:pt idx="8961">
                  <c:v>0.42547212900000003</c:v>
                </c:pt>
                <c:pt idx="8962">
                  <c:v>-1</c:v>
                </c:pt>
                <c:pt idx="8963">
                  <c:v>4.1126508000000006E-2</c:v>
                </c:pt>
                <c:pt idx="8964">
                  <c:v>4.6461465E-2</c:v>
                </c:pt>
                <c:pt idx="8965">
                  <c:v>2.1759603479999998</c:v>
                </c:pt>
                <c:pt idx="8966">
                  <c:v>-1</c:v>
                </c:pt>
                <c:pt idx="8967">
                  <c:v>-1</c:v>
                </c:pt>
                <c:pt idx="8968">
                  <c:v>-1</c:v>
                </c:pt>
                <c:pt idx="8969">
                  <c:v>-1</c:v>
                </c:pt>
                <c:pt idx="8970">
                  <c:v>-1</c:v>
                </c:pt>
                <c:pt idx="8971">
                  <c:v>-1</c:v>
                </c:pt>
                <c:pt idx="8972">
                  <c:v>-1</c:v>
                </c:pt>
                <c:pt idx="8973">
                  <c:v>-1</c:v>
                </c:pt>
                <c:pt idx="8974">
                  <c:v>-1</c:v>
                </c:pt>
                <c:pt idx="8975">
                  <c:v>-1</c:v>
                </c:pt>
                <c:pt idx="8976">
                  <c:v>-1</c:v>
                </c:pt>
                <c:pt idx="8977">
                  <c:v>-1</c:v>
                </c:pt>
                <c:pt idx="8978">
                  <c:v>-1</c:v>
                </c:pt>
                <c:pt idx="8979">
                  <c:v>-1</c:v>
                </c:pt>
                <c:pt idx="8980">
                  <c:v>-1</c:v>
                </c:pt>
                <c:pt idx="8981">
                  <c:v>-1</c:v>
                </c:pt>
                <c:pt idx="8982">
                  <c:v>-1</c:v>
                </c:pt>
                <c:pt idx="8983">
                  <c:v>-1</c:v>
                </c:pt>
                <c:pt idx="8984">
                  <c:v>-1</c:v>
                </c:pt>
                <c:pt idx="8985">
                  <c:v>-1</c:v>
                </c:pt>
                <c:pt idx="8986">
                  <c:v>-1</c:v>
                </c:pt>
                <c:pt idx="8987">
                  <c:v>-1</c:v>
                </c:pt>
                <c:pt idx="8988">
                  <c:v>-1</c:v>
                </c:pt>
                <c:pt idx="8989">
                  <c:v>-1</c:v>
                </c:pt>
                <c:pt idx="8990">
                  <c:v>-1</c:v>
                </c:pt>
                <c:pt idx="8991">
                  <c:v>-1</c:v>
                </c:pt>
                <c:pt idx="8992">
                  <c:v>-1</c:v>
                </c:pt>
                <c:pt idx="8993">
                  <c:v>-1</c:v>
                </c:pt>
                <c:pt idx="8994">
                  <c:v>-1</c:v>
                </c:pt>
                <c:pt idx="8995">
                  <c:v>-1</c:v>
                </c:pt>
                <c:pt idx="8996">
                  <c:v>-1</c:v>
                </c:pt>
                <c:pt idx="8997">
                  <c:v>-1</c:v>
                </c:pt>
                <c:pt idx="8998">
                  <c:v>-1</c:v>
                </c:pt>
                <c:pt idx="8999">
                  <c:v>-1</c:v>
                </c:pt>
                <c:pt idx="9000">
                  <c:v>-1</c:v>
                </c:pt>
                <c:pt idx="9001">
                  <c:v>-1</c:v>
                </c:pt>
                <c:pt idx="9002">
                  <c:v>-1</c:v>
                </c:pt>
                <c:pt idx="9003">
                  <c:v>-1</c:v>
                </c:pt>
                <c:pt idx="9004">
                  <c:v>-1</c:v>
                </c:pt>
                <c:pt idx="9005">
                  <c:v>-1</c:v>
                </c:pt>
                <c:pt idx="9006">
                  <c:v>-1</c:v>
                </c:pt>
                <c:pt idx="9007">
                  <c:v>-1</c:v>
                </c:pt>
                <c:pt idx="9008">
                  <c:v>-1</c:v>
                </c:pt>
                <c:pt idx="9009">
                  <c:v>-1</c:v>
                </c:pt>
                <c:pt idx="9010">
                  <c:v>-1</c:v>
                </c:pt>
                <c:pt idx="9011">
                  <c:v>-1</c:v>
                </c:pt>
                <c:pt idx="9012">
                  <c:v>-1</c:v>
                </c:pt>
                <c:pt idx="9013">
                  <c:v>-1</c:v>
                </c:pt>
                <c:pt idx="9014">
                  <c:v>-1</c:v>
                </c:pt>
                <c:pt idx="9015">
                  <c:v>-1</c:v>
                </c:pt>
                <c:pt idx="9016">
                  <c:v>-1</c:v>
                </c:pt>
                <c:pt idx="9017">
                  <c:v>-1</c:v>
                </c:pt>
                <c:pt idx="9018">
                  <c:v>-1</c:v>
                </c:pt>
                <c:pt idx="9019">
                  <c:v>-1</c:v>
                </c:pt>
                <c:pt idx="9020">
                  <c:v>-1</c:v>
                </c:pt>
                <c:pt idx="9021">
                  <c:v>-1</c:v>
                </c:pt>
                <c:pt idx="9022">
                  <c:v>-1</c:v>
                </c:pt>
                <c:pt idx="9023">
                  <c:v>-1</c:v>
                </c:pt>
                <c:pt idx="9024">
                  <c:v>-1</c:v>
                </c:pt>
                <c:pt idx="9025">
                  <c:v>-1</c:v>
                </c:pt>
                <c:pt idx="9026">
                  <c:v>-1</c:v>
                </c:pt>
                <c:pt idx="9027">
                  <c:v>-1</c:v>
                </c:pt>
                <c:pt idx="9028">
                  <c:v>-1</c:v>
                </c:pt>
                <c:pt idx="9029">
                  <c:v>-1</c:v>
                </c:pt>
                <c:pt idx="9030">
                  <c:v>-1</c:v>
                </c:pt>
                <c:pt idx="9031">
                  <c:v>-1</c:v>
                </c:pt>
                <c:pt idx="9032">
                  <c:v>-1</c:v>
                </c:pt>
                <c:pt idx="9033">
                  <c:v>-1</c:v>
                </c:pt>
                <c:pt idx="9034">
                  <c:v>-1</c:v>
                </c:pt>
                <c:pt idx="9035">
                  <c:v>-1</c:v>
                </c:pt>
                <c:pt idx="9036">
                  <c:v>-1</c:v>
                </c:pt>
                <c:pt idx="9037">
                  <c:v>-1</c:v>
                </c:pt>
                <c:pt idx="9038">
                  <c:v>-1</c:v>
                </c:pt>
                <c:pt idx="9039">
                  <c:v>-1</c:v>
                </c:pt>
                <c:pt idx="9040">
                  <c:v>-1</c:v>
                </c:pt>
                <c:pt idx="9041">
                  <c:v>-1</c:v>
                </c:pt>
                <c:pt idx="9042">
                  <c:v>-1</c:v>
                </c:pt>
                <c:pt idx="9043">
                  <c:v>-1</c:v>
                </c:pt>
                <c:pt idx="9044">
                  <c:v>-1</c:v>
                </c:pt>
                <c:pt idx="9045">
                  <c:v>-1</c:v>
                </c:pt>
                <c:pt idx="9046">
                  <c:v>-1</c:v>
                </c:pt>
                <c:pt idx="9047">
                  <c:v>-1</c:v>
                </c:pt>
                <c:pt idx="9048">
                  <c:v>-1</c:v>
                </c:pt>
                <c:pt idx="9049">
                  <c:v>-1</c:v>
                </c:pt>
                <c:pt idx="9050">
                  <c:v>-1</c:v>
                </c:pt>
                <c:pt idx="9051">
                  <c:v>-1</c:v>
                </c:pt>
                <c:pt idx="9052">
                  <c:v>-1</c:v>
                </c:pt>
                <c:pt idx="9053">
                  <c:v>-1</c:v>
                </c:pt>
                <c:pt idx="9054">
                  <c:v>-1</c:v>
                </c:pt>
                <c:pt idx="9055">
                  <c:v>-1</c:v>
                </c:pt>
                <c:pt idx="9056">
                  <c:v>-1</c:v>
                </c:pt>
                <c:pt idx="9057">
                  <c:v>-1</c:v>
                </c:pt>
                <c:pt idx="9058">
                  <c:v>-1</c:v>
                </c:pt>
                <c:pt idx="9059">
                  <c:v>-1</c:v>
                </c:pt>
                <c:pt idx="9060">
                  <c:v>-1</c:v>
                </c:pt>
                <c:pt idx="9061">
                  <c:v>-1</c:v>
                </c:pt>
                <c:pt idx="9062">
                  <c:v>-1</c:v>
                </c:pt>
                <c:pt idx="9063">
                  <c:v>-1</c:v>
                </c:pt>
                <c:pt idx="9064">
                  <c:v>-1</c:v>
                </c:pt>
                <c:pt idx="9065">
                  <c:v>-1</c:v>
                </c:pt>
                <c:pt idx="9066">
                  <c:v>-1</c:v>
                </c:pt>
                <c:pt idx="9067">
                  <c:v>-1</c:v>
                </c:pt>
                <c:pt idx="9068">
                  <c:v>-1</c:v>
                </c:pt>
                <c:pt idx="9069">
                  <c:v>-1</c:v>
                </c:pt>
                <c:pt idx="9070">
                  <c:v>-1</c:v>
                </c:pt>
                <c:pt idx="9071">
                  <c:v>-1</c:v>
                </c:pt>
                <c:pt idx="9072">
                  <c:v>-1</c:v>
                </c:pt>
                <c:pt idx="9073">
                  <c:v>-1</c:v>
                </c:pt>
                <c:pt idx="9074">
                  <c:v>-1</c:v>
                </c:pt>
                <c:pt idx="9075">
                  <c:v>-1</c:v>
                </c:pt>
                <c:pt idx="9076">
                  <c:v>-1</c:v>
                </c:pt>
                <c:pt idx="9077">
                  <c:v>-1</c:v>
                </c:pt>
                <c:pt idx="9078">
                  <c:v>-1</c:v>
                </c:pt>
                <c:pt idx="9079">
                  <c:v>-1</c:v>
                </c:pt>
                <c:pt idx="9080">
                  <c:v>-1</c:v>
                </c:pt>
                <c:pt idx="9081">
                  <c:v>-1</c:v>
                </c:pt>
                <c:pt idx="9082">
                  <c:v>-1</c:v>
                </c:pt>
                <c:pt idx="9083">
                  <c:v>-1</c:v>
                </c:pt>
                <c:pt idx="9084">
                  <c:v>-1</c:v>
                </c:pt>
                <c:pt idx="9085">
                  <c:v>-1</c:v>
                </c:pt>
                <c:pt idx="9086">
                  <c:v>7.5609585000000007E-2</c:v>
                </c:pt>
                <c:pt idx="9087">
                  <c:v>8.0854119000000016E-2</c:v>
                </c:pt>
                <c:pt idx="9088">
                  <c:v>-1</c:v>
                </c:pt>
                <c:pt idx="9089">
                  <c:v>-1</c:v>
                </c:pt>
                <c:pt idx="9090">
                  <c:v>-1</c:v>
                </c:pt>
                <c:pt idx="9091">
                  <c:v>-1</c:v>
                </c:pt>
                <c:pt idx="9092">
                  <c:v>-1</c:v>
                </c:pt>
                <c:pt idx="9093">
                  <c:v>-1</c:v>
                </c:pt>
                <c:pt idx="9094">
                  <c:v>-1</c:v>
                </c:pt>
                <c:pt idx="9095">
                  <c:v>-1</c:v>
                </c:pt>
                <c:pt idx="9096">
                  <c:v>-1</c:v>
                </c:pt>
                <c:pt idx="9097">
                  <c:v>-1</c:v>
                </c:pt>
                <c:pt idx="9098">
                  <c:v>-1</c:v>
                </c:pt>
                <c:pt idx="9099">
                  <c:v>-1</c:v>
                </c:pt>
                <c:pt idx="9100">
                  <c:v>-1</c:v>
                </c:pt>
                <c:pt idx="9101">
                  <c:v>-1</c:v>
                </c:pt>
                <c:pt idx="9102">
                  <c:v>-1</c:v>
                </c:pt>
                <c:pt idx="9103">
                  <c:v>-1</c:v>
                </c:pt>
                <c:pt idx="9104">
                  <c:v>-1</c:v>
                </c:pt>
                <c:pt idx="9105">
                  <c:v>-1</c:v>
                </c:pt>
                <c:pt idx="9106">
                  <c:v>-1</c:v>
                </c:pt>
                <c:pt idx="9107">
                  <c:v>-1</c:v>
                </c:pt>
                <c:pt idx="9108">
                  <c:v>-1</c:v>
                </c:pt>
                <c:pt idx="9109">
                  <c:v>-1</c:v>
                </c:pt>
                <c:pt idx="9110">
                  <c:v>-1</c:v>
                </c:pt>
                <c:pt idx="9111">
                  <c:v>-1</c:v>
                </c:pt>
                <c:pt idx="9112">
                  <c:v>-1</c:v>
                </c:pt>
                <c:pt idx="9113">
                  <c:v>-1</c:v>
                </c:pt>
                <c:pt idx="9114">
                  <c:v>-1</c:v>
                </c:pt>
                <c:pt idx="9115">
                  <c:v>-1</c:v>
                </c:pt>
                <c:pt idx="9116">
                  <c:v>-1</c:v>
                </c:pt>
                <c:pt idx="9117">
                  <c:v>-1</c:v>
                </c:pt>
                <c:pt idx="9118">
                  <c:v>-1</c:v>
                </c:pt>
                <c:pt idx="9119">
                  <c:v>-1</c:v>
                </c:pt>
                <c:pt idx="9120">
                  <c:v>-1</c:v>
                </c:pt>
                <c:pt idx="9121">
                  <c:v>-1</c:v>
                </c:pt>
                <c:pt idx="9122">
                  <c:v>-1</c:v>
                </c:pt>
                <c:pt idx="9123">
                  <c:v>-1</c:v>
                </c:pt>
                <c:pt idx="9124">
                  <c:v>-1</c:v>
                </c:pt>
                <c:pt idx="9125">
                  <c:v>-1</c:v>
                </c:pt>
                <c:pt idx="9126">
                  <c:v>-1</c:v>
                </c:pt>
                <c:pt idx="9127">
                  <c:v>-1</c:v>
                </c:pt>
                <c:pt idx="9128">
                  <c:v>-1</c:v>
                </c:pt>
                <c:pt idx="9129">
                  <c:v>-1</c:v>
                </c:pt>
                <c:pt idx="9130">
                  <c:v>-1</c:v>
                </c:pt>
                <c:pt idx="9131">
                  <c:v>-1</c:v>
                </c:pt>
                <c:pt idx="9132">
                  <c:v>-1</c:v>
                </c:pt>
                <c:pt idx="9133">
                  <c:v>-1</c:v>
                </c:pt>
                <c:pt idx="9134">
                  <c:v>-1</c:v>
                </c:pt>
                <c:pt idx="9135">
                  <c:v>-1</c:v>
                </c:pt>
                <c:pt idx="9136">
                  <c:v>2.7887517000000001E-2</c:v>
                </c:pt>
                <c:pt idx="9137">
                  <c:v>1.6813359E-2</c:v>
                </c:pt>
                <c:pt idx="9138">
                  <c:v>-1</c:v>
                </c:pt>
                <c:pt idx="9139">
                  <c:v>-1</c:v>
                </c:pt>
                <c:pt idx="9140">
                  <c:v>-1</c:v>
                </c:pt>
                <c:pt idx="9141">
                  <c:v>-1</c:v>
                </c:pt>
                <c:pt idx="9142">
                  <c:v>-1</c:v>
                </c:pt>
                <c:pt idx="9143">
                  <c:v>-1</c:v>
                </c:pt>
                <c:pt idx="9144">
                  <c:v>-1</c:v>
                </c:pt>
                <c:pt idx="9145">
                  <c:v>-1</c:v>
                </c:pt>
                <c:pt idx="9146">
                  <c:v>-1</c:v>
                </c:pt>
                <c:pt idx="9147">
                  <c:v>-1</c:v>
                </c:pt>
                <c:pt idx="9148">
                  <c:v>-1</c:v>
                </c:pt>
                <c:pt idx="9149">
                  <c:v>-1</c:v>
                </c:pt>
                <c:pt idx="9150">
                  <c:v>-1</c:v>
                </c:pt>
                <c:pt idx="9151">
                  <c:v>-1</c:v>
                </c:pt>
                <c:pt idx="9152">
                  <c:v>-1</c:v>
                </c:pt>
                <c:pt idx="9153">
                  <c:v>-1</c:v>
                </c:pt>
                <c:pt idx="9154">
                  <c:v>-1</c:v>
                </c:pt>
                <c:pt idx="9155">
                  <c:v>-1</c:v>
                </c:pt>
                <c:pt idx="9156">
                  <c:v>-1</c:v>
                </c:pt>
                <c:pt idx="9157">
                  <c:v>-1</c:v>
                </c:pt>
                <c:pt idx="9158">
                  <c:v>-1</c:v>
                </c:pt>
                <c:pt idx="9159">
                  <c:v>-1</c:v>
                </c:pt>
                <c:pt idx="9160">
                  <c:v>-1</c:v>
                </c:pt>
                <c:pt idx="9161">
                  <c:v>-1</c:v>
                </c:pt>
                <c:pt idx="9162">
                  <c:v>-1</c:v>
                </c:pt>
                <c:pt idx="9163">
                  <c:v>-1</c:v>
                </c:pt>
                <c:pt idx="9164">
                  <c:v>-1</c:v>
                </c:pt>
                <c:pt idx="9165">
                  <c:v>-1</c:v>
                </c:pt>
                <c:pt idx="9166">
                  <c:v>-1</c:v>
                </c:pt>
                <c:pt idx="9167">
                  <c:v>-1</c:v>
                </c:pt>
                <c:pt idx="9168">
                  <c:v>-1</c:v>
                </c:pt>
                <c:pt idx="9169">
                  <c:v>-1</c:v>
                </c:pt>
                <c:pt idx="9170">
                  <c:v>-1</c:v>
                </c:pt>
                <c:pt idx="9171">
                  <c:v>-1</c:v>
                </c:pt>
                <c:pt idx="9172">
                  <c:v>-1</c:v>
                </c:pt>
                <c:pt idx="9173">
                  <c:v>-1</c:v>
                </c:pt>
                <c:pt idx="9174">
                  <c:v>-1</c:v>
                </c:pt>
                <c:pt idx="9175">
                  <c:v>-1</c:v>
                </c:pt>
                <c:pt idx="9176">
                  <c:v>-1</c:v>
                </c:pt>
                <c:pt idx="9177">
                  <c:v>-1</c:v>
                </c:pt>
                <c:pt idx="9178">
                  <c:v>-1</c:v>
                </c:pt>
                <c:pt idx="9179">
                  <c:v>-1</c:v>
                </c:pt>
                <c:pt idx="9180">
                  <c:v>-1</c:v>
                </c:pt>
                <c:pt idx="9181">
                  <c:v>-1</c:v>
                </c:pt>
                <c:pt idx="9182">
                  <c:v>-1</c:v>
                </c:pt>
                <c:pt idx="9183">
                  <c:v>4.3658352000000004E-2</c:v>
                </c:pt>
                <c:pt idx="9184">
                  <c:v>5.3429355000000005E-2</c:v>
                </c:pt>
                <c:pt idx="9185">
                  <c:v>3.4908597E-2</c:v>
                </c:pt>
                <c:pt idx="9186">
                  <c:v>-1</c:v>
                </c:pt>
                <c:pt idx="9187">
                  <c:v>-1</c:v>
                </c:pt>
                <c:pt idx="9188">
                  <c:v>-1</c:v>
                </c:pt>
                <c:pt idx="9189">
                  <c:v>-1</c:v>
                </c:pt>
                <c:pt idx="9190">
                  <c:v>-1</c:v>
                </c:pt>
                <c:pt idx="9191">
                  <c:v>-1</c:v>
                </c:pt>
                <c:pt idx="9192">
                  <c:v>-1</c:v>
                </c:pt>
                <c:pt idx="9193">
                  <c:v>-1</c:v>
                </c:pt>
                <c:pt idx="9194">
                  <c:v>-1</c:v>
                </c:pt>
                <c:pt idx="9195">
                  <c:v>-1</c:v>
                </c:pt>
                <c:pt idx="9196">
                  <c:v>-1</c:v>
                </c:pt>
                <c:pt idx="9197">
                  <c:v>-1</c:v>
                </c:pt>
                <c:pt idx="9198">
                  <c:v>-1</c:v>
                </c:pt>
                <c:pt idx="9199">
                  <c:v>-1</c:v>
                </c:pt>
                <c:pt idx="9200">
                  <c:v>-1</c:v>
                </c:pt>
                <c:pt idx="9201">
                  <c:v>-1</c:v>
                </c:pt>
                <c:pt idx="9202">
                  <c:v>-1</c:v>
                </c:pt>
                <c:pt idx="9203">
                  <c:v>-1</c:v>
                </c:pt>
                <c:pt idx="9204">
                  <c:v>-1</c:v>
                </c:pt>
                <c:pt idx="9205">
                  <c:v>-1</c:v>
                </c:pt>
                <c:pt idx="9206">
                  <c:v>-1</c:v>
                </c:pt>
                <c:pt idx="9207">
                  <c:v>-1</c:v>
                </c:pt>
                <c:pt idx="9208">
                  <c:v>-1</c:v>
                </c:pt>
                <c:pt idx="9209">
                  <c:v>-1</c:v>
                </c:pt>
                <c:pt idx="9210">
                  <c:v>-1</c:v>
                </c:pt>
                <c:pt idx="9211">
                  <c:v>-1</c:v>
                </c:pt>
                <c:pt idx="9212">
                  <c:v>-1</c:v>
                </c:pt>
                <c:pt idx="9213">
                  <c:v>-1</c:v>
                </c:pt>
                <c:pt idx="9214">
                  <c:v>-1</c:v>
                </c:pt>
                <c:pt idx="9215">
                  <c:v>-1</c:v>
                </c:pt>
                <c:pt idx="9216">
                  <c:v>-1</c:v>
                </c:pt>
                <c:pt idx="9217">
                  <c:v>-1</c:v>
                </c:pt>
                <c:pt idx="9218">
                  <c:v>-1</c:v>
                </c:pt>
                <c:pt idx="9219">
                  <c:v>-1</c:v>
                </c:pt>
                <c:pt idx="9220">
                  <c:v>-1</c:v>
                </c:pt>
                <c:pt idx="9221">
                  <c:v>-1</c:v>
                </c:pt>
                <c:pt idx="9222">
                  <c:v>-1</c:v>
                </c:pt>
                <c:pt idx="9223">
                  <c:v>-1</c:v>
                </c:pt>
                <c:pt idx="9224">
                  <c:v>-1</c:v>
                </c:pt>
                <c:pt idx="9225">
                  <c:v>-1</c:v>
                </c:pt>
                <c:pt idx="9226">
                  <c:v>-1</c:v>
                </c:pt>
                <c:pt idx="9227">
                  <c:v>-1</c:v>
                </c:pt>
                <c:pt idx="9228">
                  <c:v>-1</c:v>
                </c:pt>
                <c:pt idx="9229">
                  <c:v>-1</c:v>
                </c:pt>
                <c:pt idx="9230">
                  <c:v>-1</c:v>
                </c:pt>
                <c:pt idx="9231">
                  <c:v>-1</c:v>
                </c:pt>
                <c:pt idx="9232">
                  <c:v>-1</c:v>
                </c:pt>
                <c:pt idx="9233">
                  <c:v>-1</c:v>
                </c:pt>
                <c:pt idx="9234">
                  <c:v>-1</c:v>
                </c:pt>
                <c:pt idx="9235">
                  <c:v>-1</c:v>
                </c:pt>
                <c:pt idx="9236">
                  <c:v>-1</c:v>
                </c:pt>
                <c:pt idx="9237">
                  <c:v>-1</c:v>
                </c:pt>
                <c:pt idx="9238">
                  <c:v>-1</c:v>
                </c:pt>
                <c:pt idx="9239">
                  <c:v>-1</c:v>
                </c:pt>
                <c:pt idx="9240">
                  <c:v>-1</c:v>
                </c:pt>
                <c:pt idx="9241">
                  <c:v>-1</c:v>
                </c:pt>
                <c:pt idx="9242">
                  <c:v>-1</c:v>
                </c:pt>
                <c:pt idx="9243">
                  <c:v>-1</c:v>
                </c:pt>
                <c:pt idx="9244">
                  <c:v>-1</c:v>
                </c:pt>
                <c:pt idx="9245">
                  <c:v>-1</c:v>
                </c:pt>
                <c:pt idx="9246">
                  <c:v>-1</c:v>
                </c:pt>
                <c:pt idx="9247">
                  <c:v>-1</c:v>
                </c:pt>
                <c:pt idx="9248">
                  <c:v>-1</c:v>
                </c:pt>
                <c:pt idx="9249">
                  <c:v>-1</c:v>
                </c:pt>
                <c:pt idx="9250">
                  <c:v>-1</c:v>
                </c:pt>
                <c:pt idx="9251">
                  <c:v>-1</c:v>
                </c:pt>
                <c:pt idx="9252">
                  <c:v>-1</c:v>
                </c:pt>
                <c:pt idx="9253">
                  <c:v>-1</c:v>
                </c:pt>
                <c:pt idx="9254">
                  <c:v>-1</c:v>
                </c:pt>
                <c:pt idx="9255">
                  <c:v>-1</c:v>
                </c:pt>
                <c:pt idx="9256">
                  <c:v>-1</c:v>
                </c:pt>
                <c:pt idx="9257">
                  <c:v>-1</c:v>
                </c:pt>
                <c:pt idx="9258">
                  <c:v>-1</c:v>
                </c:pt>
                <c:pt idx="9259">
                  <c:v>-1</c:v>
                </c:pt>
                <c:pt idx="9260">
                  <c:v>-1</c:v>
                </c:pt>
                <c:pt idx="9261">
                  <c:v>-1</c:v>
                </c:pt>
                <c:pt idx="9262">
                  <c:v>-1</c:v>
                </c:pt>
                <c:pt idx="9263">
                  <c:v>-1</c:v>
                </c:pt>
                <c:pt idx="9264">
                  <c:v>-1</c:v>
                </c:pt>
                <c:pt idx="9265">
                  <c:v>-1</c:v>
                </c:pt>
                <c:pt idx="9266">
                  <c:v>-1</c:v>
                </c:pt>
                <c:pt idx="9267">
                  <c:v>-1</c:v>
                </c:pt>
                <c:pt idx="9268">
                  <c:v>-1</c:v>
                </c:pt>
                <c:pt idx="9269">
                  <c:v>-1</c:v>
                </c:pt>
                <c:pt idx="9270">
                  <c:v>-1</c:v>
                </c:pt>
                <c:pt idx="9271">
                  <c:v>-1</c:v>
                </c:pt>
                <c:pt idx="9272">
                  <c:v>-1</c:v>
                </c:pt>
                <c:pt idx="9273">
                  <c:v>-1</c:v>
                </c:pt>
                <c:pt idx="9274">
                  <c:v>-1</c:v>
                </c:pt>
                <c:pt idx="9275">
                  <c:v>-1</c:v>
                </c:pt>
                <c:pt idx="9276">
                  <c:v>-1</c:v>
                </c:pt>
                <c:pt idx="9277">
                  <c:v>-1</c:v>
                </c:pt>
                <c:pt idx="9278">
                  <c:v>-1</c:v>
                </c:pt>
                <c:pt idx="9279">
                  <c:v>-1</c:v>
                </c:pt>
                <c:pt idx="9280">
                  <c:v>-1</c:v>
                </c:pt>
                <c:pt idx="9281">
                  <c:v>-1</c:v>
                </c:pt>
                <c:pt idx="9282">
                  <c:v>-1</c:v>
                </c:pt>
                <c:pt idx="9283">
                  <c:v>-1</c:v>
                </c:pt>
                <c:pt idx="9284">
                  <c:v>-1</c:v>
                </c:pt>
                <c:pt idx="9285">
                  <c:v>-1</c:v>
                </c:pt>
                <c:pt idx="9286">
                  <c:v>-1</c:v>
                </c:pt>
                <c:pt idx="9287">
                  <c:v>-1</c:v>
                </c:pt>
                <c:pt idx="9288">
                  <c:v>-1</c:v>
                </c:pt>
                <c:pt idx="9289">
                  <c:v>-1</c:v>
                </c:pt>
                <c:pt idx="9290">
                  <c:v>-1</c:v>
                </c:pt>
                <c:pt idx="9291">
                  <c:v>-1</c:v>
                </c:pt>
                <c:pt idx="9292">
                  <c:v>-1</c:v>
                </c:pt>
                <c:pt idx="9293">
                  <c:v>-1</c:v>
                </c:pt>
                <c:pt idx="9294">
                  <c:v>-1</c:v>
                </c:pt>
                <c:pt idx="9295">
                  <c:v>-1</c:v>
                </c:pt>
                <c:pt idx="9296">
                  <c:v>-1</c:v>
                </c:pt>
                <c:pt idx="9297">
                  <c:v>-1</c:v>
                </c:pt>
                <c:pt idx="9298">
                  <c:v>-1</c:v>
                </c:pt>
                <c:pt idx="9299">
                  <c:v>-1</c:v>
                </c:pt>
                <c:pt idx="9300">
                  <c:v>-1</c:v>
                </c:pt>
                <c:pt idx="9301">
                  <c:v>-1</c:v>
                </c:pt>
                <c:pt idx="9302">
                  <c:v>-1</c:v>
                </c:pt>
                <c:pt idx="9303">
                  <c:v>-1</c:v>
                </c:pt>
                <c:pt idx="9304">
                  <c:v>-1</c:v>
                </c:pt>
                <c:pt idx="9305">
                  <c:v>-1</c:v>
                </c:pt>
                <c:pt idx="9306">
                  <c:v>-1</c:v>
                </c:pt>
                <c:pt idx="9307">
                  <c:v>-1</c:v>
                </c:pt>
                <c:pt idx="9308">
                  <c:v>-1</c:v>
                </c:pt>
                <c:pt idx="9309">
                  <c:v>-1</c:v>
                </c:pt>
                <c:pt idx="9310">
                  <c:v>-1</c:v>
                </c:pt>
                <c:pt idx="9311">
                  <c:v>-1</c:v>
                </c:pt>
                <c:pt idx="9312">
                  <c:v>-1</c:v>
                </c:pt>
                <c:pt idx="9313">
                  <c:v>-1</c:v>
                </c:pt>
                <c:pt idx="9314">
                  <c:v>-1</c:v>
                </c:pt>
                <c:pt idx="9315">
                  <c:v>-1</c:v>
                </c:pt>
                <c:pt idx="9316">
                  <c:v>-1</c:v>
                </c:pt>
                <c:pt idx="9317">
                  <c:v>-1</c:v>
                </c:pt>
                <c:pt idx="9318">
                  <c:v>-1</c:v>
                </c:pt>
                <c:pt idx="9319">
                  <c:v>-1</c:v>
                </c:pt>
                <c:pt idx="9320">
                  <c:v>-1</c:v>
                </c:pt>
                <c:pt idx="9321">
                  <c:v>-1</c:v>
                </c:pt>
                <c:pt idx="9322">
                  <c:v>-1</c:v>
                </c:pt>
                <c:pt idx="9323">
                  <c:v>-1</c:v>
                </c:pt>
                <c:pt idx="9324">
                  <c:v>-1</c:v>
                </c:pt>
                <c:pt idx="9325">
                  <c:v>-1</c:v>
                </c:pt>
                <c:pt idx="9326">
                  <c:v>-1</c:v>
                </c:pt>
                <c:pt idx="9327">
                  <c:v>-1</c:v>
                </c:pt>
                <c:pt idx="9328">
                  <c:v>-1</c:v>
                </c:pt>
                <c:pt idx="9329">
                  <c:v>-1</c:v>
                </c:pt>
                <c:pt idx="9330">
                  <c:v>-1</c:v>
                </c:pt>
                <c:pt idx="9331">
                  <c:v>-1</c:v>
                </c:pt>
                <c:pt idx="9332">
                  <c:v>-1</c:v>
                </c:pt>
                <c:pt idx="9333">
                  <c:v>-1</c:v>
                </c:pt>
                <c:pt idx="9334">
                  <c:v>-1</c:v>
                </c:pt>
                <c:pt idx="9335">
                  <c:v>-1</c:v>
                </c:pt>
                <c:pt idx="9336">
                  <c:v>-1</c:v>
                </c:pt>
                <c:pt idx="9337">
                  <c:v>-1</c:v>
                </c:pt>
                <c:pt idx="9338">
                  <c:v>-1</c:v>
                </c:pt>
                <c:pt idx="9339">
                  <c:v>-1</c:v>
                </c:pt>
                <c:pt idx="9340">
                  <c:v>-1</c:v>
                </c:pt>
                <c:pt idx="9341">
                  <c:v>-1</c:v>
                </c:pt>
                <c:pt idx="9342">
                  <c:v>-1</c:v>
                </c:pt>
                <c:pt idx="9343">
                  <c:v>-1</c:v>
                </c:pt>
                <c:pt idx="9344">
                  <c:v>-1</c:v>
                </c:pt>
                <c:pt idx="9345">
                  <c:v>-1</c:v>
                </c:pt>
                <c:pt idx="9346">
                  <c:v>-1</c:v>
                </c:pt>
                <c:pt idx="9347">
                  <c:v>-1</c:v>
                </c:pt>
                <c:pt idx="9348">
                  <c:v>-1</c:v>
                </c:pt>
                <c:pt idx="9349">
                  <c:v>-1</c:v>
                </c:pt>
                <c:pt idx="9350">
                  <c:v>-1</c:v>
                </c:pt>
                <c:pt idx="9351">
                  <c:v>-1</c:v>
                </c:pt>
                <c:pt idx="9352">
                  <c:v>-1</c:v>
                </c:pt>
                <c:pt idx="9353">
                  <c:v>-1</c:v>
                </c:pt>
                <c:pt idx="9354">
                  <c:v>-1</c:v>
                </c:pt>
                <c:pt idx="9355">
                  <c:v>-1</c:v>
                </c:pt>
                <c:pt idx="9356">
                  <c:v>-1</c:v>
                </c:pt>
                <c:pt idx="9357">
                  <c:v>-1</c:v>
                </c:pt>
                <c:pt idx="9358">
                  <c:v>-1</c:v>
                </c:pt>
                <c:pt idx="9359">
                  <c:v>-1</c:v>
                </c:pt>
                <c:pt idx="9360">
                  <c:v>-1</c:v>
                </c:pt>
                <c:pt idx="9361">
                  <c:v>-1</c:v>
                </c:pt>
                <c:pt idx="9362">
                  <c:v>-1</c:v>
                </c:pt>
                <c:pt idx="9363">
                  <c:v>-1</c:v>
                </c:pt>
                <c:pt idx="9364">
                  <c:v>4.8434814000000007E-2</c:v>
                </c:pt>
                <c:pt idx="9365">
                  <c:v>0.75330337500000011</c:v>
                </c:pt>
                <c:pt idx="9366">
                  <c:v>-1</c:v>
                </c:pt>
                <c:pt idx="9367">
                  <c:v>-1</c:v>
                </c:pt>
                <c:pt idx="9368">
                  <c:v>-1</c:v>
                </c:pt>
                <c:pt idx="9369">
                  <c:v>-1</c:v>
                </c:pt>
                <c:pt idx="9370">
                  <c:v>0.78255255600000007</c:v>
                </c:pt>
                <c:pt idx="9371">
                  <c:v>4.9897645380000002</c:v>
                </c:pt>
                <c:pt idx="9372">
                  <c:v>1.345712319</c:v>
                </c:pt>
                <c:pt idx="9373">
                  <c:v>-1</c:v>
                </c:pt>
                <c:pt idx="9374">
                  <c:v>-1</c:v>
                </c:pt>
                <c:pt idx="9375">
                  <c:v>-1</c:v>
                </c:pt>
                <c:pt idx="9376">
                  <c:v>-1</c:v>
                </c:pt>
                <c:pt idx="9377">
                  <c:v>7.2354357000000008E-2</c:v>
                </c:pt>
                <c:pt idx="9378">
                  <c:v>2.2132359000000001E-2</c:v>
                </c:pt>
                <c:pt idx="9379">
                  <c:v>-1</c:v>
                </c:pt>
                <c:pt idx="9380">
                  <c:v>12.900426012</c:v>
                </c:pt>
                <c:pt idx="9381">
                  <c:v>1.3227182820000001</c:v>
                </c:pt>
                <c:pt idx="9382">
                  <c:v>20.153653767000002</c:v>
                </c:pt>
                <c:pt idx="9383">
                  <c:v>36.201938445000003</c:v>
                </c:pt>
                <c:pt idx="9384">
                  <c:v>8.5566487050000006</c:v>
                </c:pt>
                <c:pt idx="9385">
                  <c:v>14.385762081000001</c:v>
                </c:pt>
                <c:pt idx="9386">
                  <c:v>0.66998124000000003</c:v>
                </c:pt>
                <c:pt idx="9387">
                  <c:v>0.23498810100000003</c:v>
                </c:pt>
                <c:pt idx="9388">
                  <c:v>-1</c:v>
                </c:pt>
                <c:pt idx="9389">
                  <c:v>-1</c:v>
                </c:pt>
                <c:pt idx="9390">
                  <c:v>38.022195986999996</c:v>
                </c:pt>
                <c:pt idx="9391">
                  <c:v>12.242481669000002</c:v>
                </c:pt>
                <c:pt idx="9392">
                  <c:v>20.662251228000002</c:v>
                </c:pt>
                <c:pt idx="9393">
                  <c:v>0.96247305000000016</c:v>
                </c:pt>
                <c:pt idx="9394">
                  <c:v>12.121235064</c:v>
                </c:pt>
                <c:pt idx="9395">
                  <c:v>-1</c:v>
                </c:pt>
                <c:pt idx="9396">
                  <c:v>3.3363746640000005</c:v>
                </c:pt>
                <c:pt idx="9397">
                  <c:v>3.9143637990000002</c:v>
                </c:pt>
                <c:pt idx="9398">
                  <c:v>-1</c:v>
                </c:pt>
                <c:pt idx="9399">
                  <c:v>12.040609662000001</c:v>
                </c:pt>
                <c:pt idx="9400">
                  <c:v>1.8513205020000001</c:v>
                </c:pt>
                <c:pt idx="9401">
                  <c:v>-1</c:v>
                </c:pt>
                <c:pt idx="9402">
                  <c:v>19.983344706000004</c:v>
                </c:pt>
                <c:pt idx="9403">
                  <c:v>-1</c:v>
                </c:pt>
                <c:pt idx="9404">
                  <c:v>0.82720556100000009</c:v>
                </c:pt>
                <c:pt idx="9405">
                  <c:v>5.5243187190000009</c:v>
                </c:pt>
                <c:pt idx="9406">
                  <c:v>41.726682683999996</c:v>
                </c:pt>
                <c:pt idx="9407">
                  <c:v>14.538454614000001</c:v>
                </c:pt>
                <c:pt idx="9408">
                  <c:v>33.763921605</c:v>
                </c:pt>
                <c:pt idx="9409">
                  <c:v>8.3665795589999998</c:v>
                </c:pt>
                <c:pt idx="9410">
                  <c:v>-1</c:v>
                </c:pt>
                <c:pt idx="9411">
                  <c:v>-1</c:v>
                </c:pt>
                <c:pt idx="9412">
                  <c:v>-1</c:v>
                </c:pt>
                <c:pt idx="9413">
                  <c:v>-1</c:v>
                </c:pt>
                <c:pt idx="9414">
                  <c:v>-1</c:v>
                </c:pt>
                <c:pt idx="9415">
                  <c:v>-1</c:v>
                </c:pt>
                <c:pt idx="9416">
                  <c:v>-1</c:v>
                </c:pt>
                <c:pt idx="9417">
                  <c:v>-1</c:v>
                </c:pt>
                <c:pt idx="9418">
                  <c:v>31.359207024000003</c:v>
                </c:pt>
                <c:pt idx="9419">
                  <c:v>3.7538842500000005</c:v>
                </c:pt>
                <c:pt idx="9420">
                  <c:v>23.207062950000001</c:v>
                </c:pt>
                <c:pt idx="9421">
                  <c:v>20.601518886000001</c:v>
                </c:pt>
                <c:pt idx="9422">
                  <c:v>21.238894655999999</c:v>
                </c:pt>
                <c:pt idx="9423">
                  <c:v>15.038307639000001</c:v>
                </c:pt>
                <c:pt idx="9424">
                  <c:v>17.891913906000003</c:v>
                </c:pt>
                <c:pt idx="9425">
                  <c:v>35.481065013000006</c:v>
                </c:pt>
                <c:pt idx="9426">
                  <c:v>14.623611804000001</c:v>
                </c:pt>
                <c:pt idx="9427">
                  <c:v>0.73177738200000009</c:v>
                </c:pt>
                <c:pt idx="9428">
                  <c:v>0.17260686900000002</c:v>
                </c:pt>
                <c:pt idx="9429">
                  <c:v>1.3520898000000002E-2</c:v>
                </c:pt>
                <c:pt idx="9430">
                  <c:v>0.9565210890000001</c:v>
                </c:pt>
                <c:pt idx="9431">
                  <c:v>1.1973068999999999E-2</c:v>
                </c:pt>
                <c:pt idx="9432">
                  <c:v>2.2952016900000003</c:v>
                </c:pt>
                <c:pt idx="9433">
                  <c:v>1.0350774000000002E-2</c:v>
                </c:pt>
                <c:pt idx="9434">
                  <c:v>0.72196914600000006</c:v>
                </c:pt>
                <c:pt idx="9435">
                  <c:v>-1</c:v>
                </c:pt>
                <c:pt idx="9436">
                  <c:v>2.165210649</c:v>
                </c:pt>
                <c:pt idx="9437">
                  <c:v>0.40891408200000007</c:v>
                </c:pt>
                <c:pt idx="9438">
                  <c:v>3.03183E-4</c:v>
                </c:pt>
                <c:pt idx="9439">
                  <c:v>4.7915307270000005</c:v>
                </c:pt>
                <c:pt idx="9440">
                  <c:v>1.5425100000000002E-4</c:v>
                </c:pt>
                <c:pt idx="9441">
                  <c:v>10.238899473</c:v>
                </c:pt>
                <c:pt idx="9442">
                  <c:v>0.79157358</c:v>
                </c:pt>
                <c:pt idx="9443">
                  <c:v>0.856380276</c:v>
                </c:pt>
                <c:pt idx="9444">
                  <c:v>22.598266167000002</c:v>
                </c:pt>
                <c:pt idx="9445">
                  <c:v>2.6278147170000001</c:v>
                </c:pt>
                <c:pt idx="9446">
                  <c:v>9.4757772239999998</c:v>
                </c:pt>
                <c:pt idx="9447">
                  <c:v>-1</c:v>
                </c:pt>
                <c:pt idx="9448">
                  <c:v>-1</c:v>
                </c:pt>
                <c:pt idx="9449">
                  <c:v>-1</c:v>
                </c:pt>
                <c:pt idx="9450">
                  <c:v>-1</c:v>
                </c:pt>
                <c:pt idx="9451">
                  <c:v>-1</c:v>
                </c:pt>
                <c:pt idx="9452">
                  <c:v>-1</c:v>
                </c:pt>
                <c:pt idx="9453">
                  <c:v>-1</c:v>
                </c:pt>
                <c:pt idx="9454">
                  <c:v>-1</c:v>
                </c:pt>
                <c:pt idx="9455">
                  <c:v>-1</c:v>
                </c:pt>
                <c:pt idx="9456">
                  <c:v>-1</c:v>
                </c:pt>
                <c:pt idx="9457">
                  <c:v>-1</c:v>
                </c:pt>
                <c:pt idx="9458">
                  <c:v>-1</c:v>
                </c:pt>
                <c:pt idx="9459">
                  <c:v>-1</c:v>
                </c:pt>
                <c:pt idx="9460">
                  <c:v>-1</c:v>
                </c:pt>
                <c:pt idx="9461">
                  <c:v>-1</c:v>
                </c:pt>
                <c:pt idx="9462">
                  <c:v>-1</c:v>
                </c:pt>
                <c:pt idx="9463">
                  <c:v>-1</c:v>
                </c:pt>
                <c:pt idx="9464">
                  <c:v>-1</c:v>
                </c:pt>
                <c:pt idx="9465">
                  <c:v>-1</c:v>
                </c:pt>
                <c:pt idx="9466">
                  <c:v>-1</c:v>
                </c:pt>
                <c:pt idx="9467">
                  <c:v>-1</c:v>
                </c:pt>
                <c:pt idx="9468">
                  <c:v>-1</c:v>
                </c:pt>
                <c:pt idx="9469">
                  <c:v>-1</c:v>
                </c:pt>
                <c:pt idx="9470">
                  <c:v>-1</c:v>
                </c:pt>
                <c:pt idx="9471">
                  <c:v>-1</c:v>
                </c:pt>
                <c:pt idx="9472">
                  <c:v>-1</c:v>
                </c:pt>
                <c:pt idx="9473">
                  <c:v>-1</c:v>
                </c:pt>
                <c:pt idx="9474">
                  <c:v>-1</c:v>
                </c:pt>
                <c:pt idx="9475">
                  <c:v>-1</c:v>
                </c:pt>
                <c:pt idx="9476">
                  <c:v>-1</c:v>
                </c:pt>
                <c:pt idx="9477">
                  <c:v>-1</c:v>
                </c:pt>
                <c:pt idx="9478">
                  <c:v>-1</c:v>
                </c:pt>
                <c:pt idx="9479">
                  <c:v>-1</c:v>
                </c:pt>
              </c:numCache>
            </c:numRef>
          </c:xVal>
          <c:yVal>
            <c:numRef>
              <c:f>aermod!$F$2:$F$9481</c:f>
              <c:numCache>
                <c:formatCode>General</c:formatCode>
                <c:ptCount val="9480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0.45454545454545453</c:v>
                </c:pt>
                <c:pt idx="561">
                  <c:v>0.4296875</c:v>
                </c:pt>
                <c:pt idx="562">
                  <c:v>0.63733292178860923</c:v>
                </c:pt>
                <c:pt idx="563">
                  <c:v>0.62166556499827108</c:v>
                </c:pt>
                <c:pt idx="564">
                  <c:v>0.70772027082291999</c:v>
                </c:pt>
                <c:pt idx="565">
                  <c:v>0.68272066050717506</c:v>
                </c:pt>
                <c:pt idx="566">
                  <c:v>0.59148027142498116</c:v>
                </c:pt>
                <c:pt idx="567">
                  <c:v>0.57503978612546514</c:v>
                </c:pt>
                <c:pt idx="568">
                  <c:v>0.39915966386554619</c:v>
                </c:pt>
                <c:pt idx="569">
                  <c:v>0.39999999999999997</c:v>
                </c:pt>
                <c:pt idx="570">
                  <c:v>0.40380313199105144</c:v>
                </c:pt>
                <c:pt idx="571">
                  <c:v>-1</c:v>
                </c:pt>
                <c:pt idx="572">
                  <c:v>0.4285714285714286</c:v>
                </c:pt>
                <c:pt idx="573">
                  <c:v>0.375</c:v>
                </c:pt>
                <c:pt idx="574">
                  <c:v>0.4285714285714286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0.42416452442159386</c:v>
                </c:pt>
                <c:pt idx="587">
                  <c:v>0.54541595556089062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0.28571428571428575</c:v>
                </c:pt>
                <c:pt idx="626">
                  <c:v>0.33333333333333337</c:v>
                </c:pt>
                <c:pt idx="627">
                  <c:v>-1</c:v>
                </c:pt>
                <c:pt idx="628">
                  <c:v>0.33333333333333337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0.37220843672456577</c:v>
                </c:pt>
                <c:pt idx="634">
                  <c:v>0.57560423199974664</c:v>
                </c:pt>
                <c:pt idx="635">
                  <c:v>0.79136467818868861</c:v>
                </c:pt>
                <c:pt idx="636">
                  <c:v>0.77692106638787239</c:v>
                </c:pt>
                <c:pt idx="637">
                  <c:v>0.62601129049656612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0.34666666666666662</c:v>
                </c:pt>
                <c:pt idx="646">
                  <c:v>0.47427301479017536</c:v>
                </c:pt>
                <c:pt idx="647">
                  <c:v>-1</c:v>
                </c:pt>
                <c:pt idx="648">
                  <c:v>0.31818181818181812</c:v>
                </c:pt>
                <c:pt idx="649">
                  <c:v>0.32305630026809651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0.28571428571428575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  <c:pt idx="1000">
                  <c:v>-1</c:v>
                </c:pt>
                <c:pt idx="1001">
                  <c:v>-1</c:v>
                </c:pt>
                <c:pt idx="1002">
                  <c:v>-1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-1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-1</c:v>
                </c:pt>
                <c:pt idx="1228">
                  <c:v>-1</c:v>
                </c:pt>
                <c:pt idx="1229">
                  <c:v>-1</c:v>
                </c:pt>
                <c:pt idx="1230">
                  <c:v>-1</c:v>
                </c:pt>
                <c:pt idx="1231">
                  <c:v>-1</c:v>
                </c:pt>
                <c:pt idx="1232">
                  <c:v>-1</c:v>
                </c:pt>
                <c:pt idx="1233">
                  <c:v>-1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-1</c:v>
                </c:pt>
                <c:pt idx="1241">
                  <c:v>-1</c:v>
                </c:pt>
                <c:pt idx="1242">
                  <c:v>-1</c:v>
                </c:pt>
                <c:pt idx="1243">
                  <c:v>-1</c:v>
                </c:pt>
                <c:pt idx="1244">
                  <c:v>-1</c:v>
                </c:pt>
                <c:pt idx="1245">
                  <c:v>-1</c:v>
                </c:pt>
                <c:pt idx="1246">
                  <c:v>-1</c:v>
                </c:pt>
                <c:pt idx="1247">
                  <c:v>-1</c:v>
                </c:pt>
                <c:pt idx="1248">
                  <c:v>-1</c:v>
                </c:pt>
                <c:pt idx="1249">
                  <c:v>-1</c:v>
                </c:pt>
                <c:pt idx="1250">
                  <c:v>-1</c:v>
                </c:pt>
                <c:pt idx="1251">
                  <c:v>-1</c:v>
                </c:pt>
                <c:pt idx="1252">
                  <c:v>-1</c:v>
                </c:pt>
                <c:pt idx="1253">
                  <c:v>-1</c:v>
                </c:pt>
                <c:pt idx="1254">
                  <c:v>-1</c:v>
                </c:pt>
                <c:pt idx="1255">
                  <c:v>-1</c:v>
                </c:pt>
                <c:pt idx="1256">
                  <c:v>-1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-1</c:v>
                </c:pt>
                <c:pt idx="1264">
                  <c:v>-1</c:v>
                </c:pt>
                <c:pt idx="1265">
                  <c:v>-1</c:v>
                </c:pt>
                <c:pt idx="1266">
                  <c:v>-1</c:v>
                </c:pt>
                <c:pt idx="1267">
                  <c:v>-1</c:v>
                </c:pt>
                <c:pt idx="1268">
                  <c:v>-1</c:v>
                </c:pt>
                <c:pt idx="1269">
                  <c:v>-1</c:v>
                </c:pt>
                <c:pt idx="1270">
                  <c:v>-1</c:v>
                </c:pt>
                <c:pt idx="1271">
                  <c:v>-1</c:v>
                </c:pt>
                <c:pt idx="1272">
                  <c:v>-1</c:v>
                </c:pt>
                <c:pt idx="1273">
                  <c:v>-1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-1</c:v>
                </c:pt>
                <c:pt idx="1280">
                  <c:v>-1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-1</c:v>
                </c:pt>
                <c:pt idx="1295">
                  <c:v>-1</c:v>
                </c:pt>
                <c:pt idx="1296">
                  <c:v>-1</c:v>
                </c:pt>
                <c:pt idx="1297">
                  <c:v>-1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-1</c:v>
                </c:pt>
                <c:pt idx="1316">
                  <c:v>-1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-1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-1</c:v>
                </c:pt>
                <c:pt idx="1329">
                  <c:v>-1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-1</c:v>
                </c:pt>
                <c:pt idx="1334">
                  <c:v>-1</c:v>
                </c:pt>
                <c:pt idx="1335">
                  <c:v>-1</c:v>
                </c:pt>
                <c:pt idx="1336">
                  <c:v>-1</c:v>
                </c:pt>
                <c:pt idx="1337">
                  <c:v>-1</c:v>
                </c:pt>
                <c:pt idx="1338">
                  <c:v>-1</c:v>
                </c:pt>
                <c:pt idx="1339">
                  <c:v>-1</c:v>
                </c:pt>
                <c:pt idx="1340">
                  <c:v>-1</c:v>
                </c:pt>
                <c:pt idx="1341">
                  <c:v>-1</c:v>
                </c:pt>
                <c:pt idx="1342">
                  <c:v>-1</c:v>
                </c:pt>
                <c:pt idx="1343">
                  <c:v>-1</c:v>
                </c:pt>
                <c:pt idx="1344">
                  <c:v>-1</c:v>
                </c:pt>
                <c:pt idx="1345">
                  <c:v>-1</c:v>
                </c:pt>
                <c:pt idx="1346">
                  <c:v>-1</c:v>
                </c:pt>
                <c:pt idx="1347">
                  <c:v>-1</c:v>
                </c:pt>
                <c:pt idx="1348">
                  <c:v>-1</c:v>
                </c:pt>
                <c:pt idx="1349">
                  <c:v>-1</c:v>
                </c:pt>
                <c:pt idx="1350">
                  <c:v>-1</c:v>
                </c:pt>
                <c:pt idx="1351">
                  <c:v>-1</c:v>
                </c:pt>
                <c:pt idx="1352">
                  <c:v>-1</c:v>
                </c:pt>
                <c:pt idx="1353">
                  <c:v>-1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-1</c:v>
                </c:pt>
                <c:pt idx="1359">
                  <c:v>-1</c:v>
                </c:pt>
                <c:pt idx="1360">
                  <c:v>-1</c:v>
                </c:pt>
                <c:pt idx="1361">
                  <c:v>-1</c:v>
                </c:pt>
                <c:pt idx="1362">
                  <c:v>-1</c:v>
                </c:pt>
                <c:pt idx="1363">
                  <c:v>-1</c:v>
                </c:pt>
                <c:pt idx="1364">
                  <c:v>-1</c:v>
                </c:pt>
                <c:pt idx="1365">
                  <c:v>-1</c:v>
                </c:pt>
                <c:pt idx="1366">
                  <c:v>-1</c:v>
                </c:pt>
                <c:pt idx="1367">
                  <c:v>-1</c:v>
                </c:pt>
                <c:pt idx="1368">
                  <c:v>-1</c:v>
                </c:pt>
                <c:pt idx="1369">
                  <c:v>-1</c:v>
                </c:pt>
                <c:pt idx="1370">
                  <c:v>-1</c:v>
                </c:pt>
                <c:pt idx="1371">
                  <c:v>-1</c:v>
                </c:pt>
                <c:pt idx="1372">
                  <c:v>-1</c:v>
                </c:pt>
                <c:pt idx="1373">
                  <c:v>-1</c:v>
                </c:pt>
                <c:pt idx="1374">
                  <c:v>-1</c:v>
                </c:pt>
                <c:pt idx="1375">
                  <c:v>-1</c:v>
                </c:pt>
                <c:pt idx="1376">
                  <c:v>-1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-1</c:v>
                </c:pt>
                <c:pt idx="1387">
                  <c:v>-1</c:v>
                </c:pt>
                <c:pt idx="1388">
                  <c:v>-1</c:v>
                </c:pt>
                <c:pt idx="1389">
                  <c:v>-1</c:v>
                </c:pt>
                <c:pt idx="1390">
                  <c:v>-1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-1</c:v>
                </c:pt>
                <c:pt idx="1397">
                  <c:v>-1</c:v>
                </c:pt>
                <c:pt idx="1398">
                  <c:v>-1</c:v>
                </c:pt>
                <c:pt idx="1399">
                  <c:v>-1</c:v>
                </c:pt>
                <c:pt idx="1400">
                  <c:v>-1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-1</c:v>
                </c:pt>
                <c:pt idx="1405">
                  <c:v>-1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-1</c:v>
                </c:pt>
                <c:pt idx="1418">
                  <c:v>-1</c:v>
                </c:pt>
                <c:pt idx="1419">
                  <c:v>-1</c:v>
                </c:pt>
                <c:pt idx="1420">
                  <c:v>-1</c:v>
                </c:pt>
                <c:pt idx="1421">
                  <c:v>-1</c:v>
                </c:pt>
                <c:pt idx="1422">
                  <c:v>-1</c:v>
                </c:pt>
                <c:pt idx="1423">
                  <c:v>-1</c:v>
                </c:pt>
                <c:pt idx="1424">
                  <c:v>-1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-1</c:v>
                </c:pt>
                <c:pt idx="1434">
                  <c:v>-1</c:v>
                </c:pt>
                <c:pt idx="1435">
                  <c:v>-1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-1</c:v>
                </c:pt>
                <c:pt idx="1440">
                  <c:v>-1</c:v>
                </c:pt>
                <c:pt idx="1441">
                  <c:v>-1</c:v>
                </c:pt>
                <c:pt idx="1442">
                  <c:v>-1</c:v>
                </c:pt>
                <c:pt idx="1443">
                  <c:v>-1</c:v>
                </c:pt>
                <c:pt idx="1444">
                  <c:v>-1</c:v>
                </c:pt>
                <c:pt idx="1445">
                  <c:v>-1</c:v>
                </c:pt>
                <c:pt idx="1446">
                  <c:v>-1</c:v>
                </c:pt>
                <c:pt idx="1447">
                  <c:v>-1</c:v>
                </c:pt>
                <c:pt idx="1448">
                  <c:v>-1</c:v>
                </c:pt>
                <c:pt idx="1449">
                  <c:v>-1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-1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-1</c:v>
                </c:pt>
                <c:pt idx="1470">
                  <c:v>-1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-1</c:v>
                </c:pt>
                <c:pt idx="1505">
                  <c:v>-1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-1</c:v>
                </c:pt>
                <c:pt idx="1513">
                  <c:v>-1</c:v>
                </c:pt>
                <c:pt idx="1514">
                  <c:v>-1</c:v>
                </c:pt>
                <c:pt idx="1515">
                  <c:v>-1</c:v>
                </c:pt>
                <c:pt idx="1516">
                  <c:v>-1</c:v>
                </c:pt>
                <c:pt idx="1517">
                  <c:v>-1</c:v>
                </c:pt>
                <c:pt idx="1518">
                  <c:v>-1</c:v>
                </c:pt>
                <c:pt idx="1519">
                  <c:v>-1</c:v>
                </c:pt>
                <c:pt idx="1520">
                  <c:v>-1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-1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-1</c:v>
                </c:pt>
                <c:pt idx="1554">
                  <c:v>-1</c:v>
                </c:pt>
                <c:pt idx="1555">
                  <c:v>-1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-1</c:v>
                </c:pt>
                <c:pt idx="1561">
                  <c:v>-1</c:v>
                </c:pt>
                <c:pt idx="1562">
                  <c:v>-1</c:v>
                </c:pt>
                <c:pt idx="1563">
                  <c:v>-1</c:v>
                </c:pt>
                <c:pt idx="1564">
                  <c:v>-1</c:v>
                </c:pt>
                <c:pt idx="1565">
                  <c:v>-1</c:v>
                </c:pt>
                <c:pt idx="1566">
                  <c:v>-1</c:v>
                </c:pt>
                <c:pt idx="1567">
                  <c:v>-1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-1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-1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-1</c:v>
                </c:pt>
                <c:pt idx="1767">
                  <c:v>-1</c:v>
                </c:pt>
                <c:pt idx="1768">
                  <c:v>-1</c:v>
                </c:pt>
                <c:pt idx="1769">
                  <c:v>-1</c:v>
                </c:pt>
                <c:pt idx="1770">
                  <c:v>-1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-1</c:v>
                </c:pt>
                <c:pt idx="1775">
                  <c:v>-1</c:v>
                </c:pt>
                <c:pt idx="1776">
                  <c:v>-1</c:v>
                </c:pt>
                <c:pt idx="1777">
                  <c:v>-1</c:v>
                </c:pt>
                <c:pt idx="1778">
                  <c:v>-1</c:v>
                </c:pt>
                <c:pt idx="1779">
                  <c:v>-1</c:v>
                </c:pt>
                <c:pt idx="1780">
                  <c:v>-1</c:v>
                </c:pt>
                <c:pt idx="1781">
                  <c:v>-1</c:v>
                </c:pt>
                <c:pt idx="1782">
                  <c:v>-1</c:v>
                </c:pt>
                <c:pt idx="1783">
                  <c:v>-1</c:v>
                </c:pt>
                <c:pt idx="1784">
                  <c:v>-1</c:v>
                </c:pt>
                <c:pt idx="1785">
                  <c:v>-1</c:v>
                </c:pt>
                <c:pt idx="1786">
                  <c:v>-1</c:v>
                </c:pt>
                <c:pt idx="1787">
                  <c:v>-1</c:v>
                </c:pt>
                <c:pt idx="1788">
                  <c:v>-1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-1</c:v>
                </c:pt>
                <c:pt idx="1793">
                  <c:v>-1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-1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-1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0.40691650326374584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0.33333333333333337</c:v>
                </c:pt>
                <c:pt idx="1893">
                  <c:v>-1</c:v>
                </c:pt>
                <c:pt idx="1894">
                  <c:v>0.24611011252820439</c:v>
                </c:pt>
                <c:pt idx="1895">
                  <c:v>-1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-1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0.26724137931034486</c:v>
                </c:pt>
                <c:pt idx="1928">
                  <c:v>0.23833001544214774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-1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-1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0.26600985221674878</c:v>
                </c:pt>
                <c:pt idx="1955">
                  <c:v>-1</c:v>
                </c:pt>
                <c:pt idx="1956">
                  <c:v>-1</c:v>
                </c:pt>
                <c:pt idx="1957">
                  <c:v>0.27848101265822783</c:v>
                </c:pt>
                <c:pt idx="1958">
                  <c:v>0.25386255352034032</c:v>
                </c:pt>
                <c:pt idx="1959">
                  <c:v>-1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-1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-1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-1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-1</c:v>
                </c:pt>
                <c:pt idx="1988">
                  <c:v>-1</c:v>
                </c:pt>
                <c:pt idx="1989">
                  <c:v>-1</c:v>
                </c:pt>
                <c:pt idx="1990">
                  <c:v>-1</c:v>
                </c:pt>
                <c:pt idx="1991">
                  <c:v>-1</c:v>
                </c:pt>
                <c:pt idx="1992">
                  <c:v>-1</c:v>
                </c:pt>
                <c:pt idx="1993">
                  <c:v>-1</c:v>
                </c:pt>
                <c:pt idx="1994">
                  <c:v>-1</c:v>
                </c:pt>
                <c:pt idx="1995">
                  <c:v>-1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-1</c:v>
                </c:pt>
                <c:pt idx="2009">
                  <c:v>-1</c:v>
                </c:pt>
                <c:pt idx="2010">
                  <c:v>-1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-1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-1</c:v>
                </c:pt>
                <c:pt idx="2023">
                  <c:v>-1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-1</c:v>
                </c:pt>
                <c:pt idx="2033">
                  <c:v>-1</c:v>
                </c:pt>
                <c:pt idx="2034">
                  <c:v>-1</c:v>
                </c:pt>
                <c:pt idx="2035">
                  <c:v>-1</c:v>
                </c:pt>
                <c:pt idx="2036">
                  <c:v>-1</c:v>
                </c:pt>
                <c:pt idx="2037">
                  <c:v>-1</c:v>
                </c:pt>
                <c:pt idx="2038">
                  <c:v>-1</c:v>
                </c:pt>
                <c:pt idx="2039">
                  <c:v>-1</c:v>
                </c:pt>
                <c:pt idx="2040">
                  <c:v>-1</c:v>
                </c:pt>
                <c:pt idx="2041">
                  <c:v>-1</c:v>
                </c:pt>
                <c:pt idx="2042">
                  <c:v>-1</c:v>
                </c:pt>
                <c:pt idx="2043">
                  <c:v>-1</c:v>
                </c:pt>
                <c:pt idx="2044">
                  <c:v>-1</c:v>
                </c:pt>
                <c:pt idx="2045">
                  <c:v>-1</c:v>
                </c:pt>
                <c:pt idx="2046">
                  <c:v>-1</c:v>
                </c:pt>
                <c:pt idx="2047">
                  <c:v>-1</c:v>
                </c:pt>
                <c:pt idx="2048">
                  <c:v>-1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-1</c:v>
                </c:pt>
                <c:pt idx="2061">
                  <c:v>-1</c:v>
                </c:pt>
                <c:pt idx="2062">
                  <c:v>-1</c:v>
                </c:pt>
                <c:pt idx="2063">
                  <c:v>-1</c:v>
                </c:pt>
                <c:pt idx="2064">
                  <c:v>-1</c:v>
                </c:pt>
                <c:pt idx="2065">
                  <c:v>-1</c:v>
                </c:pt>
                <c:pt idx="2066">
                  <c:v>-1</c:v>
                </c:pt>
                <c:pt idx="2067">
                  <c:v>-1</c:v>
                </c:pt>
                <c:pt idx="2068">
                  <c:v>-1</c:v>
                </c:pt>
                <c:pt idx="2069">
                  <c:v>-1</c:v>
                </c:pt>
                <c:pt idx="2070">
                  <c:v>-1</c:v>
                </c:pt>
                <c:pt idx="2071">
                  <c:v>-1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-1</c:v>
                </c:pt>
                <c:pt idx="2089">
                  <c:v>-1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-1</c:v>
                </c:pt>
                <c:pt idx="2094">
                  <c:v>-1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-1</c:v>
                </c:pt>
                <c:pt idx="2131">
                  <c:v>-1</c:v>
                </c:pt>
                <c:pt idx="2132">
                  <c:v>-1</c:v>
                </c:pt>
                <c:pt idx="2133">
                  <c:v>-1</c:v>
                </c:pt>
                <c:pt idx="2134">
                  <c:v>0.3566127780779747</c:v>
                </c:pt>
                <c:pt idx="2135">
                  <c:v>-1</c:v>
                </c:pt>
                <c:pt idx="2136">
                  <c:v>-1</c:v>
                </c:pt>
                <c:pt idx="2137">
                  <c:v>-1</c:v>
                </c:pt>
                <c:pt idx="2138">
                  <c:v>-1</c:v>
                </c:pt>
                <c:pt idx="2139">
                  <c:v>-1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0.37312516562983189</c:v>
                </c:pt>
                <c:pt idx="2144">
                  <c:v>0.36424567389714846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-1</c:v>
                </c:pt>
                <c:pt idx="2154">
                  <c:v>-1</c:v>
                </c:pt>
                <c:pt idx="2155">
                  <c:v>-1</c:v>
                </c:pt>
                <c:pt idx="2156">
                  <c:v>-1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-1</c:v>
                </c:pt>
                <c:pt idx="2178">
                  <c:v>-1</c:v>
                </c:pt>
                <c:pt idx="2179">
                  <c:v>-1</c:v>
                </c:pt>
                <c:pt idx="2180">
                  <c:v>-1</c:v>
                </c:pt>
                <c:pt idx="2181">
                  <c:v>-1</c:v>
                </c:pt>
                <c:pt idx="2182">
                  <c:v>-1</c:v>
                </c:pt>
                <c:pt idx="2183">
                  <c:v>-1</c:v>
                </c:pt>
                <c:pt idx="2184">
                  <c:v>-1</c:v>
                </c:pt>
                <c:pt idx="2185">
                  <c:v>-1</c:v>
                </c:pt>
                <c:pt idx="2186">
                  <c:v>-1</c:v>
                </c:pt>
                <c:pt idx="2187">
                  <c:v>-1</c:v>
                </c:pt>
                <c:pt idx="2188">
                  <c:v>-1</c:v>
                </c:pt>
                <c:pt idx="2189">
                  <c:v>-1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0.28571428571428575</c:v>
                </c:pt>
                <c:pt idx="2201">
                  <c:v>0.28205128205128205</c:v>
                </c:pt>
                <c:pt idx="2202">
                  <c:v>-1</c:v>
                </c:pt>
                <c:pt idx="2203">
                  <c:v>0.45030782761653476</c:v>
                </c:pt>
                <c:pt idx="2204">
                  <c:v>-1</c:v>
                </c:pt>
                <c:pt idx="2205">
                  <c:v>-1</c:v>
                </c:pt>
                <c:pt idx="2206">
                  <c:v>-1</c:v>
                </c:pt>
                <c:pt idx="2207">
                  <c:v>-1</c:v>
                </c:pt>
                <c:pt idx="2208">
                  <c:v>-1</c:v>
                </c:pt>
                <c:pt idx="2209">
                  <c:v>-1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-1</c:v>
                </c:pt>
                <c:pt idx="2224">
                  <c:v>-1</c:v>
                </c:pt>
                <c:pt idx="2225">
                  <c:v>-1</c:v>
                </c:pt>
                <c:pt idx="2226">
                  <c:v>-1</c:v>
                </c:pt>
                <c:pt idx="2227">
                  <c:v>-1</c:v>
                </c:pt>
                <c:pt idx="2228">
                  <c:v>-1</c:v>
                </c:pt>
                <c:pt idx="2229">
                  <c:v>-1</c:v>
                </c:pt>
                <c:pt idx="2230">
                  <c:v>-1</c:v>
                </c:pt>
                <c:pt idx="2231">
                  <c:v>-1</c:v>
                </c:pt>
                <c:pt idx="2232">
                  <c:v>-1</c:v>
                </c:pt>
                <c:pt idx="2233">
                  <c:v>-1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-1</c:v>
                </c:pt>
                <c:pt idx="2251">
                  <c:v>-1</c:v>
                </c:pt>
                <c:pt idx="2252">
                  <c:v>-1</c:v>
                </c:pt>
                <c:pt idx="2253">
                  <c:v>-1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-1</c:v>
                </c:pt>
                <c:pt idx="2258">
                  <c:v>-1</c:v>
                </c:pt>
                <c:pt idx="2259">
                  <c:v>-1</c:v>
                </c:pt>
                <c:pt idx="2260">
                  <c:v>-1</c:v>
                </c:pt>
                <c:pt idx="2261">
                  <c:v>0.33333333333333337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-1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0.53629032258064513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-1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0.61889250814332253</c:v>
                </c:pt>
                <c:pt idx="2400">
                  <c:v>0.59065922537870841</c:v>
                </c:pt>
                <c:pt idx="2401">
                  <c:v>0.57424593967517412</c:v>
                </c:pt>
                <c:pt idx="2402">
                  <c:v>0.35914332784184516</c:v>
                </c:pt>
                <c:pt idx="2403">
                  <c:v>0.35954135954135952</c:v>
                </c:pt>
                <c:pt idx="2404">
                  <c:v>-1</c:v>
                </c:pt>
                <c:pt idx="2405">
                  <c:v>0.35923869944488501</c:v>
                </c:pt>
                <c:pt idx="2406">
                  <c:v>-1</c:v>
                </c:pt>
                <c:pt idx="2407">
                  <c:v>-1</c:v>
                </c:pt>
                <c:pt idx="2408">
                  <c:v>0.27438539341865409</c:v>
                </c:pt>
                <c:pt idx="2409">
                  <c:v>0.30470763768586634</c:v>
                </c:pt>
                <c:pt idx="2410">
                  <c:v>-1</c:v>
                </c:pt>
                <c:pt idx="2411">
                  <c:v>-1</c:v>
                </c:pt>
                <c:pt idx="2412">
                  <c:v>0.33333333333333337</c:v>
                </c:pt>
                <c:pt idx="2413">
                  <c:v>-1</c:v>
                </c:pt>
                <c:pt idx="2414">
                  <c:v>0.30281690140845069</c:v>
                </c:pt>
                <c:pt idx="2415">
                  <c:v>0.25</c:v>
                </c:pt>
                <c:pt idx="2416">
                  <c:v>0.3125</c:v>
                </c:pt>
                <c:pt idx="2417">
                  <c:v>-1</c:v>
                </c:pt>
                <c:pt idx="2418">
                  <c:v>-1</c:v>
                </c:pt>
                <c:pt idx="2419">
                  <c:v>0.30434782608695649</c:v>
                </c:pt>
                <c:pt idx="2420">
                  <c:v>-1</c:v>
                </c:pt>
                <c:pt idx="2421">
                  <c:v>-1</c:v>
                </c:pt>
                <c:pt idx="2422">
                  <c:v>0.5</c:v>
                </c:pt>
                <c:pt idx="2423">
                  <c:v>-1</c:v>
                </c:pt>
                <c:pt idx="2424">
                  <c:v>-1</c:v>
                </c:pt>
                <c:pt idx="2425">
                  <c:v>-1</c:v>
                </c:pt>
                <c:pt idx="2426">
                  <c:v>-1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-1</c:v>
                </c:pt>
                <c:pt idx="2432">
                  <c:v>-1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0.2857142857142857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-1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-1</c:v>
                </c:pt>
                <c:pt idx="2469">
                  <c:v>-1</c:v>
                </c:pt>
                <c:pt idx="2470">
                  <c:v>-1</c:v>
                </c:pt>
                <c:pt idx="2471">
                  <c:v>-1</c:v>
                </c:pt>
                <c:pt idx="2472">
                  <c:v>-1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-1</c:v>
                </c:pt>
                <c:pt idx="2480">
                  <c:v>-1</c:v>
                </c:pt>
                <c:pt idx="2481">
                  <c:v>-1</c:v>
                </c:pt>
                <c:pt idx="2482">
                  <c:v>-1</c:v>
                </c:pt>
                <c:pt idx="2483">
                  <c:v>0.27496494781118552</c:v>
                </c:pt>
                <c:pt idx="2484">
                  <c:v>0.27457037129766287</c:v>
                </c:pt>
                <c:pt idx="2485">
                  <c:v>0.2931034482758621</c:v>
                </c:pt>
                <c:pt idx="2486">
                  <c:v>0.5</c:v>
                </c:pt>
                <c:pt idx="2487">
                  <c:v>-1</c:v>
                </c:pt>
                <c:pt idx="2488">
                  <c:v>0.38332419133101292</c:v>
                </c:pt>
                <c:pt idx="2489">
                  <c:v>-1</c:v>
                </c:pt>
                <c:pt idx="2490">
                  <c:v>0.31173852775953892</c:v>
                </c:pt>
                <c:pt idx="2491">
                  <c:v>0.33333333333333337</c:v>
                </c:pt>
                <c:pt idx="2492">
                  <c:v>0.25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0.5</c:v>
                </c:pt>
                <c:pt idx="2500">
                  <c:v>0.39322197531586561</c:v>
                </c:pt>
                <c:pt idx="2501">
                  <c:v>-1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-1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-1</c:v>
                </c:pt>
                <c:pt idx="2513">
                  <c:v>-1</c:v>
                </c:pt>
                <c:pt idx="2514">
                  <c:v>-1</c:v>
                </c:pt>
                <c:pt idx="2515">
                  <c:v>-1</c:v>
                </c:pt>
                <c:pt idx="2516">
                  <c:v>-1</c:v>
                </c:pt>
                <c:pt idx="2517">
                  <c:v>-1</c:v>
                </c:pt>
                <c:pt idx="2518">
                  <c:v>-1</c:v>
                </c:pt>
                <c:pt idx="2519">
                  <c:v>-1</c:v>
                </c:pt>
                <c:pt idx="2520">
                  <c:v>0.25</c:v>
                </c:pt>
                <c:pt idx="2521">
                  <c:v>-1</c:v>
                </c:pt>
                <c:pt idx="2522">
                  <c:v>-1</c:v>
                </c:pt>
                <c:pt idx="2523">
                  <c:v>-1</c:v>
                </c:pt>
                <c:pt idx="2524">
                  <c:v>-1</c:v>
                </c:pt>
                <c:pt idx="2525">
                  <c:v>-1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-1</c:v>
                </c:pt>
                <c:pt idx="2545">
                  <c:v>-1</c:v>
                </c:pt>
                <c:pt idx="2546">
                  <c:v>-1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-1</c:v>
                </c:pt>
                <c:pt idx="2557">
                  <c:v>-1</c:v>
                </c:pt>
                <c:pt idx="2558">
                  <c:v>-1</c:v>
                </c:pt>
                <c:pt idx="2559">
                  <c:v>-1</c:v>
                </c:pt>
                <c:pt idx="2560">
                  <c:v>-1</c:v>
                </c:pt>
                <c:pt idx="2561">
                  <c:v>-1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-1</c:v>
                </c:pt>
                <c:pt idx="2584">
                  <c:v>0.33333333333333337</c:v>
                </c:pt>
                <c:pt idx="2585">
                  <c:v>-1</c:v>
                </c:pt>
                <c:pt idx="2586">
                  <c:v>-1</c:v>
                </c:pt>
                <c:pt idx="2587">
                  <c:v>-1</c:v>
                </c:pt>
                <c:pt idx="2588">
                  <c:v>-1</c:v>
                </c:pt>
                <c:pt idx="2589">
                  <c:v>-1</c:v>
                </c:pt>
                <c:pt idx="2590">
                  <c:v>0.25842696629213485</c:v>
                </c:pt>
                <c:pt idx="2591">
                  <c:v>-1</c:v>
                </c:pt>
                <c:pt idx="2592">
                  <c:v>-1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0.26370801601962512</c:v>
                </c:pt>
                <c:pt idx="2610">
                  <c:v>-1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-1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-1</c:v>
                </c:pt>
                <c:pt idx="2669">
                  <c:v>-1</c:v>
                </c:pt>
                <c:pt idx="2670">
                  <c:v>-1</c:v>
                </c:pt>
                <c:pt idx="2671">
                  <c:v>-1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-1</c:v>
                </c:pt>
                <c:pt idx="2683">
                  <c:v>-1</c:v>
                </c:pt>
                <c:pt idx="2684">
                  <c:v>-1</c:v>
                </c:pt>
                <c:pt idx="2685">
                  <c:v>-1</c:v>
                </c:pt>
                <c:pt idx="2686">
                  <c:v>-1</c:v>
                </c:pt>
                <c:pt idx="2687">
                  <c:v>-1</c:v>
                </c:pt>
                <c:pt idx="2688">
                  <c:v>-1</c:v>
                </c:pt>
                <c:pt idx="2689">
                  <c:v>-1</c:v>
                </c:pt>
                <c:pt idx="2690">
                  <c:v>-1</c:v>
                </c:pt>
                <c:pt idx="2691">
                  <c:v>-1</c:v>
                </c:pt>
                <c:pt idx="2692">
                  <c:v>-1</c:v>
                </c:pt>
                <c:pt idx="2693">
                  <c:v>-1</c:v>
                </c:pt>
                <c:pt idx="2694">
                  <c:v>-1</c:v>
                </c:pt>
                <c:pt idx="2695">
                  <c:v>-1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-1</c:v>
                </c:pt>
                <c:pt idx="2706">
                  <c:v>-1</c:v>
                </c:pt>
                <c:pt idx="2707">
                  <c:v>-1</c:v>
                </c:pt>
                <c:pt idx="2708">
                  <c:v>-1</c:v>
                </c:pt>
                <c:pt idx="2709">
                  <c:v>-1</c:v>
                </c:pt>
                <c:pt idx="2710">
                  <c:v>-1</c:v>
                </c:pt>
                <c:pt idx="2711">
                  <c:v>-1</c:v>
                </c:pt>
                <c:pt idx="2712">
                  <c:v>-1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-1</c:v>
                </c:pt>
                <c:pt idx="2729">
                  <c:v>-1</c:v>
                </c:pt>
                <c:pt idx="2730">
                  <c:v>-1</c:v>
                </c:pt>
                <c:pt idx="2731">
                  <c:v>-1</c:v>
                </c:pt>
                <c:pt idx="2732">
                  <c:v>-1</c:v>
                </c:pt>
                <c:pt idx="2733">
                  <c:v>-1</c:v>
                </c:pt>
                <c:pt idx="2734">
                  <c:v>-1</c:v>
                </c:pt>
                <c:pt idx="2735">
                  <c:v>-1</c:v>
                </c:pt>
                <c:pt idx="2736">
                  <c:v>-1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-1</c:v>
                </c:pt>
                <c:pt idx="2755">
                  <c:v>-1</c:v>
                </c:pt>
                <c:pt idx="2756">
                  <c:v>-1</c:v>
                </c:pt>
                <c:pt idx="2757">
                  <c:v>-1</c:v>
                </c:pt>
                <c:pt idx="2758">
                  <c:v>-1</c:v>
                </c:pt>
                <c:pt idx="2759">
                  <c:v>-1</c:v>
                </c:pt>
                <c:pt idx="2760">
                  <c:v>-1</c:v>
                </c:pt>
                <c:pt idx="2761">
                  <c:v>-1</c:v>
                </c:pt>
                <c:pt idx="2762">
                  <c:v>-1</c:v>
                </c:pt>
                <c:pt idx="2763">
                  <c:v>-1</c:v>
                </c:pt>
                <c:pt idx="2764">
                  <c:v>-1</c:v>
                </c:pt>
                <c:pt idx="2765">
                  <c:v>-1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-1</c:v>
                </c:pt>
                <c:pt idx="2780">
                  <c:v>-1</c:v>
                </c:pt>
                <c:pt idx="2781">
                  <c:v>-1</c:v>
                </c:pt>
                <c:pt idx="2782">
                  <c:v>-1</c:v>
                </c:pt>
                <c:pt idx="2783">
                  <c:v>-1</c:v>
                </c:pt>
                <c:pt idx="2784">
                  <c:v>-1</c:v>
                </c:pt>
                <c:pt idx="2785">
                  <c:v>-1</c:v>
                </c:pt>
                <c:pt idx="2786">
                  <c:v>-1</c:v>
                </c:pt>
                <c:pt idx="2787">
                  <c:v>-1</c:v>
                </c:pt>
                <c:pt idx="2788">
                  <c:v>-1</c:v>
                </c:pt>
                <c:pt idx="2789">
                  <c:v>-1</c:v>
                </c:pt>
                <c:pt idx="2790">
                  <c:v>-1</c:v>
                </c:pt>
                <c:pt idx="2791">
                  <c:v>-1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-1</c:v>
                </c:pt>
                <c:pt idx="2836">
                  <c:v>-1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-1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-1</c:v>
                </c:pt>
                <c:pt idx="2878">
                  <c:v>-1</c:v>
                </c:pt>
                <c:pt idx="2879">
                  <c:v>-1</c:v>
                </c:pt>
                <c:pt idx="2880">
                  <c:v>-1</c:v>
                </c:pt>
                <c:pt idx="2881">
                  <c:v>-1</c:v>
                </c:pt>
                <c:pt idx="2882">
                  <c:v>-1</c:v>
                </c:pt>
                <c:pt idx="2883">
                  <c:v>-1</c:v>
                </c:pt>
                <c:pt idx="2884">
                  <c:v>-1</c:v>
                </c:pt>
                <c:pt idx="2885">
                  <c:v>-1</c:v>
                </c:pt>
                <c:pt idx="2886">
                  <c:v>-1</c:v>
                </c:pt>
                <c:pt idx="2887">
                  <c:v>-1</c:v>
                </c:pt>
                <c:pt idx="2888">
                  <c:v>-1</c:v>
                </c:pt>
                <c:pt idx="2889">
                  <c:v>-1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-1</c:v>
                </c:pt>
                <c:pt idx="2923">
                  <c:v>-1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0.43124962769212444</c:v>
                </c:pt>
                <c:pt idx="2936">
                  <c:v>0.46132121955029981</c:v>
                </c:pt>
                <c:pt idx="2937">
                  <c:v>-1</c:v>
                </c:pt>
                <c:pt idx="2938">
                  <c:v>0.46108521298233873</c:v>
                </c:pt>
                <c:pt idx="2939">
                  <c:v>0.46730582605494764</c:v>
                </c:pt>
                <c:pt idx="2940">
                  <c:v>0.52838529548627267</c:v>
                </c:pt>
                <c:pt idx="2941">
                  <c:v>-1</c:v>
                </c:pt>
                <c:pt idx="2942">
                  <c:v>0.52754182476716116</c:v>
                </c:pt>
                <c:pt idx="2943">
                  <c:v>0.51196706388858415</c:v>
                </c:pt>
                <c:pt idx="2944">
                  <c:v>-1</c:v>
                </c:pt>
                <c:pt idx="2945">
                  <c:v>-1</c:v>
                </c:pt>
                <c:pt idx="2946">
                  <c:v>-1</c:v>
                </c:pt>
                <c:pt idx="2947">
                  <c:v>-1</c:v>
                </c:pt>
                <c:pt idx="2948">
                  <c:v>-1</c:v>
                </c:pt>
                <c:pt idx="2949">
                  <c:v>-1</c:v>
                </c:pt>
                <c:pt idx="2950">
                  <c:v>-1</c:v>
                </c:pt>
                <c:pt idx="2951">
                  <c:v>-1</c:v>
                </c:pt>
                <c:pt idx="2952">
                  <c:v>-1</c:v>
                </c:pt>
                <c:pt idx="2953">
                  <c:v>-1</c:v>
                </c:pt>
                <c:pt idx="2954">
                  <c:v>-1</c:v>
                </c:pt>
                <c:pt idx="2955">
                  <c:v>-1</c:v>
                </c:pt>
                <c:pt idx="2956">
                  <c:v>-1</c:v>
                </c:pt>
                <c:pt idx="2957">
                  <c:v>-1</c:v>
                </c:pt>
                <c:pt idx="2958">
                  <c:v>-1</c:v>
                </c:pt>
                <c:pt idx="2959">
                  <c:v>-1</c:v>
                </c:pt>
                <c:pt idx="2960">
                  <c:v>-1</c:v>
                </c:pt>
                <c:pt idx="2961">
                  <c:v>-1</c:v>
                </c:pt>
                <c:pt idx="2962">
                  <c:v>-1</c:v>
                </c:pt>
                <c:pt idx="2963">
                  <c:v>-1</c:v>
                </c:pt>
                <c:pt idx="2964">
                  <c:v>-1</c:v>
                </c:pt>
                <c:pt idx="2965">
                  <c:v>-1</c:v>
                </c:pt>
                <c:pt idx="2966">
                  <c:v>-1</c:v>
                </c:pt>
                <c:pt idx="2967">
                  <c:v>-1</c:v>
                </c:pt>
                <c:pt idx="2968">
                  <c:v>-1</c:v>
                </c:pt>
                <c:pt idx="2969">
                  <c:v>-1</c:v>
                </c:pt>
                <c:pt idx="2970">
                  <c:v>-1</c:v>
                </c:pt>
                <c:pt idx="2971">
                  <c:v>-1</c:v>
                </c:pt>
                <c:pt idx="2972">
                  <c:v>-1</c:v>
                </c:pt>
                <c:pt idx="2973">
                  <c:v>-1</c:v>
                </c:pt>
                <c:pt idx="2974">
                  <c:v>-1</c:v>
                </c:pt>
                <c:pt idx="2975">
                  <c:v>-1</c:v>
                </c:pt>
                <c:pt idx="2976">
                  <c:v>-1</c:v>
                </c:pt>
                <c:pt idx="2977">
                  <c:v>-1</c:v>
                </c:pt>
                <c:pt idx="2978">
                  <c:v>-1</c:v>
                </c:pt>
                <c:pt idx="2979">
                  <c:v>-1</c:v>
                </c:pt>
                <c:pt idx="2980">
                  <c:v>-1</c:v>
                </c:pt>
                <c:pt idx="2981">
                  <c:v>-1</c:v>
                </c:pt>
                <c:pt idx="2982">
                  <c:v>-1</c:v>
                </c:pt>
                <c:pt idx="2983">
                  <c:v>-1</c:v>
                </c:pt>
                <c:pt idx="2984">
                  <c:v>-1</c:v>
                </c:pt>
                <c:pt idx="2985">
                  <c:v>-1</c:v>
                </c:pt>
                <c:pt idx="2986">
                  <c:v>-1</c:v>
                </c:pt>
                <c:pt idx="2987">
                  <c:v>-1</c:v>
                </c:pt>
                <c:pt idx="2988">
                  <c:v>-1</c:v>
                </c:pt>
                <c:pt idx="2989">
                  <c:v>-1</c:v>
                </c:pt>
                <c:pt idx="2990">
                  <c:v>-1</c:v>
                </c:pt>
                <c:pt idx="2991">
                  <c:v>-1</c:v>
                </c:pt>
                <c:pt idx="2992">
                  <c:v>-1</c:v>
                </c:pt>
                <c:pt idx="2993">
                  <c:v>-1</c:v>
                </c:pt>
                <c:pt idx="2994">
                  <c:v>-1</c:v>
                </c:pt>
                <c:pt idx="2995">
                  <c:v>-1</c:v>
                </c:pt>
                <c:pt idx="2996">
                  <c:v>-1</c:v>
                </c:pt>
                <c:pt idx="2997">
                  <c:v>-1</c:v>
                </c:pt>
                <c:pt idx="2998">
                  <c:v>-1</c:v>
                </c:pt>
                <c:pt idx="2999">
                  <c:v>-1</c:v>
                </c:pt>
                <c:pt idx="3000">
                  <c:v>-1</c:v>
                </c:pt>
                <c:pt idx="3001">
                  <c:v>-1</c:v>
                </c:pt>
                <c:pt idx="3002">
                  <c:v>-1</c:v>
                </c:pt>
                <c:pt idx="3003">
                  <c:v>-1</c:v>
                </c:pt>
                <c:pt idx="3004">
                  <c:v>-1</c:v>
                </c:pt>
                <c:pt idx="3005">
                  <c:v>-1</c:v>
                </c:pt>
                <c:pt idx="3006">
                  <c:v>-1</c:v>
                </c:pt>
                <c:pt idx="3007">
                  <c:v>-1</c:v>
                </c:pt>
                <c:pt idx="3008">
                  <c:v>-1</c:v>
                </c:pt>
                <c:pt idx="3009">
                  <c:v>-1</c:v>
                </c:pt>
                <c:pt idx="3010">
                  <c:v>-1</c:v>
                </c:pt>
                <c:pt idx="3011">
                  <c:v>-1</c:v>
                </c:pt>
                <c:pt idx="3012">
                  <c:v>-1</c:v>
                </c:pt>
                <c:pt idx="3013">
                  <c:v>-1</c:v>
                </c:pt>
                <c:pt idx="3014">
                  <c:v>-1</c:v>
                </c:pt>
                <c:pt idx="3015">
                  <c:v>-1</c:v>
                </c:pt>
                <c:pt idx="3016">
                  <c:v>-1</c:v>
                </c:pt>
                <c:pt idx="3017">
                  <c:v>-1</c:v>
                </c:pt>
                <c:pt idx="3018">
                  <c:v>-1</c:v>
                </c:pt>
                <c:pt idx="3019">
                  <c:v>-1</c:v>
                </c:pt>
                <c:pt idx="3020">
                  <c:v>-1</c:v>
                </c:pt>
                <c:pt idx="3021">
                  <c:v>-1</c:v>
                </c:pt>
                <c:pt idx="3022">
                  <c:v>-1</c:v>
                </c:pt>
                <c:pt idx="3023">
                  <c:v>-1</c:v>
                </c:pt>
                <c:pt idx="3024">
                  <c:v>-1</c:v>
                </c:pt>
                <c:pt idx="3025">
                  <c:v>-1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-1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-1</c:v>
                </c:pt>
                <c:pt idx="3050">
                  <c:v>-1</c:v>
                </c:pt>
                <c:pt idx="3051">
                  <c:v>-1</c:v>
                </c:pt>
                <c:pt idx="3052">
                  <c:v>-1</c:v>
                </c:pt>
                <c:pt idx="3053">
                  <c:v>-1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-1</c:v>
                </c:pt>
                <c:pt idx="3068">
                  <c:v>-1</c:v>
                </c:pt>
                <c:pt idx="3069">
                  <c:v>-1</c:v>
                </c:pt>
                <c:pt idx="3070">
                  <c:v>-1</c:v>
                </c:pt>
                <c:pt idx="3071">
                  <c:v>-1</c:v>
                </c:pt>
                <c:pt idx="3072">
                  <c:v>-1</c:v>
                </c:pt>
                <c:pt idx="3073">
                  <c:v>-1</c:v>
                </c:pt>
                <c:pt idx="3074">
                  <c:v>-1</c:v>
                </c:pt>
                <c:pt idx="3075">
                  <c:v>-1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0.43130855558493597</c:v>
                </c:pt>
                <c:pt idx="3083">
                  <c:v>0.33653160284751021</c:v>
                </c:pt>
                <c:pt idx="3084">
                  <c:v>-1</c:v>
                </c:pt>
                <c:pt idx="3085">
                  <c:v>0.50160741785838392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-1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-1</c:v>
                </c:pt>
                <c:pt idx="3164">
                  <c:v>-1</c:v>
                </c:pt>
                <c:pt idx="3165">
                  <c:v>-1</c:v>
                </c:pt>
                <c:pt idx="3166">
                  <c:v>-1</c:v>
                </c:pt>
                <c:pt idx="3167">
                  <c:v>-1</c:v>
                </c:pt>
                <c:pt idx="3168">
                  <c:v>-1</c:v>
                </c:pt>
                <c:pt idx="3169">
                  <c:v>-1</c:v>
                </c:pt>
                <c:pt idx="3170">
                  <c:v>-1</c:v>
                </c:pt>
                <c:pt idx="3171">
                  <c:v>-1</c:v>
                </c:pt>
                <c:pt idx="3172">
                  <c:v>-1</c:v>
                </c:pt>
                <c:pt idx="3173">
                  <c:v>-1</c:v>
                </c:pt>
                <c:pt idx="3174">
                  <c:v>-1</c:v>
                </c:pt>
                <c:pt idx="3175">
                  <c:v>-1</c:v>
                </c:pt>
                <c:pt idx="3176">
                  <c:v>-1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0.51942577886377517</c:v>
                </c:pt>
                <c:pt idx="3184">
                  <c:v>-1</c:v>
                </c:pt>
                <c:pt idx="3185">
                  <c:v>-1</c:v>
                </c:pt>
                <c:pt idx="3186">
                  <c:v>0.52431478484000371</c:v>
                </c:pt>
                <c:pt idx="3187">
                  <c:v>0.55337227330426109</c:v>
                </c:pt>
                <c:pt idx="3188">
                  <c:v>0.56178613709502612</c:v>
                </c:pt>
                <c:pt idx="3189">
                  <c:v>0.53004515456755819</c:v>
                </c:pt>
                <c:pt idx="3190">
                  <c:v>0.51360544217687076</c:v>
                </c:pt>
                <c:pt idx="3191">
                  <c:v>0.53840970350404316</c:v>
                </c:pt>
                <c:pt idx="3192">
                  <c:v>-1</c:v>
                </c:pt>
                <c:pt idx="3193">
                  <c:v>-1</c:v>
                </c:pt>
                <c:pt idx="3194">
                  <c:v>-1</c:v>
                </c:pt>
                <c:pt idx="3195">
                  <c:v>0.50201612903225812</c:v>
                </c:pt>
                <c:pt idx="3196">
                  <c:v>-1</c:v>
                </c:pt>
                <c:pt idx="3197">
                  <c:v>-1</c:v>
                </c:pt>
                <c:pt idx="3198">
                  <c:v>-1</c:v>
                </c:pt>
                <c:pt idx="3199">
                  <c:v>-1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0.49023807562402177</c:v>
                </c:pt>
                <c:pt idx="3208">
                  <c:v>-1</c:v>
                </c:pt>
                <c:pt idx="3209">
                  <c:v>-1</c:v>
                </c:pt>
                <c:pt idx="3210">
                  <c:v>0.3795356130990703</c:v>
                </c:pt>
                <c:pt idx="3211">
                  <c:v>0.40469183832166133</c:v>
                </c:pt>
                <c:pt idx="3212">
                  <c:v>0.37506885496122799</c:v>
                </c:pt>
                <c:pt idx="3213">
                  <c:v>0.38310988137045215</c:v>
                </c:pt>
                <c:pt idx="3214">
                  <c:v>0.40156327600743813</c:v>
                </c:pt>
                <c:pt idx="3215">
                  <c:v>-1</c:v>
                </c:pt>
                <c:pt idx="3216">
                  <c:v>-1</c:v>
                </c:pt>
                <c:pt idx="3217">
                  <c:v>-1</c:v>
                </c:pt>
                <c:pt idx="3218">
                  <c:v>-1</c:v>
                </c:pt>
                <c:pt idx="3219">
                  <c:v>0.59408740359897172</c:v>
                </c:pt>
                <c:pt idx="3220">
                  <c:v>-1</c:v>
                </c:pt>
                <c:pt idx="3221">
                  <c:v>0.4094664873889593</c:v>
                </c:pt>
                <c:pt idx="3222">
                  <c:v>-1</c:v>
                </c:pt>
                <c:pt idx="3223">
                  <c:v>0.51338688085676032</c:v>
                </c:pt>
                <c:pt idx="3224">
                  <c:v>0.55033557046979864</c:v>
                </c:pt>
                <c:pt idx="3225">
                  <c:v>0.55333333333333334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-1</c:v>
                </c:pt>
                <c:pt idx="3232">
                  <c:v>-1</c:v>
                </c:pt>
                <c:pt idx="3233">
                  <c:v>-1</c:v>
                </c:pt>
                <c:pt idx="3234">
                  <c:v>-1</c:v>
                </c:pt>
                <c:pt idx="3235">
                  <c:v>-1</c:v>
                </c:pt>
                <c:pt idx="3236">
                  <c:v>-1</c:v>
                </c:pt>
                <c:pt idx="3237">
                  <c:v>-1</c:v>
                </c:pt>
                <c:pt idx="3238">
                  <c:v>-1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0.59611742090846997</c:v>
                </c:pt>
                <c:pt idx="3248">
                  <c:v>0.43845027781751666</c:v>
                </c:pt>
                <c:pt idx="3249">
                  <c:v>-1</c:v>
                </c:pt>
                <c:pt idx="3250">
                  <c:v>0.39145445585687955</c:v>
                </c:pt>
                <c:pt idx="3251">
                  <c:v>0.37627684676763962</c:v>
                </c:pt>
                <c:pt idx="3252">
                  <c:v>-1</c:v>
                </c:pt>
                <c:pt idx="3253">
                  <c:v>-1</c:v>
                </c:pt>
                <c:pt idx="3254">
                  <c:v>0.41260706274142028</c:v>
                </c:pt>
                <c:pt idx="3255">
                  <c:v>0.40354510155205653</c:v>
                </c:pt>
                <c:pt idx="3256">
                  <c:v>0.38799523005180392</c:v>
                </c:pt>
                <c:pt idx="3257">
                  <c:v>-1</c:v>
                </c:pt>
                <c:pt idx="3258">
                  <c:v>-1</c:v>
                </c:pt>
                <c:pt idx="3259">
                  <c:v>-1</c:v>
                </c:pt>
                <c:pt idx="3260">
                  <c:v>0.40863575806437913</c:v>
                </c:pt>
                <c:pt idx="3261">
                  <c:v>0.40518559005837884</c:v>
                </c:pt>
                <c:pt idx="3262">
                  <c:v>0.40288052656642359</c:v>
                </c:pt>
                <c:pt idx="3263">
                  <c:v>-1</c:v>
                </c:pt>
                <c:pt idx="3264">
                  <c:v>-1</c:v>
                </c:pt>
                <c:pt idx="3265">
                  <c:v>-1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0.53170731707317076</c:v>
                </c:pt>
                <c:pt idx="3272">
                  <c:v>-1</c:v>
                </c:pt>
                <c:pt idx="3273">
                  <c:v>0.54014598540145986</c:v>
                </c:pt>
                <c:pt idx="3274">
                  <c:v>0.56407563025210072</c:v>
                </c:pt>
                <c:pt idx="3275">
                  <c:v>0.58584534731323723</c:v>
                </c:pt>
                <c:pt idx="3276">
                  <c:v>0.59293193717277493</c:v>
                </c:pt>
                <c:pt idx="3277">
                  <c:v>0.59929078014184389</c:v>
                </c:pt>
                <c:pt idx="3278">
                  <c:v>-1</c:v>
                </c:pt>
                <c:pt idx="3279">
                  <c:v>0.63895825900820546</c:v>
                </c:pt>
                <c:pt idx="3280">
                  <c:v>0.66327496450544254</c:v>
                </c:pt>
                <c:pt idx="3281">
                  <c:v>0.50739236393176279</c:v>
                </c:pt>
                <c:pt idx="3282">
                  <c:v>-1</c:v>
                </c:pt>
                <c:pt idx="3283">
                  <c:v>0.49563528405704183</c:v>
                </c:pt>
                <c:pt idx="3284">
                  <c:v>-1</c:v>
                </c:pt>
                <c:pt idx="3285">
                  <c:v>-1</c:v>
                </c:pt>
                <c:pt idx="3286">
                  <c:v>-1</c:v>
                </c:pt>
                <c:pt idx="3287">
                  <c:v>0.46221415000667698</c:v>
                </c:pt>
                <c:pt idx="3288">
                  <c:v>-1</c:v>
                </c:pt>
                <c:pt idx="3289">
                  <c:v>0.40983852880317007</c:v>
                </c:pt>
                <c:pt idx="3290">
                  <c:v>0.44640164620130462</c:v>
                </c:pt>
                <c:pt idx="3291">
                  <c:v>0.46271298687116691</c:v>
                </c:pt>
                <c:pt idx="3292">
                  <c:v>0.41942379024555765</c:v>
                </c:pt>
                <c:pt idx="3293">
                  <c:v>0.42682592463633307</c:v>
                </c:pt>
                <c:pt idx="3294">
                  <c:v>-1</c:v>
                </c:pt>
                <c:pt idx="3295">
                  <c:v>0.44332034211409155</c:v>
                </c:pt>
                <c:pt idx="3296">
                  <c:v>0.4158331022931957</c:v>
                </c:pt>
                <c:pt idx="3297">
                  <c:v>-1</c:v>
                </c:pt>
                <c:pt idx="3298">
                  <c:v>-1</c:v>
                </c:pt>
                <c:pt idx="3299">
                  <c:v>0.38272395839672541</c:v>
                </c:pt>
                <c:pt idx="3300">
                  <c:v>-1</c:v>
                </c:pt>
                <c:pt idx="3301">
                  <c:v>-1</c:v>
                </c:pt>
                <c:pt idx="3302">
                  <c:v>0.49066959385290893</c:v>
                </c:pt>
                <c:pt idx="3303">
                  <c:v>-1</c:v>
                </c:pt>
                <c:pt idx="3304">
                  <c:v>-1</c:v>
                </c:pt>
                <c:pt idx="3305">
                  <c:v>-1</c:v>
                </c:pt>
                <c:pt idx="3306">
                  <c:v>-1</c:v>
                </c:pt>
                <c:pt idx="3307">
                  <c:v>-1</c:v>
                </c:pt>
                <c:pt idx="3308">
                  <c:v>-1</c:v>
                </c:pt>
                <c:pt idx="3309">
                  <c:v>-1</c:v>
                </c:pt>
                <c:pt idx="3310">
                  <c:v>-1</c:v>
                </c:pt>
                <c:pt idx="3311">
                  <c:v>-1</c:v>
                </c:pt>
                <c:pt idx="3312">
                  <c:v>-1</c:v>
                </c:pt>
                <c:pt idx="3313">
                  <c:v>-1</c:v>
                </c:pt>
                <c:pt idx="3314">
                  <c:v>0.41959859750937006</c:v>
                </c:pt>
                <c:pt idx="3315">
                  <c:v>0.41331355934170244</c:v>
                </c:pt>
                <c:pt idx="3316">
                  <c:v>-1</c:v>
                </c:pt>
                <c:pt idx="3317">
                  <c:v>0.36909889695088705</c:v>
                </c:pt>
                <c:pt idx="3318">
                  <c:v>-1</c:v>
                </c:pt>
                <c:pt idx="3319">
                  <c:v>0.45454545454545453</c:v>
                </c:pt>
                <c:pt idx="3320">
                  <c:v>0.47368421052631582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0.51183812330636702</c:v>
                </c:pt>
                <c:pt idx="3326">
                  <c:v>0.51851851851851849</c:v>
                </c:pt>
                <c:pt idx="3327">
                  <c:v>0.53333333333333333</c:v>
                </c:pt>
                <c:pt idx="3328">
                  <c:v>-1</c:v>
                </c:pt>
                <c:pt idx="3329">
                  <c:v>0.41178895300906843</c:v>
                </c:pt>
                <c:pt idx="3330">
                  <c:v>0.39427101580352764</c:v>
                </c:pt>
                <c:pt idx="3331">
                  <c:v>0.52941176470588236</c:v>
                </c:pt>
                <c:pt idx="3332">
                  <c:v>0.38704114997658545</c:v>
                </c:pt>
                <c:pt idx="3333">
                  <c:v>0.48553054662379425</c:v>
                </c:pt>
                <c:pt idx="3334">
                  <c:v>-1</c:v>
                </c:pt>
                <c:pt idx="3335">
                  <c:v>0.41242937853107348</c:v>
                </c:pt>
                <c:pt idx="3336">
                  <c:v>-1</c:v>
                </c:pt>
                <c:pt idx="3337">
                  <c:v>-1</c:v>
                </c:pt>
                <c:pt idx="3338">
                  <c:v>-1</c:v>
                </c:pt>
                <c:pt idx="3339">
                  <c:v>-1</c:v>
                </c:pt>
                <c:pt idx="3340">
                  <c:v>-1</c:v>
                </c:pt>
                <c:pt idx="3341">
                  <c:v>-1</c:v>
                </c:pt>
                <c:pt idx="3342">
                  <c:v>-1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0.33333333333333337</c:v>
                </c:pt>
                <c:pt idx="3347">
                  <c:v>-1</c:v>
                </c:pt>
                <c:pt idx="3348">
                  <c:v>-1</c:v>
                </c:pt>
                <c:pt idx="3349">
                  <c:v>0.25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-1</c:v>
                </c:pt>
                <c:pt idx="3355">
                  <c:v>-1</c:v>
                </c:pt>
                <c:pt idx="3356">
                  <c:v>-1</c:v>
                </c:pt>
                <c:pt idx="3357">
                  <c:v>-1</c:v>
                </c:pt>
                <c:pt idx="3358">
                  <c:v>-1</c:v>
                </c:pt>
                <c:pt idx="3359">
                  <c:v>-1</c:v>
                </c:pt>
                <c:pt idx="3360">
                  <c:v>-1</c:v>
                </c:pt>
                <c:pt idx="3361">
                  <c:v>-1</c:v>
                </c:pt>
                <c:pt idx="3362">
                  <c:v>-1</c:v>
                </c:pt>
                <c:pt idx="3363">
                  <c:v>-1</c:v>
                </c:pt>
                <c:pt idx="3364">
                  <c:v>-1</c:v>
                </c:pt>
                <c:pt idx="3365">
                  <c:v>-1</c:v>
                </c:pt>
                <c:pt idx="3366">
                  <c:v>-1</c:v>
                </c:pt>
                <c:pt idx="3367">
                  <c:v>-1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-1</c:v>
                </c:pt>
                <c:pt idx="3377">
                  <c:v>-1</c:v>
                </c:pt>
                <c:pt idx="3378">
                  <c:v>-1</c:v>
                </c:pt>
                <c:pt idx="3379">
                  <c:v>-1</c:v>
                </c:pt>
                <c:pt idx="3380">
                  <c:v>-1</c:v>
                </c:pt>
                <c:pt idx="3381">
                  <c:v>-1</c:v>
                </c:pt>
                <c:pt idx="3382">
                  <c:v>-1</c:v>
                </c:pt>
                <c:pt idx="3383">
                  <c:v>-1</c:v>
                </c:pt>
                <c:pt idx="3384">
                  <c:v>-1</c:v>
                </c:pt>
                <c:pt idx="3385">
                  <c:v>-1</c:v>
                </c:pt>
                <c:pt idx="3386">
                  <c:v>-1</c:v>
                </c:pt>
                <c:pt idx="3387">
                  <c:v>-1</c:v>
                </c:pt>
                <c:pt idx="3388">
                  <c:v>-1</c:v>
                </c:pt>
                <c:pt idx="3389">
                  <c:v>-1</c:v>
                </c:pt>
                <c:pt idx="3390">
                  <c:v>-1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-1</c:v>
                </c:pt>
                <c:pt idx="3403">
                  <c:v>-1</c:v>
                </c:pt>
                <c:pt idx="3404">
                  <c:v>-1</c:v>
                </c:pt>
                <c:pt idx="3405">
                  <c:v>-1</c:v>
                </c:pt>
                <c:pt idx="3406">
                  <c:v>-1</c:v>
                </c:pt>
                <c:pt idx="3407">
                  <c:v>-1</c:v>
                </c:pt>
                <c:pt idx="3408">
                  <c:v>-1</c:v>
                </c:pt>
                <c:pt idx="3409">
                  <c:v>-1</c:v>
                </c:pt>
                <c:pt idx="3410">
                  <c:v>-1</c:v>
                </c:pt>
                <c:pt idx="3411">
                  <c:v>-1</c:v>
                </c:pt>
                <c:pt idx="3412">
                  <c:v>-1</c:v>
                </c:pt>
                <c:pt idx="3413">
                  <c:v>-1</c:v>
                </c:pt>
                <c:pt idx="3414">
                  <c:v>-1</c:v>
                </c:pt>
                <c:pt idx="3415">
                  <c:v>-1</c:v>
                </c:pt>
                <c:pt idx="3416">
                  <c:v>-1</c:v>
                </c:pt>
                <c:pt idx="3417">
                  <c:v>0.2</c:v>
                </c:pt>
                <c:pt idx="3418">
                  <c:v>0.25</c:v>
                </c:pt>
                <c:pt idx="3419">
                  <c:v>0.27777777777777779</c:v>
                </c:pt>
                <c:pt idx="3420">
                  <c:v>0.5</c:v>
                </c:pt>
                <c:pt idx="3421">
                  <c:v>-1</c:v>
                </c:pt>
                <c:pt idx="3422">
                  <c:v>-1</c:v>
                </c:pt>
                <c:pt idx="3423">
                  <c:v>-1</c:v>
                </c:pt>
                <c:pt idx="3424">
                  <c:v>-1</c:v>
                </c:pt>
                <c:pt idx="3425">
                  <c:v>-1</c:v>
                </c:pt>
                <c:pt idx="3426">
                  <c:v>-1</c:v>
                </c:pt>
                <c:pt idx="3427">
                  <c:v>-1</c:v>
                </c:pt>
                <c:pt idx="3428">
                  <c:v>-1</c:v>
                </c:pt>
                <c:pt idx="3429">
                  <c:v>-1</c:v>
                </c:pt>
                <c:pt idx="3430">
                  <c:v>-1</c:v>
                </c:pt>
                <c:pt idx="3431">
                  <c:v>-1</c:v>
                </c:pt>
                <c:pt idx="3432">
                  <c:v>-1</c:v>
                </c:pt>
                <c:pt idx="3433">
                  <c:v>-1</c:v>
                </c:pt>
                <c:pt idx="3434">
                  <c:v>-1</c:v>
                </c:pt>
                <c:pt idx="3435">
                  <c:v>-1</c:v>
                </c:pt>
                <c:pt idx="3436">
                  <c:v>-1</c:v>
                </c:pt>
                <c:pt idx="3437">
                  <c:v>-1</c:v>
                </c:pt>
                <c:pt idx="3438">
                  <c:v>-1</c:v>
                </c:pt>
                <c:pt idx="3439">
                  <c:v>-1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-1</c:v>
                </c:pt>
                <c:pt idx="3447">
                  <c:v>-1</c:v>
                </c:pt>
                <c:pt idx="3448">
                  <c:v>-1</c:v>
                </c:pt>
                <c:pt idx="3449">
                  <c:v>-1</c:v>
                </c:pt>
                <c:pt idx="3450">
                  <c:v>-1</c:v>
                </c:pt>
                <c:pt idx="3451">
                  <c:v>-1</c:v>
                </c:pt>
                <c:pt idx="3452">
                  <c:v>-1</c:v>
                </c:pt>
                <c:pt idx="3453">
                  <c:v>-1</c:v>
                </c:pt>
                <c:pt idx="3454">
                  <c:v>-1</c:v>
                </c:pt>
                <c:pt idx="3455">
                  <c:v>-1</c:v>
                </c:pt>
                <c:pt idx="3456">
                  <c:v>-1</c:v>
                </c:pt>
                <c:pt idx="3457">
                  <c:v>-1</c:v>
                </c:pt>
                <c:pt idx="3458">
                  <c:v>-1</c:v>
                </c:pt>
                <c:pt idx="3459">
                  <c:v>-1</c:v>
                </c:pt>
                <c:pt idx="3460">
                  <c:v>-1</c:v>
                </c:pt>
                <c:pt idx="3461">
                  <c:v>-1</c:v>
                </c:pt>
                <c:pt idx="3462">
                  <c:v>-1</c:v>
                </c:pt>
                <c:pt idx="3463">
                  <c:v>-1</c:v>
                </c:pt>
                <c:pt idx="3464">
                  <c:v>-1</c:v>
                </c:pt>
                <c:pt idx="3465">
                  <c:v>-1</c:v>
                </c:pt>
                <c:pt idx="3466">
                  <c:v>-1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-1</c:v>
                </c:pt>
                <c:pt idx="3472">
                  <c:v>-1</c:v>
                </c:pt>
                <c:pt idx="3473">
                  <c:v>-1</c:v>
                </c:pt>
                <c:pt idx="3474">
                  <c:v>-1</c:v>
                </c:pt>
                <c:pt idx="3475">
                  <c:v>-1</c:v>
                </c:pt>
                <c:pt idx="3476">
                  <c:v>-1</c:v>
                </c:pt>
                <c:pt idx="3477">
                  <c:v>-1</c:v>
                </c:pt>
                <c:pt idx="3478">
                  <c:v>-1</c:v>
                </c:pt>
                <c:pt idx="3479">
                  <c:v>-1</c:v>
                </c:pt>
                <c:pt idx="3480">
                  <c:v>-1</c:v>
                </c:pt>
                <c:pt idx="3481">
                  <c:v>-1</c:v>
                </c:pt>
                <c:pt idx="3482">
                  <c:v>-1</c:v>
                </c:pt>
                <c:pt idx="3483">
                  <c:v>-1</c:v>
                </c:pt>
                <c:pt idx="3484">
                  <c:v>-1</c:v>
                </c:pt>
                <c:pt idx="3485">
                  <c:v>-1</c:v>
                </c:pt>
                <c:pt idx="3486">
                  <c:v>-1</c:v>
                </c:pt>
                <c:pt idx="3487">
                  <c:v>-1</c:v>
                </c:pt>
                <c:pt idx="3488">
                  <c:v>0.23410502842492326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-1</c:v>
                </c:pt>
                <c:pt idx="3498">
                  <c:v>-1</c:v>
                </c:pt>
                <c:pt idx="3499">
                  <c:v>-1</c:v>
                </c:pt>
                <c:pt idx="3500">
                  <c:v>-1</c:v>
                </c:pt>
                <c:pt idx="3501">
                  <c:v>-1</c:v>
                </c:pt>
                <c:pt idx="3502">
                  <c:v>-1</c:v>
                </c:pt>
                <c:pt idx="3503">
                  <c:v>-1</c:v>
                </c:pt>
                <c:pt idx="3504">
                  <c:v>-1</c:v>
                </c:pt>
                <c:pt idx="3505">
                  <c:v>-1</c:v>
                </c:pt>
                <c:pt idx="3506">
                  <c:v>-1</c:v>
                </c:pt>
                <c:pt idx="3507">
                  <c:v>-1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-1</c:v>
                </c:pt>
                <c:pt idx="3522">
                  <c:v>-1</c:v>
                </c:pt>
                <c:pt idx="3523">
                  <c:v>-1</c:v>
                </c:pt>
                <c:pt idx="3524">
                  <c:v>-1</c:v>
                </c:pt>
                <c:pt idx="3525">
                  <c:v>-1</c:v>
                </c:pt>
                <c:pt idx="3526">
                  <c:v>-1</c:v>
                </c:pt>
                <c:pt idx="3527">
                  <c:v>0.45028294260307195</c:v>
                </c:pt>
                <c:pt idx="3528">
                  <c:v>0.43987587276958878</c:v>
                </c:pt>
                <c:pt idx="3529">
                  <c:v>-1</c:v>
                </c:pt>
                <c:pt idx="3530">
                  <c:v>-1</c:v>
                </c:pt>
                <c:pt idx="3531">
                  <c:v>-1</c:v>
                </c:pt>
                <c:pt idx="3532">
                  <c:v>-1</c:v>
                </c:pt>
                <c:pt idx="3533">
                  <c:v>-1</c:v>
                </c:pt>
                <c:pt idx="3534">
                  <c:v>-1</c:v>
                </c:pt>
                <c:pt idx="3535">
                  <c:v>-1</c:v>
                </c:pt>
                <c:pt idx="3536">
                  <c:v>0.40874310182251006</c:v>
                </c:pt>
                <c:pt idx="3537">
                  <c:v>0.38032638888888892</c:v>
                </c:pt>
                <c:pt idx="3538">
                  <c:v>-1</c:v>
                </c:pt>
                <c:pt idx="3539">
                  <c:v>0.32515226979507339</c:v>
                </c:pt>
                <c:pt idx="3540">
                  <c:v>-1</c:v>
                </c:pt>
                <c:pt idx="3541">
                  <c:v>0.4103883078466089</c:v>
                </c:pt>
                <c:pt idx="3542">
                  <c:v>0.40609598378132755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-1</c:v>
                </c:pt>
                <c:pt idx="3547">
                  <c:v>-1</c:v>
                </c:pt>
                <c:pt idx="3548">
                  <c:v>-1</c:v>
                </c:pt>
                <c:pt idx="3549">
                  <c:v>-1</c:v>
                </c:pt>
                <c:pt idx="3550">
                  <c:v>-1</c:v>
                </c:pt>
                <c:pt idx="3551">
                  <c:v>-1</c:v>
                </c:pt>
                <c:pt idx="3552">
                  <c:v>-1</c:v>
                </c:pt>
                <c:pt idx="3553">
                  <c:v>-1</c:v>
                </c:pt>
                <c:pt idx="3554">
                  <c:v>-1</c:v>
                </c:pt>
                <c:pt idx="3555">
                  <c:v>-1</c:v>
                </c:pt>
                <c:pt idx="3556">
                  <c:v>-1</c:v>
                </c:pt>
                <c:pt idx="3557">
                  <c:v>-1</c:v>
                </c:pt>
                <c:pt idx="3558">
                  <c:v>-1</c:v>
                </c:pt>
                <c:pt idx="3559">
                  <c:v>-1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-1</c:v>
                </c:pt>
                <c:pt idx="3569">
                  <c:v>-1</c:v>
                </c:pt>
                <c:pt idx="3570">
                  <c:v>-1</c:v>
                </c:pt>
                <c:pt idx="3571">
                  <c:v>-1</c:v>
                </c:pt>
                <c:pt idx="3572">
                  <c:v>-1</c:v>
                </c:pt>
                <c:pt idx="3573">
                  <c:v>-1</c:v>
                </c:pt>
                <c:pt idx="3574">
                  <c:v>-1</c:v>
                </c:pt>
                <c:pt idx="3575">
                  <c:v>-1</c:v>
                </c:pt>
                <c:pt idx="3576">
                  <c:v>-1</c:v>
                </c:pt>
                <c:pt idx="3577">
                  <c:v>-1</c:v>
                </c:pt>
                <c:pt idx="3578">
                  <c:v>-1</c:v>
                </c:pt>
                <c:pt idx="3579">
                  <c:v>-1</c:v>
                </c:pt>
                <c:pt idx="3580">
                  <c:v>-1</c:v>
                </c:pt>
                <c:pt idx="3581">
                  <c:v>-1</c:v>
                </c:pt>
                <c:pt idx="3582">
                  <c:v>-1</c:v>
                </c:pt>
                <c:pt idx="3583">
                  <c:v>-1</c:v>
                </c:pt>
                <c:pt idx="3584">
                  <c:v>-1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-1</c:v>
                </c:pt>
                <c:pt idx="3594">
                  <c:v>-1</c:v>
                </c:pt>
                <c:pt idx="3595">
                  <c:v>-1</c:v>
                </c:pt>
                <c:pt idx="3596">
                  <c:v>-1</c:v>
                </c:pt>
                <c:pt idx="3597">
                  <c:v>-1</c:v>
                </c:pt>
                <c:pt idx="3598">
                  <c:v>-1</c:v>
                </c:pt>
                <c:pt idx="3599">
                  <c:v>-1</c:v>
                </c:pt>
                <c:pt idx="3600">
                  <c:v>-1</c:v>
                </c:pt>
                <c:pt idx="3601">
                  <c:v>-1</c:v>
                </c:pt>
                <c:pt idx="3602">
                  <c:v>-1</c:v>
                </c:pt>
                <c:pt idx="3603">
                  <c:v>-1</c:v>
                </c:pt>
                <c:pt idx="3604">
                  <c:v>-1</c:v>
                </c:pt>
                <c:pt idx="3605">
                  <c:v>-1</c:v>
                </c:pt>
                <c:pt idx="3606">
                  <c:v>-1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-1</c:v>
                </c:pt>
                <c:pt idx="3619">
                  <c:v>-1</c:v>
                </c:pt>
                <c:pt idx="3620">
                  <c:v>-1</c:v>
                </c:pt>
                <c:pt idx="3621">
                  <c:v>-1</c:v>
                </c:pt>
                <c:pt idx="3622">
                  <c:v>-1</c:v>
                </c:pt>
                <c:pt idx="3623">
                  <c:v>-1</c:v>
                </c:pt>
                <c:pt idx="3624">
                  <c:v>-1</c:v>
                </c:pt>
                <c:pt idx="3625">
                  <c:v>-1</c:v>
                </c:pt>
                <c:pt idx="3626">
                  <c:v>-1</c:v>
                </c:pt>
                <c:pt idx="3627">
                  <c:v>-1</c:v>
                </c:pt>
                <c:pt idx="3628">
                  <c:v>-1</c:v>
                </c:pt>
                <c:pt idx="3629">
                  <c:v>-1</c:v>
                </c:pt>
                <c:pt idx="3630">
                  <c:v>-1</c:v>
                </c:pt>
                <c:pt idx="3631">
                  <c:v>-1</c:v>
                </c:pt>
                <c:pt idx="3632">
                  <c:v>-1</c:v>
                </c:pt>
                <c:pt idx="3633">
                  <c:v>-1</c:v>
                </c:pt>
                <c:pt idx="3634">
                  <c:v>-1</c:v>
                </c:pt>
                <c:pt idx="3635">
                  <c:v>0.36507936507936506</c:v>
                </c:pt>
                <c:pt idx="3636">
                  <c:v>0.375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-1</c:v>
                </c:pt>
                <c:pt idx="3643">
                  <c:v>-1</c:v>
                </c:pt>
                <c:pt idx="3644">
                  <c:v>-1</c:v>
                </c:pt>
                <c:pt idx="3645">
                  <c:v>0.34858116447695814</c:v>
                </c:pt>
                <c:pt idx="3646">
                  <c:v>0.35624635094416668</c:v>
                </c:pt>
                <c:pt idx="3647">
                  <c:v>-1</c:v>
                </c:pt>
                <c:pt idx="3648">
                  <c:v>0.35027373864742783</c:v>
                </c:pt>
                <c:pt idx="3649">
                  <c:v>0.34183032743772457</c:v>
                </c:pt>
                <c:pt idx="3650">
                  <c:v>0.34241929034401131</c:v>
                </c:pt>
                <c:pt idx="3651">
                  <c:v>0.34227239385712305</c:v>
                </c:pt>
                <c:pt idx="3652">
                  <c:v>-1</c:v>
                </c:pt>
                <c:pt idx="3653">
                  <c:v>0.37943925233644865</c:v>
                </c:pt>
                <c:pt idx="3654">
                  <c:v>0.38214073999103571</c:v>
                </c:pt>
                <c:pt idx="3655">
                  <c:v>0.37719585736759309</c:v>
                </c:pt>
                <c:pt idx="3656">
                  <c:v>0.3501317399866648</c:v>
                </c:pt>
                <c:pt idx="3657">
                  <c:v>0.34623982005522563</c:v>
                </c:pt>
                <c:pt idx="3658">
                  <c:v>-1</c:v>
                </c:pt>
                <c:pt idx="3659">
                  <c:v>-1</c:v>
                </c:pt>
                <c:pt idx="3660">
                  <c:v>-1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-1</c:v>
                </c:pt>
                <c:pt idx="3666">
                  <c:v>-1</c:v>
                </c:pt>
                <c:pt idx="3667">
                  <c:v>-1</c:v>
                </c:pt>
                <c:pt idx="3668">
                  <c:v>-1</c:v>
                </c:pt>
                <c:pt idx="3669">
                  <c:v>-1</c:v>
                </c:pt>
                <c:pt idx="3670">
                  <c:v>-1</c:v>
                </c:pt>
                <c:pt idx="3671">
                  <c:v>-1</c:v>
                </c:pt>
                <c:pt idx="3672">
                  <c:v>-1</c:v>
                </c:pt>
                <c:pt idx="3673">
                  <c:v>-1</c:v>
                </c:pt>
                <c:pt idx="3674">
                  <c:v>-1</c:v>
                </c:pt>
                <c:pt idx="3675">
                  <c:v>-1</c:v>
                </c:pt>
                <c:pt idx="3676">
                  <c:v>-1</c:v>
                </c:pt>
                <c:pt idx="3677">
                  <c:v>-1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0.24493625768092561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-1</c:v>
                </c:pt>
                <c:pt idx="3690">
                  <c:v>-1</c:v>
                </c:pt>
                <c:pt idx="3691">
                  <c:v>-1</c:v>
                </c:pt>
                <c:pt idx="3692">
                  <c:v>-1</c:v>
                </c:pt>
                <c:pt idx="3693">
                  <c:v>-1</c:v>
                </c:pt>
                <c:pt idx="3694">
                  <c:v>-1</c:v>
                </c:pt>
                <c:pt idx="3695">
                  <c:v>-1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0.39028062439602157</c:v>
                </c:pt>
                <c:pt idx="3701">
                  <c:v>0.40909485091378134</c:v>
                </c:pt>
                <c:pt idx="3702">
                  <c:v>0.39795129171002042</c:v>
                </c:pt>
                <c:pt idx="3703">
                  <c:v>0.39391240994090504</c:v>
                </c:pt>
                <c:pt idx="3704">
                  <c:v>0.39823681410548717</c:v>
                </c:pt>
                <c:pt idx="3705">
                  <c:v>0.40025284450063209</c:v>
                </c:pt>
                <c:pt idx="3706">
                  <c:v>0.40235562310030398</c:v>
                </c:pt>
                <c:pt idx="3707">
                  <c:v>0.4125798125254721</c:v>
                </c:pt>
                <c:pt idx="3708">
                  <c:v>0.43406593406593408</c:v>
                </c:pt>
                <c:pt idx="3709">
                  <c:v>0.42008086881540002</c:v>
                </c:pt>
                <c:pt idx="3710">
                  <c:v>0.44456750091340885</c:v>
                </c:pt>
                <c:pt idx="3711">
                  <c:v>0.42526364053186616</c:v>
                </c:pt>
                <c:pt idx="3712">
                  <c:v>0.43692241564581991</c:v>
                </c:pt>
                <c:pt idx="3713">
                  <c:v>0.42979224234981062</c:v>
                </c:pt>
                <c:pt idx="3714">
                  <c:v>0.42029345419175929</c:v>
                </c:pt>
                <c:pt idx="3715">
                  <c:v>0.43537312872847334</c:v>
                </c:pt>
                <c:pt idx="3716">
                  <c:v>-1</c:v>
                </c:pt>
                <c:pt idx="3717">
                  <c:v>0.43437849539960305</c:v>
                </c:pt>
                <c:pt idx="3718">
                  <c:v>0.42586354203242016</c:v>
                </c:pt>
                <c:pt idx="3719">
                  <c:v>0.31692323358827967</c:v>
                </c:pt>
                <c:pt idx="3720">
                  <c:v>0.35596127384394721</c:v>
                </c:pt>
                <c:pt idx="3721">
                  <c:v>-1</c:v>
                </c:pt>
                <c:pt idx="3722">
                  <c:v>-1</c:v>
                </c:pt>
                <c:pt idx="3723">
                  <c:v>-1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-1</c:v>
                </c:pt>
                <c:pt idx="3739">
                  <c:v>-1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0.33031012879113508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0.34904216952116285</c:v>
                </c:pt>
                <c:pt idx="3762">
                  <c:v>0.35565312843029639</c:v>
                </c:pt>
                <c:pt idx="3763">
                  <c:v>-1</c:v>
                </c:pt>
                <c:pt idx="3764">
                  <c:v>0.36598890942698709</c:v>
                </c:pt>
                <c:pt idx="3765">
                  <c:v>0.37535542942461603</c:v>
                </c:pt>
                <c:pt idx="3766">
                  <c:v>0.39565704101397081</c:v>
                </c:pt>
                <c:pt idx="3767">
                  <c:v>0.40435480978664962</c:v>
                </c:pt>
                <c:pt idx="3768">
                  <c:v>0.40983273596400471</c:v>
                </c:pt>
                <c:pt idx="3769">
                  <c:v>0.3971372140930618</c:v>
                </c:pt>
                <c:pt idx="3770">
                  <c:v>0.38253935800449806</c:v>
                </c:pt>
                <c:pt idx="3771">
                  <c:v>0.39580873671782763</c:v>
                </c:pt>
                <c:pt idx="3772">
                  <c:v>0.41884816753926707</c:v>
                </c:pt>
                <c:pt idx="3773">
                  <c:v>0.39114391143911437</c:v>
                </c:pt>
                <c:pt idx="3774">
                  <c:v>0.37381567614125755</c:v>
                </c:pt>
                <c:pt idx="3775">
                  <c:v>0.40420560747663553</c:v>
                </c:pt>
                <c:pt idx="3776">
                  <c:v>0.40397762585456803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0.41645523740485685</c:v>
                </c:pt>
                <c:pt idx="3781">
                  <c:v>-1</c:v>
                </c:pt>
                <c:pt idx="3782">
                  <c:v>-1</c:v>
                </c:pt>
                <c:pt idx="3783">
                  <c:v>0.42772667542706966</c:v>
                </c:pt>
                <c:pt idx="3784">
                  <c:v>-1</c:v>
                </c:pt>
                <c:pt idx="3785">
                  <c:v>0.39572989076464749</c:v>
                </c:pt>
                <c:pt idx="3786">
                  <c:v>-1</c:v>
                </c:pt>
                <c:pt idx="3787">
                  <c:v>0.38480697384806967</c:v>
                </c:pt>
                <c:pt idx="3788">
                  <c:v>0.37923728813559321</c:v>
                </c:pt>
                <c:pt idx="3789">
                  <c:v>0.37088305489260143</c:v>
                </c:pt>
                <c:pt idx="3790">
                  <c:v>0.37599645704162976</c:v>
                </c:pt>
                <c:pt idx="3791">
                  <c:v>0.3734249713631157</c:v>
                </c:pt>
                <c:pt idx="3792">
                  <c:v>0.36374695863746959</c:v>
                </c:pt>
                <c:pt idx="3793">
                  <c:v>0.37823834196891187</c:v>
                </c:pt>
                <c:pt idx="3794">
                  <c:v>0.36261261261261263</c:v>
                </c:pt>
                <c:pt idx="3795">
                  <c:v>0.39999999999999997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-1</c:v>
                </c:pt>
                <c:pt idx="3811">
                  <c:v>-1</c:v>
                </c:pt>
                <c:pt idx="3812">
                  <c:v>-1</c:v>
                </c:pt>
                <c:pt idx="3813">
                  <c:v>-1</c:v>
                </c:pt>
                <c:pt idx="3814">
                  <c:v>-1</c:v>
                </c:pt>
                <c:pt idx="3815">
                  <c:v>-1</c:v>
                </c:pt>
                <c:pt idx="3816">
                  <c:v>-1</c:v>
                </c:pt>
                <c:pt idx="3817">
                  <c:v>-1</c:v>
                </c:pt>
                <c:pt idx="3818">
                  <c:v>-1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-1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-1</c:v>
                </c:pt>
                <c:pt idx="3832">
                  <c:v>-1</c:v>
                </c:pt>
                <c:pt idx="3833">
                  <c:v>-1</c:v>
                </c:pt>
                <c:pt idx="3834">
                  <c:v>-1</c:v>
                </c:pt>
                <c:pt idx="3835">
                  <c:v>-1</c:v>
                </c:pt>
                <c:pt idx="3836">
                  <c:v>-1</c:v>
                </c:pt>
                <c:pt idx="3837">
                  <c:v>-1</c:v>
                </c:pt>
                <c:pt idx="3838">
                  <c:v>-1</c:v>
                </c:pt>
                <c:pt idx="3839">
                  <c:v>-1</c:v>
                </c:pt>
                <c:pt idx="3840">
                  <c:v>-1</c:v>
                </c:pt>
                <c:pt idx="3841">
                  <c:v>-1</c:v>
                </c:pt>
                <c:pt idx="3842">
                  <c:v>-1</c:v>
                </c:pt>
                <c:pt idx="3843">
                  <c:v>-1</c:v>
                </c:pt>
                <c:pt idx="3844">
                  <c:v>-1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-1</c:v>
                </c:pt>
                <c:pt idx="3862">
                  <c:v>-1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-1</c:v>
                </c:pt>
                <c:pt idx="3883">
                  <c:v>-1</c:v>
                </c:pt>
                <c:pt idx="3884">
                  <c:v>-1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-1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-1</c:v>
                </c:pt>
                <c:pt idx="3957">
                  <c:v>-1</c:v>
                </c:pt>
                <c:pt idx="3958">
                  <c:v>-1</c:v>
                </c:pt>
                <c:pt idx="3959">
                  <c:v>-1</c:v>
                </c:pt>
                <c:pt idx="3960">
                  <c:v>-1</c:v>
                </c:pt>
                <c:pt idx="3961">
                  <c:v>-1</c:v>
                </c:pt>
                <c:pt idx="3962">
                  <c:v>-1</c:v>
                </c:pt>
                <c:pt idx="3963">
                  <c:v>-1</c:v>
                </c:pt>
                <c:pt idx="3964">
                  <c:v>-1</c:v>
                </c:pt>
                <c:pt idx="3965">
                  <c:v>-1</c:v>
                </c:pt>
                <c:pt idx="3966">
                  <c:v>-1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-1</c:v>
                </c:pt>
                <c:pt idx="3979">
                  <c:v>-1</c:v>
                </c:pt>
                <c:pt idx="3980">
                  <c:v>-1</c:v>
                </c:pt>
                <c:pt idx="3981">
                  <c:v>-1</c:v>
                </c:pt>
                <c:pt idx="3982">
                  <c:v>-1</c:v>
                </c:pt>
                <c:pt idx="3983">
                  <c:v>-1</c:v>
                </c:pt>
                <c:pt idx="3984">
                  <c:v>-1</c:v>
                </c:pt>
                <c:pt idx="3985">
                  <c:v>-1</c:v>
                </c:pt>
                <c:pt idx="3986">
                  <c:v>-1</c:v>
                </c:pt>
                <c:pt idx="3987">
                  <c:v>-1</c:v>
                </c:pt>
                <c:pt idx="3988">
                  <c:v>-1</c:v>
                </c:pt>
                <c:pt idx="3989">
                  <c:v>-1</c:v>
                </c:pt>
                <c:pt idx="3990">
                  <c:v>-1</c:v>
                </c:pt>
                <c:pt idx="3991">
                  <c:v>-1</c:v>
                </c:pt>
                <c:pt idx="3992">
                  <c:v>-1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-1</c:v>
                </c:pt>
                <c:pt idx="4002">
                  <c:v>-1</c:v>
                </c:pt>
                <c:pt idx="4003">
                  <c:v>-1</c:v>
                </c:pt>
                <c:pt idx="4004">
                  <c:v>-1</c:v>
                </c:pt>
                <c:pt idx="4005">
                  <c:v>-1</c:v>
                </c:pt>
                <c:pt idx="4006">
                  <c:v>-1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-1</c:v>
                </c:pt>
                <c:pt idx="4021">
                  <c:v>-1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-1</c:v>
                </c:pt>
                <c:pt idx="4027">
                  <c:v>-1</c:v>
                </c:pt>
                <c:pt idx="4028">
                  <c:v>-1</c:v>
                </c:pt>
                <c:pt idx="4029">
                  <c:v>-1</c:v>
                </c:pt>
                <c:pt idx="4030">
                  <c:v>-1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-1</c:v>
                </c:pt>
                <c:pt idx="4051">
                  <c:v>-1</c:v>
                </c:pt>
                <c:pt idx="4052">
                  <c:v>-1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-1</c:v>
                </c:pt>
                <c:pt idx="4059">
                  <c:v>-1</c:v>
                </c:pt>
                <c:pt idx="4060">
                  <c:v>-1</c:v>
                </c:pt>
                <c:pt idx="4061">
                  <c:v>-1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-1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-1</c:v>
                </c:pt>
                <c:pt idx="4076">
                  <c:v>-1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-1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-1</c:v>
                </c:pt>
                <c:pt idx="4103">
                  <c:v>-1</c:v>
                </c:pt>
                <c:pt idx="4104">
                  <c:v>-1</c:v>
                </c:pt>
                <c:pt idx="4105">
                  <c:v>-1</c:v>
                </c:pt>
                <c:pt idx="4106">
                  <c:v>-1</c:v>
                </c:pt>
                <c:pt idx="4107">
                  <c:v>-1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-1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-1</c:v>
                </c:pt>
                <c:pt idx="4122">
                  <c:v>-1</c:v>
                </c:pt>
                <c:pt idx="4123">
                  <c:v>-1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-1</c:v>
                </c:pt>
                <c:pt idx="4130">
                  <c:v>-1</c:v>
                </c:pt>
                <c:pt idx="4131">
                  <c:v>-1</c:v>
                </c:pt>
                <c:pt idx="4132">
                  <c:v>-1</c:v>
                </c:pt>
                <c:pt idx="4133">
                  <c:v>-1</c:v>
                </c:pt>
                <c:pt idx="4134">
                  <c:v>-1</c:v>
                </c:pt>
                <c:pt idx="4135">
                  <c:v>-1</c:v>
                </c:pt>
                <c:pt idx="4136">
                  <c:v>-1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-1</c:v>
                </c:pt>
                <c:pt idx="4148">
                  <c:v>-1</c:v>
                </c:pt>
                <c:pt idx="4149">
                  <c:v>-1</c:v>
                </c:pt>
                <c:pt idx="4150">
                  <c:v>-1</c:v>
                </c:pt>
                <c:pt idx="4151">
                  <c:v>-1</c:v>
                </c:pt>
                <c:pt idx="4152">
                  <c:v>-1</c:v>
                </c:pt>
                <c:pt idx="4153">
                  <c:v>-1</c:v>
                </c:pt>
                <c:pt idx="4154">
                  <c:v>-1</c:v>
                </c:pt>
                <c:pt idx="4155">
                  <c:v>-1</c:v>
                </c:pt>
                <c:pt idx="4156">
                  <c:v>-1</c:v>
                </c:pt>
                <c:pt idx="4157">
                  <c:v>-1</c:v>
                </c:pt>
                <c:pt idx="4158">
                  <c:v>-1</c:v>
                </c:pt>
                <c:pt idx="4159">
                  <c:v>-1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-1</c:v>
                </c:pt>
                <c:pt idx="4171">
                  <c:v>-1</c:v>
                </c:pt>
                <c:pt idx="4172">
                  <c:v>-1</c:v>
                </c:pt>
                <c:pt idx="4173">
                  <c:v>-1</c:v>
                </c:pt>
                <c:pt idx="4174">
                  <c:v>-1</c:v>
                </c:pt>
                <c:pt idx="4175">
                  <c:v>-1</c:v>
                </c:pt>
                <c:pt idx="4176">
                  <c:v>-1</c:v>
                </c:pt>
                <c:pt idx="4177">
                  <c:v>-1</c:v>
                </c:pt>
                <c:pt idx="4178">
                  <c:v>-1</c:v>
                </c:pt>
                <c:pt idx="4179">
                  <c:v>-1</c:v>
                </c:pt>
                <c:pt idx="4180">
                  <c:v>-1</c:v>
                </c:pt>
                <c:pt idx="4181">
                  <c:v>-1</c:v>
                </c:pt>
                <c:pt idx="4182">
                  <c:v>-1</c:v>
                </c:pt>
                <c:pt idx="4183">
                  <c:v>-1</c:v>
                </c:pt>
                <c:pt idx="4184">
                  <c:v>-1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-1</c:v>
                </c:pt>
                <c:pt idx="4195">
                  <c:v>-1</c:v>
                </c:pt>
                <c:pt idx="4196">
                  <c:v>-1</c:v>
                </c:pt>
                <c:pt idx="4197">
                  <c:v>-1</c:v>
                </c:pt>
                <c:pt idx="4198">
                  <c:v>-1</c:v>
                </c:pt>
                <c:pt idx="4199">
                  <c:v>-1</c:v>
                </c:pt>
                <c:pt idx="4200">
                  <c:v>-1</c:v>
                </c:pt>
                <c:pt idx="4201">
                  <c:v>-1</c:v>
                </c:pt>
                <c:pt idx="4202">
                  <c:v>-1</c:v>
                </c:pt>
                <c:pt idx="4203">
                  <c:v>-1</c:v>
                </c:pt>
                <c:pt idx="4204">
                  <c:v>-1</c:v>
                </c:pt>
                <c:pt idx="4205">
                  <c:v>-1</c:v>
                </c:pt>
                <c:pt idx="4206">
                  <c:v>-1</c:v>
                </c:pt>
                <c:pt idx="4207">
                  <c:v>-1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-1</c:v>
                </c:pt>
                <c:pt idx="4218">
                  <c:v>-1</c:v>
                </c:pt>
                <c:pt idx="4219">
                  <c:v>-1</c:v>
                </c:pt>
                <c:pt idx="4220">
                  <c:v>-1</c:v>
                </c:pt>
                <c:pt idx="4221">
                  <c:v>-1</c:v>
                </c:pt>
                <c:pt idx="4222">
                  <c:v>-1</c:v>
                </c:pt>
                <c:pt idx="4223">
                  <c:v>-1</c:v>
                </c:pt>
                <c:pt idx="4224">
                  <c:v>-1</c:v>
                </c:pt>
                <c:pt idx="4225">
                  <c:v>-1</c:v>
                </c:pt>
                <c:pt idx="4226">
                  <c:v>-1</c:v>
                </c:pt>
                <c:pt idx="4227">
                  <c:v>-1</c:v>
                </c:pt>
                <c:pt idx="4228">
                  <c:v>-1</c:v>
                </c:pt>
                <c:pt idx="4229">
                  <c:v>-1</c:v>
                </c:pt>
                <c:pt idx="4230">
                  <c:v>-1</c:v>
                </c:pt>
                <c:pt idx="4231">
                  <c:v>-1</c:v>
                </c:pt>
                <c:pt idx="4232">
                  <c:v>-1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-1</c:v>
                </c:pt>
                <c:pt idx="4244">
                  <c:v>-1</c:v>
                </c:pt>
                <c:pt idx="4245">
                  <c:v>-1</c:v>
                </c:pt>
                <c:pt idx="4246">
                  <c:v>-1</c:v>
                </c:pt>
                <c:pt idx="4247">
                  <c:v>-1</c:v>
                </c:pt>
                <c:pt idx="4248">
                  <c:v>-1</c:v>
                </c:pt>
                <c:pt idx="4249">
                  <c:v>-1</c:v>
                </c:pt>
                <c:pt idx="4250">
                  <c:v>-1</c:v>
                </c:pt>
                <c:pt idx="4251">
                  <c:v>-1</c:v>
                </c:pt>
                <c:pt idx="4252">
                  <c:v>-1</c:v>
                </c:pt>
                <c:pt idx="4253">
                  <c:v>-1</c:v>
                </c:pt>
                <c:pt idx="4254">
                  <c:v>-1</c:v>
                </c:pt>
                <c:pt idx="4255">
                  <c:v>-1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-1</c:v>
                </c:pt>
                <c:pt idx="4264">
                  <c:v>-1</c:v>
                </c:pt>
                <c:pt idx="4265">
                  <c:v>-1</c:v>
                </c:pt>
                <c:pt idx="4266">
                  <c:v>-1</c:v>
                </c:pt>
                <c:pt idx="4267">
                  <c:v>-1</c:v>
                </c:pt>
                <c:pt idx="4268">
                  <c:v>-1</c:v>
                </c:pt>
                <c:pt idx="4269">
                  <c:v>-1</c:v>
                </c:pt>
                <c:pt idx="4270">
                  <c:v>-1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-1</c:v>
                </c:pt>
                <c:pt idx="4278">
                  <c:v>-1</c:v>
                </c:pt>
                <c:pt idx="4279">
                  <c:v>-1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-1</c:v>
                </c:pt>
                <c:pt idx="4296">
                  <c:v>-1</c:v>
                </c:pt>
                <c:pt idx="4297">
                  <c:v>-1</c:v>
                </c:pt>
                <c:pt idx="4298">
                  <c:v>-1</c:v>
                </c:pt>
                <c:pt idx="4299">
                  <c:v>-1</c:v>
                </c:pt>
                <c:pt idx="4300">
                  <c:v>-1</c:v>
                </c:pt>
                <c:pt idx="4301">
                  <c:v>-1</c:v>
                </c:pt>
                <c:pt idx="4302">
                  <c:v>-1</c:v>
                </c:pt>
                <c:pt idx="4303">
                  <c:v>-1</c:v>
                </c:pt>
                <c:pt idx="4304">
                  <c:v>-1</c:v>
                </c:pt>
                <c:pt idx="4305">
                  <c:v>-1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-1</c:v>
                </c:pt>
                <c:pt idx="4310">
                  <c:v>-1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-1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-1</c:v>
                </c:pt>
                <c:pt idx="4320">
                  <c:v>-1</c:v>
                </c:pt>
                <c:pt idx="4321">
                  <c:v>-1</c:v>
                </c:pt>
                <c:pt idx="4322">
                  <c:v>-1</c:v>
                </c:pt>
                <c:pt idx="4323">
                  <c:v>-1</c:v>
                </c:pt>
                <c:pt idx="4324">
                  <c:v>-1</c:v>
                </c:pt>
                <c:pt idx="4325">
                  <c:v>-1</c:v>
                </c:pt>
                <c:pt idx="4326">
                  <c:v>-1</c:v>
                </c:pt>
                <c:pt idx="4327">
                  <c:v>-1</c:v>
                </c:pt>
                <c:pt idx="4328">
                  <c:v>-1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-1</c:v>
                </c:pt>
                <c:pt idx="4336">
                  <c:v>-1</c:v>
                </c:pt>
                <c:pt idx="4337">
                  <c:v>-1</c:v>
                </c:pt>
                <c:pt idx="4338">
                  <c:v>-1</c:v>
                </c:pt>
                <c:pt idx="4339">
                  <c:v>-1</c:v>
                </c:pt>
                <c:pt idx="4340">
                  <c:v>-1</c:v>
                </c:pt>
                <c:pt idx="4341">
                  <c:v>-1</c:v>
                </c:pt>
                <c:pt idx="4342">
                  <c:v>-1</c:v>
                </c:pt>
                <c:pt idx="4343">
                  <c:v>-1</c:v>
                </c:pt>
                <c:pt idx="4344">
                  <c:v>-1</c:v>
                </c:pt>
                <c:pt idx="4345">
                  <c:v>-1</c:v>
                </c:pt>
                <c:pt idx="4346">
                  <c:v>-1</c:v>
                </c:pt>
                <c:pt idx="4347">
                  <c:v>-1</c:v>
                </c:pt>
                <c:pt idx="4348">
                  <c:v>-1</c:v>
                </c:pt>
                <c:pt idx="4349">
                  <c:v>-1</c:v>
                </c:pt>
                <c:pt idx="4350">
                  <c:v>-1</c:v>
                </c:pt>
                <c:pt idx="4351">
                  <c:v>-1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-1</c:v>
                </c:pt>
                <c:pt idx="4359">
                  <c:v>-1</c:v>
                </c:pt>
                <c:pt idx="4360">
                  <c:v>-1</c:v>
                </c:pt>
                <c:pt idx="4361">
                  <c:v>-1</c:v>
                </c:pt>
                <c:pt idx="4362">
                  <c:v>-1</c:v>
                </c:pt>
                <c:pt idx="4363">
                  <c:v>-1</c:v>
                </c:pt>
                <c:pt idx="4364">
                  <c:v>-1</c:v>
                </c:pt>
                <c:pt idx="4365">
                  <c:v>-1</c:v>
                </c:pt>
                <c:pt idx="4366">
                  <c:v>-1</c:v>
                </c:pt>
                <c:pt idx="4367">
                  <c:v>-1</c:v>
                </c:pt>
                <c:pt idx="4368">
                  <c:v>-1</c:v>
                </c:pt>
                <c:pt idx="4369">
                  <c:v>-1</c:v>
                </c:pt>
                <c:pt idx="4370">
                  <c:v>-1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-1</c:v>
                </c:pt>
                <c:pt idx="4384">
                  <c:v>-1</c:v>
                </c:pt>
                <c:pt idx="4385">
                  <c:v>-1</c:v>
                </c:pt>
                <c:pt idx="4386">
                  <c:v>-1</c:v>
                </c:pt>
                <c:pt idx="4387">
                  <c:v>-1</c:v>
                </c:pt>
                <c:pt idx="4388">
                  <c:v>-1</c:v>
                </c:pt>
                <c:pt idx="4389">
                  <c:v>-1</c:v>
                </c:pt>
                <c:pt idx="4390">
                  <c:v>-1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-1</c:v>
                </c:pt>
                <c:pt idx="4412">
                  <c:v>-1</c:v>
                </c:pt>
                <c:pt idx="4413">
                  <c:v>-1</c:v>
                </c:pt>
                <c:pt idx="4414">
                  <c:v>-1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-1</c:v>
                </c:pt>
                <c:pt idx="4419">
                  <c:v>-1</c:v>
                </c:pt>
                <c:pt idx="4420">
                  <c:v>-1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-1</c:v>
                </c:pt>
                <c:pt idx="4435">
                  <c:v>-1</c:v>
                </c:pt>
                <c:pt idx="4436">
                  <c:v>-1</c:v>
                </c:pt>
                <c:pt idx="4437">
                  <c:v>-1</c:v>
                </c:pt>
                <c:pt idx="4438">
                  <c:v>-1</c:v>
                </c:pt>
                <c:pt idx="4439">
                  <c:v>-1</c:v>
                </c:pt>
                <c:pt idx="4440">
                  <c:v>-1</c:v>
                </c:pt>
                <c:pt idx="4441">
                  <c:v>-1</c:v>
                </c:pt>
                <c:pt idx="4442">
                  <c:v>-1</c:v>
                </c:pt>
                <c:pt idx="4443">
                  <c:v>-1</c:v>
                </c:pt>
                <c:pt idx="4444">
                  <c:v>-1</c:v>
                </c:pt>
                <c:pt idx="4445">
                  <c:v>-1</c:v>
                </c:pt>
                <c:pt idx="4446">
                  <c:v>-1</c:v>
                </c:pt>
                <c:pt idx="4447">
                  <c:v>-1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-1</c:v>
                </c:pt>
                <c:pt idx="4458">
                  <c:v>-1</c:v>
                </c:pt>
                <c:pt idx="4459">
                  <c:v>-1</c:v>
                </c:pt>
                <c:pt idx="4460">
                  <c:v>-1</c:v>
                </c:pt>
                <c:pt idx="4461">
                  <c:v>-1</c:v>
                </c:pt>
                <c:pt idx="4462">
                  <c:v>-1</c:v>
                </c:pt>
                <c:pt idx="4463">
                  <c:v>-1</c:v>
                </c:pt>
                <c:pt idx="4464">
                  <c:v>-1</c:v>
                </c:pt>
                <c:pt idx="4465">
                  <c:v>-1</c:v>
                </c:pt>
                <c:pt idx="4466">
                  <c:v>-1</c:v>
                </c:pt>
                <c:pt idx="4467">
                  <c:v>-1</c:v>
                </c:pt>
                <c:pt idx="4468">
                  <c:v>-1</c:v>
                </c:pt>
                <c:pt idx="4469">
                  <c:v>-1</c:v>
                </c:pt>
                <c:pt idx="4470">
                  <c:v>-1</c:v>
                </c:pt>
                <c:pt idx="4471">
                  <c:v>-1</c:v>
                </c:pt>
                <c:pt idx="4472">
                  <c:v>-1</c:v>
                </c:pt>
                <c:pt idx="4473">
                  <c:v>-1</c:v>
                </c:pt>
                <c:pt idx="4474">
                  <c:v>-1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-1</c:v>
                </c:pt>
                <c:pt idx="4486">
                  <c:v>-1</c:v>
                </c:pt>
                <c:pt idx="4487">
                  <c:v>-1</c:v>
                </c:pt>
                <c:pt idx="4488">
                  <c:v>-1</c:v>
                </c:pt>
                <c:pt idx="4489">
                  <c:v>-1</c:v>
                </c:pt>
                <c:pt idx="4490">
                  <c:v>-1</c:v>
                </c:pt>
                <c:pt idx="4491">
                  <c:v>-1</c:v>
                </c:pt>
                <c:pt idx="4492">
                  <c:v>-1</c:v>
                </c:pt>
                <c:pt idx="4493">
                  <c:v>-1</c:v>
                </c:pt>
                <c:pt idx="4494">
                  <c:v>-1</c:v>
                </c:pt>
                <c:pt idx="4495">
                  <c:v>-1</c:v>
                </c:pt>
                <c:pt idx="4496">
                  <c:v>-1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0.33858118361153261</c:v>
                </c:pt>
                <c:pt idx="4501">
                  <c:v>0.39825684809676271</c:v>
                </c:pt>
                <c:pt idx="4502">
                  <c:v>0.45925694661255073</c:v>
                </c:pt>
                <c:pt idx="4503">
                  <c:v>0.39073569482288828</c:v>
                </c:pt>
                <c:pt idx="4504">
                  <c:v>0.29150684931506854</c:v>
                </c:pt>
                <c:pt idx="4505">
                  <c:v>0.3666666666666667</c:v>
                </c:pt>
                <c:pt idx="4506">
                  <c:v>0.28571428571428575</c:v>
                </c:pt>
                <c:pt idx="4507">
                  <c:v>0.27272727272727271</c:v>
                </c:pt>
                <c:pt idx="4508">
                  <c:v>0.35714285714285721</c:v>
                </c:pt>
                <c:pt idx="4509">
                  <c:v>0.3</c:v>
                </c:pt>
                <c:pt idx="4510">
                  <c:v>0.33333333333333337</c:v>
                </c:pt>
                <c:pt idx="4511">
                  <c:v>-1</c:v>
                </c:pt>
                <c:pt idx="4512">
                  <c:v>-1</c:v>
                </c:pt>
                <c:pt idx="4513">
                  <c:v>-1</c:v>
                </c:pt>
                <c:pt idx="4514">
                  <c:v>-1</c:v>
                </c:pt>
                <c:pt idx="4515">
                  <c:v>-1</c:v>
                </c:pt>
                <c:pt idx="4516">
                  <c:v>-1</c:v>
                </c:pt>
                <c:pt idx="4517">
                  <c:v>-1</c:v>
                </c:pt>
                <c:pt idx="4518">
                  <c:v>-1</c:v>
                </c:pt>
                <c:pt idx="4519">
                  <c:v>-1</c:v>
                </c:pt>
                <c:pt idx="4520">
                  <c:v>-1</c:v>
                </c:pt>
                <c:pt idx="4521">
                  <c:v>-1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-1</c:v>
                </c:pt>
                <c:pt idx="4530">
                  <c:v>-1</c:v>
                </c:pt>
                <c:pt idx="4531">
                  <c:v>0.22222222222222224</c:v>
                </c:pt>
                <c:pt idx="4532">
                  <c:v>0.22956605190966992</c:v>
                </c:pt>
                <c:pt idx="4533">
                  <c:v>0.25</c:v>
                </c:pt>
                <c:pt idx="4534">
                  <c:v>-1</c:v>
                </c:pt>
                <c:pt idx="4535">
                  <c:v>-1</c:v>
                </c:pt>
                <c:pt idx="4536">
                  <c:v>-1</c:v>
                </c:pt>
                <c:pt idx="4537">
                  <c:v>-1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-1</c:v>
                </c:pt>
                <c:pt idx="4542">
                  <c:v>-1</c:v>
                </c:pt>
                <c:pt idx="4543">
                  <c:v>-1</c:v>
                </c:pt>
                <c:pt idx="4544">
                  <c:v>-1</c:v>
                </c:pt>
                <c:pt idx="4545">
                  <c:v>-1</c:v>
                </c:pt>
                <c:pt idx="4546">
                  <c:v>0.23076923076923078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0.21739130434782608</c:v>
                </c:pt>
                <c:pt idx="4557">
                  <c:v>-1</c:v>
                </c:pt>
                <c:pt idx="4558">
                  <c:v>-1</c:v>
                </c:pt>
                <c:pt idx="4559">
                  <c:v>-1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0.23970834118914308</c:v>
                </c:pt>
                <c:pt idx="4567">
                  <c:v>0.2513089005235602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-1</c:v>
                </c:pt>
                <c:pt idx="4579">
                  <c:v>-1</c:v>
                </c:pt>
                <c:pt idx="4580">
                  <c:v>-1</c:v>
                </c:pt>
                <c:pt idx="4581">
                  <c:v>-1</c:v>
                </c:pt>
                <c:pt idx="4582">
                  <c:v>-1</c:v>
                </c:pt>
                <c:pt idx="4583">
                  <c:v>0.31981275599765946</c:v>
                </c:pt>
                <c:pt idx="4584">
                  <c:v>-1</c:v>
                </c:pt>
                <c:pt idx="4585">
                  <c:v>0.31746071737505566</c:v>
                </c:pt>
                <c:pt idx="4586">
                  <c:v>0.26813874900919638</c:v>
                </c:pt>
                <c:pt idx="4587">
                  <c:v>0.24312609398971252</c:v>
                </c:pt>
                <c:pt idx="4588">
                  <c:v>-1</c:v>
                </c:pt>
                <c:pt idx="4589">
                  <c:v>0.235627843708168</c:v>
                </c:pt>
                <c:pt idx="4590">
                  <c:v>0.23588823769948944</c:v>
                </c:pt>
                <c:pt idx="4591">
                  <c:v>0.23433378818521775</c:v>
                </c:pt>
                <c:pt idx="4592">
                  <c:v>0.23755901424468387</c:v>
                </c:pt>
                <c:pt idx="4593">
                  <c:v>0.23039437200741286</c:v>
                </c:pt>
                <c:pt idx="4594">
                  <c:v>0.2285599788011419</c:v>
                </c:pt>
                <c:pt idx="4595">
                  <c:v>0.23145934696402959</c:v>
                </c:pt>
                <c:pt idx="4596">
                  <c:v>0.23230048639884707</c:v>
                </c:pt>
                <c:pt idx="4597">
                  <c:v>0.22417945365719397</c:v>
                </c:pt>
                <c:pt idx="4598">
                  <c:v>0.21619395080616688</c:v>
                </c:pt>
                <c:pt idx="4599">
                  <c:v>0.20778997940974606</c:v>
                </c:pt>
                <c:pt idx="4600">
                  <c:v>0.20792176358997841</c:v>
                </c:pt>
                <c:pt idx="4601">
                  <c:v>0.20759198479875629</c:v>
                </c:pt>
                <c:pt idx="4602">
                  <c:v>0.26238546358130144</c:v>
                </c:pt>
                <c:pt idx="4603">
                  <c:v>0.22989367502726285</c:v>
                </c:pt>
                <c:pt idx="4604">
                  <c:v>0.22942704504239572</c:v>
                </c:pt>
                <c:pt idx="4605">
                  <c:v>0.24988804299149128</c:v>
                </c:pt>
                <c:pt idx="4606">
                  <c:v>0.243559718969555</c:v>
                </c:pt>
                <c:pt idx="4607">
                  <c:v>0.25216316440049447</c:v>
                </c:pt>
                <c:pt idx="4608">
                  <c:v>-1</c:v>
                </c:pt>
                <c:pt idx="4609">
                  <c:v>-1</c:v>
                </c:pt>
                <c:pt idx="4610">
                  <c:v>-1</c:v>
                </c:pt>
                <c:pt idx="4611">
                  <c:v>-1</c:v>
                </c:pt>
                <c:pt idx="4612">
                  <c:v>-1</c:v>
                </c:pt>
                <c:pt idx="4613">
                  <c:v>-1</c:v>
                </c:pt>
                <c:pt idx="4614">
                  <c:v>-1</c:v>
                </c:pt>
                <c:pt idx="4615">
                  <c:v>-1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-1</c:v>
                </c:pt>
                <c:pt idx="4626">
                  <c:v>-1</c:v>
                </c:pt>
                <c:pt idx="4627">
                  <c:v>-1</c:v>
                </c:pt>
                <c:pt idx="4628">
                  <c:v>-1</c:v>
                </c:pt>
                <c:pt idx="4629">
                  <c:v>-1</c:v>
                </c:pt>
                <c:pt idx="4630">
                  <c:v>-1</c:v>
                </c:pt>
                <c:pt idx="4631">
                  <c:v>-1</c:v>
                </c:pt>
                <c:pt idx="4632">
                  <c:v>-1</c:v>
                </c:pt>
                <c:pt idx="4633">
                  <c:v>-1</c:v>
                </c:pt>
                <c:pt idx="4634">
                  <c:v>-1</c:v>
                </c:pt>
                <c:pt idx="4635">
                  <c:v>-1</c:v>
                </c:pt>
                <c:pt idx="4636">
                  <c:v>-1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0.22143435980551054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-1</c:v>
                </c:pt>
                <c:pt idx="4653">
                  <c:v>-1</c:v>
                </c:pt>
                <c:pt idx="4654">
                  <c:v>-1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-1</c:v>
                </c:pt>
                <c:pt idx="4659">
                  <c:v>-1</c:v>
                </c:pt>
                <c:pt idx="4660">
                  <c:v>-1</c:v>
                </c:pt>
                <c:pt idx="4661">
                  <c:v>-1</c:v>
                </c:pt>
                <c:pt idx="4662">
                  <c:v>-1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-1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-1</c:v>
                </c:pt>
                <c:pt idx="4674">
                  <c:v>-1</c:v>
                </c:pt>
                <c:pt idx="4675">
                  <c:v>-1</c:v>
                </c:pt>
                <c:pt idx="4676">
                  <c:v>-1</c:v>
                </c:pt>
                <c:pt idx="4677">
                  <c:v>-1</c:v>
                </c:pt>
                <c:pt idx="4678">
                  <c:v>-1</c:v>
                </c:pt>
                <c:pt idx="4679">
                  <c:v>-1</c:v>
                </c:pt>
                <c:pt idx="4680">
                  <c:v>-1</c:v>
                </c:pt>
                <c:pt idx="4681">
                  <c:v>-1</c:v>
                </c:pt>
                <c:pt idx="4682">
                  <c:v>-1</c:v>
                </c:pt>
                <c:pt idx="4683">
                  <c:v>-1</c:v>
                </c:pt>
                <c:pt idx="4684">
                  <c:v>-1</c:v>
                </c:pt>
                <c:pt idx="4685">
                  <c:v>-1</c:v>
                </c:pt>
                <c:pt idx="4686">
                  <c:v>-1</c:v>
                </c:pt>
                <c:pt idx="4687">
                  <c:v>-1</c:v>
                </c:pt>
                <c:pt idx="4688">
                  <c:v>-1</c:v>
                </c:pt>
                <c:pt idx="4689">
                  <c:v>-1</c:v>
                </c:pt>
                <c:pt idx="4690">
                  <c:v>-1</c:v>
                </c:pt>
                <c:pt idx="4691">
                  <c:v>-1</c:v>
                </c:pt>
                <c:pt idx="4692">
                  <c:v>-1</c:v>
                </c:pt>
                <c:pt idx="4693">
                  <c:v>-1</c:v>
                </c:pt>
                <c:pt idx="4694">
                  <c:v>-1</c:v>
                </c:pt>
                <c:pt idx="4695">
                  <c:v>-1</c:v>
                </c:pt>
                <c:pt idx="4696">
                  <c:v>-1</c:v>
                </c:pt>
                <c:pt idx="4697">
                  <c:v>-1</c:v>
                </c:pt>
                <c:pt idx="4698">
                  <c:v>-1</c:v>
                </c:pt>
                <c:pt idx="4699">
                  <c:v>-1</c:v>
                </c:pt>
                <c:pt idx="4700">
                  <c:v>-1</c:v>
                </c:pt>
                <c:pt idx="4701">
                  <c:v>-1</c:v>
                </c:pt>
                <c:pt idx="4702">
                  <c:v>-1</c:v>
                </c:pt>
                <c:pt idx="4703">
                  <c:v>-1</c:v>
                </c:pt>
                <c:pt idx="4704">
                  <c:v>-1</c:v>
                </c:pt>
                <c:pt idx="4705">
                  <c:v>-1</c:v>
                </c:pt>
                <c:pt idx="4706">
                  <c:v>-1</c:v>
                </c:pt>
                <c:pt idx="4707">
                  <c:v>-1</c:v>
                </c:pt>
                <c:pt idx="4708">
                  <c:v>-1</c:v>
                </c:pt>
                <c:pt idx="4709">
                  <c:v>-1</c:v>
                </c:pt>
                <c:pt idx="4710">
                  <c:v>-1</c:v>
                </c:pt>
                <c:pt idx="4711">
                  <c:v>-1</c:v>
                </c:pt>
                <c:pt idx="4712">
                  <c:v>-1</c:v>
                </c:pt>
                <c:pt idx="4713">
                  <c:v>-1</c:v>
                </c:pt>
                <c:pt idx="4714">
                  <c:v>-1</c:v>
                </c:pt>
                <c:pt idx="4715">
                  <c:v>-1</c:v>
                </c:pt>
                <c:pt idx="4716">
                  <c:v>-1</c:v>
                </c:pt>
                <c:pt idx="4717">
                  <c:v>-1</c:v>
                </c:pt>
                <c:pt idx="4718">
                  <c:v>-1</c:v>
                </c:pt>
                <c:pt idx="4719">
                  <c:v>-1</c:v>
                </c:pt>
                <c:pt idx="4720">
                  <c:v>-1</c:v>
                </c:pt>
                <c:pt idx="4721">
                  <c:v>-1</c:v>
                </c:pt>
                <c:pt idx="4722">
                  <c:v>-1</c:v>
                </c:pt>
                <c:pt idx="4723">
                  <c:v>-1</c:v>
                </c:pt>
                <c:pt idx="4724">
                  <c:v>-1</c:v>
                </c:pt>
                <c:pt idx="4725">
                  <c:v>-1</c:v>
                </c:pt>
                <c:pt idx="4726">
                  <c:v>-1</c:v>
                </c:pt>
                <c:pt idx="4727">
                  <c:v>-1</c:v>
                </c:pt>
                <c:pt idx="4728">
                  <c:v>-1</c:v>
                </c:pt>
                <c:pt idx="4729">
                  <c:v>-1</c:v>
                </c:pt>
                <c:pt idx="4730">
                  <c:v>-1</c:v>
                </c:pt>
                <c:pt idx="4731">
                  <c:v>-1</c:v>
                </c:pt>
                <c:pt idx="4732">
                  <c:v>-1</c:v>
                </c:pt>
                <c:pt idx="4733">
                  <c:v>-1</c:v>
                </c:pt>
                <c:pt idx="4734">
                  <c:v>-1</c:v>
                </c:pt>
                <c:pt idx="4735">
                  <c:v>-1</c:v>
                </c:pt>
                <c:pt idx="4736">
                  <c:v>-1</c:v>
                </c:pt>
                <c:pt idx="4737">
                  <c:v>-1</c:v>
                </c:pt>
                <c:pt idx="4738">
                  <c:v>-1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-1</c:v>
                </c:pt>
                <c:pt idx="4747">
                  <c:v>-1</c:v>
                </c:pt>
                <c:pt idx="4748">
                  <c:v>-1</c:v>
                </c:pt>
                <c:pt idx="4749">
                  <c:v>-1</c:v>
                </c:pt>
                <c:pt idx="4750">
                  <c:v>-1</c:v>
                </c:pt>
                <c:pt idx="4751">
                  <c:v>-1</c:v>
                </c:pt>
                <c:pt idx="4752">
                  <c:v>-1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-1</c:v>
                </c:pt>
                <c:pt idx="4769">
                  <c:v>-1</c:v>
                </c:pt>
                <c:pt idx="4770">
                  <c:v>-1</c:v>
                </c:pt>
                <c:pt idx="4771">
                  <c:v>-1</c:v>
                </c:pt>
                <c:pt idx="4772">
                  <c:v>-1</c:v>
                </c:pt>
                <c:pt idx="4773">
                  <c:v>-1</c:v>
                </c:pt>
                <c:pt idx="4774">
                  <c:v>-1</c:v>
                </c:pt>
                <c:pt idx="4775">
                  <c:v>-1</c:v>
                </c:pt>
                <c:pt idx="4776">
                  <c:v>-1</c:v>
                </c:pt>
                <c:pt idx="4777">
                  <c:v>-1</c:v>
                </c:pt>
                <c:pt idx="4778">
                  <c:v>-1</c:v>
                </c:pt>
                <c:pt idx="4779">
                  <c:v>-1</c:v>
                </c:pt>
                <c:pt idx="4780">
                  <c:v>-1</c:v>
                </c:pt>
                <c:pt idx="4781">
                  <c:v>-1</c:v>
                </c:pt>
                <c:pt idx="4782">
                  <c:v>-1</c:v>
                </c:pt>
                <c:pt idx="4783">
                  <c:v>-1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-1</c:v>
                </c:pt>
                <c:pt idx="4794">
                  <c:v>-1</c:v>
                </c:pt>
                <c:pt idx="4795">
                  <c:v>-1</c:v>
                </c:pt>
                <c:pt idx="4796">
                  <c:v>-1</c:v>
                </c:pt>
                <c:pt idx="4797">
                  <c:v>-1</c:v>
                </c:pt>
                <c:pt idx="4798">
                  <c:v>-1</c:v>
                </c:pt>
                <c:pt idx="4799">
                  <c:v>-1</c:v>
                </c:pt>
                <c:pt idx="4800">
                  <c:v>-1</c:v>
                </c:pt>
                <c:pt idx="4801">
                  <c:v>-1</c:v>
                </c:pt>
                <c:pt idx="4802">
                  <c:v>-1</c:v>
                </c:pt>
                <c:pt idx="4803">
                  <c:v>-1</c:v>
                </c:pt>
                <c:pt idx="4804">
                  <c:v>-1</c:v>
                </c:pt>
                <c:pt idx="4805">
                  <c:v>-1</c:v>
                </c:pt>
                <c:pt idx="4806">
                  <c:v>-1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-1</c:v>
                </c:pt>
                <c:pt idx="4816">
                  <c:v>-1</c:v>
                </c:pt>
                <c:pt idx="4817">
                  <c:v>-1</c:v>
                </c:pt>
                <c:pt idx="4818">
                  <c:v>-1</c:v>
                </c:pt>
                <c:pt idx="4819">
                  <c:v>-1</c:v>
                </c:pt>
                <c:pt idx="4820">
                  <c:v>-1</c:v>
                </c:pt>
                <c:pt idx="4821">
                  <c:v>-1</c:v>
                </c:pt>
                <c:pt idx="4822">
                  <c:v>-1</c:v>
                </c:pt>
                <c:pt idx="4823">
                  <c:v>-1</c:v>
                </c:pt>
                <c:pt idx="4824">
                  <c:v>-1</c:v>
                </c:pt>
                <c:pt idx="4825">
                  <c:v>-1</c:v>
                </c:pt>
                <c:pt idx="4826">
                  <c:v>-1</c:v>
                </c:pt>
                <c:pt idx="4827">
                  <c:v>-1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-1</c:v>
                </c:pt>
                <c:pt idx="4842">
                  <c:v>-1</c:v>
                </c:pt>
                <c:pt idx="4843">
                  <c:v>-1</c:v>
                </c:pt>
                <c:pt idx="4844">
                  <c:v>-1</c:v>
                </c:pt>
                <c:pt idx="4845">
                  <c:v>-1</c:v>
                </c:pt>
                <c:pt idx="4846">
                  <c:v>-1</c:v>
                </c:pt>
                <c:pt idx="4847">
                  <c:v>-1</c:v>
                </c:pt>
                <c:pt idx="4848">
                  <c:v>-1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-1</c:v>
                </c:pt>
                <c:pt idx="4867">
                  <c:v>-1</c:v>
                </c:pt>
                <c:pt idx="4868">
                  <c:v>-1</c:v>
                </c:pt>
                <c:pt idx="4869">
                  <c:v>-1</c:v>
                </c:pt>
                <c:pt idx="4870">
                  <c:v>-1</c:v>
                </c:pt>
                <c:pt idx="4871">
                  <c:v>-1</c:v>
                </c:pt>
                <c:pt idx="4872">
                  <c:v>-1</c:v>
                </c:pt>
                <c:pt idx="4873">
                  <c:v>-1</c:v>
                </c:pt>
                <c:pt idx="4874">
                  <c:v>-1</c:v>
                </c:pt>
                <c:pt idx="4875">
                  <c:v>-1</c:v>
                </c:pt>
                <c:pt idx="4876">
                  <c:v>-1</c:v>
                </c:pt>
                <c:pt idx="4877">
                  <c:v>-1</c:v>
                </c:pt>
                <c:pt idx="4878">
                  <c:v>-1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-1</c:v>
                </c:pt>
                <c:pt idx="4889">
                  <c:v>-1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-1</c:v>
                </c:pt>
                <c:pt idx="4895">
                  <c:v>-1</c:v>
                </c:pt>
                <c:pt idx="4896">
                  <c:v>-1</c:v>
                </c:pt>
                <c:pt idx="4897">
                  <c:v>-1</c:v>
                </c:pt>
                <c:pt idx="4898">
                  <c:v>-1</c:v>
                </c:pt>
                <c:pt idx="4899">
                  <c:v>-1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-1</c:v>
                </c:pt>
                <c:pt idx="4913">
                  <c:v>-1</c:v>
                </c:pt>
                <c:pt idx="4914">
                  <c:v>-1</c:v>
                </c:pt>
                <c:pt idx="4915">
                  <c:v>-1</c:v>
                </c:pt>
                <c:pt idx="4916">
                  <c:v>-1</c:v>
                </c:pt>
                <c:pt idx="4917">
                  <c:v>-1</c:v>
                </c:pt>
                <c:pt idx="4918">
                  <c:v>-1</c:v>
                </c:pt>
                <c:pt idx="4919">
                  <c:v>-1</c:v>
                </c:pt>
                <c:pt idx="4920">
                  <c:v>-1</c:v>
                </c:pt>
                <c:pt idx="4921">
                  <c:v>-1</c:v>
                </c:pt>
                <c:pt idx="4922">
                  <c:v>-1</c:v>
                </c:pt>
                <c:pt idx="4923">
                  <c:v>-1</c:v>
                </c:pt>
                <c:pt idx="4924">
                  <c:v>-1</c:v>
                </c:pt>
                <c:pt idx="4925">
                  <c:v>-1</c:v>
                </c:pt>
                <c:pt idx="4926">
                  <c:v>-1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-1</c:v>
                </c:pt>
                <c:pt idx="4938">
                  <c:v>-1</c:v>
                </c:pt>
                <c:pt idx="4939">
                  <c:v>-1</c:v>
                </c:pt>
                <c:pt idx="4940">
                  <c:v>-1</c:v>
                </c:pt>
                <c:pt idx="4941">
                  <c:v>-1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-1</c:v>
                </c:pt>
                <c:pt idx="4962">
                  <c:v>-1</c:v>
                </c:pt>
                <c:pt idx="4963">
                  <c:v>-1</c:v>
                </c:pt>
                <c:pt idx="4964">
                  <c:v>-1</c:v>
                </c:pt>
                <c:pt idx="4965">
                  <c:v>-1</c:v>
                </c:pt>
                <c:pt idx="4966">
                  <c:v>-1</c:v>
                </c:pt>
                <c:pt idx="4967">
                  <c:v>-1</c:v>
                </c:pt>
                <c:pt idx="4968">
                  <c:v>-1</c:v>
                </c:pt>
                <c:pt idx="4969">
                  <c:v>-1</c:v>
                </c:pt>
                <c:pt idx="4970">
                  <c:v>-1</c:v>
                </c:pt>
                <c:pt idx="4971">
                  <c:v>-1</c:v>
                </c:pt>
                <c:pt idx="4972">
                  <c:v>-1</c:v>
                </c:pt>
                <c:pt idx="4973">
                  <c:v>-1</c:v>
                </c:pt>
                <c:pt idx="4974">
                  <c:v>-1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-1</c:v>
                </c:pt>
                <c:pt idx="4985">
                  <c:v>-1</c:v>
                </c:pt>
                <c:pt idx="4986">
                  <c:v>-1</c:v>
                </c:pt>
                <c:pt idx="4987">
                  <c:v>-1</c:v>
                </c:pt>
                <c:pt idx="4988">
                  <c:v>-1</c:v>
                </c:pt>
                <c:pt idx="4989">
                  <c:v>-1</c:v>
                </c:pt>
                <c:pt idx="4990">
                  <c:v>-1</c:v>
                </c:pt>
                <c:pt idx="4991">
                  <c:v>-1</c:v>
                </c:pt>
                <c:pt idx="4992">
                  <c:v>-1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-1</c:v>
                </c:pt>
                <c:pt idx="4998">
                  <c:v>-1</c:v>
                </c:pt>
                <c:pt idx="4999">
                  <c:v>-1</c:v>
                </c:pt>
                <c:pt idx="5000">
                  <c:v>-1</c:v>
                </c:pt>
                <c:pt idx="5001">
                  <c:v>-1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-1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-1</c:v>
                </c:pt>
                <c:pt idx="5012">
                  <c:v>-1</c:v>
                </c:pt>
                <c:pt idx="5013">
                  <c:v>-1</c:v>
                </c:pt>
                <c:pt idx="5014">
                  <c:v>-1</c:v>
                </c:pt>
                <c:pt idx="5015">
                  <c:v>-1</c:v>
                </c:pt>
                <c:pt idx="5016">
                  <c:v>-1</c:v>
                </c:pt>
                <c:pt idx="5017">
                  <c:v>-1</c:v>
                </c:pt>
                <c:pt idx="5018">
                  <c:v>-1</c:v>
                </c:pt>
                <c:pt idx="5019">
                  <c:v>-1</c:v>
                </c:pt>
                <c:pt idx="5020">
                  <c:v>-1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-1</c:v>
                </c:pt>
                <c:pt idx="5038">
                  <c:v>-1</c:v>
                </c:pt>
                <c:pt idx="5039">
                  <c:v>-1</c:v>
                </c:pt>
                <c:pt idx="5040">
                  <c:v>-1</c:v>
                </c:pt>
                <c:pt idx="5041">
                  <c:v>-1</c:v>
                </c:pt>
                <c:pt idx="5042">
                  <c:v>-1</c:v>
                </c:pt>
                <c:pt idx="5043">
                  <c:v>-1</c:v>
                </c:pt>
                <c:pt idx="5044">
                  <c:v>-1</c:v>
                </c:pt>
                <c:pt idx="5045">
                  <c:v>-1</c:v>
                </c:pt>
                <c:pt idx="5046">
                  <c:v>-1</c:v>
                </c:pt>
                <c:pt idx="5047">
                  <c:v>-1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-1</c:v>
                </c:pt>
                <c:pt idx="5055">
                  <c:v>-1</c:v>
                </c:pt>
                <c:pt idx="5056">
                  <c:v>-1</c:v>
                </c:pt>
                <c:pt idx="5057">
                  <c:v>-1</c:v>
                </c:pt>
                <c:pt idx="5058">
                  <c:v>-1</c:v>
                </c:pt>
                <c:pt idx="5059">
                  <c:v>-1</c:v>
                </c:pt>
                <c:pt idx="5060">
                  <c:v>-1</c:v>
                </c:pt>
                <c:pt idx="5061">
                  <c:v>-1</c:v>
                </c:pt>
                <c:pt idx="5062">
                  <c:v>-1</c:v>
                </c:pt>
                <c:pt idx="5063">
                  <c:v>-1</c:v>
                </c:pt>
                <c:pt idx="5064">
                  <c:v>-1</c:v>
                </c:pt>
                <c:pt idx="5065">
                  <c:v>-1</c:v>
                </c:pt>
                <c:pt idx="5066">
                  <c:v>-1</c:v>
                </c:pt>
                <c:pt idx="5067">
                  <c:v>-1</c:v>
                </c:pt>
                <c:pt idx="5068">
                  <c:v>-1</c:v>
                </c:pt>
                <c:pt idx="5069">
                  <c:v>-1</c:v>
                </c:pt>
                <c:pt idx="5070">
                  <c:v>-1</c:v>
                </c:pt>
                <c:pt idx="5071">
                  <c:v>-1</c:v>
                </c:pt>
                <c:pt idx="5072">
                  <c:v>-1</c:v>
                </c:pt>
                <c:pt idx="5073">
                  <c:v>-1</c:v>
                </c:pt>
                <c:pt idx="5074">
                  <c:v>-1</c:v>
                </c:pt>
                <c:pt idx="5075">
                  <c:v>-1</c:v>
                </c:pt>
                <c:pt idx="5076">
                  <c:v>-1</c:v>
                </c:pt>
                <c:pt idx="5077">
                  <c:v>-1</c:v>
                </c:pt>
                <c:pt idx="5078">
                  <c:v>-1</c:v>
                </c:pt>
                <c:pt idx="5079">
                  <c:v>-1</c:v>
                </c:pt>
                <c:pt idx="5080">
                  <c:v>-1</c:v>
                </c:pt>
                <c:pt idx="5081">
                  <c:v>-1</c:v>
                </c:pt>
                <c:pt idx="5082">
                  <c:v>-1</c:v>
                </c:pt>
                <c:pt idx="5083">
                  <c:v>-1</c:v>
                </c:pt>
                <c:pt idx="5084">
                  <c:v>-1</c:v>
                </c:pt>
                <c:pt idx="5085">
                  <c:v>-1</c:v>
                </c:pt>
                <c:pt idx="5086">
                  <c:v>-1</c:v>
                </c:pt>
                <c:pt idx="5087">
                  <c:v>-1</c:v>
                </c:pt>
                <c:pt idx="5088">
                  <c:v>-1</c:v>
                </c:pt>
                <c:pt idx="5089">
                  <c:v>-1</c:v>
                </c:pt>
                <c:pt idx="5090">
                  <c:v>-1</c:v>
                </c:pt>
                <c:pt idx="5091">
                  <c:v>-1</c:v>
                </c:pt>
                <c:pt idx="5092">
                  <c:v>-1</c:v>
                </c:pt>
                <c:pt idx="5093">
                  <c:v>-1</c:v>
                </c:pt>
                <c:pt idx="5094">
                  <c:v>-1</c:v>
                </c:pt>
                <c:pt idx="5095">
                  <c:v>-1</c:v>
                </c:pt>
                <c:pt idx="5096">
                  <c:v>-1</c:v>
                </c:pt>
                <c:pt idx="5097">
                  <c:v>-1</c:v>
                </c:pt>
                <c:pt idx="5098">
                  <c:v>-1</c:v>
                </c:pt>
                <c:pt idx="5099">
                  <c:v>-1</c:v>
                </c:pt>
                <c:pt idx="5100">
                  <c:v>-1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-1</c:v>
                </c:pt>
                <c:pt idx="5105">
                  <c:v>-1</c:v>
                </c:pt>
                <c:pt idx="5106">
                  <c:v>-1</c:v>
                </c:pt>
                <c:pt idx="5107">
                  <c:v>-1</c:v>
                </c:pt>
                <c:pt idx="5108">
                  <c:v>-1</c:v>
                </c:pt>
                <c:pt idx="5109">
                  <c:v>-1</c:v>
                </c:pt>
                <c:pt idx="5110">
                  <c:v>-1</c:v>
                </c:pt>
                <c:pt idx="5111">
                  <c:v>-1</c:v>
                </c:pt>
                <c:pt idx="5112">
                  <c:v>-1</c:v>
                </c:pt>
                <c:pt idx="5113">
                  <c:v>-1</c:v>
                </c:pt>
                <c:pt idx="5114">
                  <c:v>-1</c:v>
                </c:pt>
                <c:pt idx="5115">
                  <c:v>-1</c:v>
                </c:pt>
                <c:pt idx="5116">
                  <c:v>-1</c:v>
                </c:pt>
                <c:pt idx="5117">
                  <c:v>-1</c:v>
                </c:pt>
                <c:pt idx="5118">
                  <c:v>-1</c:v>
                </c:pt>
                <c:pt idx="5119">
                  <c:v>-1</c:v>
                </c:pt>
                <c:pt idx="5120">
                  <c:v>-1</c:v>
                </c:pt>
                <c:pt idx="5121">
                  <c:v>-1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-1</c:v>
                </c:pt>
                <c:pt idx="5131">
                  <c:v>-1</c:v>
                </c:pt>
                <c:pt idx="5132">
                  <c:v>-1</c:v>
                </c:pt>
                <c:pt idx="5133">
                  <c:v>-1</c:v>
                </c:pt>
                <c:pt idx="5134">
                  <c:v>-1</c:v>
                </c:pt>
                <c:pt idx="5135">
                  <c:v>-1</c:v>
                </c:pt>
                <c:pt idx="5136">
                  <c:v>-1</c:v>
                </c:pt>
                <c:pt idx="5137">
                  <c:v>-1</c:v>
                </c:pt>
                <c:pt idx="5138">
                  <c:v>-1</c:v>
                </c:pt>
                <c:pt idx="5139">
                  <c:v>-1</c:v>
                </c:pt>
                <c:pt idx="5140">
                  <c:v>-1</c:v>
                </c:pt>
                <c:pt idx="5141">
                  <c:v>-1</c:v>
                </c:pt>
                <c:pt idx="5142">
                  <c:v>-1</c:v>
                </c:pt>
                <c:pt idx="5143">
                  <c:v>-1</c:v>
                </c:pt>
                <c:pt idx="5144">
                  <c:v>-1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-1</c:v>
                </c:pt>
                <c:pt idx="5154">
                  <c:v>-1</c:v>
                </c:pt>
                <c:pt idx="5155">
                  <c:v>-1</c:v>
                </c:pt>
                <c:pt idx="5156">
                  <c:v>-1</c:v>
                </c:pt>
                <c:pt idx="5157">
                  <c:v>-1</c:v>
                </c:pt>
                <c:pt idx="5158">
                  <c:v>-1</c:v>
                </c:pt>
                <c:pt idx="5159">
                  <c:v>-1</c:v>
                </c:pt>
                <c:pt idx="5160">
                  <c:v>-1</c:v>
                </c:pt>
                <c:pt idx="5161">
                  <c:v>-1</c:v>
                </c:pt>
                <c:pt idx="5162">
                  <c:v>-1</c:v>
                </c:pt>
                <c:pt idx="5163">
                  <c:v>-1</c:v>
                </c:pt>
                <c:pt idx="5164">
                  <c:v>-1</c:v>
                </c:pt>
                <c:pt idx="5165">
                  <c:v>-1</c:v>
                </c:pt>
                <c:pt idx="5166">
                  <c:v>-1</c:v>
                </c:pt>
                <c:pt idx="5167">
                  <c:v>-1</c:v>
                </c:pt>
                <c:pt idx="5168">
                  <c:v>-1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-1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-1</c:v>
                </c:pt>
                <c:pt idx="5178">
                  <c:v>-1</c:v>
                </c:pt>
                <c:pt idx="5179">
                  <c:v>-1</c:v>
                </c:pt>
                <c:pt idx="5180">
                  <c:v>-1</c:v>
                </c:pt>
                <c:pt idx="5181">
                  <c:v>-1</c:v>
                </c:pt>
                <c:pt idx="5182">
                  <c:v>-1</c:v>
                </c:pt>
                <c:pt idx="5183">
                  <c:v>-1</c:v>
                </c:pt>
                <c:pt idx="5184">
                  <c:v>-1</c:v>
                </c:pt>
                <c:pt idx="5185">
                  <c:v>-1</c:v>
                </c:pt>
                <c:pt idx="5186">
                  <c:v>-1</c:v>
                </c:pt>
                <c:pt idx="5187">
                  <c:v>-1</c:v>
                </c:pt>
                <c:pt idx="5188">
                  <c:v>-1</c:v>
                </c:pt>
                <c:pt idx="5189">
                  <c:v>-1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-1</c:v>
                </c:pt>
                <c:pt idx="5195">
                  <c:v>-1</c:v>
                </c:pt>
                <c:pt idx="5196">
                  <c:v>-1</c:v>
                </c:pt>
                <c:pt idx="5197">
                  <c:v>-1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-1</c:v>
                </c:pt>
                <c:pt idx="5202">
                  <c:v>-1</c:v>
                </c:pt>
                <c:pt idx="5203">
                  <c:v>-1</c:v>
                </c:pt>
                <c:pt idx="5204">
                  <c:v>-1</c:v>
                </c:pt>
                <c:pt idx="5205">
                  <c:v>-1</c:v>
                </c:pt>
                <c:pt idx="5206">
                  <c:v>-1</c:v>
                </c:pt>
                <c:pt idx="5207">
                  <c:v>-1</c:v>
                </c:pt>
                <c:pt idx="5208">
                  <c:v>-1</c:v>
                </c:pt>
                <c:pt idx="5209">
                  <c:v>-1</c:v>
                </c:pt>
                <c:pt idx="5210">
                  <c:v>-1</c:v>
                </c:pt>
                <c:pt idx="5211">
                  <c:v>-1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-1</c:v>
                </c:pt>
                <c:pt idx="5229">
                  <c:v>-1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-1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-1</c:v>
                </c:pt>
                <c:pt idx="5269">
                  <c:v>-1</c:v>
                </c:pt>
                <c:pt idx="5270">
                  <c:v>-1</c:v>
                </c:pt>
                <c:pt idx="5271">
                  <c:v>-1</c:v>
                </c:pt>
                <c:pt idx="5272">
                  <c:v>-1</c:v>
                </c:pt>
                <c:pt idx="5273">
                  <c:v>-1</c:v>
                </c:pt>
                <c:pt idx="5274">
                  <c:v>-1</c:v>
                </c:pt>
                <c:pt idx="5275">
                  <c:v>0.57005189028910297</c:v>
                </c:pt>
                <c:pt idx="5276">
                  <c:v>0.43469177414412657</c:v>
                </c:pt>
                <c:pt idx="5277">
                  <c:v>-1</c:v>
                </c:pt>
                <c:pt idx="5278">
                  <c:v>0.47967479674796754</c:v>
                </c:pt>
                <c:pt idx="5279">
                  <c:v>-1</c:v>
                </c:pt>
                <c:pt idx="5280">
                  <c:v>-1</c:v>
                </c:pt>
                <c:pt idx="5281">
                  <c:v>-1</c:v>
                </c:pt>
                <c:pt idx="5282">
                  <c:v>-1</c:v>
                </c:pt>
                <c:pt idx="5283">
                  <c:v>-1</c:v>
                </c:pt>
                <c:pt idx="5284">
                  <c:v>-1</c:v>
                </c:pt>
                <c:pt idx="5285">
                  <c:v>-1</c:v>
                </c:pt>
                <c:pt idx="5286">
                  <c:v>-1</c:v>
                </c:pt>
                <c:pt idx="5287">
                  <c:v>-1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-1</c:v>
                </c:pt>
                <c:pt idx="5297">
                  <c:v>-1</c:v>
                </c:pt>
                <c:pt idx="5298">
                  <c:v>-1</c:v>
                </c:pt>
                <c:pt idx="5299">
                  <c:v>-1</c:v>
                </c:pt>
                <c:pt idx="5300">
                  <c:v>-1</c:v>
                </c:pt>
                <c:pt idx="5301">
                  <c:v>-1</c:v>
                </c:pt>
                <c:pt idx="5302">
                  <c:v>-1</c:v>
                </c:pt>
                <c:pt idx="5303">
                  <c:v>-1</c:v>
                </c:pt>
                <c:pt idx="5304">
                  <c:v>-1</c:v>
                </c:pt>
                <c:pt idx="5305">
                  <c:v>-1</c:v>
                </c:pt>
                <c:pt idx="5306">
                  <c:v>-1</c:v>
                </c:pt>
                <c:pt idx="5307">
                  <c:v>-1</c:v>
                </c:pt>
                <c:pt idx="5308">
                  <c:v>-1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-1</c:v>
                </c:pt>
                <c:pt idx="5326">
                  <c:v>-1</c:v>
                </c:pt>
                <c:pt idx="5327">
                  <c:v>-1</c:v>
                </c:pt>
                <c:pt idx="5328">
                  <c:v>-1</c:v>
                </c:pt>
                <c:pt idx="5329">
                  <c:v>-1</c:v>
                </c:pt>
                <c:pt idx="5330">
                  <c:v>-1</c:v>
                </c:pt>
                <c:pt idx="5331">
                  <c:v>-1</c:v>
                </c:pt>
                <c:pt idx="5332">
                  <c:v>-1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-1</c:v>
                </c:pt>
                <c:pt idx="5346">
                  <c:v>-1</c:v>
                </c:pt>
                <c:pt idx="5347">
                  <c:v>-1</c:v>
                </c:pt>
                <c:pt idx="5348">
                  <c:v>-1</c:v>
                </c:pt>
                <c:pt idx="5349">
                  <c:v>-1</c:v>
                </c:pt>
                <c:pt idx="5350">
                  <c:v>-1</c:v>
                </c:pt>
                <c:pt idx="5351">
                  <c:v>-1</c:v>
                </c:pt>
                <c:pt idx="5352">
                  <c:v>-1</c:v>
                </c:pt>
                <c:pt idx="5353">
                  <c:v>-1</c:v>
                </c:pt>
                <c:pt idx="5354">
                  <c:v>-1</c:v>
                </c:pt>
                <c:pt idx="5355">
                  <c:v>-1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-1</c:v>
                </c:pt>
                <c:pt idx="5372">
                  <c:v>-1</c:v>
                </c:pt>
                <c:pt idx="5373">
                  <c:v>-1</c:v>
                </c:pt>
                <c:pt idx="5374">
                  <c:v>-1</c:v>
                </c:pt>
                <c:pt idx="5375">
                  <c:v>-1</c:v>
                </c:pt>
                <c:pt idx="5376">
                  <c:v>-1</c:v>
                </c:pt>
                <c:pt idx="5377">
                  <c:v>-1</c:v>
                </c:pt>
                <c:pt idx="5378">
                  <c:v>-1</c:v>
                </c:pt>
                <c:pt idx="5379">
                  <c:v>-1</c:v>
                </c:pt>
                <c:pt idx="5380">
                  <c:v>-1</c:v>
                </c:pt>
                <c:pt idx="5381">
                  <c:v>-1</c:v>
                </c:pt>
                <c:pt idx="5382">
                  <c:v>-1</c:v>
                </c:pt>
                <c:pt idx="5383">
                  <c:v>-1</c:v>
                </c:pt>
                <c:pt idx="5384">
                  <c:v>-1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-1</c:v>
                </c:pt>
                <c:pt idx="5392">
                  <c:v>-1</c:v>
                </c:pt>
                <c:pt idx="5393">
                  <c:v>-1</c:v>
                </c:pt>
                <c:pt idx="5394">
                  <c:v>-1</c:v>
                </c:pt>
                <c:pt idx="5395">
                  <c:v>0.36859551973416077</c:v>
                </c:pt>
                <c:pt idx="5396">
                  <c:v>-1</c:v>
                </c:pt>
                <c:pt idx="5397">
                  <c:v>0.62593081346026958</c:v>
                </c:pt>
                <c:pt idx="5398">
                  <c:v>-1</c:v>
                </c:pt>
                <c:pt idx="5399">
                  <c:v>-1</c:v>
                </c:pt>
                <c:pt idx="5400">
                  <c:v>-1</c:v>
                </c:pt>
                <c:pt idx="5401">
                  <c:v>0.33333333333333337</c:v>
                </c:pt>
                <c:pt idx="5402">
                  <c:v>0.5</c:v>
                </c:pt>
                <c:pt idx="5403">
                  <c:v>0.4</c:v>
                </c:pt>
                <c:pt idx="5404">
                  <c:v>0.41639683342560108</c:v>
                </c:pt>
                <c:pt idx="5405">
                  <c:v>0.40153338464578353</c:v>
                </c:pt>
                <c:pt idx="5406">
                  <c:v>0.39400219721705343</c:v>
                </c:pt>
                <c:pt idx="5407">
                  <c:v>0.33104750114925058</c:v>
                </c:pt>
                <c:pt idx="5408">
                  <c:v>-1</c:v>
                </c:pt>
                <c:pt idx="5409">
                  <c:v>-1</c:v>
                </c:pt>
                <c:pt idx="5410">
                  <c:v>-1</c:v>
                </c:pt>
                <c:pt idx="5411">
                  <c:v>-1</c:v>
                </c:pt>
                <c:pt idx="5412">
                  <c:v>-1</c:v>
                </c:pt>
                <c:pt idx="5413">
                  <c:v>-1</c:v>
                </c:pt>
                <c:pt idx="5414">
                  <c:v>-1</c:v>
                </c:pt>
                <c:pt idx="5415">
                  <c:v>-1</c:v>
                </c:pt>
                <c:pt idx="5416">
                  <c:v>-1</c:v>
                </c:pt>
                <c:pt idx="5417">
                  <c:v>-1</c:v>
                </c:pt>
                <c:pt idx="5418">
                  <c:v>-1</c:v>
                </c:pt>
                <c:pt idx="5419">
                  <c:v>-1</c:v>
                </c:pt>
                <c:pt idx="5420">
                  <c:v>0.45854720796391352</c:v>
                </c:pt>
                <c:pt idx="5421">
                  <c:v>-1</c:v>
                </c:pt>
                <c:pt idx="5422">
                  <c:v>0.65098400984009841</c:v>
                </c:pt>
                <c:pt idx="5423">
                  <c:v>-1</c:v>
                </c:pt>
                <c:pt idx="5424">
                  <c:v>-1</c:v>
                </c:pt>
                <c:pt idx="5425">
                  <c:v>-1</c:v>
                </c:pt>
                <c:pt idx="5426">
                  <c:v>-1</c:v>
                </c:pt>
                <c:pt idx="5427">
                  <c:v>-1</c:v>
                </c:pt>
                <c:pt idx="5428">
                  <c:v>-1</c:v>
                </c:pt>
                <c:pt idx="5429">
                  <c:v>-1</c:v>
                </c:pt>
                <c:pt idx="5430">
                  <c:v>-1</c:v>
                </c:pt>
                <c:pt idx="5431">
                  <c:v>-1</c:v>
                </c:pt>
                <c:pt idx="5432">
                  <c:v>-1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-1</c:v>
                </c:pt>
                <c:pt idx="5441">
                  <c:v>-1</c:v>
                </c:pt>
                <c:pt idx="5442">
                  <c:v>-1</c:v>
                </c:pt>
                <c:pt idx="5443">
                  <c:v>-1</c:v>
                </c:pt>
                <c:pt idx="5444">
                  <c:v>-1</c:v>
                </c:pt>
                <c:pt idx="5445">
                  <c:v>-1</c:v>
                </c:pt>
                <c:pt idx="5446">
                  <c:v>-1</c:v>
                </c:pt>
                <c:pt idx="5447">
                  <c:v>-1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-1</c:v>
                </c:pt>
                <c:pt idx="5465">
                  <c:v>-1</c:v>
                </c:pt>
                <c:pt idx="5466">
                  <c:v>-1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-1</c:v>
                </c:pt>
                <c:pt idx="5492">
                  <c:v>-1</c:v>
                </c:pt>
                <c:pt idx="5493">
                  <c:v>-1</c:v>
                </c:pt>
                <c:pt idx="5494">
                  <c:v>-1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-1</c:v>
                </c:pt>
                <c:pt idx="5499">
                  <c:v>-1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-1</c:v>
                </c:pt>
                <c:pt idx="5516">
                  <c:v>-1</c:v>
                </c:pt>
                <c:pt idx="5517">
                  <c:v>-1</c:v>
                </c:pt>
                <c:pt idx="5518">
                  <c:v>-1</c:v>
                </c:pt>
                <c:pt idx="5519">
                  <c:v>-1</c:v>
                </c:pt>
                <c:pt idx="5520">
                  <c:v>-1</c:v>
                </c:pt>
                <c:pt idx="5521">
                  <c:v>-1</c:v>
                </c:pt>
                <c:pt idx="5522">
                  <c:v>-1</c:v>
                </c:pt>
                <c:pt idx="5523">
                  <c:v>-1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-1</c:v>
                </c:pt>
                <c:pt idx="5536">
                  <c:v>-1</c:v>
                </c:pt>
                <c:pt idx="5537">
                  <c:v>-1</c:v>
                </c:pt>
                <c:pt idx="5538">
                  <c:v>-1</c:v>
                </c:pt>
                <c:pt idx="5539">
                  <c:v>-1</c:v>
                </c:pt>
                <c:pt idx="5540">
                  <c:v>-1</c:v>
                </c:pt>
                <c:pt idx="5541">
                  <c:v>-1</c:v>
                </c:pt>
                <c:pt idx="5542">
                  <c:v>-1</c:v>
                </c:pt>
                <c:pt idx="5543">
                  <c:v>-1</c:v>
                </c:pt>
                <c:pt idx="5544">
                  <c:v>-1</c:v>
                </c:pt>
                <c:pt idx="5545">
                  <c:v>-1</c:v>
                </c:pt>
                <c:pt idx="5546">
                  <c:v>-1</c:v>
                </c:pt>
                <c:pt idx="5547">
                  <c:v>-1</c:v>
                </c:pt>
                <c:pt idx="5548">
                  <c:v>-1</c:v>
                </c:pt>
                <c:pt idx="5549">
                  <c:v>-1</c:v>
                </c:pt>
                <c:pt idx="5550">
                  <c:v>-1</c:v>
                </c:pt>
                <c:pt idx="5551">
                  <c:v>-1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-1</c:v>
                </c:pt>
                <c:pt idx="5563">
                  <c:v>-1</c:v>
                </c:pt>
                <c:pt idx="5564">
                  <c:v>-1</c:v>
                </c:pt>
                <c:pt idx="5565">
                  <c:v>-1</c:v>
                </c:pt>
                <c:pt idx="5566">
                  <c:v>-1</c:v>
                </c:pt>
                <c:pt idx="5567">
                  <c:v>-1</c:v>
                </c:pt>
                <c:pt idx="5568">
                  <c:v>-1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-1</c:v>
                </c:pt>
                <c:pt idx="5573">
                  <c:v>-1</c:v>
                </c:pt>
                <c:pt idx="5574">
                  <c:v>-1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-1</c:v>
                </c:pt>
                <c:pt idx="5585">
                  <c:v>-1</c:v>
                </c:pt>
                <c:pt idx="5586">
                  <c:v>-1</c:v>
                </c:pt>
                <c:pt idx="5587">
                  <c:v>-1</c:v>
                </c:pt>
                <c:pt idx="5588">
                  <c:v>-1</c:v>
                </c:pt>
                <c:pt idx="5589">
                  <c:v>-1</c:v>
                </c:pt>
                <c:pt idx="5590">
                  <c:v>-1</c:v>
                </c:pt>
                <c:pt idx="5591">
                  <c:v>-1</c:v>
                </c:pt>
                <c:pt idx="5592">
                  <c:v>-1</c:v>
                </c:pt>
                <c:pt idx="5593">
                  <c:v>-1</c:v>
                </c:pt>
                <c:pt idx="5594">
                  <c:v>-1</c:v>
                </c:pt>
                <c:pt idx="5595">
                  <c:v>-1</c:v>
                </c:pt>
                <c:pt idx="5596">
                  <c:v>-1</c:v>
                </c:pt>
                <c:pt idx="5597">
                  <c:v>-1</c:v>
                </c:pt>
                <c:pt idx="5598">
                  <c:v>-1</c:v>
                </c:pt>
                <c:pt idx="5599">
                  <c:v>-1</c:v>
                </c:pt>
                <c:pt idx="5600">
                  <c:v>-1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-1</c:v>
                </c:pt>
                <c:pt idx="5608">
                  <c:v>-1</c:v>
                </c:pt>
                <c:pt idx="5609">
                  <c:v>-1</c:v>
                </c:pt>
                <c:pt idx="5610">
                  <c:v>-1</c:v>
                </c:pt>
                <c:pt idx="5611">
                  <c:v>-1</c:v>
                </c:pt>
                <c:pt idx="5612">
                  <c:v>0.43333333333333335</c:v>
                </c:pt>
                <c:pt idx="5613">
                  <c:v>0.25617947445922218</c:v>
                </c:pt>
                <c:pt idx="5614">
                  <c:v>-1</c:v>
                </c:pt>
                <c:pt idx="5615">
                  <c:v>-1</c:v>
                </c:pt>
                <c:pt idx="5616">
                  <c:v>-1</c:v>
                </c:pt>
                <c:pt idx="5617">
                  <c:v>-1</c:v>
                </c:pt>
                <c:pt idx="5618">
                  <c:v>-1</c:v>
                </c:pt>
                <c:pt idx="5619">
                  <c:v>-1</c:v>
                </c:pt>
                <c:pt idx="5620">
                  <c:v>-1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-1</c:v>
                </c:pt>
                <c:pt idx="5632">
                  <c:v>-1</c:v>
                </c:pt>
                <c:pt idx="5633">
                  <c:v>-1</c:v>
                </c:pt>
                <c:pt idx="5634">
                  <c:v>-1</c:v>
                </c:pt>
                <c:pt idx="5635">
                  <c:v>-1</c:v>
                </c:pt>
                <c:pt idx="5636">
                  <c:v>-1</c:v>
                </c:pt>
                <c:pt idx="5637">
                  <c:v>-1</c:v>
                </c:pt>
                <c:pt idx="5638">
                  <c:v>-1</c:v>
                </c:pt>
                <c:pt idx="5639">
                  <c:v>-1</c:v>
                </c:pt>
                <c:pt idx="5640">
                  <c:v>-1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-1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-1</c:v>
                </c:pt>
                <c:pt idx="5656">
                  <c:v>-1</c:v>
                </c:pt>
                <c:pt idx="5657">
                  <c:v>-1</c:v>
                </c:pt>
                <c:pt idx="5658">
                  <c:v>-1</c:v>
                </c:pt>
                <c:pt idx="5659">
                  <c:v>-1</c:v>
                </c:pt>
                <c:pt idx="5660">
                  <c:v>0.21990438939591483</c:v>
                </c:pt>
                <c:pt idx="5661">
                  <c:v>0.44162436548223349</c:v>
                </c:pt>
                <c:pt idx="5662">
                  <c:v>-1</c:v>
                </c:pt>
                <c:pt idx="5663">
                  <c:v>-1</c:v>
                </c:pt>
                <c:pt idx="5664">
                  <c:v>-1</c:v>
                </c:pt>
                <c:pt idx="5665">
                  <c:v>-1</c:v>
                </c:pt>
                <c:pt idx="5666">
                  <c:v>-1</c:v>
                </c:pt>
                <c:pt idx="5667">
                  <c:v>-1</c:v>
                </c:pt>
                <c:pt idx="5668">
                  <c:v>-1</c:v>
                </c:pt>
                <c:pt idx="5669">
                  <c:v>-1</c:v>
                </c:pt>
                <c:pt idx="5670">
                  <c:v>-1</c:v>
                </c:pt>
                <c:pt idx="5671">
                  <c:v>-1</c:v>
                </c:pt>
                <c:pt idx="5672">
                  <c:v>-1</c:v>
                </c:pt>
                <c:pt idx="5673">
                  <c:v>-1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-1</c:v>
                </c:pt>
                <c:pt idx="5683">
                  <c:v>-1</c:v>
                </c:pt>
                <c:pt idx="5684">
                  <c:v>-1</c:v>
                </c:pt>
                <c:pt idx="5685">
                  <c:v>-1</c:v>
                </c:pt>
                <c:pt idx="5686">
                  <c:v>-1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-1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-1</c:v>
                </c:pt>
                <c:pt idx="5706">
                  <c:v>-1</c:v>
                </c:pt>
                <c:pt idx="5707">
                  <c:v>-1</c:v>
                </c:pt>
                <c:pt idx="5708">
                  <c:v>-1</c:v>
                </c:pt>
                <c:pt idx="5709">
                  <c:v>-1</c:v>
                </c:pt>
                <c:pt idx="5710">
                  <c:v>-1</c:v>
                </c:pt>
                <c:pt idx="5711">
                  <c:v>-1</c:v>
                </c:pt>
                <c:pt idx="5712">
                  <c:v>-1</c:v>
                </c:pt>
                <c:pt idx="5713">
                  <c:v>-1</c:v>
                </c:pt>
                <c:pt idx="5714">
                  <c:v>-1</c:v>
                </c:pt>
                <c:pt idx="5715">
                  <c:v>-1</c:v>
                </c:pt>
                <c:pt idx="5716">
                  <c:v>-1</c:v>
                </c:pt>
                <c:pt idx="5717">
                  <c:v>-1</c:v>
                </c:pt>
                <c:pt idx="5718">
                  <c:v>-1</c:v>
                </c:pt>
                <c:pt idx="5719">
                  <c:v>-1</c:v>
                </c:pt>
                <c:pt idx="5720">
                  <c:v>-1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-1</c:v>
                </c:pt>
                <c:pt idx="5730">
                  <c:v>-1</c:v>
                </c:pt>
                <c:pt idx="5731">
                  <c:v>-1</c:v>
                </c:pt>
                <c:pt idx="5732">
                  <c:v>-1</c:v>
                </c:pt>
                <c:pt idx="5733">
                  <c:v>-1</c:v>
                </c:pt>
                <c:pt idx="5734">
                  <c:v>-1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-1</c:v>
                </c:pt>
                <c:pt idx="5752">
                  <c:v>-1</c:v>
                </c:pt>
                <c:pt idx="5753">
                  <c:v>-1</c:v>
                </c:pt>
                <c:pt idx="5754">
                  <c:v>-1</c:v>
                </c:pt>
                <c:pt idx="5755">
                  <c:v>-1</c:v>
                </c:pt>
                <c:pt idx="5756">
                  <c:v>-1</c:v>
                </c:pt>
                <c:pt idx="5757">
                  <c:v>-1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-1</c:v>
                </c:pt>
                <c:pt idx="5781">
                  <c:v>-1</c:v>
                </c:pt>
                <c:pt idx="5782">
                  <c:v>-1</c:v>
                </c:pt>
                <c:pt idx="5783">
                  <c:v>-1</c:v>
                </c:pt>
                <c:pt idx="5784">
                  <c:v>-1</c:v>
                </c:pt>
                <c:pt idx="5785">
                  <c:v>-1</c:v>
                </c:pt>
                <c:pt idx="5786">
                  <c:v>-1</c:v>
                </c:pt>
                <c:pt idx="5787">
                  <c:v>-1</c:v>
                </c:pt>
                <c:pt idx="5788">
                  <c:v>-1</c:v>
                </c:pt>
                <c:pt idx="5789">
                  <c:v>-1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-1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-1</c:v>
                </c:pt>
                <c:pt idx="5807">
                  <c:v>-1</c:v>
                </c:pt>
                <c:pt idx="5808">
                  <c:v>-1</c:v>
                </c:pt>
                <c:pt idx="5809">
                  <c:v>-1</c:v>
                </c:pt>
                <c:pt idx="5810">
                  <c:v>-1</c:v>
                </c:pt>
                <c:pt idx="5811">
                  <c:v>-1</c:v>
                </c:pt>
                <c:pt idx="5812">
                  <c:v>-1</c:v>
                </c:pt>
                <c:pt idx="5813">
                  <c:v>-1</c:v>
                </c:pt>
                <c:pt idx="5814">
                  <c:v>-1</c:v>
                </c:pt>
                <c:pt idx="5815">
                  <c:v>-1</c:v>
                </c:pt>
                <c:pt idx="5816">
                  <c:v>-1</c:v>
                </c:pt>
                <c:pt idx="5817">
                  <c:v>-1</c:v>
                </c:pt>
                <c:pt idx="5818">
                  <c:v>-1</c:v>
                </c:pt>
                <c:pt idx="5819">
                  <c:v>-1</c:v>
                </c:pt>
                <c:pt idx="5820">
                  <c:v>-1</c:v>
                </c:pt>
                <c:pt idx="5821">
                  <c:v>-1</c:v>
                </c:pt>
                <c:pt idx="5822">
                  <c:v>-1</c:v>
                </c:pt>
                <c:pt idx="5823">
                  <c:v>-1</c:v>
                </c:pt>
                <c:pt idx="5824">
                  <c:v>-1</c:v>
                </c:pt>
                <c:pt idx="5825">
                  <c:v>-1</c:v>
                </c:pt>
                <c:pt idx="5826">
                  <c:v>-1</c:v>
                </c:pt>
                <c:pt idx="5827">
                  <c:v>-1</c:v>
                </c:pt>
                <c:pt idx="5828">
                  <c:v>-1</c:v>
                </c:pt>
                <c:pt idx="5829">
                  <c:v>-1</c:v>
                </c:pt>
                <c:pt idx="5830">
                  <c:v>-1</c:v>
                </c:pt>
                <c:pt idx="5831">
                  <c:v>-1</c:v>
                </c:pt>
                <c:pt idx="5832">
                  <c:v>-1</c:v>
                </c:pt>
                <c:pt idx="5833">
                  <c:v>-1</c:v>
                </c:pt>
                <c:pt idx="5834">
                  <c:v>-1</c:v>
                </c:pt>
                <c:pt idx="5835">
                  <c:v>-1</c:v>
                </c:pt>
                <c:pt idx="5836">
                  <c:v>-1</c:v>
                </c:pt>
                <c:pt idx="5837">
                  <c:v>-1</c:v>
                </c:pt>
                <c:pt idx="5838">
                  <c:v>-1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-1</c:v>
                </c:pt>
                <c:pt idx="5850">
                  <c:v>-1</c:v>
                </c:pt>
                <c:pt idx="5851">
                  <c:v>-1</c:v>
                </c:pt>
                <c:pt idx="5852">
                  <c:v>-1</c:v>
                </c:pt>
                <c:pt idx="5853">
                  <c:v>-1</c:v>
                </c:pt>
                <c:pt idx="5854">
                  <c:v>-1</c:v>
                </c:pt>
                <c:pt idx="5855">
                  <c:v>-1</c:v>
                </c:pt>
                <c:pt idx="5856">
                  <c:v>-1</c:v>
                </c:pt>
                <c:pt idx="5857">
                  <c:v>-1</c:v>
                </c:pt>
                <c:pt idx="5858">
                  <c:v>-1</c:v>
                </c:pt>
                <c:pt idx="5859">
                  <c:v>-1</c:v>
                </c:pt>
                <c:pt idx="5860">
                  <c:v>-1</c:v>
                </c:pt>
                <c:pt idx="5861">
                  <c:v>-1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-1</c:v>
                </c:pt>
                <c:pt idx="5875">
                  <c:v>-1</c:v>
                </c:pt>
                <c:pt idx="5876">
                  <c:v>-1</c:v>
                </c:pt>
                <c:pt idx="5877">
                  <c:v>-1</c:v>
                </c:pt>
                <c:pt idx="5878">
                  <c:v>-1</c:v>
                </c:pt>
                <c:pt idx="5879">
                  <c:v>-1</c:v>
                </c:pt>
                <c:pt idx="5880">
                  <c:v>-1</c:v>
                </c:pt>
                <c:pt idx="5881">
                  <c:v>-1</c:v>
                </c:pt>
                <c:pt idx="5882">
                  <c:v>-1</c:v>
                </c:pt>
                <c:pt idx="5883">
                  <c:v>-1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-1</c:v>
                </c:pt>
                <c:pt idx="5901">
                  <c:v>-1</c:v>
                </c:pt>
                <c:pt idx="5902">
                  <c:v>-1</c:v>
                </c:pt>
                <c:pt idx="5903">
                  <c:v>-1</c:v>
                </c:pt>
                <c:pt idx="5904">
                  <c:v>-1</c:v>
                </c:pt>
                <c:pt idx="5905">
                  <c:v>-1</c:v>
                </c:pt>
                <c:pt idx="5906">
                  <c:v>-1</c:v>
                </c:pt>
                <c:pt idx="5907">
                  <c:v>-1</c:v>
                </c:pt>
                <c:pt idx="5908">
                  <c:v>-1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-1</c:v>
                </c:pt>
                <c:pt idx="5922">
                  <c:v>-1</c:v>
                </c:pt>
                <c:pt idx="5923">
                  <c:v>-1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-1</c:v>
                </c:pt>
                <c:pt idx="5928">
                  <c:v>-1</c:v>
                </c:pt>
                <c:pt idx="5929">
                  <c:v>-1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-1</c:v>
                </c:pt>
                <c:pt idx="5943">
                  <c:v>-1</c:v>
                </c:pt>
                <c:pt idx="5944">
                  <c:v>-1</c:v>
                </c:pt>
                <c:pt idx="5945">
                  <c:v>-1</c:v>
                </c:pt>
                <c:pt idx="5946">
                  <c:v>-1</c:v>
                </c:pt>
                <c:pt idx="5947">
                  <c:v>-1</c:v>
                </c:pt>
                <c:pt idx="5948">
                  <c:v>-1</c:v>
                </c:pt>
                <c:pt idx="5949">
                  <c:v>-1</c:v>
                </c:pt>
                <c:pt idx="5950">
                  <c:v>-1</c:v>
                </c:pt>
                <c:pt idx="5951">
                  <c:v>-1</c:v>
                </c:pt>
                <c:pt idx="5952">
                  <c:v>-1</c:v>
                </c:pt>
                <c:pt idx="5953">
                  <c:v>-1</c:v>
                </c:pt>
                <c:pt idx="5954">
                  <c:v>-1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-1</c:v>
                </c:pt>
                <c:pt idx="5973">
                  <c:v>-1</c:v>
                </c:pt>
                <c:pt idx="5974">
                  <c:v>-1</c:v>
                </c:pt>
                <c:pt idx="5975">
                  <c:v>-1</c:v>
                </c:pt>
                <c:pt idx="5976">
                  <c:v>-1</c:v>
                </c:pt>
                <c:pt idx="5977">
                  <c:v>-1</c:v>
                </c:pt>
                <c:pt idx="5978">
                  <c:v>-1</c:v>
                </c:pt>
                <c:pt idx="5979">
                  <c:v>-1</c:v>
                </c:pt>
                <c:pt idx="5980">
                  <c:v>-1</c:v>
                </c:pt>
                <c:pt idx="5981">
                  <c:v>-1</c:v>
                </c:pt>
                <c:pt idx="5982">
                  <c:v>-1</c:v>
                </c:pt>
                <c:pt idx="5983">
                  <c:v>-1</c:v>
                </c:pt>
                <c:pt idx="5984">
                  <c:v>-1</c:v>
                </c:pt>
                <c:pt idx="5985">
                  <c:v>-1</c:v>
                </c:pt>
                <c:pt idx="5986">
                  <c:v>-1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-1</c:v>
                </c:pt>
                <c:pt idx="5994">
                  <c:v>-1</c:v>
                </c:pt>
                <c:pt idx="5995">
                  <c:v>-1</c:v>
                </c:pt>
                <c:pt idx="5996">
                  <c:v>-1</c:v>
                </c:pt>
                <c:pt idx="5997">
                  <c:v>-1</c:v>
                </c:pt>
                <c:pt idx="5998">
                  <c:v>-1</c:v>
                </c:pt>
                <c:pt idx="5999">
                  <c:v>-1</c:v>
                </c:pt>
                <c:pt idx="6000">
                  <c:v>-1</c:v>
                </c:pt>
                <c:pt idx="6001">
                  <c:v>-1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-1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-1</c:v>
                </c:pt>
                <c:pt idx="6019">
                  <c:v>-1</c:v>
                </c:pt>
                <c:pt idx="6020">
                  <c:v>-1</c:v>
                </c:pt>
                <c:pt idx="6021">
                  <c:v>-1</c:v>
                </c:pt>
                <c:pt idx="6022">
                  <c:v>-1</c:v>
                </c:pt>
                <c:pt idx="6023">
                  <c:v>-1</c:v>
                </c:pt>
                <c:pt idx="6024">
                  <c:v>-1</c:v>
                </c:pt>
                <c:pt idx="6025">
                  <c:v>-1</c:v>
                </c:pt>
                <c:pt idx="6026">
                  <c:v>-1</c:v>
                </c:pt>
                <c:pt idx="6027">
                  <c:v>-1</c:v>
                </c:pt>
                <c:pt idx="6028">
                  <c:v>-1</c:v>
                </c:pt>
                <c:pt idx="6029">
                  <c:v>-1</c:v>
                </c:pt>
                <c:pt idx="6030">
                  <c:v>-1</c:v>
                </c:pt>
                <c:pt idx="6031">
                  <c:v>-1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-1</c:v>
                </c:pt>
                <c:pt idx="6043">
                  <c:v>-1</c:v>
                </c:pt>
                <c:pt idx="6044">
                  <c:v>-1</c:v>
                </c:pt>
                <c:pt idx="6045">
                  <c:v>-1</c:v>
                </c:pt>
                <c:pt idx="6046">
                  <c:v>-1</c:v>
                </c:pt>
                <c:pt idx="6047">
                  <c:v>-1</c:v>
                </c:pt>
                <c:pt idx="6048">
                  <c:v>-1</c:v>
                </c:pt>
                <c:pt idx="6049">
                  <c:v>-1</c:v>
                </c:pt>
                <c:pt idx="6050">
                  <c:v>-1</c:v>
                </c:pt>
                <c:pt idx="6051">
                  <c:v>-1</c:v>
                </c:pt>
                <c:pt idx="6052">
                  <c:v>-1</c:v>
                </c:pt>
                <c:pt idx="6053">
                  <c:v>-1</c:v>
                </c:pt>
                <c:pt idx="6054">
                  <c:v>-1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-1</c:v>
                </c:pt>
                <c:pt idx="6062">
                  <c:v>-1</c:v>
                </c:pt>
                <c:pt idx="6063">
                  <c:v>-1</c:v>
                </c:pt>
                <c:pt idx="6064">
                  <c:v>-1</c:v>
                </c:pt>
                <c:pt idx="6065">
                  <c:v>-1</c:v>
                </c:pt>
                <c:pt idx="6066">
                  <c:v>-1</c:v>
                </c:pt>
                <c:pt idx="6067">
                  <c:v>-1</c:v>
                </c:pt>
                <c:pt idx="6068">
                  <c:v>-1</c:v>
                </c:pt>
                <c:pt idx="6069">
                  <c:v>-1</c:v>
                </c:pt>
                <c:pt idx="6070">
                  <c:v>-1</c:v>
                </c:pt>
                <c:pt idx="6071">
                  <c:v>-1</c:v>
                </c:pt>
                <c:pt idx="6072">
                  <c:v>-1</c:v>
                </c:pt>
                <c:pt idx="6073">
                  <c:v>-1</c:v>
                </c:pt>
                <c:pt idx="6074">
                  <c:v>-1</c:v>
                </c:pt>
                <c:pt idx="6075">
                  <c:v>-1</c:v>
                </c:pt>
                <c:pt idx="6076">
                  <c:v>-1</c:v>
                </c:pt>
                <c:pt idx="6077">
                  <c:v>-1</c:v>
                </c:pt>
                <c:pt idx="6078">
                  <c:v>-1</c:v>
                </c:pt>
                <c:pt idx="6079">
                  <c:v>-1</c:v>
                </c:pt>
                <c:pt idx="6080">
                  <c:v>-1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-1</c:v>
                </c:pt>
                <c:pt idx="6090">
                  <c:v>-1</c:v>
                </c:pt>
                <c:pt idx="6091">
                  <c:v>-1</c:v>
                </c:pt>
                <c:pt idx="6092">
                  <c:v>-1</c:v>
                </c:pt>
                <c:pt idx="6093">
                  <c:v>-1</c:v>
                </c:pt>
                <c:pt idx="6094">
                  <c:v>-1</c:v>
                </c:pt>
                <c:pt idx="6095">
                  <c:v>-1</c:v>
                </c:pt>
                <c:pt idx="6096">
                  <c:v>-1</c:v>
                </c:pt>
                <c:pt idx="6097">
                  <c:v>-1</c:v>
                </c:pt>
                <c:pt idx="6098">
                  <c:v>-1</c:v>
                </c:pt>
                <c:pt idx="6099">
                  <c:v>-1</c:v>
                </c:pt>
                <c:pt idx="6100">
                  <c:v>-1</c:v>
                </c:pt>
                <c:pt idx="6101">
                  <c:v>-1</c:v>
                </c:pt>
                <c:pt idx="6102">
                  <c:v>-1</c:v>
                </c:pt>
                <c:pt idx="6103">
                  <c:v>-1</c:v>
                </c:pt>
                <c:pt idx="6104">
                  <c:v>-1</c:v>
                </c:pt>
                <c:pt idx="6105">
                  <c:v>-1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-1</c:v>
                </c:pt>
                <c:pt idx="6113">
                  <c:v>-1</c:v>
                </c:pt>
                <c:pt idx="6114">
                  <c:v>-1</c:v>
                </c:pt>
                <c:pt idx="6115">
                  <c:v>-1</c:v>
                </c:pt>
                <c:pt idx="6116">
                  <c:v>-1</c:v>
                </c:pt>
                <c:pt idx="6117">
                  <c:v>-1</c:v>
                </c:pt>
                <c:pt idx="6118">
                  <c:v>-1</c:v>
                </c:pt>
                <c:pt idx="6119">
                  <c:v>-1</c:v>
                </c:pt>
                <c:pt idx="6120">
                  <c:v>-1</c:v>
                </c:pt>
                <c:pt idx="6121">
                  <c:v>-1</c:v>
                </c:pt>
                <c:pt idx="6122">
                  <c:v>-1</c:v>
                </c:pt>
                <c:pt idx="6123">
                  <c:v>-1</c:v>
                </c:pt>
                <c:pt idx="6124">
                  <c:v>-1</c:v>
                </c:pt>
                <c:pt idx="6125">
                  <c:v>-1</c:v>
                </c:pt>
                <c:pt idx="6126">
                  <c:v>-1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-1</c:v>
                </c:pt>
                <c:pt idx="6138">
                  <c:v>-1</c:v>
                </c:pt>
                <c:pt idx="6139">
                  <c:v>-1</c:v>
                </c:pt>
                <c:pt idx="6140">
                  <c:v>-1</c:v>
                </c:pt>
                <c:pt idx="6141">
                  <c:v>-1</c:v>
                </c:pt>
                <c:pt idx="6142">
                  <c:v>-1</c:v>
                </c:pt>
                <c:pt idx="6143">
                  <c:v>-1</c:v>
                </c:pt>
                <c:pt idx="6144">
                  <c:v>-1</c:v>
                </c:pt>
                <c:pt idx="6145">
                  <c:v>-1</c:v>
                </c:pt>
                <c:pt idx="6146">
                  <c:v>-1</c:v>
                </c:pt>
                <c:pt idx="6147">
                  <c:v>-1</c:v>
                </c:pt>
                <c:pt idx="6148">
                  <c:v>-1</c:v>
                </c:pt>
                <c:pt idx="6149">
                  <c:v>-1</c:v>
                </c:pt>
                <c:pt idx="6150">
                  <c:v>-1</c:v>
                </c:pt>
                <c:pt idx="6151">
                  <c:v>-1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-1</c:v>
                </c:pt>
                <c:pt idx="6161">
                  <c:v>-1</c:v>
                </c:pt>
                <c:pt idx="6162">
                  <c:v>-1</c:v>
                </c:pt>
                <c:pt idx="6163">
                  <c:v>-1</c:v>
                </c:pt>
                <c:pt idx="6164">
                  <c:v>-1</c:v>
                </c:pt>
                <c:pt idx="6165">
                  <c:v>-1</c:v>
                </c:pt>
                <c:pt idx="6166">
                  <c:v>-1</c:v>
                </c:pt>
                <c:pt idx="6167">
                  <c:v>-1</c:v>
                </c:pt>
                <c:pt idx="6168">
                  <c:v>-1</c:v>
                </c:pt>
                <c:pt idx="6169">
                  <c:v>-1</c:v>
                </c:pt>
                <c:pt idx="6170">
                  <c:v>-1</c:v>
                </c:pt>
                <c:pt idx="6171">
                  <c:v>-1</c:v>
                </c:pt>
                <c:pt idx="6172">
                  <c:v>-1</c:v>
                </c:pt>
                <c:pt idx="6173">
                  <c:v>-1</c:v>
                </c:pt>
                <c:pt idx="6174">
                  <c:v>-1</c:v>
                </c:pt>
                <c:pt idx="6175">
                  <c:v>-1</c:v>
                </c:pt>
                <c:pt idx="6176">
                  <c:v>-1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-1</c:v>
                </c:pt>
                <c:pt idx="6185">
                  <c:v>-1</c:v>
                </c:pt>
                <c:pt idx="6186">
                  <c:v>-1</c:v>
                </c:pt>
                <c:pt idx="6187">
                  <c:v>-1</c:v>
                </c:pt>
                <c:pt idx="6188">
                  <c:v>-1</c:v>
                </c:pt>
                <c:pt idx="6189">
                  <c:v>-1</c:v>
                </c:pt>
                <c:pt idx="6190">
                  <c:v>-1</c:v>
                </c:pt>
                <c:pt idx="6191">
                  <c:v>-1</c:v>
                </c:pt>
                <c:pt idx="6192">
                  <c:v>-1</c:v>
                </c:pt>
                <c:pt idx="6193">
                  <c:v>-1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-1</c:v>
                </c:pt>
                <c:pt idx="6198">
                  <c:v>-1</c:v>
                </c:pt>
                <c:pt idx="6199">
                  <c:v>-1</c:v>
                </c:pt>
                <c:pt idx="6200">
                  <c:v>-1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-1</c:v>
                </c:pt>
                <c:pt idx="6211">
                  <c:v>-1</c:v>
                </c:pt>
                <c:pt idx="6212">
                  <c:v>-1</c:v>
                </c:pt>
                <c:pt idx="6213">
                  <c:v>-1</c:v>
                </c:pt>
                <c:pt idx="6214">
                  <c:v>-1</c:v>
                </c:pt>
                <c:pt idx="6215">
                  <c:v>-1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-1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-1</c:v>
                </c:pt>
                <c:pt idx="6234">
                  <c:v>-1</c:v>
                </c:pt>
                <c:pt idx="6235">
                  <c:v>-1</c:v>
                </c:pt>
                <c:pt idx="6236">
                  <c:v>-1</c:v>
                </c:pt>
                <c:pt idx="6237">
                  <c:v>-1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-1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-1</c:v>
                </c:pt>
                <c:pt idx="6259">
                  <c:v>-1</c:v>
                </c:pt>
                <c:pt idx="6260">
                  <c:v>-1</c:v>
                </c:pt>
                <c:pt idx="6261">
                  <c:v>-1</c:v>
                </c:pt>
                <c:pt idx="6262">
                  <c:v>-1</c:v>
                </c:pt>
                <c:pt idx="6263">
                  <c:v>-1</c:v>
                </c:pt>
                <c:pt idx="6264">
                  <c:v>-1</c:v>
                </c:pt>
                <c:pt idx="6265">
                  <c:v>-1</c:v>
                </c:pt>
                <c:pt idx="6266">
                  <c:v>-1</c:v>
                </c:pt>
                <c:pt idx="6267">
                  <c:v>-1</c:v>
                </c:pt>
                <c:pt idx="6268">
                  <c:v>-1</c:v>
                </c:pt>
                <c:pt idx="6269">
                  <c:v>-1</c:v>
                </c:pt>
                <c:pt idx="6270">
                  <c:v>-1</c:v>
                </c:pt>
                <c:pt idx="6271">
                  <c:v>-1</c:v>
                </c:pt>
                <c:pt idx="6272">
                  <c:v>-1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-1</c:v>
                </c:pt>
                <c:pt idx="6281">
                  <c:v>-1</c:v>
                </c:pt>
                <c:pt idx="6282">
                  <c:v>-1</c:v>
                </c:pt>
                <c:pt idx="6283">
                  <c:v>-1</c:v>
                </c:pt>
                <c:pt idx="6284">
                  <c:v>-1</c:v>
                </c:pt>
                <c:pt idx="6285">
                  <c:v>-1</c:v>
                </c:pt>
                <c:pt idx="6286">
                  <c:v>-1</c:v>
                </c:pt>
                <c:pt idx="6287">
                  <c:v>-1</c:v>
                </c:pt>
                <c:pt idx="6288">
                  <c:v>-1</c:v>
                </c:pt>
                <c:pt idx="6289">
                  <c:v>-1</c:v>
                </c:pt>
                <c:pt idx="6290">
                  <c:v>-1</c:v>
                </c:pt>
                <c:pt idx="6291">
                  <c:v>-1</c:v>
                </c:pt>
                <c:pt idx="6292">
                  <c:v>-1</c:v>
                </c:pt>
                <c:pt idx="6293">
                  <c:v>-1</c:v>
                </c:pt>
                <c:pt idx="6294">
                  <c:v>-1</c:v>
                </c:pt>
                <c:pt idx="6295">
                  <c:v>-1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-1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-1</c:v>
                </c:pt>
                <c:pt idx="6306">
                  <c:v>-1</c:v>
                </c:pt>
                <c:pt idx="6307">
                  <c:v>-1</c:v>
                </c:pt>
                <c:pt idx="6308">
                  <c:v>-1</c:v>
                </c:pt>
                <c:pt idx="6309">
                  <c:v>-1</c:v>
                </c:pt>
                <c:pt idx="6310">
                  <c:v>-1</c:v>
                </c:pt>
                <c:pt idx="6311">
                  <c:v>-1</c:v>
                </c:pt>
                <c:pt idx="6312">
                  <c:v>-1</c:v>
                </c:pt>
                <c:pt idx="6313">
                  <c:v>-1</c:v>
                </c:pt>
                <c:pt idx="6314">
                  <c:v>-1</c:v>
                </c:pt>
                <c:pt idx="6315">
                  <c:v>-1</c:v>
                </c:pt>
                <c:pt idx="6316">
                  <c:v>-1</c:v>
                </c:pt>
                <c:pt idx="6317">
                  <c:v>-1</c:v>
                </c:pt>
                <c:pt idx="6318">
                  <c:v>-1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-1</c:v>
                </c:pt>
                <c:pt idx="6335">
                  <c:v>-1</c:v>
                </c:pt>
                <c:pt idx="6336">
                  <c:v>-1</c:v>
                </c:pt>
                <c:pt idx="6337">
                  <c:v>-1</c:v>
                </c:pt>
                <c:pt idx="6338">
                  <c:v>-1</c:v>
                </c:pt>
                <c:pt idx="6339">
                  <c:v>-1</c:v>
                </c:pt>
                <c:pt idx="6340">
                  <c:v>-1</c:v>
                </c:pt>
                <c:pt idx="6341">
                  <c:v>-1</c:v>
                </c:pt>
                <c:pt idx="6342">
                  <c:v>-1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-1</c:v>
                </c:pt>
                <c:pt idx="6356">
                  <c:v>-1</c:v>
                </c:pt>
                <c:pt idx="6357">
                  <c:v>-1</c:v>
                </c:pt>
                <c:pt idx="6358">
                  <c:v>-1</c:v>
                </c:pt>
                <c:pt idx="6359">
                  <c:v>-1</c:v>
                </c:pt>
                <c:pt idx="6360">
                  <c:v>-1</c:v>
                </c:pt>
                <c:pt idx="6361">
                  <c:v>-1</c:v>
                </c:pt>
                <c:pt idx="6362">
                  <c:v>-1</c:v>
                </c:pt>
                <c:pt idx="6363">
                  <c:v>-1</c:v>
                </c:pt>
                <c:pt idx="6364">
                  <c:v>-1</c:v>
                </c:pt>
                <c:pt idx="6365">
                  <c:v>-1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-1</c:v>
                </c:pt>
                <c:pt idx="6378">
                  <c:v>-1</c:v>
                </c:pt>
                <c:pt idx="6379">
                  <c:v>-1</c:v>
                </c:pt>
                <c:pt idx="6380">
                  <c:v>-1</c:v>
                </c:pt>
                <c:pt idx="6381">
                  <c:v>-1</c:v>
                </c:pt>
                <c:pt idx="6382">
                  <c:v>-1</c:v>
                </c:pt>
                <c:pt idx="6383">
                  <c:v>-1</c:v>
                </c:pt>
                <c:pt idx="6384">
                  <c:v>-1</c:v>
                </c:pt>
                <c:pt idx="6385">
                  <c:v>-1</c:v>
                </c:pt>
                <c:pt idx="6386">
                  <c:v>-1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-1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0.40898155573376099</c:v>
                </c:pt>
                <c:pt idx="6395">
                  <c:v>0.40918451400329486</c:v>
                </c:pt>
                <c:pt idx="6396">
                  <c:v>0.40908230842005677</c:v>
                </c:pt>
                <c:pt idx="6397">
                  <c:v>0.43906605922551256</c:v>
                </c:pt>
                <c:pt idx="6398">
                  <c:v>0.48607885505520504</c:v>
                </c:pt>
                <c:pt idx="6399">
                  <c:v>-1</c:v>
                </c:pt>
                <c:pt idx="6400">
                  <c:v>0.8181840547798106</c:v>
                </c:pt>
                <c:pt idx="6401">
                  <c:v>0.64716093195494517</c:v>
                </c:pt>
                <c:pt idx="6402">
                  <c:v>0.64775217674583896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-1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-1</c:v>
                </c:pt>
                <c:pt idx="6412">
                  <c:v>-1</c:v>
                </c:pt>
                <c:pt idx="6413">
                  <c:v>-1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0.4210526315789474</c:v>
                </c:pt>
                <c:pt idx="6462">
                  <c:v>-1</c:v>
                </c:pt>
                <c:pt idx="6463">
                  <c:v>-1</c:v>
                </c:pt>
                <c:pt idx="6464">
                  <c:v>-1</c:v>
                </c:pt>
                <c:pt idx="6465">
                  <c:v>-1</c:v>
                </c:pt>
                <c:pt idx="6466">
                  <c:v>-1</c:v>
                </c:pt>
                <c:pt idx="6467">
                  <c:v>-1</c:v>
                </c:pt>
                <c:pt idx="6468">
                  <c:v>-1</c:v>
                </c:pt>
                <c:pt idx="6469">
                  <c:v>-1</c:v>
                </c:pt>
                <c:pt idx="6470">
                  <c:v>-1</c:v>
                </c:pt>
                <c:pt idx="6471">
                  <c:v>-1</c:v>
                </c:pt>
                <c:pt idx="6472">
                  <c:v>-1</c:v>
                </c:pt>
                <c:pt idx="6473">
                  <c:v>-1</c:v>
                </c:pt>
                <c:pt idx="6474">
                  <c:v>-1</c:v>
                </c:pt>
                <c:pt idx="6475">
                  <c:v>-1</c:v>
                </c:pt>
                <c:pt idx="6476">
                  <c:v>-1</c:v>
                </c:pt>
                <c:pt idx="6477">
                  <c:v>-1</c:v>
                </c:pt>
                <c:pt idx="6478">
                  <c:v>0.52391799544419138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-1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-1</c:v>
                </c:pt>
                <c:pt idx="6544">
                  <c:v>-1</c:v>
                </c:pt>
                <c:pt idx="6545">
                  <c:v>-1</c:v>
                </c:pt>
                <c:pt idx="6546">
                  <c:v>-1</c:v>
                </c:pt>
                <c:pt idx="6547">
                  <c:v>-1</c:v>
                </c:pt>
                <c:pt idx="6548">
                  <c:v>-1</c:v>
                </c:pt>
                <c:pt idx="6549">
                  <c:v>-1</c:v>
                </c:pt>
                <c:pt idx="6550">
                  <c:v>-1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-1</c:v>
                </c:pt>
                <c:pt idx="6559">
                  <c:v>-1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-1</c:v>
                </c:pt>
                <c:pt idx="6571">
                  <c:v>-1</c:v>
                </c:pt>
                <c:pt idx="6572">
                  <c:v>-1</c:v>
                </c:pt>
                <c:pt idx="6573">
                  <c:v>-1</c:v>
                </c:pt>
                <c:pt idx="6574">
                  <c:v>-1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-1</c:v>
                </c:pt>
                <c:pt idx="6602">
                  <c:v>-1</c:v>
                </c:pt>
                <c:pt idx="6603">
                  <c:v>-1</c:v>
                </c:pt>
                <c:pt idx="6604">
                  <c:v>-1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-1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-1</c:v>
                </c:pt>
                <c:pt idx="6624">
                  <c:v>-1</c:v>
                </c:pt>
                <c:pt idx="6625">
                  <c:v>-1</c:v>
                </c:pt>
                <c:pt idx="6626">
                  <c:v>-1</c:v>
                </c:pt>
                <c:pt idx="6627">
                  <c:v>-1</c:v>
                </c:pt>
                <c:pt idx="6628">
                  <c:v>-1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-1</c:v>
                </c:pt>
                <c:pt idx="6642">
                  <c:v>-1</c:v>
                </c:pt>
                <c:pt idx="6643">
                  <c:v>-1</c:v>
                </c:pt>
                <c:pt idx="6644">
                  <c:v>-1</c:v>
                </c:pt>
                <c:pt idx="6645">
                  <c:v>-1</c:v>
                </c:pt>
                <c:pt idx="6646">
                  <c:v>-1</c:v>
                </c:pt>
                <c:pt idx="6647">
                  <c:v>-1</c:v>
                </c:pt>
                <c:pt idx="6648">
                  <c:v>-1</c:v>
                </c:pt>
                <c:pt idx="6649">
                  <c:v>-1</c:v>
                </c:pt>
                <c:pt idx="6650">
                  <c:v>-1</c:v>
                </c:pt>
                <c:pt idx="6651">
                  <c:v>-1</c:v>
                </c:pt>
                <c:pt idx="6652">
                  <c:v>-1</c:v>
                </c:pt>
                <c:pt idx="6653">
                  <c:v>-1</c:v>
                </c:pt>
                <c:pt idx="6654">
                  <c:v>-1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-1</c:v>
                </c:pt>
                <c:pt idx="6666">
                  <c:v>-1</c:v>
                </c:pt>
                <c:pt idx="6667">
                  <c:v>-1</c:v>
                </c:pt>
                <c:pt idx="6668">
                  <c:v>-1</c:v>
                </c:pt>
                <c:pt idx="6669">
                  <c:v>-1</c:v>
                </c:pt>
                <c:pt idx="6670">
                  <c:v>-1</c:v>
                </c:pt>
                <c:pt idx="6671">
                  <c:v>-1</c:v>
                </c:pt>
                <c:pt idx="6672">
                  <c:v>-1</c:v>
                </c:pt>
                <c:pt idx="6673">
                  <c:v>-1</c:v>
                </c:pt>
                <c:pt idx="6674">
                  <c:v>-1</c:v>
                </c:pt>
                <c:pt idx="6675">
                  <c:v>-1</c:v>
                </c:pt>
                <c:pt idx="6676">
                  <c:v>-1</c:v>
                </c:pt>
                <c:pt idx="6677">
                  <c:v>-1</c:v>
                </c:pt>
                <c:pt idx="6678">
                  <c:v>-1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-1</c:v>
                </c:pt>
                <c:pt idx="6689">
                  <c:v>-1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-1</c:v>
                </c:pt>
                <c:pt idx="6695">
                  <c:v>-1</c:v>
                </c:pt>
                <c:pt idx="6696">
                  <c:v>-1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0.33690424136423258</c:v>
                </c:pt>
                <c:pt idx="6706">
                  <c:v>0.36508482634370931</c:v>
                </c:pt>
                <c:pt idx="6707">
                  <c:v>0.37037889704941723</c:v>
                </c:pt>
                <c:pt idx="6708">
                  <c:v>0.40322969033779937</c:v>
                </c:pt>
                <c:pt idx="6709">
                  <c:v>0.4675414087233194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-1</c:v>
                </c:pt>
                <c:pt idx="6714">
                  <c:v>-1</c:v>
                </c:pt>
                <c:pt idx="6715">
                  <c:v>-1</c:v>
                </c:pt>
                <c:pt idx="6716">
                  <c:v>-1</c:v>
                </c:pt>
                <c:pt idx="6717">
                  <c:v>-1</c:v>
                </c:pt>
                <c:pt idx="6718">
                  <c:v>-1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0.57967910317662841</c:v>
                </c:pt>
                <c:pt idx="6735">
                  <c:v>0.36750857175535129</c:v>
                </c:pt>
                <c:pt idx="6736">
                  <c:v>0.46144576974875701</c:v>
                </c:pt>
                <c:pt idx="6737">
                  <c:v>0.46513529609544751</c:v>
                </c:pt>
                <c:pt idx="6738">
                  <c:v>0.46466232084277576</c:v>
                </c:pt>
                <c:pt idx="6739">
                  <c:v>0.59854325283846521</c:v>
                </c:pt>
                <c:pt idx="6740">
                  <c:v>0.52348819101998445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0.33333333333333337</c:v>
                </c:pt>
                <c:pt idx="6746">
                  <c:v>0.33333333333333331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0.30434782608695649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0.2903606434509145</c:v>
                </c:pt>
                <c:pt idx="6778">
                  <c:v>0.40207452409394445</c:v>
                </c:pt>
                <c:pt idx="6779">
                  <c:v>0.45828207178341018</c:v>
                </c:pt>
                <c:pt idx="6780">
                  <c:v>0.49887254095565192</c:v>
                </c:pt>
                <c:pt idx="6781">
                  <c:v>0.56423139028262592</c:v>
                </c:pt>
                <c:pt idx="6782">
                  <c:v>0.5686399443929564</c:v>
                </c:pt>
                <c:pt idx="6783">
                  <c:v>0.52886017920400086</c:v>
                </c:pt>
                <c:pt idx="6784">
                  <c:v>0.53831516490626297</c:v>
                </c:pt>
                <c:pt idx="6785">
                  <c:v>0.61709084405257375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0.53255574368790681</c:v>
                </c:pt>
                <c:pt idx="6790">
                  <c:v>0.31544759344793383</c:v>
                </c:pt>
                <c:pt idx="6791">
                  <c:v>0.38356164383561642</c:v>
                </c:pt>
                <c:pt idx="6792">
                  <c:v>0.37499999999999994</c:v>
                </c:pt>
                <c:pt idx="6793">
                  <c:v>0.35551390190565452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-1</c:v>
                </c:pt>
                <c:pt idx="6834">
                  <c:v>-1</c:v>
                </c:pt>
                <c:pt idx="6835">
                  <c:v>-1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-1</c:v>
                </c:pt>
                <c:pt idx="6842">
                  <c:v>-1</c:v>
                </c:pt>
                <c:pt idx="6843">
                  <c:v>-1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-1</c:v>
                </c:pt>
                <c:pt idx="6857">
                  <c:v>-1</c:v>
                </c:pt>
                <c:pt idx="6858">
                  <c:v>-1</c:v>
                </c:pt>
                <c:pt idx="6859">
                  <c:v>-1</c:v>
                </c:pt>
                <c:pt idx="6860">
                  <c:v>-1</c:v>
                </c:pt>
                <c:pt idx="6861">
                  <c:v>-1</c:v>
                </c:pt>
                <c:pt idx="6862">
                  <c:v>-1</c:v>
                </c:pt>
                <c:pt idx="6863">
                  <c:v>-1</c:v>
                </c:pt>
                <c:pt idx="6864">
                  <c:v>-1</c:v>
                </c:pt>
                <c:pt idx="6865">
                  <c:v>-1</c:v>
                </c:pt>
                <c:pt idx="6866">
                  <c:v>-1</c:v>
                </c:pt>
                <c:pt idx="6867">
                  <c:v>-1</c:v>
                </c:pt>
                <c:pt idx="6868">
                  <c:v>-1</c:v>
                </c:pt>
                <c:pt idx="6869">
                  <c:v>-1</c:v>
                </c:pt>
                <c:pt idx="6870">
                  <c:v>-1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-1</c:v>
                </c:pt>
                <c:pt idx="6882">
                  <c:v>-1</c:v>
                </c:pt>
                <c:pt idx="6883">
                  <c:v>-1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-1</c:v>
                </c:pt>
                <c:pt idx="6888">
                  <c:v>-1</c:v>
                </c:pt>
                <c:pt idx="6889">
                  <c:v>-1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-1</c:v>
                </c:pt>
                <c:pt idx="6952">
                  <c:v>-1</c:v>
                </c:pt>
                <c:pt idx="6953">
                  <c:v>-1</c:v>
                </c:pt>
                <c:pt idx="6954">
                  <c:v>-1</c:v>
                </c:pt>
                <c:pt idx="6955">
                  <c:v>-1</c:v>
                </c:pt>
                <c:pt idx="6956">
                  <c:v>-1</c:v>
                </c:pt>
                <c:pt idx="6957">
                  <c:v>-1</c:v>
                </c:pt>
                <c:pt idx="6958">
                  <c:v>-1</c:v>
                </c:pt>
                <c:pt idx="6959">
                  <c:v>-1</c:v>
                </c:pt>
                <c:pt idx="6960">
                  <c:v>-1</c:v>
                </c:pt>
                <c:pt idx="6961">
                  <c:v>-1</c:v>
                </c:pt>
                <c:pt idx="6962">
                  <c:v>-1</c:v>
                </c:pt>
                <c:pt idx="6963">
                  <c:v>-1</c:v>
                </c:pt>
                <c:pt idx="6964">
                  <c:v>-1</c:v>
                </c:pt>
                <c:pt idx="6965">
                  <c:v>-1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-1</c:v>
                </c:pt>
                <c:pt idx="6978">
                  <c:v>-1</c:v>
                </c:pt>
                <c:pt idx="6979">
                  <c:v>-1</c:v>
                </c:pt>
                <c:pt idx="6980">
                  <c:v>-1</c:v>
                </c:pt>
                <c:pt idx="6981">
                  <c:v>-1</c:v>
                </c:pt>
                <c:pt idx="6982">
                  <c:v>-1</c:v>
                </c:pt>
                <c:pt idx="6983">
                  <c:v>-1</c:v>
                </c:pt>
                <c:pt idx="6984">
                  <c:v>-1</c:v>
                </c:pt>
                <c:pt idx="6985">
                  <c:v>-1</c:v>
                </c:pt>
                <c:pt idx="6986">
                  <c:v>-1</c:v>
                </c:pt>
                <c:pt idx="6987">
                  <c:v>-1</c:v>
                </c:pt>
                <c:pt idx="6988">
                  <c:v>-1</c:v>
                </c:pt>
                <c:pt idx="6989">
                  <c:v>-1</c:v>
                </c:pt>
                <c:pt idx="6990">
                  <c:v>-1</c:v>
                </c:pt>
                <c:pt idx="6991">
                  <c:v>-1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-1</c:v>
                </c:pt>
                <c:pt idx="7026">
                  <c:v>-1</c:v>
                </c:pt>
                <c:pt idx="7027">
                  <c:v>-1</c:v>
                </c:pt>
                <c:pt idx="7028">
                  <c:v>-1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-1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-1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-1</c:v>
                </c:pt>
                <c:pt idx="7060">
                  <c:v>-1</c:v>
                </c:pt>
                <c:pt idx="7061">
                  <c:v>-1</c:v>
                </c:pt>
                <c:pt idx="7062">
                  <c:v>-1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-1</c:v>
                </c:pt>
                <c:pt idx="7075">
                  <c:v>-1</c:v>
                </c:pt>
                <c:pt idx="7076">
                  <c:v>-1</c:v>
                </c:pt>
                <c:pt idx="7077">
                  <c:v>-1</c:v>
                </c:pt>
                <c:pt idx="7078">
                  <c:v>-1</c:v>
                </c:pt>
                <c:pt idx="7079">
                  <c:v>-1</c:v>
                </c:pt>
                <c:pt idx="7080">
                  <c:v>-1</c:v>
                </c:pt>
                <c:pt idx="7081">
                  <c:v>-1</c:v>
                </c:pt>
                <c:pt idx="7082">
                  <c:v>-1</c:v>
                </c:pt>
                <c:pt idx="7083">
                  <c:v>-1</c:v>
                </c:pt>
                <c:pt idx="7084">
                  <c:v>-1</c:v>
                </c:pt>
                <c:pt idx="7085">
                  <c:v>-1</c:v>
                </c:pt>
                <c:pt idx="7086">
                  <c:v>-1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-1</c:v>
                </c:pt>
                <c:pt idx="7098">
                  <c:v>-1</c:v>
                </c:pt>
                <c:pt idx="7099">
                  <c:v>-1</c:v>
                </c:pt>
                <c:pt idx="7100">
                  <c:v>-1</c:v>
                </c:pt>
                <c:pt idx="7101">
                  <c:v>-1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-1</c:v>
                </c:pt>
                <c:pt idx="7106">
                  <c:v>-1</c:v>
                </c:pt>
                <c:pt idx="7107">
                  <c:v>-1</c:v>
                </c:pt>
                <c:pt idx="7108">
                  <c:v>-1</c:v>
                </c:pt>
                <c:pt idx="7109">
                  <c:v>-1</c:v>
                </c:pt>
                <c:pt idx="7110">
                  <c:v>-1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-1</c:v>
                </c:pt>
                <c:pt idx="7120">
                  <c:v>-1</c:v>
                </c:pt>
                <c:pt idx="7121">
                  <c:v>-1</c:v>
                </c:pt>
                <c:pt idx="7122">
                  <c:v>-1</c:v>
                </c:pt>
                <c:pt idx="7123">
                  <c:v>-1</c:v>
                </c:pt>
                <c:pt idx="7124">
                  <c:v>-1</c:v>
                </c:pt>
                <c:pt idx="7125">
                  <c:v>-1</c:v>
                </c:pt>
                <c:pt idx="7126">
                  <c:v>-1</c:v>
                </c:pt>
                <c:pt idx="7127">
                  <c:v>-1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-1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-1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-1</c:v>
                </c:pt>
                <c:pt idx="7168">
                  <c:v>-1</c:v>
                </c:pt>
                <c:pt idx="7169">
                  <c:v>-1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-1</c:v>
                </c:pt>
                <c:pt idx="7174">
                  <c:v>-1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-1</c:v>
                </c:pt>
                <c:pt idx="7180">
                  <c:v>-1</c:v>
                </c:pt>
                <c:pt idx="7181">
                  <c:v>-1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-1</c:v>
                </c:pt>
                <c:pt idx="7193">
                  <c:v>-1</c:v>
                </c:pt>
                <c:pt idx="7194">
                  <c:v>-1</c:v>
                </c:pt>
                <c:pt idx="7195">
                  <c:v>-1</c:v>
                </c:pt>
                <c:pt idx="7196">
                  <c:v>-1</c:v>
                </c:pt>
                <c:pt idx="7197">
                  <c:v>-1</c:v>
                </c:pt>
                <c:pt idx="7198">
                  <c:v>-1</c:v>
                </c:pt>
                <c:pt idx="7199">
                  <c:v>-1</c:v>
                </c:pt>
                <c:pt idx="7200">
                  <c:v>-1</c:v>
                </c:pt>
                <c:pt idx="7201">
                  <c:v>-1</c:v>
                </c:pt>
                <c:pt idx="7202">
                  <c:v>-1</c:v>
                </c:pt>
                <c:pt idx="7203">
                  <c:v>-1</c:v>
                </c:pt>
                <c:pt idx="7204">
                  <c:v>-1</c:v>
                </c:pt>
                <c:pt idx="7205">
                  <c:v>-1</c:v>
                </c:pt>
                <c:pt idx="7206">
                  <c:v>-1</c:v>
                </c:pt>
                <c:pt idx="7207">
                  <c:v>-1</c:v>
                </c:pt>
                <c:pt idx="7208">
                  <c:v>-1</c:v>
                </c:pt>
                <c:pt idx="7209">
                  <c:v>-1</c:v>
                </c:pt>
                <c:pt idx="7210">
                  <c:v>-1</c:v>
                </c:pt>
                <c:pt idx="7211">
                  <c:v>-1</c:v>
                </c:pt>
                <c:pt idx="7212">
                  <c:v>-1</c:v>
                </c:pt>
                <c:pt idx="7213">
                  <c:v>-1</c:v>
                </c:pt>
                <c:pt idx="7214">
                  <c:v>-1</c:v>
                </c:pt>
                <c:pt idx="7215">
                  <c:v>-1</c:v>
                </c:pt>
                <c:pt idx="7216">
                  <c:v>-1</c:v>
                </c:pt>
                <c:pt idx="7217">
                  <c:v>-1</c:v>
                </c:pt>
                <c:pt idx="7218">
                  <c:v>-1</c:v>
                </c:pt>
                <c:pt idx="7219">
                  <c:v>-1</c:v>
                </c:pt>
                <c:pt idx="7220">
                  <c:v>-1</c:v>
                </c:pt>
                <c:pt idx="7221">
                  <c:v>-1</c:v>
                </c:pt>
                <c:pt idx="7222">
                  <c:v>-1</c:v>
                </c:pt>
                <c:pt idx="7223">
                  <c:v>-1</c:v>
                </c:pt>
                <c:pt idx="7224">
                  <c:v>-1</c:v>
                </c:pt>
                <c:pt idx="7225">
                  <c:v>-1</c:v>
                </c:pt>
                <c:pt idx="7226">
                  <c:v>-1</c:v>
                </c:pt>
                <c:pt idx="7227">
                  <c:v>-1</c:v>
                </c:pt>
                <c:pt idx="7228">
                  <c:v>-1</c:v>
                </c:pt>
                <c:pt idx="7229">
                  <c:v>-1</c:v>
                </c:pt>
                <c:pt idx="7230">
                  <c:v>-1</c:v>
                </c:pt>
                <c:pt idx="7231">
                  <c:v>-1</c:v>
                </c:pt>
                <c:pt idx="7232">
                  <c:v>-1</c:v>
                </c:pt>
                <c:pt idx="7233">
                  <c:v>-1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-1</c:v>
                </c:pt>
                <c:pt idx="7240">
                  <c:v>-1</c:v>
                </c:pt>
                <c:pt idx="7241">
                  <c:v>-1</c:v>
                </c:pt>
                <c:pt idx="7242">
                  <c:v>-1</c:v>
                </c:pt>
                <c:pt idx="7243">
                  <c:v>-1</c:v>
                </c:pt>
                <c:pt idx="7244">
                  <c:v>-1</c:v>
                </c:pt>
                <c:pt idx="7245">
                  <c:v>-1</c:v>
                </c:pt>
                <c:pt idx="7246">
                  <c:v>-1</c:v>
                </c:pt>
                <c:pt idx="7247">
                  <c:v>-1</c:v>
                </c:pt>
                <c:pt idx="7248">
                  <c:v>-1</c:v>
                </c:pt>
                <c:pt idx="7249">
                  <c:v>-1</c:v>
                </c:pt>
                <c:pt idx="7250">
                  <c:v>-1</c:v>
                </c:pt>
                <c:pt idx="7251">
                  <c:v>-1</c:v>
                </c:pt>
                <c:pt idx="7252">
                  <c:v>-1</c:v>
                </c:pt>
                <c:pt idx="7253">
                  <c:v>-1</c:v>
                </c:pt>
                <c:pt idx="7254">
                  <c:v>-1</c:v>
                </c:pt>
                <c:pt idx="7255">
                  <c:v>-1</c:v>
                </c:pt>
                <c:pt idx="7256">
                  <c:v>-1</c:v>
                </c:pt>
                <c:pt idx="7257">
                  <c:v>-1</c:v>
                </c:pt>
                <c:pt idx="7258">
                  <c:v>-1</c:v>
                </c:pt>
                <c:pt idx="7259">
                  <c:v>-1</c:v>
                </c:pt>
                <c:pt idx="7260">
                  <c:v>-1</c:v>
                </c:pt>
                <c:pt idx="7261">
                  <c:v>-1</c:v>
                </c:pt>
                <c:pt idx="7262">
                  <c:v>-1</c:v>
                </c:pt>
                <c:pt idx="7263">
                  <c:v>-1</c:v>
                </c:pt>
                <c:pt idx="7264">
                  <c:v>-1</c:v>
                </c:pt>
                <c:pt idx="7265">
                  <c:v>-1</c:v>
                </c:pt>
                <c:pt idx="7266">
                  <c:v>-1</c:v>
                </c:pt>
                <c:pt idx="7267">
                  <c:v>-1</c:v>
                </c:pt>
                <c:pt idx="7268">
                  <c:v>-1</c:v>
                </c:pt>
                <c:pt idx="7269">
                  <c:v>-1</c:v>
                </c:pt>
                <c:pt idx="7270">
                  <c:v>-1</c:v>
                </c:pt>
                <c:pt idx="7271">
                  <c:v>-1</c:v>
                </c:pt>
                <c:pt idx="7272">
                  <c:v>-1</c:v>
                </c:pt>
                <c:pt idx="7273">
                  <c:v>-1</c:v>
                </c:pt>
                <c:pt idx="7274">
                  <c:v>-1</c:v>
                </c:pt>
                <c:pt idx="7275">
                  <c:v>-1</c:v>
                </c:pt>
                <c:pt idx="7276">
                  <c:v>-1</c:v>
                </c:pt>
                <c:pt idx="7277">
                  <c:v>-1</c:v>
                </c:pt>
                <c:pt idx="7278">
                  <c:v>-1</c:v>
                </c:pt>
                <c:pt idx="7279">
                  <c:v>-1</c:v>
                </c:pt>
                <c:pt idx="7280">
                  <c:v>-1</c:v>
                </c:pt>
                <c:pt idx="7281">
                  <c:v>-1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-1</c:v>
                </c:pt>
                <c:pt idx="7287">
                  <c:v>-1</c:v>
                </c:pt>
                <c:pt idx="7288">
                  <c:v>-1</c:v>
                </c:pt>
                <c:pt idx="7289">
                  <c:v>-1</c:v>
                </c:pt>
                <c:pt idx="7290">
                  <c:v>-1</c:v>
                </c:pt>
                <c:pt idx="7291">
                  <c:v>-1</c:v>
                </c:pt>
                <c:pt idx="7292">
                  <c:v>-1</c:v>
                </c:pt>
                <c:pt idx="7293">
                  <c:v>-1</c:v>
                </c:pt>
                <c:pt idx="7294">
                  <c:v>-1</c:v>
                </c:pt>
                <c:pt idx="7295">
                  <c:v>-1</c:v>
                </c:pt>
                <c:pt idx="7296">
                  <c:v>-1</c:v>
                </c:pt>
                <c:pt idx="7297">
                  <c:v>-1</c:v>
                </c:pt>
                <c:pt idx="7298">
                  <c:v>-1</c:v>
                </c:pt>
                <c:pt idx="7299">
                  <c:v>-1</c:v>
                </c:pt>
                <c:pt idx="7300">
                  <c:v>-1</c:v>
                </c:pt>
                <c:pt idx="7301">
                  <c:v>-1</c:v>
                </c:pt>
                <c:pt idx="7302">
                  <c:v>-1</c:v>
                </c:pt>
                <c:pt idx="7303">
                  <c:v>-1</c:v>
                </c:pt>
                <c:pt idx="7304">
                  <c:v>-1</c:v>
                </c:pt>
                <c:pt idx="7305">
                  <c:v>-1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-1</c:v>
                </c:pt>
                <c:pt idx="7315">
                  <c:v>-1</c:v>
                </c:pt>
                <c:pt idx="7316">
                  <c:v>-1</c:v>
                </c:pt>
                <c:pt idx="7317">
                  <c:v>-1</c:v>
                </c:pt>
                <c:pt idx="7318">
                  <c:v>-1</c:v>
                </c:pt>
                <c:pt idx="7319">
                  <c:v>-1</c:v>
                </c:pt>
                <c:pt idx="7320">
                  <c:v>-1</c:v>
                </c:pt>
                <c:pt idx="7321">
                  <c:v>-1</c:v>
                </c:pt>
                <c:pt idx="7322">
                  <c:v>-1</c:v>
                </c:pt>
                <c:pt idx="7323">
                  <c:v>-1</c:v>
                </c:pt>
                <c:pt idx="7324">
                  <c:v>-1</c:v>
                </c:pt>
                <c:pt idx="7325">
                  <c:v>-1</c:v>
                </c:pt>
                <c:pt idx="7326">
                  <c:v>-1</c:v>
                </c:pt>
                <c:pt idx="7327">
                  <c:v>-1</c:v>
                </c:pt>
                <c:pt idx="7328">
                  <c:v>-1</c:v>
                </c:pt>
                <c:pt idx="7329">
                  <c:v>-1</c:v>
                </c:pt>
                <c:pt idx="7330">
                  <c:v>-1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-1</c:v>
                </c:pt>
                <c:pt idx="7335">
                  <c:v>-1</c:v>
                </c:pt>
                <c:pt idx="7336">
                  <c:v>-1</c:v>
                </c:pt>
                <c:pt idx="7337">
                  <c:v>-1</c:v>
                </c:pt>
                <c:pt idx="7338">
                  <c:v>-1</c:v>
                </c:pt>
                <c:pt idx="7339">
                  <c:v>-1</c:v>
                </c:pt>
                <c:pt idx="7340">
                  <c:v>-1</c:v>
                </c:pt>
                <c:pt idx="7341">
                  <c:v>-1</c:v>
                </c:pt>
                <c:pt idx="7342">
                  <c:v>-1</c:v>
                </c:pt>
                <c:pt idx="7343">
                  <c:v>-1</c:v>
                </c:pt>
                <c:pt idx="7344">
                  <c:v>-1</c:v>
                </c:pt>
                <c:pt idx="7345">
                  <c:v>-1</c:v>
                </c:pt>
                <c:pt idx="7346">
                  <c:v>-1</c:v>
                </c:pt>
                <c:pt idx="7347">
                  <c:v>-1</c:v>
                </c:pt>
                <c:pt idx="7348">
                  <c:v>-1</c:v>
                </c:pt>
                <c:pt idx="7349">
                  <c:v>-1</c:v>
                </c:pt>
                <c:pt idx="7350">
                  <c:v>-1</c:v>
                </c:pt>
                <c:pt idx="7351">
                  <c:v>0.39016295474190826</c:v>
                </c:pt>
                <c:pt idx="7352">
                  <c:v>0.44997898276586801</c:v>
                </c:pt>
                <c:pt idx="7353">
                  <c:v>0.40027568708296235</c:v>
                </c:pt>
                <c:pt idx="7354">
                  <c:v>0.3824896377697401</c:v>
                </c:pt>
                <c:pt idx="7355">
                  <c:v>0.41241593395816095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-1</c:v>
                </c:pt>
                <c:pt idx="7361">
                  <c:v>-1</c:v>
                </c:pt>
                <c:pt idx="7362">
                  <c:v>-1</c:v>
                </c:pt>
                <c:pt idx="7363">
                  <c:v>-1</c:v>
                </c:pt>
                <c:pt idx="7364">
                  <c:v>-1</c:v>
                </c:pt>
                <c:pt idx="7365">
                  <c:v>-1</c:v>
                </c:pt>
                <c:pt idx="7366">
                  <c:v>-1</c:v>
                </c:pt>
                <c:pt idx="7367">
                  <c:v>-1</c:v>
                </c:pt>
                <c:pt idx="7368">
                  <c:v>-1</c:v>
                </c:pt>
                <c:pt idx="7369">
                  <c:v>-1</c:v>
                </c:pt>
                <c:pt idx="7370">
                  <c:v>-1</c:v>
                </c:pt>
                <c:pt idx="7371">
                  <c:v>-1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-1</c:v>
                </c:pt>
                <c:pt idx="7402">
                  <c:v>-1</c:v>
                </c:pt>
                <c:pt idx="7403">
                  <c:v>-1</c:v>
                </c:pt>
                <c:pt idx="7404">
                  <c:v>-1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0.38195943029779889</c:v>
                </c:pt>
                <c:pt idx="7416">
                  <c:v>-1</c:v>
                </c:pt>
                <c:pt idx="7417">
                  <c:v>-1</c:v>
                </c:pt>
                <c:pt idx="7418">
                  <c:v>-1</c:v>
                </c:pt>
                <c:pt idx="7419">
                  <c:v>-1</c:v>
                </c:pt>
                <c:pt idx="7420">
                  <c:v>-1</c:v>
                </c:pt>
                <c:pt idx="7421">
                  <c:v>-1</c:v>
                </c:pt>
                <c:pt idx="7422">
                  <c:v>-1</c:v>
                </c:pt>
                <c:pt idx="7423">
                  <c:v>-1</c:v>
                </c:pt>
                <c:pt idx="7424">
                  <c:v>-1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-1</c:v>
                </c:pt>
                <c:pt idx="7432">
                  <c:v>-1</c:v>
                </c:pt>
                <c:pt idx="7433">
                  <c:v>-1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0.31964425843578342</c:v>
                </c:pt>
                <c:pt idx="7475">
                  <c:v>0.34067941069036894</c:v>
                </c:pt>
                <c:pt idx="7476">
                  <c:v>0.35423292442829019</c:v>
                </c:pt>
                <c:pt idx="7477">
                  <c:v>0.37416533977091787</c:v>
                </c:pt>
                <c:pt idx="7478">
                  <c:v>0.36644931526454361</c:v>
                </c:pt>
                <c:pt idx="7479">
                  <c:v>0.3458118330313531</c:v>
                </c:pt>
                <c:pt idx="7480">
                  <c:v>-1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0.32408227179534332</c:v>
                </c:pt>
                <c:pt idx="7521">
                  <c:v>0.31558777155303425</c:v>
                </c:pt>
                <c:pt idx="7522">
                  <c:v>0.34581581811783063</c:v>
                </c:pt>
                <c:pt idx="7523">
                  <c:v>0.34463071450708138</c:v>
                </c:pt>
                <c:pt idx="7524">
                  <c:v>0.32791625900776128</c:v>
                </c:pt>
                <c:pt idx="7525">
                  <c:v>0.34313633562265639</c:v>
                </c:pt>
                <c:pt idx="7526">
                  <c:v>0.37174350299623166</c:v>
                </c:pt>
                <c:pt idx="7527">
                  <c:v>0.37283294127734301</c:v>
                </c:pt>
                <c:pt idx="7528">
                  <c:v>0.38474517980353806</c:v>
                </c:pt>
                <c:pt idx="7529">
                  <c:v>0.37989844243448562</c:v>
                </c:pt>
                <c:pt idx="7530">
                  <c:v>0.35446003888016508</c:v>
                </c:pt>
                <c:pt idx="7531">
                  <c:v>0.29170618302605839</c:v>
                </c:pt>
                <c:pt idx="7532">
                  <c:v>0.29261893807256489</c:v>
                </c:pt>
                <c:pt idx="7533">
                  <c:v>0.28077357223969279</c:v>
                </c:pt>
                <c:pt idx="7534">
                  <c:v>0.28914085080594998</c:v>
                </c:pt>
                <c:pt idx="7535">
                  <c:v>0.32453657783029133</c:v>
                </c:pt>
                <c:pt idx="7536">
                  <c:v>0.30373070372135924</c:v>
                </c:pt>
                <c:pt idx="7537">
                  <c:v>0.31045283651205297</c:v>
                </c:pt>
                <c:pt idx="7538">
                  <c:v>0.35205857034301558</c:v>
                </c:pt>
                <c:pt idx="7539">
                  <c:v>0.36114308549685303</c:v>
                </c:pt>
                <c:pt idx="7540">
                  <c:v>-1</c:v>
                </c:pt>
                <c:pt idx="7541">
                  <c:v>0.3651288445552785</c:v>
                </c:pt>
                <c:pt idx="7542">
                  <c:v>0.36116876896056205</c:v>
                </c:pt>
                <c:pt idx="7543">
                  <c:v>0.36126170527353374</c:v>
                </c:pt>
                <c:pt idx="7544">
                  <c:v>-1</c:v>
                </c:pt>
                <c:pt idx="7545">
                  <c:v>-1</c:v>
                </c:pt>
                <c:pt idx="7546">
                  <c:v>0.36355884025014207</c:v>
                </c:pt>
                <c:pt idx="7547">
                  <c:v>0.37036228721082493</c:v>
                </c:pt>
                <c:pt idx="7548">
                  <c:v>0.36822451058051375</c:v>
                </c:pt>
                <c:pt idx="7549">
                  <c:v>0.3657195233730523</c:v>
                </c:pt>
                <c:pt idx="7550">
                  <c:v>0.35896793587174353</c:v>
                </c:pt>
                <c:pt idx="7551">
                  <c:v>0.35476775779531633</c:v>
                </c:pt>
                <c:pt idx="7552">
                  <c:v>0.35294117647058826</c:v>
                </c:pt>
                <c:pt idx="7553">
                  <c:v>0.34077834179357025</c:v>
                </c:pt>
                <c:pt idx="7554">
                  <c:v>0.34111895708853879</c:v>
                </c:pt>
                <c:pt idx="7555">
                  <c:v>0.35400377460231869</c:v>
                </c:pt>
                <c:pt idx="7556">
                  <c:v>0.3604060913705584</c:v>
                </c:pt>
                <c:pt idx="7557">
                  <c:v>0.36380131549104106</c:v>
                </c:pt>
                <c:pt idx="7558">
                  <c:v>0.3215251487290427</c:v>
                </c:pt>
                <c:pt idx="7559">
                  <c:v>-1</c:v>
                </c:pt>
                <c:pt idx="7560">
                  <c:v>0.34061267819229607</c:v>
                </c:pt>
                <c:pt idx="7561">
                  <c:v>0.34375</c:v>
                </c:pt>
                <c:pt idx="7562">
                  <c:v>-1</c:v>
                </c:pt>
                <c:pt idx="7563">
                  <c:v>0.36160325297705487</c:v>
                </c:pt>
                <c:pt idx="7564">
                  <c:v>0.3664700926705981</c:v>
                </c:pt>
                <c:pt idx="7565">
                  <c:v>0.34855812287300741</c:v>
                </c:pt>
                <c:pt idx="7566">
                  <c:v>0.38495626372779468</c:v>
                </c:pt>
                <c:pt idx="7567">
                  <c:v>0.37953846153846155</c:v>
                </c:pt>
                <c:pt idx="7568">
                  <c:v>0.37622468974526452</c:v>
                </c:pt>
                <c:pt idx="7569">
                  <c:v>0.36738295900807483</c:v>
                </c:pt>
                <c:pt idx="7570">
                  <c:v>-1</c:v>
                </c:pt>
                <c:pt idx="7571">
                  <c:v>0.36804829908278186</c:v>
                </c:pt>
                <c:pt idx="7572">
                  <c:v>0.36615370223116139</c:v>
                </c:pt>
                <c:pt idx="7573">
                  <c:v>0.37236328124999996</c:v>
                </c:pt>
                <c:pt idx="7574">
                  <c:v>0.37222296128774779</c:v>
                </c:pt>
                <c:pt idx="7575">
                  <c:v>0.37411426040744022</c:v>
                </c:pt>
                <c:pt idx="7576">
                  <c:v>0.38249158249158244</c:v>
                </c:pt>
                <c:pt idx="7577">
                  <c:v>0.37940275190770895</c:v>
                </c:pt>
                <c:pt idx="7578">
                  <c:v>0.35933267103147531</c:v>
                </c:pt>
                <c:pt idx="7579">
                  <c:v>0.35690802864465382</c:v>
                </c:pt>
                <c:pt idx="7580">
                  <c:v>0.3296537205473537</c:v>
                </c:pt>
                <c:pt idx="7581">
                  <c:v>0.25086872362696017</c:v>
                </c:pt>
                <c:pt idx="7582">
                  <c:v>0.26067796543450916</c:v>
                </c:pt>
                <c:pt idx="7583">
                  <c:v>0.29167535265096239</c:v>
                </c:pt>
                <c:pt idx="7584">
                  <c:v>0.30507360798923178</c:v>
                </c:pt>
                <c:pt idx="7585">
                  <c:v>0.32519527747635263</c:v>
                </c:pt>
                <c:pt idx="7586">
                  <c:v>0.31681932650106626</c:v>
                </c:pt>
                <c:pt idx="7587">
                  <c:v>0.30118508307916025</c:v>
                </c:pt>
                <c:pt idx="7588">
                  <c:v>0.31998227048298467</c:v>
                </c:pt>
                <c:pt idx="7589">
                  <c:v>0.30020210080020421</c:v>
                </c:pt>
                <c:pt idx="7590">
                  <c:v>0.3386279010258002</c:v>
                </c:pt>
                <c:pt idx="7591">
                  <c:v>0.34210290426676226</c:v>
                </c:pt>
                <c:pt idx="7592">
                  <c:v>0.33742068867184716</c:v>
                </c:pt>
                <c:pt idx="7593">
                  <c:v>0.334989898989899</c:v>
                </c:pt>
                <c:pt idx="7594">
                  <c:v>0.33744917934046076</c:v>
                </c:pt>
                <c:pt idx="7595">
                  <c:v>0.34668250466655354</c:v>
                </c:pt>
                <c:pt idx="7596">
                  <c:v>0.34720019519336343</c:v>
                </c:pt>
                <c:pt idx="7597">
                  <c:v>0.34776275661158906</c:v>
                </c:pt>
                <c:pt idx="7598">
                  <c:v>0.34409887782883652</c:v>
                </c:pt>
                <c:pt idx="7599">
                  <c:v>0.33495488008864172</c:v>
                </c:pt>
                <c:pt idx="7600">
                  <c:v>0.34808742750176452</c:v>
                </c:pt>
                <c:pt idx="7601">
                  <c:v>0.34876555564005779</c:v>
                </c:pt>
                <c:pt idx="7602">
                  <c:v>0.35864944739079391</c:v>
                </c:pt>
                <c:pt idx="7603">
                  <c:v>0.36006252129130512</c:v>
                </c:pt>
                <c:pt idx="7604">
                  <c:v>0.36769828127676579</c:v>
                </c:pt>
                <c:pt idx="7605">
                  <c:v>0.29797979797979796</c:v>
                </c:pt>
                <c:pt idx="7606">
                  <c:v>0.29502196193265007</c:v>
                </c:pt>
                <c:pt idx="7607">
                  <c:v>0.30127041742286753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0.35996368588288696</c:v>
                </c:pt>
                <c:pt idx="7616">
                  <c:v>0.36647509578544063</c:v>
                </c:pt>
                <c:pt idx="7617">
                  <c:v>0.36672185430463572</c:v>
                </c:pt>
                <c:pt idx="7618">
                  <c:v>0.36361882716049382</c:v>
                </c:pt>
                <c:pt idx="7619">
                  <c:v>0.36378466557911915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0.38221175618150532</c:v>
                </c:pt>
                <c:pt idx="7624">
                  <c:v>0.35641861844055733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0.35735984534658938</c:v>
                </c:pt>
                <c:pt idx="7644">
                  <c:v>0.33565656565656565</c:v>
                </c:pt>
                <c:pt idx="7645">
                  <c:v>0.37778500569198242</c:v>
                </c:pt>
                <c:pt idx="7646">
                  <c:v>0.32371390148838697</c:v>
                </c:pt>
                <c:pt idx="7647">
                  <c:v>0.35524559560776253</c:v>
                </c:pt>
                <c:pt idx="7648">
                  <c:v>0.38122462064543705</c:v>
                </c:pt>
                <c:pt idx="7649">
                  <c:v>0.5028049705820159</c:v>
                </c:pt>
                <c:pt idx="7650">
                  <c:v>-1</c:v>
                </c:pt>
                <c:pt idx="7651">
                  <c:v>-1</c:v>
                </c:pt>
                <c:pt idx="7652">
                  <c:v>-1</c:v>
                </c:pt>
                <c:pt idx="7653">
                  <c:v>-1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-1</c:v>
                </c:pt>
                <c:pt idx="7662">
                  <c:v>-1</c:v>
                </c:pt>
                <c:pt idx="7663">
                  <c:v>-1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-1</c:v>
                </c:pt>
                <c:pt idx="7719">
                  <c:v>-1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-1</c:v>
                </c:pt>
                <c:pt idx="7728">
                  <c:v>-1</c:v>
                </c:pt>
                <c:pt idx="7729">
                  <c:v>-1</c:v>
                </c:pt>
                <c:pt idx="7730">
                  <c:v>-1</c:v>
                </c:pt>
                <c:pt idx="7731">
                  <c:v>-1</c:v>
                </c:pt>
                <c:pt idx="7732">
                  <c:v>-1</c:v>
                </c:pt>
                <c:pt idx="7733">
                  <c:v>-1</c:v>
                </c:pt>
                <c:pt idx="7734">
                  <c:v>-1</c:v>
                </c:pt>
                <c:pt idx="7735">
                  <c:v>-1</c:v>
                </c:pt>
                <c:pt idx="7736">
                  <c:v>-1</c:v>
                </c:pt>
                <c:pt idx="7737">
                  <c:v>-1</c:v>
                </c:pt>
                <c:pt idx="7738">
                  <c:v>-1</c:v>
                </c:pt>
                <c:pt idx="7739">
                  <c:v>-1</c:v>
                </c:pt>
                <c:pt idx="7740">
                  <c:v>-1</c:v>
                </c:pt>
                <c:pt idx="7741">
                  <c:v>-1</c:v>
                </c:pt>
                <c:pt idx="7742">
                  <c:v>-1</c:v>
                </c:pt>
                <c:pt idx="7743">
                  <c:v>-1</c:v>
                </c:pt>
                <c:pt idx="7744">
                  <c:v>-1</c:v>
                </c:pt>
                <c:pt idx="7745">
                  <c:v>-1</c:v>
                </c:pt>
                <c:pt idx="7746">
                  <c:v>-1</c:v>
                </c:pt>
                <c:pt idx="7747">
                  <c:v>-1</c:v>
                </c:pt>
                <c:pt idx="7748">
                  <c:v>-1</c:v>
                </c:pt>
                <c:pt idx="7749">
                  <c:v>-1</c:v>
                </c:pt>
                <c:pt idx="7750">
                  <c:v>-1</c:v>
                </c:pt>
                <c:pt idx="7751">
                  <c:v>-1</c:v>
                </c:pt>
                <c:pt idx="7752">
                  <c:v>-1</c:v>
                </c:pt>
                <c:pt idx="7753">
                  <c:v>-1</c:v>
                </c:pt>
                <c:pt idx="7754">
                  <c:v>-1</c:v>
                </c:pt>
                <c:pt idx="7755">
                  <c:v>-1</c:v>
                </c:pt>
                <c:pt idx="7756">
                  <c:v>-1</c:v>
                </c:pt>
                <c:pt idx="7757">
                  <c:v>-1</c:v>
                </c:pt>
                <c:pt idx="7758">
                  <c:v>-1</c:v>
                </c:pt>
                <c:pt idx="7759">
                  <c:v>-1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0.36052067885977918</c:v>
                </c:pt>
                <c:pt idx="7764">
                  <c:v>-1</c:v>
                </c:pt>
                <c:pt idx="7765">
                  <c:v>0.3466158245948523</c:v>
                </c:pt>
                <c:pt idx="7766">
                  <c:v>0.33982899184728577</c:v>
                </c:pt>
                <c:pt idx="7767">
                  <c:v>0.37356384131801434</c:v>
                </c:pt>
                <c:pt idx="7768">
                  <c:v>0.37364882117627035</c:v>
                </c:pt>
                <c:pt idx="7769">
                  <c:v>-1</c:v>
                </c:pt>
                <c:pt idx="7770">
                  <c:v>-1</c:v>
                </c:pt>
                <c:pt idx="7771">
                  <c:v>-1</c:v>
                </c:pt>
                <c:pt idx="7772">
                  <c:v>-1</c:v>
                </c:pt>
                <c:pt idx="7773">
                  <c:v>-1</c:v>
                </c:pt>
                <c:pt idx="7774">
                  <c:v>-1</c:v>
                </c:pt>
                <c:pt idx="7775">
                  <c:v>-1</c:v>
                </c:pt>
                <c:pt idx="7776">
                  <c:v>-1</c:v>
                </c:pt>
                <c:pt idx="7777">
                  <c:v>-1</c:v>
                </c:pt>
                <c:pt idx="7778">
                  <c:v>-1</c:v>
                </c:pt>
                <c:pt idx="7779">
                  <c:v>-1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0.28642834658462035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0.27729390059391701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0.26468225633702247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-1</c:v>
                </c:pt>
                <c:pt idx="7910">
                  <c:v>-1</c:v>
                </c:pt>
                <c:pt idx="7911">
                  <c:v>-1</c:v>
                </c:pt>
                <c:pt idx="7912">
                  <c:v>-1</c:v>
                </c:pt>
                <c:pt idx="7913">
                  <c:v>0.36446280991735541</c:v>
                </c:pt>
                <c:pt idx="7914">
                  <c:v>0.3538532297628782</c:v>
                </c:pt>
                <c:pt idx="7915">
                  <c:v>0.35557310192804986</c:v>
                </c:pt>
                <c:pt idx="7916">
                  <c:v>0.39241883540778133</c:v>
                </c:pt>
                <c:pt idx="7917">
                  <c:v>0.28532723732114129</c:v>
                </c:pt>
                <c:pt idx="7918">
                  <c:v>0.3289473684210526</c:v>
                </c:pt>
                <c:pt idx="7919">
                  <c:v>0.3</c:v>
                </c:pt>
                <c:pt idx="7920">
                  <c:v>0.33333333333333337</c:v>
                </c:pt>
                <c:pt idx="7921">
                  <c:v>0.5</c:v>
                </c:pt>
                <c:pt idx="7922">
                  <c:v>0.5</c:v>
                </c:pt>
                <c:pt idx="7923">
                  <c:v>0.5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0.323282714763445</c:v>
                </c:pt>
                <c:pt idx="7932">
                  <c:v>0.32633848020377704</c:v>
                </c:pt>
                <c:pt idx="7933">
                  <c:v>0.41872063606794363</c:v>
                </c:pt>
                <c:pt idx="7934">
                  <c:v>0.40348775292864747</c:v>
                </c:pt>
                <c:pt idx="7935">
                  <c:v>0.3871817383669886</c:v>
                </c:pt>
                <c:pt idx="7936">
                  <c:v>0.37201262588306028</c:v>
                </c:pt>
                <c:pt idx="7937">
                  <c:v>0.37407695297318305</c:v>
                </c:pt>
                <c:pt idx="7938">
                  <c:v>0.40661387983232417</c:v>
                </c:pt>
                <c:pt idx="7939">
                  <c:v>0.44412379868152818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0.28571428571428575</c:v>
                </c:pt>
                <c:pt idx="7946">
                  <c:v>-1</c:v>
                </c:pt>
                <c:pt idx="7947">
                  <c:v>-1</c:v>
                </c:pt>
                <c:pt idx="7948">
                  <c:v>0.2954120750776334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0.34378843788437885</c:v>
                </c:pt>
                <c:pt idx="7980">
                  <c:v>0.42873356460662126</c:v>
                </c:pt>
                <c:pt idx="7981">
                  <c:v>0.49330940142398838</c:v>
                </c:pt>
                <c:pt idx="7982">
                  <c:v>-1</c:v>
                </c:pt>
                <c:pt idx="7983">
                  <c:v>-1</c:v>
                </c:pt>
                <c:pt idx="7984">
                  <c:v>0.3351820603714023</c:v>
                </c:pt>
                <c:pt idx="7985">
                  <c:v>0.35638534889938506</c:v>
                </c:pt>
                <c:pt idx="7986">
                  <c:v>0.38159655121153557</c:v>
                </c:pt>
                <c:pt idx="7987">
                  <c:v>0.45280839895013125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0.3606233971197475</c:v>
                </c:pt>
                <c:pt idx="8006">
                  <c:v>0.37367824773413894</c:v>
                </c:pt>
                <c:pt idx="8007">
                  <c:v>0.38900414937759337</c:v>
                </c:pt>
                <c:pt idx="8008">
                  <c:v>0.41179159049360148</c:v>
                </c:pt>
                <c:pt idx="8009">
                  <c:v>0.43316502790326866</c:v>
                </c:pt>
                <c:pt idx="8010">
                  <c:v>0.457352439440464</c:v>
                </c:pt>
                <c:pt idx="8011">
                  <c:v>0.58788790009075276</c:v>
                </c:pt>
                <c:pt idx="8012">
                  <c:v>0.76788685524126465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-1</c:v>
                </c:pt>
                <c:pt idx="8053">
                  <c:v>-1</c:v>
                </c:pt>
                <c:pt idx="8054">
                  <c:v>-1</c:v>
                </c:pt>
                <c:pt idx="8055">
                  <c:v>-1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0.33075026417752734</c:v>
                </c:pt>
                <c:pt idx="8078">
                  <c:v>0.34064036136574993</c:v>
                </c:pt>
                <c:pt idx="8079">
                  <c:v>0.33478735005452565</c:v>
                </c:pt>
                <c:pt idx="8080">
                  <c:v>0.33969155844155846</c:v>
                </c:pt>
                <c:pt idx="8081">
                  <c:v>0.33670033670033672</c:v>
                </c:pt>
                <c:pt idx="8082">
                  <c:v>0.33752285191956122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-1</c:v>
                </c:pt>
                <c:pt idx="8087">
                  <c:v>-1</c:v>
                </c:pt>
                <c:pt idx="8088">
                  <c:v>-1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0.30655237223617926</c:v>
                </c:pt>
                <c:pt idx="8104">
                  <c:v>0.27666139077884444</c:v>
                </c:pt>
                <c:pt idx="8105">
                  <c:v>0.34360730504212672</c:v>
                </c:pt>
                <c:pt idx="8106">
                  <c:v>0.3587288577602265</c:v>
                </c:pt>
                <c:pt idx="8107">
                  <c:v>0.34514568469541768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-1</c:v>
                </c:pt>
                <c:pt idx="8113">
                  <c:v>-1</c:v>
                </c:pt>
                <c:pt idx="8114">
                  <c:v>-1</c:v>
                </c:pt>
                <c:pt idx="8115">
                  <c:v>-1</c:v>
                </c:pt>
                <c:pt idx="8116">
                  <c:v>-1</c:v>
                </c:pt>
                <c:pt idx="8117">
                  <c:v>-1</c:v>
                </c:pt>
                <c:pt idx="8118">
                  <c:v>-1</c:v>
                </c:pt>
                <c:pt idx="8119">
                  <c:v>-1</c:v>
                </c:pt>
                <c:pt idx="8120">
                  <c:v>-1</c:v>
                </c:pt>
                <c:pt idx="8121">
                  <c:v>-1</c:v>
                </c:pt>
                <c:pt idx="8122">
                  <c:v>-1</c:v>
                </c:pt>
                <c:pt idx="8123">
                  <c:v>0.3984456451969966</c:v>
                </c:pt>
                <c:pt idx="8124">
                  <c:v>-1</c:v>
                </c:pt>
                <c:pt idx="8125">
                  <c:v>-1</c:v>
                </c:pt>
                <c:pt idx="8126">
                  <c:v>-1</c:v>
                </c:pt>
                <c:pt idx="8127">
                  <c:v>-1</c:v>
                </c:pt>
                <c:pt idx="8128">
                  <c:v>-1</c:v>
                </c:pt>
                <c:pt idx="8129">
                  <c:v>-1</c:v>
                </c:pt>
                <c:pt idx="8130">
                  <c:v>-1</c:v>
                </c:pt>
                <c:pt idx="8131">
                  <c:v>-1</c:v>
                </c:pt>
                <c:pt idx="8132">
                  <c:v>-1</c:v>
                </c:pt>
                <c:pt idx="8133">
                  <c:v>-1</c:v>
                </c:pt>
                <c:pt idx="8134">
                  <c:v>-1</c:v>
                </c:pt>
                <c:pt idx="8135">
                  <c:v>-1</c:v>
                </c:pt>
                <c:pt idx="8136">
                  <c:v>-1</c:v>
                </c:pt>
                <c:pt idx="8137">
                  <c:v>-1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-1</c:v>
                </c:pt>
                <c:pt idx="8142">
                  <c:v>-1</c:v>
                </c:pt>
                <c:pt idx="8143">
                  <c:v>-1</c:v>
                </c:pt>
                <c:pt idx="8144">
                  <c:v>-1</c:v>
                </c:pt>
                <c:pt idx="8145">
                  <c:v>-1</c:v>
                </c:pt>
                <c:pt idx="8146">
                  <c:v>-1</c:v>
                </c:pt>
                <c:pt idx="8147">
                  <c:v>-1</c:v>
                </c:pt>
                <c:pt idx="8148">
                  <c:v>-1</c:v>
                </c:pt>
                <c:pt idx="8149">
                  <c:v>-1</c:v>
                </c:pt>
                <c:pt idx="8150">
                  <c:v>-1</c:v>
                </c:pt>
                <c:pt idx="8151">
                  <c:v>-1</c:v>
                </c:pt>
                <c:pt idx="8152">
                  <c:v>-1</c:v>
                </c:pt>
                <c:pt idx="8153">
                  <c:v>-1</c:v>
                </c:pt>
                <c:pt idx="8154">
                  <c:v>-1</c:v>
                </c:pt>
                <c:pt idx="8155">
                  <c:v>-1</c:v>
                </c:pt>
                <c:pt idx="8156">
                  <c:v>-1</c:v>
                </c:pt>
                <c:pt idx="8157">
                  <c:v>-1</c:v>
                </c:pt>
                <c:pt idx="8158">
                  <c:v>-1</c:v>
                </c:pt>
                <c:pt idx="8159">
                  <c:v>-1</c:v>
                </c:pt>
                <c:pt idx="8160">
                  <c:v>-1</c:v>
                </c:pt>
                <c:pt idx="8161">
                  <c:v>-1</c:v>
                </c:pt>
                <c:pt idx="8162">
                  <c:v>-1</c:v>
                </c:pt>
                <c:pt idx="8163">
                  <c:v>-1</c:v>
                </c:pt>
                <c:pt idx="8164">
                  <c:v>-1</c:v>
                </c:pt>
                <c:pt idx="8165">
                  <c:v>-1</c:v>
                </c:pt>
                <c:pt idx="8166">
                  <c:v>-1</c:v>
                </c:pt>
                <c:pt idx="8167">
                  <c:v>-1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-1</c:v>
                </c:pt>
                <c:pt idx="8178">
                  <c:v>-1</c:v>
                </c:pt>
                <c:pt idx="8179">
                  <c:v>-1</c:v>
                </c:pt>
                <c:pt idx="8180">
                  <c:v>-1</c:v>
                </c:pt>
                <c:pt idx="8181">
                  <c:v>-1</c:v>
                </c:pt>
                <c:pt idx="8182">
                  <c:v>-1</c:v>
                </c:pt>
                <c:pt idx="8183">
                  <c:v>-1</c:v>
                </c:pt>
                <c:pt idx="8184">
                  <c:v>-1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-1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0.2311111111111111</c:v>
                </c:pt>
                <c:pt idx="8301">
                  <c:v>0.24074074074074073</c:v>
                </c:pt>
                <c:pt idx="8302">
                  <c:v>-1</c:v>
                </c:pt>
                <c:pt idx="8303">
                  <c:v>0.24495677233429394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0.2733278955954323</c:v>
                </c:pt>
                <c:pt idx="8319">
                  <c:v>-1</c:v>
                </c:pt>
                <c:pt idx="8320">
                  <c:v>-1</c:v>
                </c:pt>
                <c:pt idx="8321">
                  <c:v>0.30057871737333181</c:v>
                </c:pt>
                <c:pt idx="8322">
                  <c:v>0.33664794176115703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0.28260869565217395</c:v>
                </c:pt>
                <c:pt idx="8381">
                  <c:v>0.26744186046511631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0.27093954843408591</c:v>
                </c:pt>
                <c:pt idx="8432">
                  <c:v>0.31173494356134468</c:v>
                </c:pt>
                <c:pt idx="8433">
                  <c:v>0.29698246483673091</c:v>
                </c:pt>
                <c:pt idx="8434">
                  <c:v>0.29050947213536876</c:v>
                </c:pt>
                <c:pt idx="8435">
                  <c:v>0.30090928314654258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0.28557504873294348</c:v>
                </c:pt>
                <c:pt idx="8451">
                  <c:v>0.28614762386248738</c:v>
                </c:pt>
                <c:pt idx="8452">
                  <c:v>0.28705636743215029</c:v>
                </c:pt>
                <c:pt idx="8453">
                  <c:v>0.29133858267716534</c:v>
                </c:pt>
                <c:pt idx="8454">
                  <c:v>0.26369474877219495</c:v>
                </c:pt>
                <c:pt idx="8455">
                  <c:v>0.25588723051409618</c:v>
                </c:pt>
                <c:pt idx="8456">
                  <c:v>0.29696737005529422</c:v>
                </c:pt>
                <c:pt idx="8457">
                  <c:v>0.25879057873394334</c:v>
                </c:pt>
                <c:pt idx="8458">
                  <c:v>0.26555953927323772</c:v>
                </c:pt>
                <c:pt idx="8459">
                  <c:v>0.26154614156931622</c:v>
                </c:pt>
                <c:pt idx="8460">
                  <c:v>0.29573915497662345</c:v>
                </c:pt>
                <c:pt idx="8461">
                  <c:v>0.29348617387245729</c:v>
                </c:pt>
                <c:pt idx="8462">
                  <c:v>0.28285580976313529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-1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-1</c:v>
                </c:pt>
                <c:pt idx="8503">
                  <c:v>-1</c:v>
                </c:pt>
                <c:pt idx="8504">
                  <c:v>-1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-1</c:v>
                </c:pt>
                <c:pt idx="8524">
                  <c:v>-1</c:v>
                </c:pt>
                <c:pt idx="8525">
                  <c:v>-1</c:v>
                </c:pt>
                <c:pt idx="8526">
                  <c:v>-1</c:v>
                </c:pt>
                <c:pt idx="8527">
                  <c:v>-1</c:v>
                </c:pt>
                <c:pt idx="8528">
                  <c:v>-1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-1</c:v>
                </c:pt>
                <c:pt idx="8565">
                  <c:v>-1</c:v>
                </c:pt>
                <c:pt idx="8566">
                  <c:v>-1</c:v>
                </c:pt>
                <c:pt idx="8567">
                  <c:v>-1</c:v>
                </c:pt>
                <c:pt idx="8568">
                  <c:v>-1</c:v>
                </c:pt>
                <c:pt idx="8569">
                  <c:v>-1</c:v>
                </c:pt>
                <c:pt idx="8570">
                  <c:v>-1</c:v>
                </c:pt>
                <c:pt idx="8571">
                  <c:v>-1</c:v>
                </c:pt>
                <c:pt idx="8572">
                  <c:v>-1</c:v>
                </c:pt>
                <c:pt idx="8573">
                  <c:v>-1</c:v>
                </c:pt>
                <c:pt idx="8574">
                  <c:v>-1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-1</c:v>
                </c:pt>
                <c:pt idx="8617">
                  <c:v>-1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-1</c:v>
                </c:pt>
                <c:pt idx="8687">
                  <c:v>-1</c:v>
                </c:pt>
                <c:pt idx="8688">
                  <c:v>0.25885075202468188</c:v>
                </c:pt>
                <c:pt idx="8689">
                  <c:v>-1</c:v>
                </c:pt>
                <c:pt idx="8690">
                  <c:v>0.25990910659840072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0.32559450697702513</c:v>
                </c:pt>
                <c:pt idx="8699">
                  <c:v>-1</c:v>
                </c:pt>
                <c:pt idx="8700">
                  <c:v>0.31835621583096119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  <c:pt idx="8758">
                  <c:v>-1</c:v>
                </c:pt>
                <c:pt idx="8759">
                  <c:v>-1</c:v>
                </c:pt>
                <c:pt idx="8760">
                  <c:v>-1</c:v>
                </c:pt>
                <c:pt idx="8761">
                  <c:v>-1</c:v>
                </c:pt>
                <c:pt idx="8762">
                  <c:v>-1</c:v>
                </c:pt>
                <c:pt idx="8763">
                  <c:v>-1</c:v>
                </c:pt>
                <c:pt idx="8764">
                  <c:v>-1</c:v>
                </c:pt>
                <c:pt idx="8765">
                  <c:v>-1</c:v>
                </c:pt>
                <c:pt idx="8766">
                  <c:v>-1</c:v>
                </c:pt>
                <c:pt idx="8767">
                  <c:v>-1</c:v>
                </c:pt>
                <c:pt idx="8768">
                  <c:v>-1</c:v>
                </c:pt>
                <c:pt idx="8769">
                  <c:v>-1</c:v>
                </c:pt>
                <c:pt idx="8770">
                  <c:v>-1</c:v>
                </c:pt>
                <c:pt idx="8771">
                  <c:v>-1</c:v>
                </c:pt>
                <c:pt idx="8772">
                  <c:v>-1</c:v>
                </c:pt>
                <c:pt idx="8773">
                  <c:v>-1</c:v>
                </c:pt>
                <c:pt idx="8774">
                  <c:v>-1</c:v>
                </c:pt>
                <c:pt idx="8775">
                  <c:v>0.40295533545675344</c:v>
                </c:pt>
                <c:pt idx="8776">
                  <c:v>0.50518104738921943</c:v>
                </c:pt>
                <c:pt idx="8777">
                  <c:v>-1</c:v>
                </c:pt>
                <c:pt idx="8778">
                  <c:v>-1</c:v>
                </c:pt>
                <c:pt idx="8779">
                  <c:v>-1</c:v>
                </c:pt>
                <c:pt idx="8780">
                  <c:v>-1</c:v>
                </c:pt>
                <c:pt idx="8781">
                  <c:v>-1</c:v>
                </c:pt>
                <c:pt idx="8782">
                  <c:v>-1</c:v>
                </c:pt>
                <c:pt idx="8783">
                  <c:v>-1</c:v>
                </c:pt>
                <c:pt idx="8784">
                  <c:v>-1</c:v>
                </c:pt>
                <c:pt idx="8785">
                  <c:v>-1</c:v>
                </c:pt>
                <c:pt idx="8786">
                  <c:v>-1</c:v>
                </c:pt>
                <c:pt idx="8787">
                  <c:v>-1</c:v>
                </c:pt>
                <c:pt idx="8788">
                  <c:v>-1</c:v>
                </c:pt>
                <c:pt idx="8789">
                  <c:v>-1</c:v>
                </c:pt>
                <c:pt idx="8790">
                  <c:v>-1</c:v>
                </c:pt>
                <c:pt idx="8791">
                  <c:v>-1</c:v>
                </c:pt>
                <c:pt idx="8792">
                  <c:v>-1</c:v>
                </c:pt>
                <c:pt idx="8793">
                  <c:v>-1</c:v>
                </c:pt>
                <c:pt idx="8794">
                  <c:v>-1</c:v>
                </c:pt>
                <c:pt idx="8795">
                  <c:v>-1</c:v>
                </c:pt>
                <c:pt idx="8796">
                  <c:v>-1</c:v>
                </c:pt>
                <c:pt idx="8797">
                  <c:v>-1</c:v>
                </c:pt>
                <c:pt idx="8798">
                  <c:v>-1</c:v>
                </c:pt>
                <c:pt idx="8799">
                  <c:v>-1</c:v>
                </c:pt>
                <c:pt idx="8800">
                  <c:v>-1</c:v>
                </c:pt>
                <c:pt idx="8801">
                  <c:v>-1</c:v>
                </c:pt>
                <c:pt idx="8802">
                  <c:v>-1</c:v>
                </c:pt>
                <c:pt idx="8803">
                  <c:v>-1</c:v>
                </c:pt>
                <c:pt idx="8804">
                  <c:v>-1</c:v>
                </c:pt>
                <c:pt idx="8805">
                  <c:v>-1</c:v>
                </c:pt>
                <c:pt idx="8806">
                  <c:v>-1</c:v>
                </c:pt>
                <c:pt idx="8807">
                  <c:v>-1</c:v>
                </c:pt>
                <c:pt idx="8808">
                  <c:v>-1</c:v>
                </c:pt>
                <c:pt idx="8809">
                  <c:v>-1</c:v>
                </c:pt>
                <c:pt idx="8810">
                  <c:v>-1</c:v>
                </c:pt>
                <c:pt idx="8811">
                  <c:v>-1</c:v>
                </c:pt>
                <c:pt idx="8812">
                  <c:v>-1</c:v>
                </c:pt>
                <c:pt idx="8813">
                  <c:v>-1</c:v>
                </c:pt>
                <c:pt idx="8814">
                  <c:v>-1</c:v>
                </c:pt>
                <c:pt idx="8815">
                  <c:v>-1</c:v>
                </c:pt>
                <c:pt idx="8816">
                  <c:v>-1</c:v>
                </c:pt>
                <c:pt idx="8817">
                  <c:v>-1</c:v>
                </c:pt>
                <c:pt idx="8818">
                  <c:v>-1</c:v>
                </c:pt>
                <c:pt idx="8819">
                  <c:v>-1</c:v>
                </c:pt>
                <c:pt idx="8820">
                  <c:v>-1</c:v>
                </c:pt>
                <c:pt idx="8821">
                  <c:v>-1</c:v>
                </c:pt>
                <c:pt idx="8822">
                  <c:v>-1</c:v>
                </c:pt>
                <c:pt idx="8823">
                  <c:v>-1</c:v>
                </c:pt>
                <c:pt idx="8824">
                  <c:v>-1</c:v>
                </c:pt>
                <c:pt idx="8825">
                  <c:v>-1</c:v>
                </c:pt>
                <c:pt idx="8826">
                  <c:v>-1</c:v>
                </c:pt>
                <c:pt idx="8827">
                  <c:v>-1</c:v>
                </c:pt>
                <c:pt idx="8828">
                  <c:v>-1</c:v>
                </c:pt>
                <c:pt idx="8829">
                  <c:v>-1</c:v>
                </c:pt>
                <c:pt idx="8830">
                  <c:v>-1</c:v>
                </c:pt>
                <c:pt idx="8831">
                  <c:v>-1</c:v>
                </c:pt>
                <c:pt idx="8832">
                  <c:v>-1</c:v>
                </c:pt>
                <c:pt idx="8833">
                  <c:v>-1</c:v>
                </c:pt>
                <c:pt idx="8834">
                  <c:v>-1</c:v>
                </c:pt>
                <c:pt idx="8835">
                  <c:v>-1</c:v>
                </c:pt>
                <c:pt idx="8836">
                  <c:v>-1</c:v>
                </c:pt>
                <c:pt idx="8837">
                  <c:v>-1</c:v>
                </c:pt>
                <c:pt idx="8838">
                  <c:v>-1</c:v>
                </c:pt>
                <c:pt idx="8839">
                  <c:v>-1</c:v>
                </c:pt>
                <c:pt idx="8840">
                  <c:v>-1</c:v>
                </c:pt>
                <c:pt idx="8841">
                  <c:v>-1</c:v>
                </c:pt>
                <c:pt idx="8842">
                  <c:v>-1</c:v>
                </c:pt>
                <c:pt idx="8843">
                  <c:v>-1</c:v>
                </c:pt>
                <c:pt idx="8844">
                  <c:v>-1</c:v>
                </c:pt>
                <c:pt idx="8845">
                  <c:v>-1</c:v>
                </c:pt>
                <c:pt idx="8846">
                  <c:v>-1</c:v>
                </c:pt>
                <c:pt idx="8847">
                  <c:v>-1</c:v>
                </c:pt>
                <c:pt idx="8848">
                  <c:v>-1</c:v>
                </c:pt>
                <c:pt idx="8849">
                  <c:v>-1</c:v>
                </c:pt>
                <c:pt idx="8850">
                  <c:v>-1</c:v>
                </c:pt>
                <c:pt idx="8851">
                  <c:v>-1</c:v>
                </c:pt>
                <c:pt idx="8852">
                  <c:v>-1</c:v>
                </c:pt>
                <c:pt idx="8853">
                  <c:v>-1</c:v>
                </c:pt>
                <c:pt idx="8854">
                  <c:v>-1</c:v>
                </c:pt>
                <c:pt idx="8855">
                  <c:v>-1</c:v>
                </c:pt>
                <c:pt idx="8856">
                  <c:v>-1</c:v>
                </c:pt>
                <c:pt idx="8857">
                  <c:v>-1</c:v>
                </c:pt>
                <c:pt idx="8858">
                  <c:v>-1</c:v>
                </c:pt>
                <c:pt idx="8859">
                  <c:v>-1</c:v>
                </c:pt>
                <c:pt idx="8860">
                  <c:v>-1</c:v>
                </c:pt>
                <c:pt idx="8861">
                  <c:v>-1</c:v>
                </c:pt>
                <c:pt idx="8862">
                  <c:v>-1</c:v>
                </c:pt>
                <c:pt idx="8863">
                  <c:v>-1</c:v>
                </c:pt>
                <c:pt idx="8864">
                  <c:v>-1</c:v>
                </c:pt>
                <c:pt idx="8865">
                  <c:v>-1</c:v>
                </c:pt>
                <c:pt idx="8866">
                  <c:v>-1</c:v>
                </c:pt>
                <c:pt idx="8867">
                  <c:v>-1</c:v>
                </c:pt>
                <c:pt idx="8868">
                  <c:v>-1</c:v>
                </c:pt>
                <c:pt idx="8869">
                  <c:v>-1</c:v>
                </c:pt>
                <c:pt idx="8870">
                  <c:v>-1</c:v>
                </c:pt>
                <c:pt idx="8871">
                  <c:v>-1</c:v>
                </c:pt>
                <c:pt idx="8872">
                  <c:v>-1</c:v>
                </c:pt>
                <c:pt idx="8873">
                  <c:v>-1</c:v>
                </c:pt>
                <c:pt idx="8874">
                  <c:v>-1</c:v>
                </c:pt>
                <c:pt idx="8875">
                  <c:v>-1</c:v>
                </c:pt>
                <c:pt idx="8876">
                  <c:v>-1</c:v>
                </c:pt>
                <c:pt idx="8877">
                  <c:v>-1</c:v>
                </c:pt>
                <c:pt idx="8878">
                  <c:v>-1</c:v>
                </c:pt>
                <c:pt idx="8879">
                  <c:v>-1</c:v>
                </c:pt>
                <c:pt idx="8880">
                  <c:v>-1</c:v>
                </c:pt>
                <c:pt idx="8881">
                  <c:v>-1</c:v>
                </c:pt>
                <c:pt idx="8882">
                  <c:v>-1</c:v>
                </c:pt>
                <c:pt idx="8883">
                  <c:v>-1</c:v>
                </c:pt>
                <c:pt idx="8884">
                  <c:v>-1</c:v>
                </c:pt>
                <c:pt idx="8885">
                  <c:v>-1</c:v>
                </c:pt>
                <c:pt idx="8886">
                  <c:v>-1</c:v>
                </c:pt>
                <c:pt idx="8887">
                  <c:v>-1</c:v>
                </c:pt>
                <c:pt idx="8888">
                  <c:v>-1</c:v>
                </c:pt>
                <c:pt idx="8889">
                  <c:v>-1</c:v>
                </c:pt>
                <c:pt idx="8890">
                  <c:v>-1</c:v>
                </c:pt>
                <c:pt idx="8891">
                  <c:v>-1</c:v>
                </c:pt>
                <c:pt idx="8892">
                  <c:v>-1</c:v>
                </c:pt>
                <c:pt idx="8893">
                  <c:v>-1</c:v>
                </c:pt>
                <c:pt idx="8894">
                  <c:v>-1</c:v>
                </c:pt>
                <c:pt idx="8895">
                  <c:v>-1</c:v>
                </c:pt>
                <c:pt idx="8896">
                  <c:v>-1</c:v>
                </c:pt>
                <c:pt idx="8897">
                  <c:v>-1</c:v>
                </c:pt>
                <c:pt idx="8898">
                  <c:v>-1</c:v>
                </c:pt>
                <c:pt idx="8899">
                  <c:v>-1</c:v>
                </c:pt>
                <c:pt idx="8900">
                  <c:v>-1</c:v>
                </c:pt>
                <c:pt idx="8901">
                  <c:v>-1</c:v>
                </c:pt>
                <c:pt idx="8902">
                  <c:v>-1</c:v>
                </c:pt>
                <c:pt idx="8903">
                  <c:v>-1</c:v>
                </c:pt>
                <c:pt idx="8904">
                  <c:v>-1</c:v>
                </c:pt>
                <c:pt idx="8905">
                  <c:v>-1</c:v>
                </c:pt>
                <c:pt idx="8906">
                  <c:v>-1</c:v>
                </c:pt>
                <c:pt idx="8907">
                  <c:v>-1</c:v>
                </c:pt>
                <c:pt idx="8908">
                  <c:v>-1</c:v>
                </c:pt>
                <c:pt idx="8909">
                  <c:v>-1</c:v>
                </c:pt>
                <c:pt idx="8910">
                  <c:v>-1</c:v>
                </c:pt>
                <c:pt idx="8911">
                  <c:v>-1</c:v>
                </c:pt>
                <c:pt idx="8912">
                  <c:v>-1</c:v>
                </c:pt>
                <c:pt idx="8913">
                  <c:v>-1</c:v>
                </c:pt>
                <c:pt idx="8914">
                  <c:v>-1</c:v>
                </c:pt>
                <c:pt idx="8915">
                  <c:v>-1</c:v>
                </c:pt>
                <c:pt idx="8916">
                  <c:v>-1</c:v>
                </c:pt>
                <c:pt idx="8917">
                  <c:v>-1</c:v>
                </c:pt>
                <c:pt idx="8918">
                  <c:v>-1</c:v>
                </c:pt>
                <c:pt idx="8919">
                  <c:v>-1</c:v>
                </c:pt>
                <c:pt idx="8920">
                  <c:v>-1</c:v>
                </c:pt>
                <c:pt idx="8921">
                  <c:v>-1</c:v>
                </c:pt>
                <c:pt idx="8922">
                  <c:v>-1</c:v>
                </c:pt>
                <c:pt idx="8923">
                  <c:v>-1</c:v>
                </c:pt>
                <c:pt idx="8924">
                  <c:v>-1</c:v>
                </c:pt>
                <c:pt idx="8925">
                  <c:v>-1</c:v>
                </c:pt>
                <c:pt idx="8926">
                  <c:v>-1</c:v>
                </c:pt>
                <c:pt idx="8927">
                  <c:v>-1</c:v>
                </c:pt>
                <c:pt idx="8928">
                  <c:v>-1</c:v>
                </c:pt>
                <c:pt idx="8929">
                  <c:v>-1</c:v>
                </c:pt>
                <c:pt idx="8930">
                  <c:v>-1</c:v>
                </c:pt>
                <c:pt idx="8931">
                  <c:v>-1</c:v>
                </c:pt>
                <c:pt idx="8932">
                  <c:v>-1</c:v>
                </c:pt>
                <c:pt idx="8933">
                  <c:v>-1</c:v>
                </c:pt>
                <c:pt idx="8934">
                  <c:v>-1</c:v>
                </c:pt>
                <c:pt idx="8935">
                  <c:v>-1</c:v>
                </c:pt>
                <c:pt idx="8936">
                  <c:v>-1</c:v>
                </c:pt>
                <c:pt idx="8937">
                  <c:v>0.33099463475030949</c:v>
                </c:pt>
                <c:pt idx="8938">
                  <c:v>0.33784972725673057</c:v>
                </c:pt>
                <c:pt idx="8939">
                  <c:v>0.36871023713128975</c:v>
                </c:pt>
                <c:pt idx="8940">
                  <c:v>0.39890845943934511</c:v>
                </c:pt>
                <c:pt idx="8941">
                  <c:v>0.3962212486308872</c:v>
                </c:pt>
                <c:pt idx="8942">
                  <c:v>0.39346230362900458</c:v>
                </c:pt>
                <c:pt idx="8943">
                  <c:v>0.3855193823456915</c:v>
                </c:pt>
                <c:pt idx="8944">
                  <c:v>0.40178988679930133</c:v>
                </c:pt>
                <c:pt idx="8945">
                  <c:v>0.35926556239540369</c:v>
                </c:pt>
                <c:pt idx="8946">
                  <c:v>0.32880833908248736</c:v>
                </c:pt>
                <c:pt idx="8947">
                  <c:v>0.2769172750350386</c:v>
                </c:pt>
                <c:pt idx="8948">
                  <c:v>0.27763848165841892</c:v>
                </c:pt>
                <c:pt idx="8949">
                  <c:v>-1</c:v>
                </c:pt>
                <c:pt idx="8950">
                  <c:v>0.29333333333333333</c:v>
                </c:pt>
                <c:pt idx="8951">
                  <c:v>0.29133858267716534</c:v>
                </c:pt>
                <c:pt idx="8952">
                  <c:v>0.30508474576271188</c:v>
                </c:pt>
                <c:pt idx="8953">
                  <c:v>0.30364372469635631</c:v>
                </c:pt>
                <c:pt idx="8954">
                  <c:v>0.30480317804261464</c:v>
                </c:pt>
                <c:pt idx="8955">
                  <c:v>-1</c:v>
                </c:pt>
                <c:pt idx="8956">
                  <c:v>-1</c:v>
                </c:pt>
                <c:pt idx="8957">
                  <c:v>0.30882352941176466</c:v>
                </c:pt>
                <c:pt idx="8958">
                  <c:v>0.30108651115475366</c:v>
                </c:pt>
                <c:pt idx="8959">
                  <c:v>0.28863932789183255</c:v>
                </c:pt>
                <c:pt idx="8960">
                  <c:v>0.26767072889621285</c:v>
                </c:pt>
                <c:pt idx="8961">
                  <c:v>0.32364891050243155</c:v>
                </c:pt>
                <c:pt idx="8962">
                  <c:v>-1</c:v>
                </c:pt>
                <c:pt idx="8963">
                  <c:v>0.3629073978272116</c:v>
                </c:pt>
                <c:pt idx="8964">
                  <c:v>0.32787635947338295</c:v>
                </c:pt>
                <c:pt idx="8965">
                  <c:v>0.36523569270481948</c:v>
                </c:pt>
                <c:pt idx="8966">
                  <c:v>-1</c:v>
                </c:pt>
                <c:pt idx="8967">
                  <c:v>-1</c:v>
                </c:pt>
                <c:pt idx="8968">
                  <c:v>-1</c:v>
                </c:pt>
                <c:pt idx="8969">
                  <c:v>-1</c:v>
                </c:pt>
                <c:pt idx="8970">
                  <c:v>-1</c:v>
                </c:pt>
                <c:pt idx="8971">
                  <c:v>-1</c:v>
                </c:pt>
                <c:pt idx="8972">
                  <c:v>-1</c:v>
                </c:pt>
                <c:pt idx="8973">
                  <c:v>-1</c:v>
                </c:pt>
                <c:pt idx="8974">
                  <c:v>-1</c:v>
                </c:pt>
                <c:pt idx="8975">
                  <c:v>-1</c:v>
                </c:pt>
                <c:pt idx="8976">
                  <c:v>-1</c:v>
                </c:pt>
                <c:pt idx="8977">
                  <c:v>-1</c:v>
                </c:pt>
                <c:pt idx="8978">
                  <c:v>-1</c:v>
                </c:pt>
                <c:pt idx="8979">
                  <c:v>-1</c:v>
                </c:pt>
                <c:pt idx="8980">
                  <c:v>-1</c:v>
                </c:pt>
                <c:pt idx="8981">
                  <c:v>-1</c:v>
                </c:pt>
                <c:pt idx="8982">
                  <c:v>-1</c:v>
                </c:pt>
                <c:pt idx="8983">
                  <c:v>-1</c:v>
                </c:pt>
                <c:pt idx="8984">
                  <c:v>-1</c:v>
                </c:pt>
                <c:pt idx="8985">
                  <c:v>-1</c:v>
                </c:pt>
                <c:pt idx="8986">
                  <c:v>-1</c:v>
                </c:pt>
                <c:pt idx="8987">
                  <c:v>-1</c:v>
                </c:pt>
                <c:pt idx="8988">
                  <c:v>-1</c:v>
                </c:pt>
                <c:pt idx="8989">
                  <c:v>-1</c:v>
                </c:pt>
                <c:pt idx="8990">
                  <c:v>-1</c:v>
                </c:pt>
                <c:pt idx="8991">
                  <c:v>-1</c:v>
                </c:pt>
                <c:pt idx="8992">
                  <c:v>-1</c:v>
                </c:pt>
                <c:pt idx="8993">
                  <c:v>-1</c:v>
                </c:pt>
                <c:pt idx="8994">
                  <c:v>-1</c:v>
                </c:pt>
                <c:pt idx="8995">
                  <c:v>-1</c:v>
                </c:pt>
                <c:pt idx="8996">
                  <c:v>-1</c:v>
                </c:pt>
                <c:pt idx="8997">
                  <c:v>-1</c:v>
                </c:pt>
                <c:pt idx="8998">
                  <c:v>-1</c:v>
                </c:pt>
                <c:pt idx="8999">
                  <c:v>-1</c:v>
                </c:pt>
                <c:pt idx="9000">
                  <c:v>-1</c:v>
                </c:pt>
                <c:pt idx="9001">
                  <c:v>-1</c:v>
                </c:pt>
                <c:pt idx="9002">
                  <c:v>-1</c:v>
                </c:pt>
                <c:pt idx="9003">
                  <c:v>-1</c:v>
                </c:pt>
                <c:pt idx="9004">
                  <c:v>-1</c:v>
                </c:pt>
                <c:pt idx="9005">
                  <c:v>-1</c:v>
                </c:pt>
                <c:pt idx="9006">
                  <c:v>-1</c:v>
                </c:pt>
                <c:pt idx="9007">
                  <c:v>-1</c:v>
                </c:pt>
                <c:pt idx="9008">
                  <c:v>-1</c:v>
                </c:pt>
                <c:pt idx="9009">
                  <c:v>-1</c:v>
                </c:pt>
                <c:pt idx="9010">
                  <c:v>-1</c:v>
                </c:pt>
                <c:pt idx="9011">
                  <c:v>-1</c:v>
                </c:pt>
                <c:pt idx="9012">
                  <c:v>-1</c:v>
                </c:pt>
                <c:pt idx="9013">
                  <c:v>-1</c:v>
                </c:pt>
                <c:pt idx="9014">
                  <c:v>-1</c:v>
                </c:pt>
                <c:pt idx="9015">
                  <c:v>-1</c:v>
                </c:pt>
                <c:pt idx="9016">
                  <c:v>-1</c:v>
                </c:pt>
                <c:pt idx="9017">
                  <c:v>-1</c:v>
                </c:pt>
                <c:pt idx="9018">
                  <c:v>-1</c:v>
                </c:pt>
                <c:pt idx="9019">
                  <c:v>-1</c:v>
                </c:pt>
                <c:pt idx="9020">
                  <c:v>-1</c:v>
                </c:pt>
                <c:pt idx="9021">
                  <c:v>-1</c:v>
                </c:pt>
                <c:pt idx="9022">
                  <c:v>-1</c:v>
                </c:pt>
                <c:pt idx="9023">
                  <c:v>-1</c:v>
                </c:pt>
                <c:pt idx="9024">
                  <c:v>-1</c:v>
                </c:pt>
                <c:pt idx="9025">
                  <c:v>-1</c:v>
                </c:pt>
                <c:pt idx="9026">
                  <c:v>-1</c:v>
                </c:pt>
                <c:pt idx="9027">
                  <c:v>-1</c:v>
                </c:pt>
                <c:pt idx="9028">
                  <c:v>-1</c:v>
                </c:pt>
                <c:pt idx="9029">
                  <c:v>-1</c:v>
                </c:pt>
                <c:pt idx="9030">
                  <c:v>-1</c:v>
                </c:pt>
                <c:pt idx="9031">
                  <c:v>-1</c:v>
                </c:pt>
                <c:pt idx="9032">
                  <c:v>-1</c:v>
                </c:pt>
                <c:pt idx="9033">
                  <c:v>-1</c:v>
                </c:pt>
                <c:pt idx="9034">
                  <c:v>-1</c:v>
                </c:pt>
                <c:pt idx="9035">
                  <c:v>-1</c:v>
                </c:pt>
                <c:pt idx="9036">
                  <c:v>-1</c:v>
                </c:pt>
                <c:pt idx="9037">
                  <c:v>-1</c:v>
                </c:pt>
                <c:pt idx="9038">
                  <c:v>-1</c:v>
                </c:pt>
                <c:pt idx="9039">
                  <c:v>-1</c:v>
                </c:pt>
                <c:pt idx="9040">
                  <c:v>-1</c:v>
                </c:pt>
                <c:pt idx="9041">
                  <c:v>-1</c:v>
                </c:pt>
                <c:pt idx="9042">
                  <c:v>-1</c:v>
                </c:pt>
                <c:pt idx="9043">
                  <c:v>-1</c:v>
                </c:pt>
                <c:pt idx="9044">
                  <c:v>-1</c:v>
                </c:pt>
                <c:pt idx="9045">
                  <c:v>-1</c:v>
                </c:pt>
                <c:pt idx="9046">
                  <c:v>-1</c:v>
                </c:pt>
                <c:pt idx="9047">
                  <c:v>-1</c:v>
                </c:pt>
                <c:pt idx="9048">
                  <c:v>-1</c:v>
                </c:pt>
                <c:pt idx="9049">
                  <c:v>-1</c:v>
                </c:pt>
                <c:pt idx="9050">
                  <c:v>-1</c:v>
                </c:pt>
                <c:pt idx="9051">
                  <c:v>-1</c:v>
                </c:pt>
                <c:pt idx="9052">
                  <c:v>-1</c:v>
                </c:pt>
                <c:pt idx="9053">
                  <c:v>-1</c:v>
                </c:pt>
                <c:pt idx="9054">
                  <c:v>-1</c:v>
                </c:pt>
                <c:pt idx="9055">
                  <c:v>-1</c:v>
                </c:pt>
                <c:pt idx="9056">
                  <c:v>-1</c:v>
                </c:pt>
                <c:pt idx="9057">
                  <c:v>-1</c:v>
                </c:pt>
                <c:pt idx="9058">
                  <c:v>-1</c:v>
                </c:pt>
                <c:pt idx="9059">
                  <c:v>-1</c:v>
                </c:pt>
                <c:pt idx="9060">
                  <c:v>-1</c:v>
                </c:pt>
                <c:pt idx="9061">
                  <c:v>-1</c:v>
                </c:pt>
                <c:pt idx="9062">
                  <c:v>-1</c:v>
                </c:pt>
                <c:pt idx="9063">
                  <c:v>-1</c:v>
                </c:pt>
                <c:pt idx="9064">
                  <c:v>-1</c:v>
                </c:pt>
                <c:pt idx="9065">
                  <c:v>-1</c:v>
                </c:pt>
                <c:pt idx="9066">
                  <c:v>-1</c:v>
                </c:pt>
                <c:pt idx="9067">
                  <c:v>-1</c:v>
                </c:pt>
                <c:pt idx="9068">
                  <c:v>-1</c:v>
                </c:pt>
                <c:pt idx="9069">
                  <c:v>-1</c:v>
                </c:pt>
                <c:pt idx="9070">
                  <c:v>-1</c:v>
                </c:pt>
                <c:pt idx="9071">
                  <c:v>-1</c:v>
                </c:pt>
                <c:pt idx="9072">
                  <c:v>-1</c:v>
                </c:pt>
                <c:pt idx="9073">
                  <c:v>-1</c:v>
                </c:pt>
                <c:pt idx="9074">
                  <c:v>-1</c:v>
                </c:pt>
                <c:pt idx="9075">
                  <c:v>-1</c:v>
                </c:pt>
                <c:pt idx="9076">
                  <c:v>-1</c:v>
                </c:pt>
                <c:pt idx="9077">
                  <c:v>-1</c:v>
                </c:pt>
                <c:pt idx="9078">
                  <c:v>-1</c:v>
                </c:pt>
                <c:pt idx="9079">
                  <c:v>-1</c:v>
                </c:pt>
                <c:pt idx="9080">
                  <c:v>-1</c:v>
                </c:pt>
                <c:pt idx="9081">
                  <c:v>-1</c:v>
                </c:pt>
                <c:pt idx="9082">
                  <c:v>-1</c:v>
                </c:pt>
                <c:pt idx="9083">
                  <c:v>-1</c:v>
                </c:pt>
                <c:pt idx="9084">
                  <c:v>-1</c:v>
                </c:pt>
                <c:pt idx="9085">
                  <c:v>-1</c:v>
                </c:pt>
                <c:pt idx="9086">
                  <c:v>0.54442490327119242</c:v>
                </c:pt>
                <c:pt idx="9087">
                  <c:v>0.52075521347279774</c:v>
                </c:pt>
                <c:pt idx="9088">
                  <c:v>-1</c:v>
                </c:pt>
                <c:pt idx="9089">
                  <c:v>-1</c:v>
                </c:pt>
                <c:pt idx="9090">
                  <c:v>-1</c:v>
                </c:pt>
                <c:pt idx="9091">
                  <c:v>-1</c:v>
                </c:pt>
                <c:pt idx="9092">
                  <c:v>-1</c:v>
                </c:pt>
                <c:pt idx="9093">
                  <c:v>-1</c:v>
                </c:pt>
                <c:pt idx="9094">
                  <c:v>-1</c:v>
                </c:pt>
                <c:pt idx="9095">
                  <c:v>-1</c:v>
                </c:pt>
                <c:pt idx="9096">
                  <c:v>-1</c:v>
                </c:pt>
                <c:pt idx="9097">
                  <c:v>-1</c:v>
                </c:pt>
                <c:pt idx="9098">
                  <c:v>-1</c:v>
                </c:pt>
                <c:pt idx="9099">
                  <c:v>-1</c:v>
                </c:pt>
                <c:pt idx="9100">
                  <c:v>-1</c:v>
                </c:pt>
                <c:pt idx="9101">
                  <c:v>-1</c:v>
                </c:pt>
                <c:pt idx="9102">
                  <c:v>-1</c:v>
                </c:pt>
                <c:pt idx="9103">
                  <c:v>-1</c:v>
                </c:pt>
                <c:pt idx="9104">
                  <c:v>-1</c:v>
                </c:pt>
                <c:pt idx="9105">
                  <c:v>-1</c:v>
                </c:pt>
                <c:pt idx="9106">
                  <c:v>-1</c:v>
                </c:pt>
                <c:pt idx="9107">
                  <c:v>-1</c:v>
                </c:pt>
                <c:pt idx="9108">
                  <c:v>-1</c:v>
                </c:pt>
                <c:pt idx="9109">
                  <c:v>-1</c:v>
                </c:pt>
                <c:pt idx="9110">
                  <c:v>-1</c:v>
                </c:pt>
                <c:pt idx="9111">
                  <c:v>-1</c:v>
                </c:pt>
                <c:pt idx="9112">
                  <c:v>-1</c:v>
                </c:pt>
                <c:pt idx="9113">
                  <c:v>-1</c:v>
                </c:pt>
                <c:pt idx="9114">
                  <c:v>-1</c:v>
                </c:pt>
                <c:pt idx="9115">
                  <c:v>-1</c:v>
                </c:pt>
                <c:pt idx="9116">
                  <c:v>-1</c:v>
                </c:pt>
                <c:pt idx="9117">
                  <c:v>-1</c:v>
                </c:pt>
                <c:pt idx="9118">
                  <c:v>-1</c:v>
                </c:pt>
                <c:pt idx="9119">
                  <c:v>-1</c:v>
                </c:pt>
                <c:pt idx="9120">
                  <c:v>-1</c:v>
                </c:pt>
                <c:pt idx="9121">
                  <c:v>-1</c:v>
                </c:pt>
                <c:pt idx="9122">
                  <c:v>-1</c:v>
                </c:pt>
                <c:pt idx="9123">
                  <c:v>-1</c:v>
                </c:pt>
                <c:pt idx="9124">
                  <c:v>-1</c:v>
                </c:pt>
                <c:pt idx="9125">
                  <c:v>-1</c:v>
                </c:pt>
                <c:pt idx="9126">
                  <c:v>-1</c:v>
                </c:pt>
                <c:pt idx="9127">
                  <c:v>-1</c:v>
                </c:pt>
                <c:pt idx="9128">
                  <c:v>-1</c:v>
                </c:pt>
                <c:pt idx="9129">
                  <c:v>-1</c:v>
                </c:pt>
                <c:pt idx="9130">
                  <c:v>-1</c:v>
                </c:pt>
                <c:pt idx="9131">
                  <c:v>-1</c:v>
                </c:pt>
                <c:pt idx="9132">
                  <c:v>-1</c:v>
                </c:pt>
                <c:pt idx="9133">
                  <c:v>-1</c:v>
                </c:pt>
                <c:pt idx="9134">
                  <c:v>-1</c:v>
                </c:pt>
                <c:pt idx="9135">
                  <c:v>-1</c:v>
                </c:pt>
                <c:pt idx="9136">
                  <c:v>0.36276940682815184</c:v>
                </c:pt>
                <c:pt idx="9137">
                  <c:v>0.35653274280291047</c:v>
                </c:pt>
                <c:pt idx="9138">
                  <c:v>-1</c:v>
                </c:pt>
                <c:pt idx="9139">
                  <c:v>-1</c:v>
                </c:pt>
                <c:pt idx="9140">
                  <c:v>-1</c:v>
                </c:pt>
                <c:pt idx="9141">
                  <c:v>-1</c:v>
                </c:pt>
                <c:pt idx="9142">
                  <c:v>-1</c:v>
                </c:pt>
                <c:pt idx="9143">
                  <c:v>-1</c:v>
                </c:pt>
                <c:pt idx="9144">
                  <c:v>-1</c:v>
                </c:pt>
                <c:pt idx="9145">
                  <c:v>-1</c:v>
                </c:pt>
                <c:pt idx="9146">
                  <c:v>-1</c:v>
                </c:pt>
                <c:pt idx="9147">
                  <c:v>-1</c:v>
                </c:pt>
                <c:pt idx="9148">
                  <c:v>-1</c:v>
                </c:pt>
                <c:pt idx="9149">
                  <c:v>-1</c:v>
                </c:pt>
                <c:pt idx="9150">
                  <c:v>-1</c:v>
                </c:pt>
                <c:pt idx="9151">
                  <c:v>-1</c:v>
                </c:pt>
                <c:pt idx="9152">
                  <c:v>-1</c:v>
                </c:pt>
                <c:pt idx="9153">
                  <c:v>-1</c:v>
                </c:pt>
                <c:pt idx="9154">
                  <c:v>-1</c:v>
                </c:pt>
                <c:pt idx="9155">
                  <c:v>-1</c:v>
                </c:pt>
                <c:pt idx="9156">
                  <c:v>-1</c:v>
                </c:pt>
                <c:pt idx="9157">
                  <c:v>-1</c:v>
                </c:pt>
                <c:pt idx="9158">
                  <c:v>-1</c:v>
                </c:pt>
                <c:pt idx="9159">
                  <c:v>-1</c:v>
                </c:pt>
                <c:pt idx="9160">
                  <c:v>-1</c:v>
                </c:pt>
                <c:pt idx="9161">
                  <c:v>-1</c:v>
                </c:pt>
                <c:pt idx="9162">
                  <c:v>-1</c:v>
                </c:pt>
                <c:pt idx="9163">
                  <c:v>-1</c:v>
                </c:pt>
                <c:pt idx="9164">
                  <c:v>-1</c:v>
                </c:pt>
                <c:pt idx="9165">
                  <c:v>-1</c:v>
                </c:pt>
                <c:pt idx="9166">
                  <c:v>-1</c:v>
                </c:pt>
                <c:pt idx="9167">
                  <c:v>-1</c:v>
                </c:pt>
                <c:pt idx="9168">
                  <c:v>-1</c:v>
                </c:pt>
                <c:pt idx="9169">
                  <c:v>-1</c:v>
                </c:pt>
                <c:pt idx="9170">
                  <c:v>-1</c:v>
                </c:pt>
                <c:pt idx="9171">
                  <c:v>-1</c:v>
                </c:pt>
                <c:pt idx="9172">
                  <c:v>-1</c:v>
                </c:pt>
                <c:pt idx="9173">
                  <c:v>-1</c:v>
                </c:pt>
                <c:pt idx="9174">
                  <c:v>-1</c:v>
                </c:pt>
                <c:pt idx="9175">
                  <c:v>-1</c:v>
                </c:pt>
                <c:pt idx="9176">
                  <c:v>-1</c:v>
                </c:pt>
                <c:pt idx="9177">
                  <c:v>-1</c:v>
                </c:pt>
                <c:pt idx="9178">
                  <c:v>-1</c:v>
                </c:pt>
                <c:pt idx="9179">
                  <c:v>-1</c:v>
                </c:pt>
                <c:pt idx="9180">
                  <c:v>-1</c:v>
                </c:pt>
                <c:pt idx="9181">
                  <c:v>-1</c:v>
                </c:pt>
                <c:pt idx="9182">
                  <c:v>-1</c:v>
                </c:pt>
                <c:pt idx="9183">
                  <c:v>0.39083820662768026</c:v>
                </c:pt>
                <c:pt idx="9184">
                  <c:v>0.43285216525634646</c:v>
                </c:pt>
                <c:pt idx="9185">
                  <c:v>0.46000304738686582</c:v>
                </c:pt>
                <c:pt idx="9186">
                  <c:v>-1</c:v>
                </c:pt>
                <c:pt idx="9187">
                  <c:v>-1</c:v>
                </c:pt>
                <c:pt idx="9188">
                  <c:v>-1</c:v>
                </c:pt>
                <c:pt idx="9189">
                  <c:v>-1</c:v>
                </c:pt>
                <c:pt idx="9190">
                  <c:v>-1</c:v>
                </c:pt>
                <c:pt idx="9191">
                  <c:v>-1</c:v>
                </c:pt>
                <c:pt idx="9192">
                  <c:v>-1</c:v>
                </c:pt>
                <c:pt idx="9193">
                  <c:v>-1</c:v>
                </c:pt>
                <c:pt idx="9194">
                  <c:v>-1</c:v>
                </c:pt>
                <c:pt idx="9195">
                  <c:v>-1</c:v>
                </c:pt>
                <c:pt idx="9196">
                  <c:v>-1</c:v>
                </c:pt>
                <c:pt idx="9197">
                  <c:v>-1</c:v>
                </c:pt>
                <c:pt idx="9198">
                  <c:v>-1</c:v>
                </c:pt>
                <c:pt idx="9199">
                  <c:v>-1</c:v>
                </c:pt>
                <c:pt idx="9200">
                  <c:v>-1</c:v>
                </c:pt>
                <c:pt idx="9201">
                  <c:v>-1</c:v>
                </c:pt>
                <c:pt idx="9202">
                  <c:v>-1</c:v>
                </c:pt>
                <c:pt idx="9203">
                  <c:v>-1</c:v>
                </c:pt>
                <c:pt idx="9204">
                  <c:v>-1</c:v>
                </c:pt>
                <c:pt idx="9205">
                  <c:v>-1</c:v>
                </c:pt>
                <c:pt idx="9206">
                  <c:v>-1</c:v>
                </c:pt>
                <c:pt idx="9207">
                  <c:v>-1</c:v>
                </c:pt>
                <c:pt idx="9208">
                  <c:v>-1</c:v>
                </c:pt>
                <c:pt idx="9209">
                  <c:v>-1</c:v>
                </c:pt>
                <c:pt idx="9210">
                  <c:v>-1</c:v>
                </c:pt>
                <c:pt idx="9211">
                  <c:v>-1</c:v>
                </c:pt>
                <c:pt idx="9212">
                  <c:v>-1</c:v>
                </c:pt>
                <c:pt idx="9213">
                  <c:v>-1</c:v>
                </c:pt>
                <c:pt idx="9214">
                  <c:v>-1</c:v>
                </c:pt>
                <c:pt idx="9215">
                  <c:v>-1</c:v>
                </c:pt>
                <c:pt idx="9216">
                  <c:v>-1</c:v>
                </c:pt>
                <c:pt idx="9217">
                  <c:v>-1</c:v>
                </c:pt>
                <c:pt idx="9218">
                  <c:v>-1</c:v>
                </c:pt>
                <c:pt idx="9219">
                  <c:v>-1</c:v>
                </c:pt>
                <c:pt idx="9220">
                  <c:v>-1</c:v>
                </c:pt>
                <c:pt idx="9221">
                  <c:v>-1</c:v>
                </c:pt>
                <c:pt idx="9222">
                  <c:v>-1</c:v>
                </c:pt>
                <c:pt idx="9223">
                  <c:v>-1</c:v>
                </c:pt>
                <c:pt idx="9224">
                  <c:v>-1</c:v>
                </c:pt>
                <c:pt idx="9225">
                  <c:v>-1</c:v>
                </c:pt>
                <c:pt idx="9226">
                  <c:v>-1</c:v>
                </c:pt>
                <c:pt idx="9227">
                  <c:v>-1</c:v>
                </c:pt>
                <c:pt idx="9228">
                  <c:v>-1</c:v>
                </c:pt>
                <c:pt idx="9229">
                  <c:v>-1</c:v>
                </c:pt>
                <c:pt idx="9230">
                  <c:v>-1</c:v>
                </c:pt>
                <c:pt idx="9231">
                  <c:v>-1</c:v>
                </c:pt>
                <c:pt idx="9232">
                  <c:v>-1</c:v>
                </c:pt>
                <c:pt idx="9233">
                  <c:v>-1</c:v>
                </c:pt>
                <c:pt idx="9234">
                  <c:v>-1</c:v>
                </c:pt>
                <c:pt idx="9235">
                  <c:v>-1</c:v>
                </c:pt>
                <c:pt idx="9236">
                  <c:v>-1</c:v>
                </c:pt>
                <c:pt idx="9237">
                  <c:v>-1</c:v>
                </c:pt>
                <c:pt idx="9238">
                  <c:v>-1</c:v>
                </c:pt>
                <c:pt idx="9239">
                  <c:v>-1</c:v>
                </c:pt>
                <c:pt idx="9240">
                  <c:v>-1</c:v>
                </c:pt>
                <c:pt idx="9241">
                  <c:v>-1</c:v>
                </c:pt>
                <c:pt idx="9242">
                  <c:v>-1</c:v>
                </c:pt>
                <c:pt idx="9243">
                  <c:v>-1</c:v>
                </c:pt>
                <c:pt idx="9244">
                  <c:v>-1</c:v>
                </c:pt>
                <c:pt idx="9245">
                  <c:v>-1</c:v>
                </c:pt>
                <c:pt idx="9246">
                  <c:v>-1</c:v>
                </c:pt>
                <c:pt idx="9247">
                  <c:v>-1</c:v>
                </c:pt>
                <c:pt idx="9248">
                  <c:v>-1</c:v>
                </c:pt>
                <c:pt idx="9249">
                  <c:v>-1</c:v>
                </c:pt>
                <c:pt idx="9250">
                  <c:v>-1</c:v>
                </c:pt>
                <c:pt idx="9251">
                  <c:v>-1</c:v>
                </c:pt>
                <c:pt idx="9252">
                  <c:v>-1</c:v>
                </c:pt>
                <c:pt idx="9253">
                  <c:v>-1</c:v>
                </c:pt>
                <c:pt idx="9254">
                  <c:v>-1</c:v>
                </c:pt>
                <c:pt idx="9255">
                  <c:v>-1</c:v>
                </c:pt>
                <c:pt idx="9256">
                  <c:v>-1</c:v>
                </c:pt>
                <c:pt idx="9257">
                  <c:v>-1</c:v>
                </c:pt>
                <c:pt idx="9258">
                  <c:v>-1</c:v>
                </c:pt>
                <c:pt idx="9259">
                  <c:v>-1</c:v>
                </c:pt>
                <c:pt idx="9260">
                  <c:v>-1</c:v>
                </c:pt>
                <c:pt idx="9261">
                  <c:v>-1</c:v>
                </c:pt>
                <c:pt idx="9262">
                  <c:v>-1</c:v>
                </c:pt>
                <c:pt idx="9263">
                  <c:v>-1</c:v>
                </c:pt>
                <c:pt idx="9264">
                  <c:v>-1</c:v>
                </c:pt>
                <c:pt idx="9265">
                  <c:v>-1</c:v>
                </c:pt>
                <c:pt idx="9266">
                  <c:v>-1</c:v>
                </c:pt>
                <c:pt idx="9267">
                  <c:v>-1</c:v>
                </c:pt>
                <c:pt idx="9268">
                  <c:v>-1</c:v>
                </c:pt>
                <c:pt idx="9269">
                  <c:v>-1</c:v>
                </c:pt>
                <c:pt idx="9270">
                  <c:v>-1</c:v>
                </c:pt>
                <c:pt idx="9271">
                  <c:v>-1</c:v>
                </c:pt>
                <c:pt idx="9272">
                  <c:v>-1</c:v>
                </c:pt>
                <c:pt idx="9273">
                  <c:v>-1</c:v>
                </c:pt>
                <c:pt idx="9274">
                  <c:v>-1</c:v>
                </c:pt>
                <c:pt idx="9275">
                  <c:v>-1</c:v>
                </c:pt>
                <c:pt idx="9276">
                  <c:v>-1</c:v>
                </c:pt>
                <c:pt idx="9277">
                  <c:v>-1</c:v>
                </c:pt>
                <c:pt idx="9278">
                  <c:v>-1</c:v>
                </c:pt>
                <c:pt idx="9279">
                  <c:v>-1</c:v>
                </c:pt>
                <c:pt idx="9280">
                  <c:v>-1</c:v>
                </c:pt>
                <c:pt idx="9281">
                  <c:v>-1</c:v>
                </c:pt>
                <c:pt idx="9282">
                  <c:v>-1</c:v>
                </c:pt>
                <c:pt idx="9283">
                  <c:v>-1</c:v>
                </c:pt>
                <c:pt idx="9284">
                  <c:v>-1</c:v>
                </c:pt>
                <c:pt idx="9285">
                  <c:v>-1</c:v>
                </c:pt>
                <c:pt idx="9286">
                  <c:v>-1</c:v>
                </c:pt>
                <c:pt idx="9287">
                  <c:v>-1</c:v>
                </c:pt>
                <c:pt idx="9288">
                  <c:v>-1</c:v>
                </c:pt>
                <c:pt idx="9289">
                  <c:v>-1</c:v>
                </c:pt>
                <c:pt idx="9290">
                  <c:v>-1</c:v>
                </c:pt>
                <c:pt idx="9291">
                  <c:v>-1</c:v>
                </c:pt>
                <c:pt idx="9292">
                  <c:v>-1</c:v>
                </c:pt>
                <c:pt idx="9293">
                  <c:v>-1</c:v>
                </c:pt>
                <c:pt idx="9294">
                  <c:v>-1</c:v>
                </c:pt>
                <c:pt idx="9295">
                  <c:v>-1</c:v>
                </c:pt>
                <c:pt idx="9296">
                  <c:v>-1</c:v>
                </c:pt>
                <c:pt idx="9297">
                  <c:v>-1</c:v>
                </c:pt>
                <c:pt idx="9298">
                  <c:v>-1</c:v>
                </c:pt>
                <c:pt idx="9299">
                  <c:v>-1</c:v>
                </c:pt>
                <c:pt idx="9300">
                  <c:v>-1</c:v>
                </c:pt>
                <c:pt idx="9301">
                  <c:v>-1</c:v>
                </c:pt>
                <c:pt idx="9302">
                  <c:v>-1</c:v>
                </c:pt>
                <c:pt idx="9303">
                  <c:v>-1</c:v>
                </c:pt>
                <c:pt idx="9304">
                  <c:v>-1</c:v>
                </c:pt>
                <c:pt idx="9305">
                  <c:v>-1</c:v>
                </c:pt>
                <c:pt idx="9306">
                  <c:v>-1</c:v>
                </c:pt>
                <c:pt idx="9307">
                  <c:v>-1</c:v>
                </c:pt>
                <c:pt idx="9308">
                  <c:v>-1</c:v>
                </c:pt>
                <c:pt idx="9309">
                  <c:v>-1</c:v>
                </c:pt>
                <c:pt idx="9310">
                  <c:v>-1</c:v>
                </c:pt>
                <c:pt idx="9311">
                  <c:v>-1</c:v>
                </c:pt>
                <c:pt idx="9312">
                  <c:v>-1</c:v>
                </c:pt>
                <c:pt idx="9313">
                  <c:v>-1</c:v>
                </c:pt>
                <c:pt idx="9314">
                  <c:v>-1</c:v>
                </c:pt>
                <c:pt idx="9315">
                  <c:v>-1</c:v>
                </c:pt>
                <c:pt idx="9316">
                  <c:v>-1</c:v>
                </c:pt>
                <c:pt idx="9317">
                  <c:v>-1</c:v>
                </c:pt>
                <c:pt idx="9318">
                  <c:v>-1</c:v>
                </c:pt>
                <c:pt idx="9319">
                  <c:v>-1</c:v>
                </c:pt>
                <c:pt idx="9320">
                  <c:v>-1</c:v>
                </c:pt>
                <c:pt idx="9321">
                  <c:v>-1</c:v>
                </c:pt>
                <c:pt idx="9322">
                  <c:v>-1</c:v>
                </c:pt>
                <c:pt idx="9323">
                  <c:v>-1</c:v>
                </c:pt>
                <c:pt idx="9324">
                  <c:v>-1</c:v>
                </c:pt>
                <c:pt idx="9325">
                  <c:v>-1</c:v>
                </c:pt>
                <c:pt idx="9326">
                  <c:v>-1</c:v>
                </c:pt>
                <c:pt idx="9327">
                  <c:v>-1</c:v>
                </c:pt>
                <c:pt idx="9328">
                  <c:v>-1</c:v>
                </c:pt>
                <c:pt idx="9329">
                  <c:v>-1</c:v>
                </c:pt>
                <c:pt idx="9330">
                  <c:v>-1</c:v>
                </c:pt>
                <c:pt idx="9331">
                  <c:v>-1</c:v>
                </c:pt>
                <c:pt idx="9332">
                  <c:v>-1</c:v>
                </c:pt>
                <c:pt idx="9333">
                  <c:v>-1</c:v>
                </c:pt>
                <c:pt idx="9334">
                  <c:v>-1</c:v>
                </c:pt>
                <c:pt idx="9335">
                  <c:v>-1</c:v>
                </c:pt>
                <c:pt idx="9336">
                  <c:v>-1</c:v>
                </c:pt>
                <c:pt idx="9337">
                  <c:v>-1</c:v>
                </c:pt>
                <c:pt idx="9338">
                  <c:v>-1</c:v>
                </c:pt>
                <c:pt idx="9339">
                  <c:v>-1</c:v>
                </c:pt>
                <c:pt idx="9340">
                  <c:v>-1</c:v>
                </c:pt>
                <c:pt idx="9341">
                  <c:v>-1</c:v>
                </c:pt>
                <c:pt idx="9342">
                  <c:v>-1</c:v>
                </c:pt>
                <c:pt idx="9343">
                  <c:v>-1</c:v>
                </c:pt>
                <c:pt idx="9344">
                  <c:v>-1</c:v>
                </c:pt>
                <c:pt idx="9345">
                  <c:v>-1</c:v>
                </c:pt>
                <c:pt idx="9346">
                  <c:v>-1</c:v>
                </c:pt>
                <c:pt idx="9347">
                  <c:v>-1</c:v>
                </c:pt>
                <c:pt idx="9348">
                  <c:v>-1</c:v>
                </c:pt>
                <c:pt idx="9349">
                  <c:v>-1</c:v>
                </c:pt>
                <c:pt idx="9350">
                  <c:v>-1</c:v>
                </c:pt>
                <c:pt idx="9351">
                  <c:v>-1</c:v>
                </c:pt>
                <c:pt idx="9352">
                  <c:v>-1</c:v>
                </c:pt>
                <c:pt idx="9353">
                  <c:v>-1</c:v>
                </c:pt>
                <c:pt idx="9354">
                  <c:v>-1</c:v>
                </c:pt>
                <c:pt idx="9355">
                  <c:v>-1</c:v>
                </c:pt>
                <c:pt idx="9356">
                  <c:v>-1</c:v>
                </c:pt>
                <c:pt idx="9357">
                  <c:v>-1</c:v>
                </c:pt>
                <c:pt idx="9358">
                  <c:v>-1</c:v>
                </c:pt>
                <c:pt idx="9359">
                  <c:v>-1</c:v>
                </c:pt>
                <c:pt idx="9360">
                  <c:v>-1</c:v>
                </c:pt>
                <c:pt idx="9361">
                  <c:v>-1</c:v>
                </c:pt>
                <c:pt idx="9362">
                  <c:v>-1</c:v>
                </c:pt>
                <c:pt idx="9363">
                  <c:v>-1</c:v>
                </c:pt>
                <c:pt idx="9364">
                  <c:v>0.39819898967713596</c:v>
                </c:pt>
                <c:pt idx="9365">
                  <c:v>0.37659311562224185</c:v>
                </c:pt>
                <c:pt idx="9366">
                  <c:v>-1</c:v>
                </c:pt>
                <c:pt idx="9367">
                  <c:v>-1</c:v>
                </c:pt>
                <c:pt idx="9368">
                  <c:v>-1</c:v>
                </c:pt>
                <c:pt idx="9369">
                  <c:v>-1</c:v>
                </c:pt>
                <c:pt idx="9370">
                  <c:v>0.42846850275957699</c:v>
                </c:pt>
                <c:pt idx="9371">
                  <c:v>0.39490162050608574</c:v>
                </c:pt>
                <c:pt idx="9372">
                  <c:v>0.43376508393247454</c:v>
                </c:pt>
                <c:pt idx="9373">
                  <c:v>-1</c:v>
                </c:pt>
                <c:pt idx="9374">
                  <c:v>-1</c:v>
                </c:pt>
                <c:pt idx="9375">
                  <c:v>-1</c:v>
                </c:pt>
                <c:pt idx="9376">
                  <c:v>-1</c:v>
                </c:pt>
                <c:pt idx="9377">
                  <c:v>0.33566125119458939</c:v>
                </c:pt>
                <c:pt idx="9378">
                  <c:v>0.34607065609228549</c:v>
                </c:pt>
                <c:pt idx="9379">
                  <c:v>-1</c:v>
                </c:pt>
                <c:pt idx="9380">
                  <c:v>0.34781194286345718</c:v>
                </c:pt>
                <c:pt idx="9381">
                  <c:v>0.35701590007962108</c:v>
                </c:pt>
                <c:pt idx="9382">
                  <c:v>0.35959105757123327</c:v>
                </c:pt>
                <c:pt idx="9383">
                  <c:v>0.38547726285986733</c:v>
                </c:pt>
                <c:pt idx="9384">
                  <c:v>0.39828245876315888</c:v>
                </c:pt>
                <c:pt idx="9385">
                  <c:v>0.40392272569796855</c:v>
                </c:pt>
                <c:pt idx="9386">
                  <c:v>0.3744522070498571</c:v>
                </c:pt>
                <c:pt idx="9387">
                  <c:v>0.40152561171597362</c:v>
                </c:pt>
                <c:pt idx="9388">
                  <c:v>-1</c:v>
                </c:pt>
                <c:pt idx="9389">
                  <c:v>-1</c:v>
                </c:pt>
                <c:pt idx="9390">
                  <c:v>0.36296706956953706</c:v>
                </c:pt>
                <c:pt idx="9391">
                  <c:v>0.34625883767782345</c:v>
                </c:pt>
                <c:pt idx="9392">
                  <c:v>0.36187681034811203</c:v>
                </c:pt>
                <c:pt idx="9393">
                  <c:v>0.33200884222160815</c:v>
                </c:pt>
                <c:pt idx="9394">
                  <c:v>0.42203412589474715</c:v>
                </c:pt>
                <c:pt idx="9395">
                  <c:v>-1</c:v>
                </c:pt>
                <c:pt idx="9396">
                  <c:v>0.38330601859527846</c:v>
                </c:pt>
                <c:pt idx="9397">
                  <c:v>0.35095886650876928</c:v>
                </c:pt>
                <c:pt idx="9398">
                  <c:v>-1</c:v>
                </c:pt>
                <c:pt idx="9399">
                  <c:v>0.37869715836653117</c:v>
                </c:pt>
                <c:pt idx="9400">
                  <c:v>0.43602790339541114</c:v>
                </c:pt>
                <c:pt idx="9401">
                  <c:v>-1</c:v>
                </c:pt>
                <c:pt idx="9402">
                  <c:v>0.34453818418759352</c:v>
                </c:pt>
                <c:pt idx="9403">
                  <c:v>-1</c:v>
                </c:pt>
                <c:pt idx="9404">
                  <c:v>0.39333457648261622</c:v>
                </c:pt>
                <c:pt idx="9405">
                  <c:v>0.35271003975540172</c:v>
                </c:pt>
                <c:pt idx="9406">
                  <c:v>0.34763543814045317</c:v>
                </c:pt>
                <c:pt idx="9407">
                  <c:v>0.40203475205483763</c:v>
                </c:pt>
                <c:pt idx="9408">
                  <c:v>0.40223463423125666</c:v>
                </c:pt>
                <c:pt idx="9409">
                  <c:v>0.38355178545431201</c:v>
                </c:pt>
                <c:pt idx="9410">
                  <c:v>-1</c:v>
                </c:pt>
                <c:pt idx="9411">
                  <c:v>-1</c:v>
                </c:pt>
                <c:pt idx="9412">
                  <c:v>-1</c:v>
                </c:pt>
                <c:pt idx="9413">
                  <c:v>-1</c:v>
                </c:pt>
                <c:pt idx="9414">
                  <c:v>-1</c:v>
                </c:pt>
                <c:pt idx="9415">
                  <c:v>-1</c:v>
                </c:pt>
                <c:pt idx="9416">
                  <c:v>-1</c:v>
                </c:pt>
                <c:pt idx="9417">
                  <c:v>-1</c:v>
                </c:pt>
                <c:pt idx="9418">
                  <c:v>0.30302732705349805</c:v>
                </c:pt>
                <c:pt idx="9419">
                  <c:v>0.3563513992206872</c:v>
                </c:pt>
                <c:pt idx="9420">
                  <c:v>0.35587009087679494</c:v>
                </c:pt>
                <c:pt idx="9421">
                  <c:v>0.35416532195392225</c:v>
                </c:pt>
                <c:pt idx="9422">
                  <c:v>0.34946346428170733</c:v>
                </c:pt>
                <c:pt idx="9423">
                  <c:v>0.40089294272482995</c:v>
                </c:pt>
                <c:pt idx="9424">
                  <c:v>0.35023666869415127</c:v>
                </c:pt>
                <c:pt idx="9425">
                  <c:v>0.31258066145806079</c:v>
                </c:pt>
                <c:pt idx="9426">
                  <c:v>0.38419010401132497</c:v>
                </c:pt>
                <c:pt idx="9427">
                  <c:v>0.38801261829652994</c:v>
                </c:pt>
                <c:pt idx="9428">
                  <c:v>0.38393269853009154</c:v>
                </c:pt>
                <c:pt idx="9429">
                  <c:v>0.42250196695515335</c:v>
                </c:pt>
                <c:pt idx="9430">
                  <c:v>0.38523947484026666</c:v>
                </c:pt>
                <c:pt idx="9431">
                  <c:v>0.37227898711683699</c:v>
                </c:pt>
                <c:pt idx="9432">
                  <c:v>0.38612546638548351</c:v>
                </c:pt>
                <c:pt idx="9433">
                  <c:v>0.41007194244604311</c:v>
                </c:pt>
                <c:pt idx="9434">
                  <c:v>0.41062666686312932</c:v>
                </c:pt>
                <c:pt idx="9435">
                  <c:v>-1</c:v>
                </c:pt>
                <c:pt idx="9436">
                  <c:v>0.37778421946048724</c:v>
                </c:pt>
                <c:pt idx="9437">
                  <c:v>0.37739015062826814</c:v>
                </c:pt>
                <c:pt idx="9438">
                  <c:v>0.35087719298245618</c:v>
                </c:pt>
                <c:pt idx="9439">
                  <c:v>0.33944804419909125</c:v>
                </c:pt>
                <c:pt idx="9440">
                  <c:v>0.31034482758620691</c:v>
                </c:pt>
                <c:pt idx="9441">
                  <c:v>0.286223607989124</c:v>
                </c:pt>
                <c:pt idx="9442">
                  <c:v>0.42079021636876762</c:v>
                </c:pt>
                <c:pt idx="9443">
                  <c:v>0.3355755136518348</c:v>
                </c:pt>
                <c:pt idx="9444">
                  <c:v>0.32333480754687494</c:v>
                </c:pt>
                <c:pt idx="9445">
                  <c:v>0.38014909633371996</c:v>
                </c:pt>
                <c:pt idx="9446">
                  <c:v>0.38625514735929806</c:v>
                </c:pt>
                <c:pt idx="9447">
                  <c:v>-1</c:v>
                </c:pt>
                <c:pt idx="9448">
                  <c:v>-1</c:v>
                </c:pt>
                <c:pt idx="9449">
                  <c:v>-1</c:v>
                </c:pt>
                <c:pt idx="9450">
                  <c:v>-1</c:v>
                </c:pt>
                <c:pt idx="9451">
                  <c:v>-1</c:v>
                </c:pt>
                <c:pt idx="9452">
                  <c:v>-1</c:v>
                </c:pt>
                <c:pt idx="9453">
                  <c:v>-1</c:v>
                </c:pt>
                <c:pt idx="9454">
                  <c:v>-1</c:v>
                </c:pt>
                <c:pt idx="9455">
                  <c:v>-1</c:v>
                </c:pt>
                <c:pt idx="9456">
                  <c:v>-1</c:v>
                </c:pt>
                <c:pt idx="9457">
                  <c:v>-1</c:v>
                </c:pt>
                <c:pt idx="9458">
                  <c:v>-1</c:v>
                </c:pt>
                <c:pt idx="9459">
                  <c:v>-1</c:v>
                </c:pt>
                <c:pt idx="9460">
                  <c:v>-1</c:v>
                </c:pt>
                <c:pt idx="9461">
                  <c:v>-1</c:v>
                </c:pt>
                <c:pt idx="9462">
                  <c:v>-1</c:v>
                </c:pt>
                <c:pt idx="9463">
                  <c:v>-1</c:v>
                </c:pt>
                <c:pt idx="9464">
                  <c:v>-1</c:v>
                </c:pt>
                <c:pt idx="9465">
                  <c:v>-1</c:v>
                </c:pt>
                <c:pt idx="9466">
                  <c:v>-1</c:v>
                </c:pt>
                <c:pt idx="9467">
                  <c:v>-1</c:v>
                </c:pt>
                <c:pt idx="9468">
                  <c:v>-1</c:v>
                </c:pt>
                <c:pt idx="9469">
                  <c:v>-1</c:v>
                </c:pt>
                <c:pt idx="9470">
                  <c:v>-1</c:v>
                </c:pt>
                <c:pt idx="9471">
                  <c:v>-1</c:v>
                </c:pt>
                <c:pt idx="9472">
                  <c:v>-1</c:v>
                </c:pt>
                <c:pt idx="9473">
                  <c:v>-1</c:v>
                </c:pt>
                <c:pt idx="9474">
                  <c:v>-1</c:v>
                </c:pt>
                <c:pt idx="9475">
                  <c:v>-1</c:v>
                </c:pt>
                <c:pt idx="9476">
                  <c:v>-1</c:v>
                </c:pt>
                <c:pt idx="9477">
                  <c:v>-1</c:v>
                </c:pt>
                <c:pt idx="9478">
                  <c:v>-1</c:v>
                </c:pt>
                <c:pt idx="9479">
                  <c:v>-1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919744"/>
        <c:axId val="82514688"/>
      </c:scatterChart>
      <c:valAx>
        <c:axId val="79919744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</a:t>
                </a:r>
                <a:r>
                  <a:rPr lang="en-US" baseline="-25000"/>
                  <a:t>x</a:t>
                </a:r>
                <a:r>
                  <a:rPr lang="en-US"/>
                  <a:t> (ppb)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2514688"/>
        <c:crosses val="autoZero"/>
        <c:crossBetween val="midCat"/>
      </c:valAx>
      <c:valAx>
        <c:axId val="82514688"/>
        <c:scaling>
          <c:orientation val="minMax"/>
          <c:max val="1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NO2/(NO2+NO)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79919744"/>
        <c:crossesAt val="0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SCICHEM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run06</c:v>
          </c:tx>
          <c:spPr>
            <a:ln w="28575">
              <a:noFill/>
            </a:ln>
          </c:spPr>
          <c:xVal>
            <c:numRef>
              <c:f>'run06'!$P$2:$P$9457</c:f>
              <c:numCache>
                <c:formatCode>General</c:formatCode>
                <c:ptCount val="9456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10.241</c:v>
                </c:pt>
                <c:pt idx="561">
                  <c:v>63.590999999999994</c:v>
                </c:pt>
                <c:pt idx="562">
                  <c:v>33.162999999999997</c:v>
                </c:pt>
                <c:pt idx="563">
                  <c:v>1.8434300000000001</c:v>
                </c:pt>
                <c:pt idx="564">
                  <c:v>2.6543000000000001E-2</c:v>
                </c:pt>
                <c:pt idx="565">
                  <c:v>7.3978000000000002</c:v>
                </c:pt>
                <c:pt idx="566">
                  <c:v>21.788800000000002</c:v>
                </c:pt>
                <c:pt idx="567">
                  <c:v>3.4509999999999999E-4</c:v>
                </c:pt>
                <c:pt idx="568">
                  <c:v>0.47555999999999998</c:v>
                </c:pt>
                <c:pt idx="569">
                  <c:v>32.82</c:v>
                </c:pt>
                <c:pt idx="570">
                  <c:v>57.101999999999997</c:v>
                </c:pt>
                <c:pt idx="571">
                  <c:v>29.928000000000001</c:v>
                </c:pt>
                <c:pt idx="572">
                  <c:v>11.127599999999999</c:v>
                </c:pt>
                <c:pt idx="573">
                  <c:v>1.5910299999999999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61.500999999999998</c:v>
                </c:pt>
                <c:pt idx="587">
                  <c:v>64.599000000000004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32.398999999999994</c:v>
                </c:pt>
                <c:pt idx="632">
                  <c:v>-1</c:v>
                </c:pt>
                <c:pt idx="633">
                  <c:v>8.6754999999999995</c:v>
                </c:pt>
                <c:pt idx="634">
                  <c:v>4.5972000000000001E-3</c:v>
                </c:pt>
                <c:pt idx="635">
                  <c:v>5.8313999999999998E-2</c:v>
                </c:pt>
                <c:pt idx="636">
                  <c:v>20.840600000000002</c:v>
                </c:pt>
                <c:pt idx="637">
                  <c:v>0.34087000000000001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88.224000000000004</c:v>
                </c:pt>
                <c:pt idx="646">
                  <c:v>2.7928999999999999</c:v>
                </c:pt>
                <c:pt idx="647">
                  <c:v>75.103999999999999</c:v>
                </c:pt>
                <c:pt idx="648">
                  <c:v>25.260499999999997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7.6167000000000006E-3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  <c:pt idx="1000">
                  <c:v>-1</c:v>
                </c:pt>
                <c:pt idx="1001">
                  <c:v>-1</c:v>
                </c:pt>
                <c:pt idx="1002">
                  <c:v>-1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-1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-1</c:v>
                </c:pt>
                <c:pt idx="1228">
                  <c:v>-1</c:v>
                </c:pt>
                <c:pt idx="1229">
                  <c:v>-1</c:v>
                </c:pt>
                <c:pt idx="1230">
                  <c:v>-1</c:v>
                </c:pt>
                <c:pt idx="1231">
                  <c:v>-1</c:v>
                </c:pt>
                <c:pt idx="1232">
                  <c:v>-1</c:v>
                </c:pt>
                <c:pt idx="1233">
                  <c:v>-1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-1</c:v>
                </c:pt>
                <c:pt idx="1241">
                  <c:v>-1</c:v>
                </c:pt>
                <c:pt idx="1242">
                  <c:v>-1</c:v>
                </c:pt>
                <c:pt idx="1243">
                  <c:v>-1</c:v>
                </c:pt>
                <c:pt idx="1244">
                  <c:v>-1</c:v>
                </c:pt>
                <c:pt idx="1245">
                  <c:v>-1</c:v>
                </c:pt>
                <c:pt idx="1246">
                  <c:v>-1</c:v>
                </c:pt>
                <c:pt idx="1247">
                  <c:v>-1</c:v>
                </c:pt>
                <c:pt idx="1248">
                  <c:v>-1</c:v>
                </c:pt>
                <c:pt idx="1249">
                  <c:v>-1</c:v>
                </c:pt>
                <c:pt idx="1250">
                  <c:v>-1</c:v>
                </c:pt>
                <c:pt idx="1251">
                  <c:v>-1</c:v>
                </c:pt>
                <c:pt idx="1252">
                  <c:v>-1</c:v>
                </c:pt>
                <c:pt idx="1253">
                  <c:v>-1</c:v>
                </c:pt>
                <c:pt idx="1254">
                  <c:v>-1</c:v>
                </c:pt>
                <c:pt idx="1255">
                  <c:v>-1</c:v>
                </c:pt>
                <c:pt idx="1256">
                  <c:v>-1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-1</c:v>
                </c:pt>
                <c:pt idx="1264">
                  <c:v>-1</c:v>
                </c:pt>
                <c:pt idx="1265">
                  <c:v>-1</c:v>
                </c:pt>
                <c:pt idx="1266">
                  <c:v>-1</c:v>
                </c:pt>
                <c:pt idx="1267">
                  <c:v>-1</c:v>
                </c:pt>
                <c:pt idx="1268">
                  <c:v>-1</c:v>
                </c:pt>
                <c:pt idx="1269">
                  <c:v>-1</c:v>
                </c:pt>
                <c:pt idx="1270">
                  <c:v>-1</c:v>
                </c:pt>
                <c:pt idx="1271">
                  <c:v>-1</c:v>
                </c:pt>
                <c:pt idx="1272">
                  <c:v>-1</c:v>
                </c:pt>
                <c:pt idx="1273">
                  <c:v>-1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-1</c:v>
                </c:pt>
                <c:pt idx="1280">
                  <c:v>-1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-1</c:v>
                </c:pt>
                <c:pt idx="1295">
                  <c:v>-1</c:v>
                </c:pt>
                <c:pt idx="1296">
                  <c:v>-1</c:v>
                </c:pt>
                <c:pt idx="1297">
                  <c:v>-1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-1</c:v>
                </c:pt>
                <c:pt idx="1316">
                  <c:v>-1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-1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-1</c:v>
                </c:pt>
                <c:pt idx="1329">
                  <c:v>-1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-1</c:v>
                </c:pt>
                <c:pt idx="1334">
                  <c:v>-1</c:v>
                </c:pt>
                <c:pt idx="1335">
                  <c:v>-1</c:v>
                </c:pt>
                <c:pt idx="1336">
                  <c:v>-1</c:v>
                </c:pt>
                <c:pt idx="1337">
                  <c:v>-1</c:v>
                </c:pt>
                <c:pt idx="1338">
                  <c:v>-1</c:v>
                </c:pt>
                <c:pt idx="1339">
                  <c:v>-1</c:v>
                </c:pt>
                <c:pt idx="1340">
                  <c:v>-1</c:v>
                </c:pt>
                <c:pt idx="1341">
                  <c:v>-1</c:v>
                </c:pt>
                <c:pt idx="1342">
                  <c:v>-1</c:v>
                </c:pt>
                <c:pt idx="1343">
                  <c:v>-1</c:v>
                </c:pt>
                <c:pt idx="1344">
                  <c:v>-1</c:v>
                </c:pt>
                <c:pt idx="1345">
                  <c:v>-1</c:v>
                </c:pt>
                <c:pt idx="1346">
                  <c:v>-1</c:v>
                </c:pt>
                <c:pt idx="1347">
                  <c:v>-1</c:v>
                </c:pt>
                <c:pt idx="1348">
                  <c:v>-1</c:v>
                </c:pt>
                <c:pt idx="1349">
                  <c:v>-1</c:v>
                </c:pt>
                <c:pt idx="1350">
                  <c:v>-1</c:v>
                </c:pt>
                <c:pt idx="1351">
                  <c:v>-1</c:v>
                </c:pt>
                <c:pt idx="1352">
                  <c:v>-1</c:v>
                </c:pt>
                <c:pt idx="1353">
                  <c:v>-1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-1</c:v>
                </c:pt>
                <c:pt idx="1359">
                  <c:v>-1</c:v>
                </c:pt>
                <c:pt idx="1360">
                  <c:v>-1</c:v>
                </c:pt>
                <c:pt idx="1361">
                  <c:v>-1</c:v>
                </c:pt>
                <c:pt idx="1362">
                  <c:v>-1</c:v>
                </c:pt>
                <c:pt idx="1363">
                  <c:v>-1</c:v>
                </c:pt>
                <c:pt idx="1364">
                  <c:v>-1</c:v>
                </c:pt>
                <c:pt idx="1365">
                  <c:v>-1</c:v>
                </c:pt>
                <c:pt idx="1366">
                  <c:v>-1</c:v>
                </c:pt>
                <c:pt idx="1367">
                  <c:v>-1</c:v>
                </c:pt>
                <c:pt idx="1368">
                  <c:v>-1</c:v>
                </c:pt>
                <c:pt idx="1369">
                  <c:v>-1</c:v>
                </c:pt>
                <c:pt idx="1370">
                  <c:v>-1</c:v>
                </c:pt>
                <c:pt idx="1371">
                  <c:v>-1</c:v>
                </c:pt>
                <c:pt idx="1372">
                  <c:v>-1</c:v>
                </c:pt>
                <c:pt idx="1373">
                  <c:v>-1</c:v>
                </c:pt>
                <c:pt idx="1374">
                  <c:v>-1</c:v>
                </c:pt>
                <c:pt idx="1375">
                  <c:v>-1</c:v>
                </c:pt>
                <c:pt idx="1376">
                  <c:v>-1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-1</c:v>
                </c:pt>
                <c:pt idx="1387">
                  <c:v>-1</c:v>
                </c:pt>
                <c:pt idx="1388">
                  <c:v>-1</c:v>
                </c:pt>
                <c:pt idx="1389">
                  <c:v>-1</c:v>
                </c:pt>
                <c:pt idx="1390">
                  <c:v>-1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-1</c:v>
                </c:pt>
                <c:pt idx="1397">
                  <c:v>-1</c:v>
                </c:pt>
                <c:pt idx="1398">
                  <c:v>-1</c:v>
                </c:pt>
                <c:pt idx="1399">
                  <c:v>-1</c:v>
                </c:pt>
                <c:pt idx="1400">
                  <c:v>-1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-1</c:v>
                </c:pt>
                <c:pt idx="1405">
                  <c:v>-1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-1</c:v>
                </c:pt>
                <c:pt idx="1418">
                  <c:v>-1</c:v>
                </c:pt>
                <c:pt idx="1419">
                  <c:v>-1</c:v>
                </c:pt>
                <c:pt idx="1420">
                  <c:v>-1</c:v>
                </c:pt>
                <c:pt idx="1421">
                  <c:v>-1</c:v>
                </c:pt>
                <c:pt idx="1422">
                  <c:v>-1</c:v>
                </c:pt>
                <c:pt idx="1423">
                  <c:v>-1</c:v>
                </c:pt>
                <c:pt idx="1424">
                  <c:v>-1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-1</c:v>
                </c:pt>
                <c:pt idx="1434">
                  <c:v>-1</c:v>
                </c:pt>
                <c:pt idx="1435">
                  <c:v>-1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-1</c:v>
                </c:pt>
                <c:pt idx="1440">
                  <c:v>-1</c:v>
                </c:pt>
                <c:pt idx="1441">
                  <c:v>-1</c:v>
                </c:pt>
                <c:pt idx="1442">
                  <c:v>-1</c:v>
                </c:pt>
                <c:pt idx="1443">
                  <c:v>-1</c:v>
                </c:pt>
                <c:pt idx="1444">
                  <c:v>-1</c:v>
                </c:pt>
                <c:pt idx="1445">
                  <c:v>-1</c:v>
                </c:pt>
                <c:pt idx="1446">
                  <c:v>-1</c:v>
                </c:pt>
                <c:pt idx="1447">
                  <c:v>-1</c:v>
                </c:pt>
                <c:pt idx="1448">
                  <c:v>-1</c:v>
                </c:pt>
                <c:pt idx="1449">
                  <c:v>-1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-1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-1</c:v>
                </c:pt>
                <c:pt idx="1470">
                  <c:v>-1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-1</c:v>
                </c:pt>
                <c:pt idx="1505">
                  <c:v>-1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-1</c:v>
                </c:pt>
                <c:pt idx="1513">
                  <c:v>-1</c:v>
                </c:pt>
                <c:pt idx="1514">
                  <c:v>-1</c:v>
                </c:pt>
                <c:pt idx="1515">
                  <c:v>-1</c:v>
                </c:pt>
                <c:pt idx="1516">
                  <c:v>-1</c:v>
                </c:pt>
                <c:pt idx="1517">
                  <c:v>-1</c:v>
                </c:pt>
                <c:pt idx="1518">
                  <c:v>-1</c:v>
                </c:pt>
                <c:pt idx="1519">
                  <c:v>-1</c:v>
                </c:pt>
                <c:pt idx="1520">
                  <c:v>-1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-1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-1</c:v>
                </c:pt>
                <c:pt idx="1554">
                  <c:v>-1</c:v>
                </c:pt>
                <c:pt idx="1555">
                  <c:v>-1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-1</c:v>
                </c:pt>
                <c:pt idx="1561">
                  <c:v>-1</c:v>
                </c:pt>
                <c:pt idx="1562">
                  <c:v>-1</c:v>
                </c:pt>
                <c:pt idx="1563">
                  <c:v>-1</c:v>
                </c:pt>
                <c:pt idx="1564">
                  <c:v>-1</c:v>
                </c:pt>
                <c:pt idx="1565">
                  <c:v>-1</c:v>
                </c:pt>
                <c:pt idx="1566">
                  <c:v>-1</c:v>
                </c:pt>
                <c:pt idx="1567">
                  <c:v>-1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-1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-1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-1</c:v>
                </c:pt>
                <c:pt idx="1767">
                  <c:v>-1</c:v>
                </c:pt>
                <c:pt idx="1768">
                  <c:v>-1</c:v>
                </c:pt>
                <c:pt idx="1769">
                  <c:v>-1</c:v>
                </c:pt>
                <c:pt idx="1770">
                  <c:v>-1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-1</c:v>
                </c:pt>
                <c:pt idx="1775">
                  <c:v>-1</c:v>
                </c:pt>
                <c:pt idx="1776">
                  <c:v>-1</c:v>
                </c:pt>
                <c:pt idx="1777">
                  <c:v>-1</c:v>
                </c:pt>
                <c:pt idx="1778">
                  <c:v>-1</c:v>
                </c:pt>
                <c:pt idx="1779">
                  <c:v>-1</c:v>
                </c:pt>
                <c:pt idx="1780">
                  <c:v>-1</c:v>
                </c:pt>
                <c:pt idx="1781">
                  <c:v>-1</c:v>
                </c:pt>
                <c:pt idx="1782">
                  <c:v>-1</c:v>
                </c:pt>
                <c:pt idx="1783">
                  <c:v>-1</c:v>
                </c:pt>
                <c:pt idx="1784">
                  <c:v>-1</c:v>
                </c:pt>
                <c:pt idx="1785">
                  <c:v>-1</c:v>
                </c:pt>
                <c:pt idx="1786">
                  <c:v>-1</c:v>
                </c:pt>
                <c:pt idx="1787">
                  <c:v>-1</c:v>
                </c:pt>
                <c:pt idx="1788">
                  <c:v>-1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-1</c:v>
                </c:pt>
                <c:pt idx="1793">
                  <c:v>-1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-1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-1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14.672700000000001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164.84300000000002</c:v>
                </c:pt>
                <c:pt idx="1893">
                  <c:v>66.347999999999985</c:v>
                </c:pt>
                <c:pt idx="1894">
                  <c:v>29.785</c:v>
                </c:pt>
                <c:pt idx="1895">
                  <c:v>0.147673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-1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96.998000000000005</c:v>
                </c:pt>
                <c:pt idx="1928">
                  <c:v>0.39284999999999998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-1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-1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21.27</c:v>
                </c:pt>
                <c:pt idx="1955">
                  <c:v>0.48899999999999993</c:v>
                </c:pt>
                <c:pt idx="1956">
                  <c:v>0.33490000000000003</c:v>
                </c:pt>
                <c:pt idx="1957">
                  <c:v>1.6889399999999999</c:v>
                </c:pt>
                <c:pt idx="1958">
                  <c:v>3.7233999999999996E-2</c:v>
                </c:pt>
                <c:pt idx="1959">
                  <c:v>1.57336E-6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-1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-1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-1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-1</c:v>
                </c:pt>
                <c:pt idx="1988">
                  <c:v>-1</c:v>
                </c:pt>
                <c:pt idx="1989">
                  <c:v>-1</c:v>
                </c:pt>
                <c:pt idx="1990">
                  <c:v>-1</c:v>
                </c:pt>
                <c:pt idx="1991">
                  <c:v>-1</c:v>
                </c:pt>
                <c:pt idx="1992">
                  <c:v>-1</c:v>
                </c:pt>
                <c:pt idx="1993">
                  <c:v>-1</c:v>
                </c:pt>
                <c:pt idx="1994">
                  <c:v>-1</c:v>
                </c:pt>
                <c:pt idx="1995">
                  <c:v>-1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-1</c:v>
                </c:pt>
                <c:pt idx="2009">
                  <c:v>-1</c:v>
                </c:pt>
                <c:pt idx="2010">
                  <c:v>-1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-1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-1</c:v>
                </c:pt>
                <c:pt idx="2023">
                  <c:v>-1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-1</c:v>
                </c:pt>
                <c:pt idx="2033">
                  <c:v>-1</c:v>
                </c:pt>
                <c:pt idx="2034">
                  <c:v>-1</c:v>
                </c:pt>
                <c:pt idx="2035">
                  <c:v>-1</c:v>
                </c:pt>
                <c:pt idx="2036">
                  <c:v>-1</c:v>
                </c:pt>
                <c:pt idx="2037">
                  <c:v>-1</c:v>
                </c:pt>
                <c:pt idx="2038">
                  <c:v>-1</c:v>
                </c:pt>
                <c:pt idx="2039">
                  <c:v>-1</c:v>
                </c:pt>
                <c:pt idx="2040">
                  <c:v>-1</c:v>
                </c:pt>
                <c:pt idx="2041">
                  <c:v>-1</c:v>
                </c:pt>
                <c:pt idx="2042">
                  <c:v>-1</c:v>
                </c:pt>
                <c:pt idx="2043">
                  <c:v>-1</c:v>
                </c:pt>
                <c:pt idx="2044">
                  <c:v>-1</c:v>
                </c:pt>
                <c:pt idx="2045">
                  <c:v>-1</c:v>
                </c:pt>
                <c:pt idx="2046">
                  <c:v>-1</c:v>
                </c:pt>
                <c:pt idx="2047">
                  <c:v>-1</c:v>
                </c:pt>
                <c:pt idx="2048">
                  <c:v>-1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-1</c:v>
                </c:pt>
                <c:pt idx="2061">
                  <c:v>-1</c:v>
                </c:pt>
                <c:pt idx="2062">
                  <c:v>-1</c:v>
                </c:pt>
                <c:pt idx="2063">
                  <c:v>-1</c:v>
                </c:pt>
                <c:pt idx="2064">
                  <c:v>-1</c:v>
                </c:pt>
                <c:pt idx="2065">
                  <c:v>-1</c:v>
                </c:pt>
                <c:pt idx="2066">
                  <c:v>-1</c:v>
                </c:pt>
                <c:pt idx="2067">
                  <c:v>-1</c:v>
                </c:pt>
                <c:pt idx="2068">
                  <c:v>-1</c:v>
                </c:pt>
                <c:pt idx="2069">
                  <c:v>-1</c:v>
                </c:pt>
                <c:pt idx="2070">
                  <c:v>-1</c:v>
                </c:pt>
                <c:pt idx="2071">
                  <c:v>-1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-1</c:v>
                </c:pt>
                <c:pt idx="2089">
                  <c:v>-1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-1</c:v>
                </c:pt>
                <c:pt idx="2094">
                  <c:v>-1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-1</c:v>
                </c:pt>
                <c:pt idx="2131">
                  <c:v>-1</c:v>
                </c:pt>
                <c:pt idx="2132">
                  <c:v>-1</c:v>
                </c:pt>
                <c:pt idx="2133">
                  <c:v>18.916499999999999</c:v>
                </c:pt>
                <c:pt idx="2134">
                  <c:v>30.944800000000001</c:v>
                </c:pt>
                <c:pt idx="2135">
                  <c:v>6.4066000000000001</c:v>
                </c:pt>
                <c:pt idx="2136">
                  <c:v>-1</c:v>
                </c:pt>
                <c:pt idx="2137">
                  <c:v>-1</c:v>
                </c:pt>
                <c:pt idx="2138">
                  <c:v>-1</c:v>
                </c:pt>
                <c:pt idx="2139">
                  <c:v>-1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8.9142000000000013E-2</c:v>
                </c:pt>
                <c:pt idx="2144">
                  <c:v>2.0988700000000001E-5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-1</c:v>
                </c:pt>
                <c:pt idx="2154">
                  <c:v>-1</c:v>
                </c:pt>
                <c:pt idx="2155">
                  <c:v>-1</c:v>
                </c:pt>
                <c:pt idx="2156">
                  <c:v>-1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-1</c:v>
                </c:pt>
                <c:pt idx="2178">
                  <c:v>-1</c:v>
                </c:pt>
                <c:pt idx="2179">
                  <c:v>-1</c:v>
                </c:pt>
                <c:pt idx="2180">
                  <c:v>-1</c:v>
                </c:pt>
                <c:pt idx="2181">
                  <c:v>-1</c:v>
                </c:pt>
                <c:pt idx="2182">
                  <c:v>-1</c:v>
                </c:pt>
                <c:pt idx="2183">
                  <c:v>-1</c:v>
                </c:pt>
                <c:pt idx="2184">
                  <c:v>-1</c:v>
                </c:pt>
                <c:pt idx="2185">
                  <c:v>-1</c:v>
                </c:pt>
                <c:pt idx="2186">
                  <c:v>-1</c:v>
                </c:pt>
                <c:pt idx="2187">
                  <c:v>-1</c:v>
                </c:pt>
                <c:pt idx="2188">
                  <c:v>-1</c:v>
                </c:pt>
                <c:pt idx="2189">
                  <c:v>-1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138.29400000000001</c:v>
                </c:pt>
                <c:pt idx="2201">
                  <c:v>0.18821700000000002</c:v>
                </c:pt>
                <c:pt idx="2202">
                  <c:v>-1</c:v>
                </c:pt>
                <c:pt idx="2203">
                  <c:v>8.7232999999999998E-3</c:v>
                </c:pt>
                <c:pt idx="2204">
                  <c:v>-1</c:v>
                </c:pt>
                <c:pt idx="2205">
                  <c:v>-1</c:v>
                </c:pt>
                <c:pt idx="2206">
                  <c:v>-1</c:v>
                </c:pt>
                <c:pt idx="2207">
                  <c:v>-1</c:v>
                </c:pt>
                <c:pt idx="2208">
                  <c:v>-1</c:v>
                </c:pt>
                <c:pt idx="2209">
                  <c:v>-1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-1</c:v>
                </c:pt>
                <c:pt idx="2224">
                  <c:v>-1</c:v>
                </c:pt>
                <c:pt idx="2225">
                  <c:v>-1</c:v>
                </c:pt>
                <c:pt idx="2226">
                  <c:v>-1</c:v>
                </c:pt>
                <c:pt idx="2227">
                  <c:v>-1</c:v>
                </c:pt>
                <c:pt idx="2228">
                  <c:v>-1</c:v>
                </c:pt>
                <c:pt idx="2229">
                  <c:v>-1</c:v>
                </c:pt>
                <c:pt idx="2230">
                  <c:v>-1</c:v>
                </c:pt>
                <c:pt idx="2231">
                  <c:v>-1</c:v>
                </c:pt>
                <c:pt idx="2232">
                  <c:v>-1</c:v>
                </c:pt>
                <c:pt idx="2233">
                  <c:v>-1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-1</c:v>
                </c:pt>
                <c:pt idx="2251">
                  <c:v>-1</c:v>
                </c:pt>
                <c:pt idx="2252">
                  <c:v>-1</c:v>
                </c:pt>
                <c:pt idx="2253">
                  <c:v>-1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-1</c:v>
                </c:pt>
                <c:pt idx="2258">
                  <c:v>-1</c:v>
                </c:pt>
                <c:pt idx="2259">
                  <c:v>2.3508999999999998E-5</c:v>
                </c:pt>
                <c:pt idx="2260">
                  <c:v>1.48533E-2</c:v>
                </c:pt>
                <c:pt idx="2261">
                  <c:v>4.2556000000000004E-2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-1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-1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-1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0.32651999999999998</c:v>
                </c:pt>
                <c:pt idx="2400">
                  <c:v>6.3543199999999994E-2</c:v>
                </c:pt>
                <c:pt idx="2401">
                  <c:v>9.636539999999999E-2</c:v>
                </c:pt>
                <c:pt idx="2402">
                  <c:v>0.11684600000000001</c:v>
                </c:pt>
                <c:pt idx="2403">
                  <c:v>0.103991</c:v>
                </c:pt>
                <c:pt idx="2404">
                  <c:v>0.14478899999999997</c:v>
                </c:pt>
                <c:pt idx="2405">
                  <c:v>30.437999999999999</c:v>
                </c:pt>
                <c:pt idx="2406">
                  <c:v>1.1254400000000002</c:v>
                </c:pt>
                <c:pt idx="2407">
                  <c:v>215.12800000000001</c:v>
                </c:pt>
                <c:pt idx="2408">
                  <c:v>239.70699999999999</c:v>
                </c:pt>
                <c:pt idx="2409">
                  <c:v>116.48700000000001</c:v>
                </c:pt>
                <c:pt idx="2410">
                  <c:v>34.168999999999997</c:v>
                </c:pt>
                <c:pt idx="2411">
                  <c:v>2.0143699999999995</c:v>
                </c:pt>
                <c:pt idx="2412">
                  <c:v>24.04</c:v>
                </c:pt>
                <c:pt idx="2413">
                  <c:v>35.723999999999997</c:v>
                </c:pt>
                <c:pt idx="2414">
                  <c:v>1.2146800000000002</c:v>
                </c:pt>
                <c:pt idx="2415">
                  <c:v>0.35953000000000007</c:v>
                </c:pt>
                <c:pt idx="2416">
                  <c:v>3.7342E-2</c:v>
                </c:pt>
                <c:pt idx="2417">
                  <c:v>-1</c:v>
                </c:pt>
                <c:pt idx="2418">
                  <c:v>-1</c:v>
                </c:pt>
                <c:pt idx="2419">
                  <c:v>5.4961000000000002</c:v>
                </c:pt>
                <c:pt idx="2420">
                  <c:v>0.30759999999999998</c:v>
                </c:pt>
                <c:pt idx="2421">
                  <c:v>11.151000000000002</c:v>
                </c:pt>
                <c:pt idx="2422">
                  <c:v>1.5184900000000001E-2</c:v>
                </c:pt>
                <c:pt idx="2423">
                  <c:v>-1</c:v>
                </c:pt>
                <c:pt idx="2424">
                  <c:v>-1</c:v>
                </c:pt>
                <c:pt idx="2425">
                  <c:v>-1</c:v>
                </c:pt>
                <c:pt idx="2426">
                  <c:v>-1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-1</c:v>
                </c:pt>
                <c:pt idx="2432">
                  <c:v>-1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5.1282000000000001E-2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2.4522000000000002E-7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38.461999999999996</c:v>
                </c:pt>
                <c:pt idx="2469">
                  <c:v>102.914</c:v>
                </c:pt>
                <c:pt idx="2470">
                  <c:v>131.78300000000002</c:v>
                </c:pt>
                <c:pt idx="2471">
                  <c:v>245.05699999999996</c:v>
                </c:pt>
                <c:pt idx="2472">
                  <c:v>0.35037000000000001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0.71567000000000003</c:v>
                </c:pt>
                <c:pt idx="2480">
                  <c:v>3.1368999999999998</c:v>
                </c:pt>
                <c:pt idx="2481">
                  <c:v>18.0047</c:v>
                </c:pt>
                <c:pt idx="2482">
                  <c:v>204.39799999999997</c:v>
                </c:pt>
                <c:pt idx="2483">
                  <c:v>205.40900000000002</c:v>
                </c:pt>
                <c:pt idx="2484">
                  <c:v>33.003999999999998</c:v>
                </c:pt>
                <c:pt idx="2485">
                  <c:v>3.7086999999999999</c:v>
                </c:pt>
                <c:pt idx="2486">
                  <c:v>191.04100000000003</c:v>
                </c:pt>
                <c:pt idx="2487">
                  <c:v>76.415999999999997</c:v>
                </c:pt>
                <c:pt idx="2488">
                  <c:v>31.364000000000004</c:v>
                </c:pt>
                <c:pt idx="2489">
                  <c:v>186.21199999999999</c:v>
                </c:pt>
                <c:pt idx="2490">
                  <c:v>21.798699999999997</c:v>
                </c:pt>
                <c:pt idx="2491">
                  <c:v>6.5865999999999998</c:v>
                </c:pt>
                <c:pt idx="2492">
                  <c:v>-1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30.283000000000001</c:v>
                </c:pt>
                <c:pt idx="2500">
                  <c:v>1.3433200000000001E-3</c:v>
                </c:pt>
                <c:pt idx="2501">
                  <c:v>2.1487399999999999E-4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-1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-1</c:v>
                </c:pt>
                <c:pt idx="2513">
                  <c:v>-1</c:v>
                </c:pt>
                <c:pt idx="2514">
                  <c:v>-1</c:v>
                </c:pt>
                <c:pt idx="2515">
                  <c:v>-1</c:v>
                </c:pt>
                <c:pt idx="2516">
                  <c:v>-1</c:v>
                </c:pt>
                <c:pt idx="2517">
                  <c:v>-1</c:v>
                </c:pt>
                <c:pt idx="2518">
                  <c:v>-1</c:v>
                </c:pt>
                <c:pt idx="2519">
                  <c:v>3.1547000000000001</c:v>
                </c:pt>
                <c:pt idx="2520">
                  <c:v>2.0499100000000003E-2</c:v>
                </c:pt>
                <c:pt idx="2521">
                  <c:v>-1</c:v>
                </c:pt>
                <c:pt idx="2522">
                  <c:v>-1</c:v>
                </c:pt>
                <c:pt idx="2523">
                  <c:v>-1</c:v>
                </c:pt>
                <c:pt idx="2524">
                  <c:v>-1</c:v>
                </c:pt>
                <c:pt idx="2525">
                  <c:v>-1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-1</c:v>
                </c:pt>
                <c:pt idx="2545">
                  <c:v>-1</c:v>
                </c:pt>
                <c:pt idx="2546">
                  <c:v>-1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-1</c:v>
                </c:pt>
                <c:pt idx="2557">
                  <c:v>-1</c:v>
                </c:pt>
                <c:pt idx="2558">
                  <c:v>-1</c:v>
                </c:pt>
                <c:pt idx="2559">
                  <c:v>-1</c:v>
                </c:pt>
                <c:pt idx="2560">
                  <c:v>-1</c:v>
                </c:pt>
                <c:pt idx="2561">
                  <c:v>-1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0.54352999999999996</c:v>
                </c:pt>
                <c:pt idx="2584">
                  <c:v>-1</c:v>
                </c:pt>
                <c:pt idx="2585">
                  <c:v>-1</c:v>
                </c:pt>
                <c:pt idx="2586">
                  <c:v>-1</c:v>
                </c:pt>
                <c:pt idx="2587">
                  <c:v>-1</c:v>
                </c:pt>
                <c:pt idx="2588">
                  <c:v>-1</c:v>
                </c:pt>
                <c:pt idx="2589">
                  <c:v>-1</c:v>
                </c:pt>
                <c:pt idx="2590">
                  <c:v>-1</c:v>
                </c:pt>
                <c:pt idx="2591">
                  <c:v>-1</c:v>
                </c:pt>
                <c:pt idx="2592">
                  <c:v>-1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10.7949</c:v>
                </c:pt>
                <c:pt idx="2610">
                  <c:v>2.6864999999999998E-5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-1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-1</c:v>
                </c:pt>
                <c:pt idx="2669">
                  <c:v>-1</c:v>
                </c:pt>
                <c:pt idx="2670">
                  <c:v>-1</c:v>
                </c:pt>
                <c:pt idx="2671">
                  <c:v>-1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-1</c:v>
                </c:pt>
                <c:pt idx="2683">
                  <c:v>-1</c:v>
                </c:pt>
                <c:pt idx="2684">
                  <c:v>-1</c:v>
                </c:pt>
                <c:pt idx="2685">
                  <c:v>-1</c:v>
                </c:pt>
                <c:pt idx="2686">
                  <c:v>-1</c:v>
                </c:pt>
                <c:pt idx="2687">
                  <c:v>-1</c:v>
                </c:pt>
                <c:pt idx="2688">
                  <c:v>-1</c:v>
                </c:pt>
                <c:pt idx="2689">
                  <c:v>-1</c:v>
                </c:pt>
                <c:pt idx="2690">
                  <c:v>-1</c:v>
                </c:pt>
                <c:pt idx="2691">
                  <c:v>-1</c:v>
                </c:pt>
                <c:pt idx="2692">
                  <c:v>-1</c:v>
                </c:pt>
                <c:pt idx="2693">
                  <c:v>-1</c:v>
                </c:pt>
                <c:pt idx="2694">
                  <c:v>-1</c:v>
                </c:pt>
                <c:pt idx="2695">
                  <c:v>-1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-1</c:v>
                </c:pt>
                <c:pt idx="2706">
                  <c:v>-1</c:v>
                </c:pt>
                <c:pt idx="2707">
                  <c:v>-1</c:v>
                </c:pt>
                <c:pt idx="2708">
                  <c:v>-1</c:v>
                </c:pt>
                <c:pt idx="2709">
                  <c:v>-1</c:v>
                </c:pt>
                <c:pt idx="2710">
                  <c:v>-1</c:v>
                </c:pt>
                <c:pt idx="2711">
                  <c:v>-1</c:v>
                </c:pt>
                <c:pt idx="2712">
                  <c:v>-1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-1</c:v>
                </c:pt>
                <c:pt idx="2729">
                  <c:v>-1</c:v>
                </c:pt>
                <c:pt idx="2730">
                  <c:v>-1</c:v>
                </c:pt>
                <c:pt idx="2731">
                  <c:v>-1</c:v>
                </c:pt>
                <c:pt idx="2732">
                  <c:v>-1</c:v>
                </c:pt>
                <c:pt idx="2733">
                  <c:v>-1</c:v>
                </c:pt>
                <c:pt idx="2734">
                  <c:v>-1</c:v>
                </c:pt>
                <c:pt idx="2735">
                  <c:v>-1</c:v>
                </c:pt>
                <c:pt idx="2736">
                  <c:v>-1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-1</c:v>
                </c:pt>
                <c:pt idx="2755">
                  <c:v>-1</c:v>
                </c:pt>
                <c:pt idx="2756">
                  <c:v>-1</c:v>
                </c:pt>
                <c:pt idx="2757">
                  <c:v>-1</c:v>
                </c:pt>
                <c:pt idx="2758">
                  <c:v>-1</c:v>
                </c:pt>
                <c:pt idx="2759">
                  <c:v>-1</c:v>
                </c:pt>
                <c:pt idx="2760">
                  <c:v>-1</c:v>
                </c:pt>
                <c:pt idx="2761">
                  <c:v>-1</c:v>
                </c:pt>
                <c:pt idx="2762">
                  <c:v>-1</c:v>
                </c:pt>
                <c:pt idx="2763">
                  <c:v>-1</c:v>
                </c:pt>
                <c:pt idx="2764">
                  <c:v>-1</c:v>
                </c:pt>
                <c:pt idx="2765">
                  <c:v>-1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-1</c:v>
                </c:pt>
                <c:pt idx="2780">
                  <c:v>-1</c:v>
                </c:pt>
                <c:pt idx="2781">
                  <c:v>-1</c:v>
                </c:pt>
                <c:pt idx="2782">
                  <c:v>-1</c:v>
                </c:pt>
                <c:pt idx="2783">
                  <c:v>-1</c:v>
                </c:pt>
                <c:pt idx="2784">
                  <c:v>-1</c:v>
                </c:pt>
                <c:pt idx="2785">
                  <c:v>-1</c:v>
                </c:pt>
                <c:pt idx="2786">
                  <c:v>-1</c:v>
                </c:pt>
                <c:pt idx="2787">
                  <c:v>-1</c:v>
                </c:pt>
                <c:pt idx="2788">
                  <c:v>-1</c:v>
                </c:pt>
                <c:pt idx="2789">
                  <c:v>-1</c:v>
                </c:pt>
                <c:pt idx="2790">
                  <c:v>-1</c:v>
                </c:pt>
                <c:pt idx="2791">
                  <c:v>-1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-1</c:v>
                </c:pt>
                <c:pt idx="2836">
                  <c:v>-1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-1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-1</c:v>
                </c:pt>
                <c:pt idx="2878">
                  <c:v>-1</c:v>
                </c:pt>
                <c:pt idx="2879">
                  <c:v>-1</c:v>
                </c:pt>
                <c:pt idx="2880">
                  <c:v>-1</c:v>
                </c:pt>
                <c:pt idx="2881">
                  <c:v>-1</c:v>
                </c:pt>
                <c:pt idx="2882">
                  <c:v>-1</c:v>
                </c:pt>
                <c:pt idx="2883">
                  <c:v>-1</c:v>
                </c:pt>
                <c:pt idx="2884">
                  <c:v>-1</c:v>
                </c:pt>
                <c:pt idx="2885">
                  <c:v>-1</c:v>
                </c:pt>
                <c:pt idx="2886">
                  <c:v>-1</c:v>
                </c:pt>
                <c:pt idx="2887">
                  <c:v>-1</c:v>
                </c:pt>
                <c:pt idx="2888">
                  <c:v>-1</c:v>
                </c:pt>
                <c:pt idx="2889">
                  <c:v>-1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-1</c:v>
                </c:pt>
                <c:pt idx="2923">
                  <c:v>-1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5.9474999999999998</c:v>
                </c:pt>
                <c:pt idx="2936">
                  <c:v>9.7283000000000008</c:v>
                </c:pt>
                <c:pt idx="2937">
                  <c:v>7.2542999999999997</c:v>
                </c:pt>
                <c:pt idx="2938">
                  <c:v>1.5873699999999999</c:v>
                </c:pt>
                <c:pt idx="2939">
                  <c:v>5.7020000000000008</c:v>
                </c:pt>
                <c:pt idx="2940">
                  <c:v>9.3503000000000007</c:v>
                </c:pt>
                <c:pt idx="2941">
                  <c:v>8.2133000000000003</c:v>
                </c:pt>
                <c:pt idx="2942">
                  <c:v>34.149000000000001</c:v>
                </c:pt>
                <c:pt idx="2943">
                  <c:v>35.11</c:v>
                </c:pt>
                <c:pt idx="2944">
                  <c:v>-1</c:v>
                </c:pt>
                <c:pt idx="2945">
                  <c:v>-1</c:v>
                </c:pt>
                <c:pt idx="2946">
                  <c:v>-1</c:v>
                </c:pt>
                <c:pt idx="2947">
                  <c:v>-1</c:v>
                </c:pt>
                <c:pt idx="2948">
                  <c:v>-1</c:v>
                </c:pt>
                <c:pt idx="2949">
                  <c:v>-1</c:v>
                </c:pt>
                <c:pt idx="2950">
                  <c:v>-1</c:v>
                </c:pt>
                <c:pt idx="2951">
                  <c:v>-1</c:v>
                </c:pt>
                <c:pt idx="2952">
                  <c:v>-1</c:v>
                </c:pt>
                <c:pt idx="2953">
                  <c:v>-1</c:v>
                </c:pt>
                <c:pt idx="2954">
                  <c:v>-1</c:v>
                </c:pt>
                <c:pt idx="2955">
                  <c:v>-1</c:v>
                </c:pt>
                <c:pt idx="2956">
                  <c:v>-1</c:v>
                </c:pt>
                <c:pt idx="2957">
                  <c:v>-1</c:v>
                </c:pt>
                <c:pt idx="2958">
                  <c:v>-1</c:v>
                </c:pt>
                <c:pt idx="2959">
                  <c:v>13.490499999999999</c:v>
                </c:pt>
                <c:pt idx="2960">
                  <c:v>17.747499999999999</c:v>
                </c:pt>
                <c:pt idx="2961">
                  <c:v>5.1315999999999997</c:v>
                </c:pt>
                <c:pt idx="2962">
                  <c:v>0.43955999999999995</c:v>
                </c:pt>
                <c:pt idx="2963">
                  <c:v>0.152721</c:v>
                </c:pt>
                <c:pt idx="2964">
                  <c:v>5.1227999999999994E-3</c:v>
                </c:pt>
                <c:pt idx="2965">
                  <c:v>1.8847399999999997E-2</c:v>
                </c:pt>
                <c:pt idx="2966">
                  <c:v>0.29195000000000004</c:v>
                </c:pt>
                <c:pt idx="2967">
                  <c:v>4.3681000000000001</c:v>
                </c:pt>
                <c:pt idx="2968">
                  <c:v>10.482999999999999</c:v>
                </c:pt>
                <c:pt idx="2969">
                  <c:v>6.8666</c:v>
                </c:pt>
                <c:pt idx="2970">
                  <c:v>6.6749000000000001</c:v>
                </c:pt>
                <c:pt idx="2971">
                  <c:v>10.7491</c:v>
                </c:pt>
                <c:pt idx="2972">
                  <c:v>8.9343999999999983</c:v>
                </c:pt>
                <c:pt idx="2973">
                  <c:v>133.446</c:v>
                </c:pt>
                <c:pt idx="2974">
                  <c:v>119.423</c:v>
                </c:pt>
                <c:pt idx="2975">
                  <c:v>56.707000000000008</c:v>
                </c:pt>
                <c:pt idx="2976">
                  <c:v>7.8098000000000001E-2</c:v>
                </c:pt>
                <c:pt idx="2977">
                  <c:v>4.2787000000000006E-2</c:v>
                </c:pt>
                <c:pt idx="2978">
                  <c:v>-1</c:v>
                </c:pt>
                <c:pt idx="2979">
                  <c:v>-1</c:v>
                </c:pt>
                <c:pt idx="2980">
                  <c:v>-1</c:v>
                </c:pt>
                <c:pt idx="2981">
                  <c:v>9.1622999999999996E-2</c:v>
                </c:pt>
                <c:pt idx="2982">
                  <c:v>-1</c:v>
                </c:pt>
                <c:pt idx="2983">
                  <c:v>-1</c:v>
                </c:pt>
                <c:pt idx="2984">
                  <c:v>-1</c:v>
                </c:pt>
                <c:pt idx="2985">
                  <c:v>40.19</c:v>
                </c:pt>
                <c:pt idx="2986">
                  <c:v>96.059999999999988</c:v>
                </c:pt>
                <c:pt idx="2987">
                  <c:v>188.03799999999998</c:v>
                </c:pt>
                <c:pt idx="2988">
                  <c:v>77.174999999999997</c:v>
                </c:pt>
                <c:pt idx="2989">
                  <c:v>8.4554000000000009</c:v>
                </c:pt>
                <c:pt idx="2990">
                  <c:v>111.892</c:v>
                </c:pt>
                <c:pt idx="2991">
                  <c:v>84.093000000000004</c:v>
                </c:pt>
                <c:pt idx="2992">
                  <c:v>0.6038</c:v>
                </c:pt>
                <c:pt idx="2993">
                  <c:v>4.4374000000000002</c:v>
                </c:pt>
                <c:pt idx="2994">
                  <c:v>148.947</c:v>
                </c:pt>
                <c:pt idx="2995">
                  <c:v>181.17400000000001</c:v>
                </c:pt>
                <c:pt idx="2996">
                  <c:v>213.41200000000003</c:v>
                </c:pt>
                <c:pt idx="2997">
                  <c:v>160.24299999999999</c:v>
                </c:pt>
                <c:pt idx="2998">
                  <c:v>101.917</c:v>
                </c:pt>
                <c:pt idx="2999">
                  <c:v>48.118000000000002</c:v>
                </c:pt>
                <c:pt idx="3000">
                  <c:v>50.132999999999996</c:v>
                </c:pt>
                <c:pt idx="3001">
                  <c:v>107.14900000000002</c:v>
                </c:pt>
                <c:pt idx="3002">
                  <c:v>111.21299999999999</c:v>
                </c:pt>
                <c:pt idx="3003">
                  <c:v>104.35799999999999</c:v>
                </c:pt>
                <c:pt idx="3004">
                  <c:v>89.254999999999995</c:v>
                </c:pt>
                <c:pt idx="3005">
                  <c:v>120.566</c:v>
                </c:pt>
                <c:pt idx="3006">
                  <c:v>-1</c:v>
                </c:pt>
                <c:pt idx="3007">
                  <c:v>146.22200000000001</c:v>
                </c:pt>
                <c:pt idx="3008">
                  <c:v>164.36100000000002</c:v>
                </c:pt>
                <c:pt idx="3009">
                  <c:v>-1</c:v>
                </c:pt>
                <c:pt idx="3010">
                  <c:v>-1</c:v>
                </c:pt>
                <c:pt idx="3011">
                  <c:v>58.914999999999999</c:v>
                </c:pt>
                <c:pt idx="3012">
                  <c:v>5.1552000000000007</c:v>
                </c:pt>
                <c:pt idx="3013">
                  <c:v>102.804</c:v>
                </c:pt>
                <c:pt idx="3014">
                  <c:v>133.417</c:v>
                </c:pt>
                <c:pt idx="3015">
                  <c:v>0.45910999999999996</c:v>
                </c:pt>
                <c:pt idx="3016">
                  <c:v>-1</c:v>
                </c:pt>
                <c:pt idx="3017">
                  <c:v>-1</c:v>
                </c:pt>
                <c:pt idx="3018">
                  <c:v>-1</c:v>
                </c:pt>
                <c:pt idx="3019">
                  <c:v>-1</c:v>
                </c:pt>
                <c:pt idx="3020">
                  <c:v>-1</c:v>
                </c:pt>
                <c:pt idx="3021">
                  <c:v>-1</c:v>
                </c:pt>
                <c:pt idx="3022">
                  <c:v>-1</c:v>
                </c:pt>
                <c:pt idx="3023">
                  <c:v>-1</c:v>
                </c:pt>
                <c:pt idx="3024">
                  <c:v>-1</c:v>
                </c:pt>
                <c:pt idx="3025">
                  <c:v>-1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-1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-1</c:v>
                </c:pt>
                <c:pt idx="3050">
                  <c:v>-1</c:v>
                </c:pt>
                <c:pt idx="3051">
                  <c:v>-1</c:v>
                </c:pt>
                <c:pt idx="3052">
                  <c:v>-1</c:v>
                </c:pt>
                <c:pt idx="3053">
                  <c:v>-1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-1</c:v>
                </c:pt>
                <c:pt idx="3068">
                  <c:v>-1</c:v>
                </c:pt>
                <c:pt idx="3069">
                  <c:v>-1</c:v>
                </c:pt>
                <c:pt idx="3070">
                  <c:v>-1</c:v>
                </c:pt>
                <c:pt idx="3071">
                  <c:v>-1</c:v>
                </c:pt>
                <c:pt idx="3072">
                  <c:v>-1</c:v>
                </c:pt>
                <c:pt idx="3073">
                  <c:v>-1</c:v>
                </c:pt>
                <c:pt idx="3074">
                  <c:v>-1</c:v>
                </c:pt>
                <c:pt idx="3075">
                  <c:v>-1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120.533</c:v>
                </c:pt>
                <c:pt idx="3083">
                  <c:v>97.792000000000002</c:v>
                </c:pt>
                <c:pt idx="3084">
                  <c:v>0.9396199999999999</c:v>
                </c:pt>
                <c:pt idx="3085">
                  <c:v>1.07036E-3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-1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-1</c:v>
                </c:pt>
                <c:pt idx="3164">
                  <c:v>-1</c:v>
                </c:pt>
                <c:pt idx="3165">
                  <c:v>-1</c:v>
                </c:pt>
                <c:pt idx="3166">
                  <c:v>-1</c:v>
                </c:pt>
                <c:pt idx="3167">
                  <c:v>-1</c:v>
                </c:pt>
                <c:pt idx="3168">
                  <c:v>-1</c:v>
                </c:pt>
                <c:pt idx="3169">
                  <c:v>-1</c:v>
                </c:pt>
                <c:pt idx="3170">
                  <c:v>-1</c:v>
                </c:pt>
                <c:pt idx="3171">
                  <c:v>-1</c:v>
                </c:pt>
                <c:pt idx="3172">
                  <c:v>-1</c:v>
                </c:pt>
                <c:pt idx="3173">
                  <c:v>-1</c:v>
                </c:pt>
                <c:pt idx="3174">
                  <c:v>-1</c:v>
                </c:pt>
                <c:pt idx="3175">
                  <c:v>-1</c:v>
                </c:pt>
                <c:pt idx="3176">
                  <c:v>-1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1.1118199999999998</c:v>
                </c:pt>
                <c:pt idx="3184">
                  <c:v>5.5506000000000002</c:v>
                </c:pt>
                <c:pt idx="3185">
                  <c:v>4.9387000000000008</c:v>
                </c:pt>
                <c:pt idx="3186">
                  <c:v>2.5782000000000003</c:v>
                </c:pt>
                <c:pt idx="3187">
                  <c:v>0.27160999999999996</c:v>
                </c:pt>
                <c:pt idx="3188">
                  <c:v>6.5254000000000006E-3</c:v>
                </c:pt>
                <c:pt idx="3189">
                  <c:v>1.8201099999999998E-5</c:v>
                </c:pt>
                <c:pt idx="3190">
                  <c:v>7.5505E-6</c:v>
                </c:pt>
                <c:pt idx="3191">
                  <c:v>-1</c:v>
                </c:pt>
                <c:pt idx="3192">
                  <c:v>-1</c:v>
                </c:pt>
                <c:pt idx="3193">
                  <c:v>-1</c:v>
                </c:pt>
                <c:pt idx="3194">
                  <c:v>-1</c:v>
                </c:pt>
                <c:pt idx="3195">
                  <c:v>-1</c:v>
                </c:pt>
                <c:pt idx="3196">
                  <c:v>-1</c:v>
                </c:pt>
                <c:pt idx="3197">
                  <c:v>-1</c:v>
                </c:pt>
                <c:pt idx="3198">
                  <c:v>-1</c:v>
                </c:pt>
                <c:pt idx="3199">
                  <c:v>-1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81.574000000000012</c:v>
                </c:pt>
                <c:pt idx="3208">
                  <c:v>56.065999999999995</c:v>
                </c:pt>
                <c:pt idx="3209">
                  <c:v>151.90700000000001</c:v>
                </c:pt>
                <c:pt idx="3210">
                  <c:v>145.88499999999999</c:v>
                </c:pt>
                <c:pt idx="3211">
                  <c:v>147.29300000000001</c:v>
                </c:pt>
                <c:pt idx="3212">
                  <c:v>49.287999999999997</c:v>
                </c:pt>
                <c:pt idx="3213">
                  <c:v>51.18399999999999</c:v>
                </c:pt>
                <c:pt idx="3214">
                  <c:v>3.2217999999999998E-4</c:v>
                </c:pt>
                <c:pt idx="3215">
                  <c:v>-1</c:v>
                </c:pt>
                <c:pt idx="3216">
                  <c:v>-1</c:v>
                </c:pt>
                <c:pt idx="3217">
                  <c:v>-1</c:v>
                </c:pt>
                <c:pt idx="3218">
                  <c:v>-1</c:v>
                </c:pt>
                <c:pt idx="3219">
                  <c:v>98.500999999999991</c:v>
                </c:pt>
                <c:pt idx="3220">
                  <c:v>45.070999999999998</c:v>
                </c:pt>
                <c:pt idx="3221">
                  <c:v>0.30787000000000003</c:v>
                </c:pt>
                <c:pt idx="3222">
                  <c:v>-1</c:v>
                </c:pt>
                <c:pt idx="3223">
                  <c:v>0.112688</c:v>
                </c:pt>
                <c:pt idx="3224">
                  <c:v>5.9188000000000004E-2</c:v>
                </c:pt>
                <c:pt idx="3225">
                  <c:v>5.8131999999999996E-2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-1</c:v>
                </c:pt>
                <c:pt idx="3232">
                  <c:v>-1</c:v>
                </c:pt>
                <c:pt idx="3233">
                  <c:v>-1</c:v>
                </c:pt>
                <c:pt idx="3234">
                  <c:v>-1</c:v>
                </c:pt>
                <c:pt idx="3235">
                  <c:v>-1</c:v>
                </c:pt>
                <c:pt idx="3236">
                  <c:v>-1</c:v>
                </c:pt>
                <c:pt idx="3237">
                  <c:v>-1</c:v>
                </c:pt>
                <c:pt idx="3238">
                  <c:v>-1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121.82200000000002</c:v>
                </c:pt>
                <c:pt idx="3248">
                  <c:v>99.615000000000009</c:v>
                </c:pt>
                <c:pt idx="3249">
                  <c:v>61.326000000000001</c:v>
                </c:pt>
                <c:pt idx="3250">
                  <c:v>150.43299999999999</c:v>
                </c:pt>
                <c:pt idx="3251">
                  <c:v>137.41800000000001</c:v>
                </c:pt>
                <c:pt idx="3252">
                  <c:v>-1</c:v>
                </c:pt>
                <c:pt idx="3253">
                  <c:v>-1</c:v>
                </c:pt>
                <c:pt idx="3254">
                  <c:v>52.512999999999998</c:v>
                </c:pt>
                <c:pt idx="3255">
                  <c:v>31.337999999999997</c:v>
                </c:pt>
                <c:pt idx="3256">
                  <c:v>45.117999999999995</c:v>
                </c:pt>
                <c:pt idx="3257">
                  <c:v>106.866</c:v>
                </c:pt>
                <c:pt idx="3258">
                  <c:v>165.8</c:v>
                </c:pt>
                <c:pt idx="3259">
                  <c:v>161.99099999999999</c:v>
                </c:pt>
                <c:pt idx="3260">
                  <c:v>153.41200000000001</c:v>
                </c:pt>
                <c:pt idx="3261">
                  <c:v>157.518</c:v>
                </c:pt>
                <c:pt idx="3262">
                  <c:v>124.867</c:v>
                </c:pt>
                <c:pt idx="3263">
                  <c:v>73.13300000000001</c:v>
                </c:pt>
                <c:pt idx="3264">
                  <c:v>-1</c:v>
                </c:pt>
                <c:pt idx="3265">
                  <c:v>-1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1.3144899999999997E-7</c:v>
                </c:pt>
                <c:pt idx="3272">
                  <c:v>-1</c:v>
                </c:pt>
                <c:pt idx="3273">
                  <c:v>1.2555100000000001E-7</c:v>
                </c:pt>
                <c:pt idx="3274">
                  <c:v>1.6376999999999999E-7</c:v>
                </c:pt>
                <c:pt idx="3275">
                  <c:v>1.1018999999999999E-8</c:v>
                </c:pt>
                <c:pt idx="3276">
                  <c:v>-1</c:v>
                </c:pt>
                <c:pt idx="3277">
                  <c:v>-1</c:v>
                </c:pt>
                <c:pt idx="3278">
                  <c:v>8.8022000000000008E-7</c:v>
                </c:pt>
                <c:pt idx="3279">
                  <c:v>4.4741000000000001E-6</c:v>
                </c:pt>
                <c:pt idx="3280">
                  <c:v>1.3581500000000001E-4</c:v>
                </c:pt>
                <c:pt idx="3281">
                  <c:v>0.30385999999999996</c:v>
                </c:pt>
                <c:pt idx="3282">
                  <c:v>40.847999999999999</c:v>
                </c:pt>
                <c:pt idx="3283">
                  <c:v>113.295</c:v>
                </c:pt>
                <c:pt idx="3284">
                  <c:v>115.185</c:v>
                </c:pt>
                <c:pt idx="3285">
                  <c:v>105.22699999999999</c:v>
                </c:pt>
                <c:pt idx="3286">
                  <c:v>90.103000000000009</c:v>
                </c:pt>
                <c:pt idx="3287">
                  <c:v>128.03100000000001</c:v>
                </c:pt>
                <c:pt idx="3288">
                  <c:v>127.71299999999999</c:v>
                </c:pt>
                <c:pt idx="3289">
                  <c:v>125.79899999999999</c:v>
                </c:pt>
                <c:pt idx="3290">
                  <c:v>117.467</c:v>
                </c:pt>
                <c:pt idx="3291">
                  <c:v>116.82800000000002</c:v>
                </c:pt>
                <c:pt idx="3292">
                  <c:v>112.181</c:v>
                </c:pt>
                <c:pt idx="3293">
                  <c:v>128.44800000000001</c:v>
                </c:pt>
                <c:pt idx="3294">
                  <c:v>-1</c:v>
                </c:pt>
                <c:pt idx="3295">
                  <c:v>139.13200000000001</c:v>
                </c:pt>
                <c:pt idx="3296">
                  <c:v>113.696</c:v>
                </c:pt>
                <c:pt idx="3297">
                  <c:v>56.846000000000004</c:v>
                </c:pt>
                <c:pt idx="3298">
                  <c:v>70.170999999999992</c:v>
                </c:pt>
                <c:pt idx="3299">
                  <c:v>36.463000000000001</c:v>
                </c:pt>
                <c:pt idx="3300">
                  <c:v>1.1877599999999999</c:v>
                </c:pt>
                <c:pt idx="3301">
                  <c:v>5.2663000000000002</c:v>
                </c:pt>
                <c:pt idx="3302">
                  <c:v>40.582999999999998</c:v>
                </c:pt>
                <c:pt idx="3303">
                  <c:v>45.383999999999993</c:v>
                </c:pt>
                <c:pt idx="3304">
                  <c:v>-1</c:v>
                </c:pt>
                <c:pt idx="3305">
                  <c:v>-1</c:v>
                </c:pt>
                <c:pt idx="3306">
                  <c:v>-1</c:v>
                </c:pt>
                <c:pt idx="3307">
                  <c:v>-1</c:v>
                </c:pt>
                <c:pt idx="3308">
                  <c:v>-1</c:v>
                </c:pt>
                <c:pt idx="3309">
                  <c:v>-1</c:v>
                </c:pt>
                <c:pt idx="3310">
                  <c:v>-1</c:v>
                </c:pt>
                <c:pt idx="3311">
                  <c:v>-1</c:v>
                </c:pt>
                <c:pt idx="3312">
                  <c:v>-1</c:v>
                </c:pt>
                <c:pt idx="3313">
                  <c:v>-1</c:v>
                </c:pt>
                <c:pt idx="3314">
                  <c:v>148.11799999999999</c:v>
                </c:pt>
                <c:pt idx="3315">
                  <c:v>142.12199999999999</c:v>
                </c:pt>
                <c:pt idx="3316">
                  <c:v>21.528599999999997</c:v>
                </c:pt>
                <c:pt idx="3317">
                  <c:v>9.6022999999999994E-3</c:v>
                </c:pt>
                <c:pt idx="3318">
                  <c:v>-1</c:v>
                </c:pt>
                <c:pt idx="3319">
                  <c:v>1.04037E-6</c:v>
                </c:pt>
                <c:pt idx="3320">
                  <c:v>-1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2.0023099999999999E-2</c:v>
                </c:pt>
                <c:pt idx="3326">
                  <c:v>2.8550999999999997E-2</c:v>
                </c:pt>
                <c:pt idx="3327">
                  <c:v>0.91044000000000003</c:v>
                </c:pt>
                <c:pt idx="3328">
                  <c:v>23.282400000000003</c:v>
                </c:pt>
                <c:pt idx="3329">
                  <c:v>40.260999999999996</c:v>
                </c:pt>
                <c:pt idx="3330">
                  <c:v>11.910399999999999</c:v>
                </c:pt>
                <c:pt idx="3331">
                  <c:v>27.940999999999999</c:v>
                </c:pt>
                <c:pt idx="3332">
                  <c:v>0.15959999999999999</c:v>
                </c:pt>
                <c:pt idx="3333">
                  <c:v>0.38877999999999996</c:v>
                </c:pt>
                <c:pt idx="3334">
                  <c:v>1.7097500000000001</c:v>
                </c:pt>
                <c:pt idx="3335">
                  <c:v>0.10959700000000001</c:v>
                </c:pt>
                <c:pt idx="3336">
                  <c:v>-1</c:v>
                </c:pt>
                <c:pt idx="3337">
                  <c:v>-1</c:v>
                </c:pt>
                <c:pt idx="3338">
                  <c:v>-1</c:v>
                </c:pt>
                <c:pt idx="3339">
                  <c:v>-1</c:v>
                </c:pt>
                <c:pt idx="3340">
                  <c:v>-1</c:v>
                </c:pt>
                <c:pt idx="3341">
                  <c:v>-1</c:v>
                </c:pt>
                <c:pt idx="3342">
                  <c:v>-1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1.7670400000000001E-3</c:v>
                </c:pt>
                <c:pt idx="3347">
                  <c:v>1.1701599999999999E-4</c:v>
                </c:pt>
                <c:pt idx="3348">
                  <c:v>-1</c:v>
                </c:pt>
                <c:pt idx="3349">
                  <c:v>-1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-1</c:v>
                </c:pt>
                <c:pt idx="3355">
                  <c:v>-1</c:v>
                </c:pt>
                <c:pt idx="3356">
                  <c:v>-1</c:v>
                </c:pt>
                <c:pt idx="3357">
                  <c:v>-1</c:v>
                </c:pt>
                <c:pt idx="3358">
                  <c:v>-1</c:v>
                </c:pt>
                <c:pt idx="3359">
                  <c:v>-1</c:v>
                </c:pt>
                <c:pt idx="3360">
                  <c:v>-1</c:v>
                </c:pt>
                <c:pt idx="3361">
                  <c:v>-1</c:v>
                </c:pt>
                <c:pt idx="3362">
                  <c:v>-1</c:v>
                </c:pt>
                <c:pt idx="3363">
                  <c:v>-1</c:v>
                </c:pt>
                <c:pt idx="3364">
                  <c:v>-1</c:v>
                </c:pt>
                <c:pt idx="3365">
                  <c:v>-1</c:v>
                </c:pt>
                <c:pt idx="3366">
                  <c:v>-1</c:v>
                </c:pt>
                <c:pt idx="3367">
                  <c:v>-1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-1</c:v>
                </c:pt>
                <c:pt idx="3377">
                  <c:v>-1</c:v>
                </c:pt>
                <c:pt idx="3378">
                  <c:v>-1</c:v>
                </c:pt>
                <c:pt idx="3379">
                  <c:v>-1</c:v>
                </c:pt>
                <c:pt idx="3380">
                  <c:v>-1</c:v>
                </c:pt>
                <c:pt idx="3381">
                  <c:v>-1</c:v>
                </c:pt>
                <c:pt idx="3382">
                  <c:v>-1</c:v>
                </c:pt>
                <c:pt idx="3383">
                  <c:v>-1</c:v>
                </c:pt>
                <c:pt idx="3384">
                  <c:v>-1</c:v>
                </c:pt>
                <c:pt idx="3385">
                  <c:v>-1</c:v>
                </c:pt>
                <c:pt idx="3386">
                  <c:v>-1</c:v>
                </c:pt>
                <c:pt idx="3387">
                  <c:v>-1</c:v>
                </c:pt>
                <c:pt idx="3388">
                  <c:v>-1</c:v>
                </c:pt>
                <c:pt idx="3389">
                  <c:v>-1</c:v>
                </c:pt>
                <c:pt idx="3390">
                  <c:v>-1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-1</c:v>
                </c:pt>
                <c:pt idx="3403">
                  <c:v>-1</c:v>
                </c:pt>
                <c:pt idx="3404">
                  <c:v>-1</c:v>
                </c:pt>
                <c:pt idx="3405">
                  <c:v>-1</c:v>
                </c:pt>
                <c:pt idx="3406">
                  <c:v>-1</c:v>
                </c:pt>
                <c:pt idx="3407">
                  <c:v>-1</c:v>
                </c:pt>
                <c:pt idx="3408">
                  <c:v>-1</c:v>
                </c:pt>
                <c:pt idx="3409">
                  <c:v>-1</c:v>
                </c:pt>
                <c:pt idx="3410">
                  <c:v>-1</c:v>
                </c:pt>
                <c:pt idx="3411">
                  <c:v>-1</c:v>
                </c:pt>
                <c:pt idx="3412">
                  <c:v>-1</c:v>
                </c:pt>
                <c:pt idx="3413">
                  <c:v>-1</c:v>
                </c:pt>
                <c:pt idx="3414">
                  <c:v>-1</c:v>
                </c:pt>
                <c:pt idx="3415">
                  <c:v>-1</c:v>
                </c:pt>
                <c:pt idx="3416">
                  <c:v>-1</c:v>
                </c:pt>
                <c:pt idx="3417">
                  <c:v>5.9337000000000008E-2</c:v>
                </c:pt>
                <c:pt idx="3418">
                  <c:v>2.2454600000000002E-2</c:v>
                </c:pt>
                <c:pt idx="3419">
                  <c:v>5.9212999999999995E-2</c:v>
                </c:pt>
                <c:pt idx="3420">
                  <c:v>2.64333E-5</c:v>
                </c:pt>
                <c:pt idx="3421">
                  <c:v>-1</c:v>
                </c:pt>
                <c:pt idx="3422">
                  <c:v>-1</c:v>
                </c:pt>
                <c:pt idx="3423">
                  <c:v>1.2823899999999999E-8</c:v>
                </c:pt>
                <c:pt idx="3424">
                  <c:v>-1</c:v>
                </c:pt>
                <c:pt idx="3425">
                  <c:v>-1</c:v>
                </c:pt>
                <c:pt idx="3426">
                  <c:v>-1</c:v>
                </c:pt>
                <c:pt idx="3427">
                  <c:v>-1</c:v>
                </c:pt>
                <c:pt idx="3428">
                  <c:v>-1</c:v>
                </c:pt>
                <c:pt idx="3429">
                  <c:v>-1</c:v>
                </c:pt>
                <c:pt idx="3430">
                  <c:v>-1</c:v>
                </c:pt>
                <c:pt idx="3431">
                  <c:v>-1</c:v>
                </c:pt>
                <c:pt idx="3432">
                  <c:v>-1</c:v>
                </c:pt>
                <c:pt idx="3433">
                  <c:v>-1</c:v>
                </c:pt>
                <c:pt idx="3434">
                  <c:v>-1</c:v>
                </c:pt>
                <c:pt idx="3435">
                  <c:v>-1</c:v>
                </c:pt>
                <c:pt idx="3436">
                  <c:v>-1</c:v>
                </c:pt>
                <c:pt idx="3437">
                  <c:v>-1</c:v>
                </c:pt>
                <c:pt idx="3438">
                  <c:v>-1</c:v>
                </c:pt>
                <c:pt idx="3439">
                  <c:v>-1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-1</c:v>
                </c:pt>
                <c:pt idx="3447">
                  <c:v>-1</c:v>
                </c:pt>
                <c:pt idx="3448">
                  <c:v>-1</c:v>
                </c:pt>
                <c:pt idx="3449">
                  <c:v>-1</c:v>
                </c:pt>
                <c:pt idx="3450">
                  <c:v>-1</c:v>
                </c:pt>
                <c:pt idx="3451">
                  <c:v>-1</c:v>
                </c:pt>
                <c:pt idx="3452">
                  <c:v>-1</c:v>
                </c:pt>
                <c:pt idx="3453">
                  <c:v>-1</c:v>
                </c:pt>
                <c:pt idx="3454">
                  <c:v>-1</c:v>
                </c:pt>
                <c:pt idx="3455">
                  <c:v>-1</c:v>
                </c:pt>
                <c:pt idx="3456">
                  <c:v>-1</c:v>
                </c:pt>
                <c:pt idx="3457">
                  <c:v>-1</c:v>
                </c:pt>
                <c:pt idx="3458">
                  <c:v>-1</c:v>
                </c:pt>
                <c:pt idx="3459">
                  <c:v>-1</c:v>
                </c:pt>
                <c:pt idx="3460">
                  <c:v>-1</c:v>
                </c:pt>
                <c:pt idx="3461">
                  <c:v>-1</c:v>
                </c:pt>
                <c:pt idx="3462">
                  <c:v>-1</c:v>
                </c:pt>
                <c:pt idx="3463">
                  <c:v>-1</c:v>
                </c:pt>
                <c:pt idx="3464">
                  <c:v>-1</c:v>
                </c:pt>
                <c:pt idx="3465">
                  <c:v>-1</c:v>
                </c:pt>
                <c:pt idx="3466">
                  <c:v>-1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-1</c:v>
                </c:pt>
                <c:pt idx="3472">
                  <c:v>-1</c:v>
                </c:pt>
                <c:pt idx="3473">
                  <c:v>-1</c:v>
                </c:pt>
                <c:pt idx="3474">
                  <c:v>-1</c:v>
                </c:pt>
                <c:pt idx="3475">
                  <c:v>-1</c:v>
                </c:pt>
                <c:pt idx="3476">
                  <c:v>-1</c:v>
                </c:pt>
                <c:pt idx="3477">
                  <c:v>-1</c:v>
                </c:pt>
                <c:pt idx="3478">
                  <c:v>-1</c:v>
                </c:pt>
                <c:pt idx="3479">
                  <c:v>-1</c:v>
                </c:pt>
                <c:pt idx="3480">
                  <c:v>-1</c:v>
                </c:pt>
                <c:pt idx="3481">
                  <c:v>-1</c:v>
                </c:pt>
                <c:pt idx="3482">
                  <c:v>-1</c:v>
                </c:pt>
                <c:pt idx="3483">
                  <c:v>-1</c:v>
                </c:pt>
                <c:pt idx="3484">
                  <c:v>-1</c:v>
                </c:pt>
                <c:pt idx="3485">
                  <c:v>-1</c:v>
                </c:pt>
                <c:pt idx="3486">
                  <c:v>-1</c:v>
                </c:pt>
                <c:pt idx="3487">
                  <c:v>-1</c:v>
                </c:pt>
                <c:pt idx="3488">
                  <c:v>3.4819E-3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-1</c:v>
                </c:pt>
                <c:pt idx="3498">
                  <c:v>-1</c:v>
                </c:pt>
                <c:pt idx="3499">
                  <c:v>-1</c:v>
                </c:pt>
                <c:pt idx="3500">
                  <c:v>-1</c:v>
                </c:pt>
                <c:pt idx="3501">
                  <c:v>-1</c:v>
                </c:pt>
                <c:pt idx="3502">
                  <c:v>-1</c:v>
                </c:pt>
                <c:pt idx="3503">
                  <c:v>-1</c:v>
                </c:pt>
                <c:pt idx="3504">
                  <c:v>-1</c:v>
                </c:pt>
                <c:pt idx="3505">
                  <c:v>-1</c:v>
                </c:pt>
                <c:pt idx="3506">
                  <c:v>-1</c:v>
                </c:pt>
                <c:pt idx="3507">
                  <c:v>-1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-1</c:v>
                </c:pt>
                <c:pt idx="3522">
                  <c:v>-1</c:v>
                </c:pt>
                <c:pt idx="3523">
                  <c:v>-1</c:v>
                </c:pt>
                <c:pt idx="3524">
                  <c:v>2.6953000000000001E-7</c:v>
                </c:pt>
                <c:pt idx="3525">
                  <c:v>9.6458000000000004E-5</c:v>
                </c:pt>
                <c:pt idx="3526">
                  <c:v>6.0877999999999995E-4</c:v>
                </c:pt>
                <c:pt idx="3527">
                  <c:v>2.2843000000000004E-3</c:v>
                </c:pt>
                <c:pt idx="3528">
                  <c:v>1.61275E-3</c:v>
                </c:pt>
                <c:pt idx="3529">
                  <c:v>4.3127999999999998E-4</c:v>
                </c:pt>
                <c:pt idx="3530">
                  <c:v>1.24325E-3</c:v>
                </c:pt>
                <c:pt idx="3531">
                  <c:v>-1</c:v>
                </c:pt>
                <c:pt idx="3532">
                  <c:v>-1</c:v>
                </c:pt>
                <c:pt idx="3533">
                  <c:v>-1</c:v>
                </c:pt>
                <c:pt idx="3534">
                  <c:v>-1</c:v>
                </c:pt>
                <c:pt idx="3535">
                  <c:v>0.15094399999999999</c:v>
                </c:pt>
                <c:pt idx="3536">
                  <c:v>0.38942999999999994</c:v>
                </c:pt>
                <c:pt idx="3537">
                  <c:v>1.3767099999999999</c:v>
                </c:pt>
                <c:pt idx="3538">
                  <c:v>83.090999999999994</c:v>
                </c:pt>
                <c:pt idx="3539">
                  <c:v>31.971</c:v>
                </c:pt>
                <c:pt idx="3540">
                  <c:v>2.3207300000000002</c:v>
                </c:pt>
                <c:pt idx="3541">
                  <c:v>0.19853100000000001</c:v>
                </c:pt>
                <c:pt idx="3542">
                  <c:v>1.7407800000000001E-2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-1</c:v>
                </c:pt>
                <c:pt idx="3547">
                  <c:v>-1</c:v>
                </c:pt>
                <c:pt idx="3548">
                  <c:v>-1</c:v>
                </c:pt>
                <c:pt idx="3549">
                  <c:v>-1</c:v>
                </c:pt>
                <c:pt idx="3550">
                  <c:v>-1</c:v>
                </c:pt>
                <c:pt idx="3551">
                  <c:v>-1</c:v>
                </c:pt>
                <c:pt idx="3552">
                  <c:v>-1</c:v>
                </c:pt>
                <c:pt idx="3553">
                  <c:v>-1</c:v>
                </c:pt>
                <c:pt idx="3554">
                  <c:v>-1</c:v>
                </c:pt>
                <c:pt idx="3555">
                  <c:v>-1</c:v>
                </c:pt>
                <c:pt idx="3556">
                  <c:v>-1</c:v>
                </c:pt>
                <c:pt idx="3557">
                  <c:v>-1</c:v>
                </c:pt>
                <c:pt idx="3558">
                  <c:v>-1</c:v>
                </c:pt>
                <c:pt idx="3559">
                  <c:v>-1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-1</c:v>
                </c:pt>
                <c:pt idx="3569">
                  <c:v>-1</c:v>
                </c:pt>
                <c:pt idx="3570">
                  <c:v>-1</c:v>
                </c:pt>
                <c:pt idx="3571">
                  <c:v>-1</c:v>
                </c:pt>
                <c:pt idx="3572">
                  <c:v>-1</c:v>
                </c:pt>
                <c:pt idx="3573">
                  <c:v>-1</c:v>
                </c:pt>
                <c:pt idx="3574">
                  <c:v>-1</c:v>
                </c:pt>
                <c:pt idx="3575">
                  <c:v>-1</c:v>
                </c:pt>
                <c:pt idx="3576">
                  <c:v>-1</c:v>
                </c:pt>
                <c:pt idx="3577">
                  <c:v>-1</c:v>
                </c:pt>
                <c:pt idx="3578">
                  <c:v>-1</c:v>
                </c:pt>
                <c:pt idx="3579">
                  <c:v>-1</c:v>
                </c:pt>
                <c:pt idx="3580">
                  <c:v>-1</c:v>
                </c:pt>
                <c:pt idx="3581">
                  <c:v>-1</c:v>
                </c:pt>
                <c:pt idx="3582">
                  <c:v>-1</c:v>
                </c:pt>
                <c:pt idx="3583">
                  <c:v>-1</c:v>
                </c:pt>
                <c:pt idx="3584">
                  <c:v>-1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-1</c:v>
                </c:pt>
                <c:pt idx="3594">
                  <c:v>-1</c:v>
                </c:pt>
                <c:pt idx="3595">
                  <c:v>-1</c:v>
                </c:pt>
                <c:pt idx="3596">
                  <c:v>-1</c:v>
                </c:pt>
                <c:pt idx="3597">
                  <c:v>-1</c:v>
                </c:pt>
                <c:pt idx="3598">
                  <c:v>-1</c:v>
                </c:pt>
                <c:pt idx="3599">
                  <c:v>-1</c:v>
                </c:pt>
                <c:pt idx="3600">
                  <c:v>-1</c:v>
                </c:pt>
                <c:pt idx="3601">
                  <c:v>-1</c:v>
                </c:pt>
                <c:pt idx="3602">
                  <c:v>-1</c:v>
                </c:pt>
                <c:pt idx="3603">
                  <c:v>-1</c:v>
                </c:pt>
                <c:pt idx="3604">
                  <c:v>-1</c:v>
                </c:pt>
                <c:pt idx="3605">
                  <c:v>-1</c:v>
                </c:pt>
                <c:pt idx="3606">
                  <c:v>-1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-1</c:v>
                </c:pt>
                <c:pt idx="3619">
                  <c:v>-1</c:v>
                </c:pt>
                <c:pt idx="3620">
                  <c:v>-1</c:v>
                </c:pt>
                <c:pt idx="3621">
                  <c:v>-1</c:v>
                </c:pt>
                <c:pt idx="3622">
                  <c:v>-1</c:v>
                </c:pt>
                <c:pt idx="3623">
                  <c:v>-1</c:v>
                </c:pt>
                <c:pt idx="3624">
                  <c:v>-1</c:v>
                </c:pt>
                <c:pt idx="3625">
                  <c:v>-1</c:v>
                </c:pt>
                <c:pt idx="3626">
                  <c:v>-1</c:v>
                </c:pt>
                <c:pt idx="3627">
                  <c:v>-1</c:v>
                </c:pt>
                <c:pt idx="3628">
                  <c:v>-1</c:v>
                </c:pt>
                <c:pt idx="3629">
                  <c:v>-1</c:v>
                </c:pt>
                <c:pt idx="3630">
                  <c:v>-1</c:v>
                </c:pt>
                <c:pt idx="3631">
                  <c:v>-1</c:v>
                </c:pt>
                <c:pt idx="3632">
                  <c:v>-1</c:v>
                </c:pt>
                <c:pt idx="3633">
                  <c:v>-1</c:v>
                </c:pt>
                <c:pt idx="3634">
                  <c:v>-1</c:v>
                </c:pt>
                <c:pt idx="3635">
                  <c:v>5.3304999999999997E-4</c:v>
                </c:pt>
                <c:pt idx="3636">
                  <c:v>-1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-1</c:v>
                </c:pt>
                <c:pt idx="3643">
                  <c:v>-1</c:v>
                </c:pt>
                <c:pt idx="3644">
                  <c:v>-1</c:v>
                </c:pt>
                <c:pt idx="3645">
                  <c:v>121.35000000000001</c:v>
                </c:pt>
                <c:pt idx="3646">
                  <c:v>67.698000000000008</c:v>
                </c:pt>
                <c:pt idx="3647">
                  <c:v>9.0229999999999997</c:v>
                </c:pt>
                <c:pt idx="3648">
                  <c:v>106.18600000000001</c:v>
                </c:pt>
                <c:pt idx="3649">
                  <c:v>136.19999999999999</c:v>
                </c:pt>
                <c:pt idx="3650">
                  <c:v>103.51900000000001</c:v>
                </c:pt>
                <c:pt idx="3651">
                  <c:v>9.2540999999999993</c:v>
                </c:pt>
                <c:pt idx="3652">
                  <c:v>-1</c:v>
                </c:pt>
                <c:pt idx="3653">
                  <c:v>4.9718</c:v>
                </c:pt>
                <c:pt idx="3654">
                  <c:v>4.9432</c:v>
                </c:pt>
                <c:pt idx="3655">
                  <c:v>4.0274999999999999</c:v>
                </c:pt>
                <c:pt idx="3656">
                  <c:v>0.87691000000000008</c:v>
                </c:pt>
                <c:pt idx="3657">
                  <c:v>3.8658999999999998E-3</c:v>
                </c:pt>
                <c:pt idx="3658">
                  <c:v>-1</c:v>
                </c:pt>
                <c:pt idx="3659">
                  <c:v>-1</c:v>
                </c:pt>
                <c:pt idx="3660">
                  <c:v>-1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-1</c:v>
                </c:pt>
                <c:pt idx="3666">
                  <c:v>-1</c:v>
                </c:pt>
                <c:pt idx="3667">
                  <c:v>-1</c:v>
                </c:pt>
                <c:pt idx="3668">
                  <c:v>-1</c:v>
                </c:pt>
                <c:pt idx="3669">
                  <c:v>-1</c:v>
                </c:pt>
                <c:pt idx="3670">
                  <c:v>-1</c:v>
                </c:pt>
                <c:pt idx="3671">
                  <c:v>-1</c:v>
                </c:pt>
                <c:pt idx="3672">
                  <c:v>-1</c:v>
                </c:pt>
                <c:pt idx="3673">
                  <c:v>-1</c:v>
                </c:pt>
                <c:pt idx="3674">
                  <c:v>-1</c:v>
                </c:pt>
                <c:pt idx="3675">
                  <c:v>-1</c:v>
                </c:pt>
                <c:pt idx="3676">
                  <c:v>-1</c:v>
                </c:pt>
                <c:pt idx="3677">
                  <c:v>-1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6.5072000000000001E-6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-1</c:v>
                </c:pt>
                <c:pt idx="3690">
                  <c:v>-1</c:v>
                </c:pt>
                <c:pt idx="3691">
                  <c:v>-1</c:v>
                </c:pt>
                <c:pt idx="3692">
                  <c:v>-1</c:v>
                </c:pt>
                <c:pt idx="3693">
                  <c:v>-1</c:v>
                </c:pt>
                <c:pt idx="3694">
                  <c:v>-1</c:v>
                </c:pt>
                <c:pt idx="3695">
                  <c:v>-1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55.581999999999994</c:v>
                </c:pt>
                <c:pt idx="3701">
                  <c:v>3.4885000000000002</c:v>
                </c:pt>
                <c:pt idx="3702">
                  <c:v>0.75439000000000001</c:v>
                </c:pt>
                <c:pt idx="3703">
                  <c:v>4.8580999999999999E-2</c:v>
                </c:pt>
                <c:pt idx="3704">
                  <c:v>1.3485E-2</c:v>
                </c:pt>
                <c:pt idx="3705">
                  <c:v>1.0998800000000001E-2</c:v>
                </c:pt>
                <c:pt idx="3706">
                  <c:v>5.0807000000000005E-3</c:v>
                </c:pt>
                <c:pt idx="3707">
                  <c:v>1.0902299999999998E-2</c:v>
                </c:pt>
                <c:pt idx="3708">
                  <c:v>0.67593999999999999</c:v>
                </c:pt>
                <c:pt idx="3709">
                  <c:v>0.41954999999999998</c:v>
                </c:pt>
                <c:pt idx="3710">
                  <c:v>1.3186999999999999E-3</c:v>
                </c:pt>
                <c:pt idx="3711">
                  <c:v>4.1118999999999999E-3</c:v>
                </c:pt>
                <c:pt idx="3712">
                  <c:v>2.9555999999999999E-2</c:v>
                </c:pt>
                <c:pt idx="3713">
                  <c:v>0.42597999999999997</c:v>
                </c:pt>
                <c:pt idx="3714">
                  <c:v>1.5264899999999999</c:v>
                </c:pt>
                <c:pt idx="3715">
                  <c:v>1.0923999999999998</c:v>
                </c:pt>
                <c:pt idx="3716">
                  <c:v>13.510299999999999</c:v>
                </c:pt>
                <c:pt idx="3717">
                  <c:v>73.963999999999999</c:v>
                </c:pt>
                <c:pt idx="3718">
                  <c:v>16.290699999999998</c:v>
                </c:pt>
                <c:pt idx="3719">
                  <c:v>0.26053199999999999</c:v>
                </c:pt>
                <c:pt idx="3720">
                  <c:v>2.7241599999999998E-3</c:v>
                </c:pt>
                <c:pt idx="3721">
                  <c:v>-1</c:v>
                </c:pt>
                <c:pt idx="3722">
                  <c:v>-1</c:v>
                </c:pt>
                <c:pt idx="3723">
                  <c:v>-1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-1</c:v>
                </c:pt>
                <c:pt idx="3739">
                  <c:v>-1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-1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5.4493999999999994E-2</c:v>
                </c:pt>
                <c:pt idx="3762">
                  <c:v>4.3839999999999999E-3</c:v>
                </c:pt>
                <c:pt idx="3763">
                  <c:v>-1</c:v>
                </c:pt>
                <c:pt idx="3764">
                  <c:v>7.5192999999999994</c:v>
                </c:pt>
                <c:pt idx="3765">
                  <c:v>43.48</c:v>
                </c:pt>
                <c:pt idx="3766">
                  <c:v>122.66199999999999</c:v>
                </c:pt>
                <c:pt idx="3767">
                  <c:v>40.654000000000003</c:v>
                </c:pt>
                <c:pt idx="3768">
                  <c:v>0.96388000000000007</c:v>
                </c:pt>
                <c:pt idx="3769">
                  <c:v>0.12838000000000002</c:v>
                </c:pt>
                <c:pt idx="3770">
                  <c:v>3.1196999999999999E-2</c:v>
                </c:pt>
                <c:pt idx="3771">
                  <c:v>6.9082000000000006E-3</c:v>
                </c:pt>
                <c:pt idx="3772">
                  <c:v>4.1792000000000002E-5</c:v>
                </c:pt>
                <c:pt idx="3773">
                  <c:v>2.3370999999999997E-5</c:v>
                </c:pt>
                <c:pt idx="3774">
                  <c:v>1.0390299999999999E-5</c:v>
                </c:pt>
                <c:pt idx="3775">
                  <c:v>1.06077E-9</c:v>
                </c:pt>
                <c:pt idx="3776">
                  <c:v>-1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-1</c:v>
                </c:pt>
                <c:pt idx="3781">
                  <c:v>-1</c:v>
                </c:pt>
                <c:pt idx="3782">
                  <c:v>-1</c:v>
                </c:pt>
                <c:pt idx="3783">
                  <c:v>5.8200000000000005E-3</c:v>
                </c:pt>
                <c:pt idx="3784">
                  <c:v>4.5051000000000001E-2</c:v>
                </c:pt>
                <c:pt idx="3785">
                  <c:v>0.117787</c:v>
                </c:pt>
                <c:pt idx="3786">
                  <c:v>1.44067E-6</c:v>
                </c:pt>
                <c:pt idx="3787">
                  <c:v>6.1760999999999993E-8</c:v>
                </c:pt>
                <c:pt idx="3788">
                  <c:v>1.0245600000000001E-6</c:v>
                </c:pt>
                <c:pt idx="3789">
                  <c:v>2.6061999999999999E-5</c:v>
                </c:pt>
                <c:pt idx="3790">
                  <c:v>3.8525999999999997E-5</c:v>
                </c:pt>
                <c:pt idx="3791">
                  <c:v>2.4345000000000003E-7</c:v>
                </c:pt>
                <c:pt idx="3792">
                  <c:v>2.5019999999999999E-6</c:v>
                </c:pt>
                <c:pt idx="3793">
                  <c:v>1.4159600000000001E-5</c:v>
                </c:pt>
                <c:pt idx="3794">
                  <c:v>6.4215999999999996E-5</c:v>
                </c:pt>
                <c:pt idx="3795">
                  <c:v>9.2658000000000006E-5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-1</c:v>
                </c:pt>
                <c:pt idx="3811">
                  <c:v>-1</c:v>
                </c:pt>
                <c:pt idx="3812">
                  <c:v>-1</c:v>
                </c:pt>
                <c:pt idx="3813">
                  <c:v>-1</c:v>
                </c:pt>
                <c:pt idx="3814">
                  <c:v>-1</c:v>
                </c:pt>
                <c:pt idx="3815">
                  <c:v>-1</c:v>
                </c:pt>
                <c:pt idx="3816">
                  <c:v>-1</c:v>
                </c:pt>
                <c:pt idx="3817">
                  <c:v>-1</c:v>
                </c:pt>
                <c:pt idx="3818">
                  <c:v>-1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-1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-1</c:v>
                </c:pt>
                <c:pt idx="3832">
                  <c:v>-1</c:v>
                </c:pt>
                <c:pt idx="3833">
                  <c:v>-1</c:v>
                </c:pt>
                <c:pt idx="3834">
                  <c:v>-1</c:v>
                </c:pt>
                <c:pt idx="3835">
                  <c:v>-1</c:v>
                </c:pt>
                <c:pt idx="3836">
                  <c:v>-1</c:v>
                </c:pt>
                <c:pt idx="3837">
                  <c:v>-1</c:v>
                </c:pt>
                <c:pt idx="3838">
                  <c:v>-1</c:v>
                </c:pt>
                <c:pt idx="3839">
                  <c:v>-1</c:v>
                </c:pt>
                <c:pt idx="3840">
                  <c:v>-1</c:v>
                </c:pt>
                <c:pt idx="3841">
                  <c:v>-1</c:v>
                </c:pt>
                <c:pt idx="3842">
                  <c:v>-1</c:v>
                </c:pt>
                <c:pt idx="3843">
                  <c:v>-1</c:v>
                </c:pt>
                <c:pt idx="3844">
                  <c:v>-1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-1</c:v>
                </c:pt>
                <c:pt idx="3862">
                  <c:v>-1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-1</c:v>
                </c:pt>
                <c:pt idx="3883">
                  <c:v>-1</c:v>
                </c:pt>
                <c:pt idx="3884">
                  <c:v>-1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-1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-1</c:v>
                </c:pt>
                <c:pt idx="3957">
                  <c:v>-1</c:v>
                </c:pt>
                <c:pt idx="3958">
                  <c:v>-1</c:v>
                </c:pt>
                <c:pt idx="3959">
                  <c:v>-1</c:v>
                </c:pt>
                <c:pt idx="3960">
                  <c:v>-1</c:v>
                </c:pt>
                <c:pt idx="3961">
                  <c:v>-1</c:v>
                </c:pt>
                <c:pt idx="3962">
                  <c:v>-1</c:v>
                </c:pt>
                <c:pt idx="3963">
                  <c:v>-1</c:v>
                </c:pt>
                <c:pt idx="3964">
                  <c:v>-1</c:v>
                </c:pt>
                <c:pt idx="3965">
                  <c:v>-1</c:v>
                </c:pt>
                <c:pt idx="3966">
                  <c:v>-1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-1</c:v>
                </c:pt>
                <c:pt idx="3979">
                  <c:v>-1</c:v>
                </c:pt>
                <c:pt idx="3980">
                  <c:v>-1</c:v>
                </c:pt>
                <c:pt idx="3981">
                  <c:v>-1</c:v>
                </c:pt>
                <c:pt idx="3982">
                  <c:v>-1</c:v>
                </c:pt>
                <c:pt idx="3983">
                  <c:v>-1</c:v>
                </c:pt>
                <c:pt idx="3984">
                  <c:v>-1</c:v>
                </c:pt>
                <c:pt idx="3985">
                  <c:v>-1</c:v>
                </c:pt>
                <c:pt idx="3986">
                  <c:v>-1</c:v>
                </c:pt>
                <c:pt idx="3987">
                  <c:v>-1</c:v>
                </c:pt>
                <c:pt idx="3988">
                  <c:v>-1</c:v>
                </c:pt>
                <c:pt idx="3989">
                  <c:v>-1</c:v>
                </c:pt>
                <c:pt idx="3990">
                  <c:v>-1</c:v>
                </c:pt>
                <c:pt idx="3991">
                  <c:v>-1</c:v>
                </c:pt>
                <c:pt idx="3992">
                  <c:v>-1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-1</c:v>
                </c:pt>
                <c:pt idx="4002">
                  <c:v>-1</c:v>
                </c:pt>
                <c:pt idx="4003">
                  <c:v>-1</c:v>
                </c:pt>
                <c:pt idx="4004">
                  <c:v>-1</c:v>
                </c:pt>
                <c:pt idx="4005">
                  <c:v>-1</c:v>
                </c:pt>
                <c:pt idx="4006">
                  <c:v>-1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-1</c:v>
                </c:pt>
                <c:pt idx="4021">
                  <c:v>-1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-1</c:v>
                </c:pt>
                <c:pt idx="4027">
                  <c:v>-1</c:v>
                </c:pt>
                <c:pt idx="4028">
                  <c:v>-1</c:v>
                </c:pt>
                <c:pt idx="4029">
                  <c:v>-1</c:v>
                </c:pt>
                <c:pt idx="4030">
                  <c:v>-1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-1</c:v>
                </c:pt>
                <c:pt idx="4051">
                  <c:v>-1</c:v>
                </c:pt>
                <c:pt idx="4052">
                  <c:v>-1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-1</c:v>
                </c:pt>
                <c:pt idx="4059">
                  <c:v>-1</c:v>
                </c:pt>
                <c:pt idx="4060">
                  <c:v>-1</c:v>
                </c:pt>
                <c:pt idx="4061">
                  <c:v>-1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-1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-1</c:v>
                </c:pt>
                <c:pt idx="4076">
                  <c:v>-1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-1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-1</c:v>
                </c:pt>
                <c:pt idx="4103">
                  <c:v>-1</c:v>
                </c:pt>
                <c:pt idx="4104">
                  <c:v>-1</c:v>
                </c:pt>
                <c:pt idx="4105">
                  <c:v>-1</c:v>
                </c:pt>
                <c:pt idx="4106">
                  <c:v>-1</c:v>
                </c:pt>
                <c:pt idx="4107">
                  <c:v>-1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-1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-1</c:v>
                </c:pt>
                <c:pt idx="4122">
                  <c:v>-1</c:v>
                </c:pt>
                <c:pt idx="4123">
                  <c:v>-1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-1</c:v>
                </c:pt>
                <c:pt idx="4130">
                  <c:v>-1</c:v>
                </c:pt>
                <c:pt idx="4131">
                  <c:v>-1</c:v>
                </c:pt>
                <c:pt idx="4132">
                  <c:v>-1</c:v>
                </c:pt>
                <c:pt idx="4133">
                  <c:v>-1</c:v>
                </c:pt>
                <c:pt idx="4134">
                  <c:v>-1</c:v>
                </c:pt>
                <c:pt idx="4135">
                  <c:v>-1</c:v>
                </c:pt>
                <c:pt idx="4136">
                  <c:v>-1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-1</c:v>
                </c:pt>
                <c:pt idx="4148">
                  <c:v>-1</c:v>
                </c:pt>
                <c:pt idx="4149">
                  <c:v>-1</c:v>
                </c:pt>
                <c:pt idx="4150">
                  <c:v>-1</c:v>
                </c:pt>
                <c:pt idx="4151">
                  <c:v>-1</c:v>
                </c:pt>
                <c:pt idx="4152">
                  <c:v>-1</c:v>
                </c:pt>
                <c:pt idx="4153">
                  <c:v>-1</c:v>
                </c:pt>
                <c:pt idx="4154">
                  <c:v>-1</c:v>
                </c:pt>
                <c:pt idx="4155">
                  <c:v>-1</c:v>
                </c:pt>
                <c:pt idx="4156">
                  <c:v>-1</c:v>
                </c:pt>
                <c:pt idx="4157">
                  <c:v>-1</c:v>
                </c:pt>
                <c:pt idx="4158">
                  <c:v>-1</c:v>
                </c:pt>
                <c:pt idx="4159">
                  <c:v>-1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-1</c:v>
                </c:pt>
                <c:pt idx="4171">
                  <c:v>-1</c:v>
                </c:pt>
                <c:pt idx="4172">
                  <c:v>-1</c:v>
                </c:pt>
                <c:pt idx="4173">
                  <c:v>-1</c:v>
                </c:pt>
                <c:pt idx="4174">
                  <c:v>-1</c:v>
                </c:pt>
                <c:pt idx="4175">
                  <c:v>-1</c:v>
                </c:pt>
                <c:pt idx="4176">
                  <c:v>-1</c:v>
                </c:pt>
                <c:pt idx="4177">
                  <c:v>-1</c:v>
                </c:pt>
                <c:pt idx="4178">
                  <c:v>-1</c:v>
                </c:pt>
                <c:pt idx="4179">
                  <c:v>-1</c:v>
                </c:pt>
                <c:pt idx="4180">
                  <c:v>-1</c:v>
                </c:pt>
                <c:pt idx="4181">
                  <c:v>-1</c:v>
                </c:pt>
                <c:pt idx="4182">
                  <c:v>-1</c:v>
                </c:pt>
                <c:pt idx="4183">
                  <c:v>-1</c:v>
                </c:pt>
                <c:pt idx="4184">
                  <c:v>-1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-1</c:v>
                </c:pt>
                <c:pt idx="4195">
                  <c:v>-1</c:v>
                </c:pt>
                <c:pt idx="4196">
                  <c:v>-1</c:v>
                </c:pt>
                <c:pt idx="4197">
                  <c:v>-1</c:v>
                </c:pt>
                <c:pt idx="4198">
                  <c:v>-1</c:v>
                </c:pt>
                <c:pt idx="4199">
                  <c:v>-1</c:v>
                </c:pt>
                <c:pt idx="4200">
                  <c:v>-1</c:v>
                </c:pt>
                <c:pt idx="4201">
                  <c:v>-1</c:v>
                </c:pt>
                <c:pt idx="4202">
                  <c:v>-1</c:v>
                </c:pt>
                <c:pt idx="4203">
                  <c:v>-1</c:v>
                </c:pt>
                <c:pt idx="4204">
                  <c:v>-1</c:v>
                </c:pt>
                <c:pt idx="4205">
                  <c:v>-1</c:v>
                </c:pt>
                <c:pt idx="4206">
                  <c:v>-1</c:v>
                </c:pt>
                <c:pt idx="4207">
                  <c:v>-1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-1</c:v>
                </c:pt>
                <c:pt idx="4218">
                  <c:v>-1</c:v>
                </c:pt>
                <c:pt idx="4219">
                  <c:v>-1</c:v>
                </c:pt>
                <c:pt idx="4220">
                  <c:v>-1</c:v>
                </c:pt>
                <c:pt idx="4221">
                  <c:v>-1</c:v>
                </c:pt>
                <c:pt idx="4222">
                  <c:v>-1</c:v>
                </c:pt>
                <c:pt idx="4223">
                  <c:v>-1</c:v>
                </c:pt>
                <c:pt idx="4224">
                  <c:v>-1</c:v>
                </c:pt>
                <c:pt idx="4225">
                  <c:v>-1</c:v>
                </c:pt>
                <c:pt idx="4226">
                  <c:v>-1</c:v>
                </c:pt>
                <c:pt idx="4227">
                  <c:v>-1</c:v>
                </c:pt>
                <c:pt idx="4228">
                  <c:v>-1</c:v>
                </c:pt>
                <c:pt idx="4229">
                  <c:v>-1</c:v>
                </c:pt>
                <c:pt idx="4230">
                  <c:v>-1</c:v>
                </c:pt>
                <c:pt idx="4231">
                  <c:v>-1</c:v>
                </c:pt>
                <c:pt idx="4232">
                  <c:v>-1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-1</c:v>
                </c:pt>
                <c:pt idx="4244">
                  <c:v>-1</c:v>
                </c:pt>
                <c:pt idx="4245">
                  <c:v>-1</c:v>
                </c:pt>
                <c:pt idx="4246">
                  <c:v>-1</c:v>
                </c:pt>
                <c:pt idx="4247">
                  <c:v>-1</c:v>
                </c:pt>
                <c:pt idx="4248">
                  <c:v>-1</c:v>
                </c:pt>
                <c:pt idx="4249">
                  <c:v>-1</c:v>
                </c:pt>
                <c:pt idx="4250">
                  <c:v>-1</c:v>
                </c:pt>
                <c:pt idx="4251">
                  <c:v>-1</c:v>
                </c:pt>
                <c:pt idx="4252">
                  <c:v>-1</c:v>
                </c:pt>
                <c:pt idx="4253">
                  <c:v>-1</c:v>
                </c:pt>
                <c:pt idx="4254">
                  <c:v>-1</c:v>
                </c:pt>
                <c:pt idx="4255">
                  <c:v>-1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-1</c:v>
                </c:pt>
                <c:pt idx="4264">
                  <c:v>-1</c:v>
                </c:pt>
                <c:pt idx="4265">
                  <c:v>-1</c:v>
                </c:pt>
                <c:pt idx="4266">
                  <c:v>-1</c:v>
                </c:pt>
                <c:pt idx="4267">
                  <c:v>-1</c:v>
                </c:pt>
                <c:pt idx="4268">
                  <c:v>-1</c:v>
                </c:pt>
                <c:pt idx="4269">
                  <c:v>-1</c:v>
                </c:pt>
                <c:pt idx="4270">
                  <c:v>-1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-1</c:v>
                </c:pt>
                <c:pt idx="4278">
                  <c:v>-1</c:v>
                </c:pt>
                <c:pt idx="4279">
                  <c:v>-1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-1</c:v>
                </c:pt>
                <c:pt idx="4296">
                  <c:v>-1</c:v>
                </c:pt>
                <c:pt idx="4297">
                  <c:v>-1</c:v>
                </c:pt>
                <c:pt idx="4298">
                  <c:v>-1</c:v>
                </c:pt>
                <c:pt idx="4299">
                  <c:v>-1</c:v>
                </c:pt>
                <c:pt idx="4300">
                  <c:v>-1</c:v>
                </c:pt>
                <c:pt idx="4301">
                  <c:v>-1</c:v>
                </c:pt>
                <c:pt idx="4302">
                  <c:v>-1</c:v>
                </c:pt>
                <c:pt idx="4303">
                  <c:v>-1</c:v>
                </c:pt>
                <c:pt idx="4304">
                  <c:v>-1</c:v>
                </c:pt>
                <c:pt idx="4305">
                  <c:v>-1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-1</c:v>
                </c:pt>
                <c:pt idx="4310">
                  <c:v>-1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-1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-1</c:v>
                </c:pt>
                <c:pt idx="4320">
                  <c:v>-1</c:v>
                </c:pt>
                <c:pt idx="4321">
                  <c:v>-1</c:v>
                </c:pt>
                <c:pt idx="4322">
                  <c:v>-1</c:v>
                </c:pt>
                <c:pt idx="4323">
                  <c:v>-1</c:v>
                </c:pt>
                <c:pt idx="4324">
                  <c:v>-1</c:v>
                </c:pt>
                <c:pt idx="4325">
                  <c:v>-1</c:v>
                </c:pt>
                <c:pt idx="4326">
                  <c:v>-1</c:v>
                </c:pt>
                <c:pt idx="4327">
                  <c:v>-1</c:v>
                </c:pt>
                <c:pt idx="4328">
                  <c:v>-1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-1</c:v>
                </c:pt>
                <c:pt idx="4336">
                  <c:v>-1</c:v>
                </c:pt>
                <c:pt idx="4337">
                  <c:v>-1</c:v>
                </c:pt>
                <c:pt idx="4338">
                  <c:v>-1</c:v>
                </c:pt>
                <c:pt idx="4339">
                  <c:v>-1</c:v>
                </c:pt>
                <c:pt idx="4340">
                  <c:v>-1</c:v>
                </c:pt>
                <c:pt idx="4341">
                  <c:v>-1</c:v>
                </c:pt>
                <c:pt idx="4342">
                  <c:v>-1</c:v>
                </c:pt>
                <c:pt idx="4343">
                  <c:v>-1</c:v>
                </c:pt>
                <c:pt idx="4344">
                  <c:v>-1</c:v>
                </c:pt>
                <c:pt idx="4345">
                  <c:v>-1</c:v>
                </c:pt>
                <c:pt idx="4346">
                  <c:v>-1</c:v>
                </c:pt>
                <c:pt idx="4347">
                  <c:v>-1</c:v>
                </c:pt>
                <c:pt idx="4348">
                  <c:v>-1</c:v>
                </c:pt>
                <c:pt idx="4349">
                  <c:v>-1</c:v>
                </c:pt>
                <c:pt idx="4350">
                  <c:v>-1</c:v>
                </c:pt>
                <c:pt idx="4351">
                  <c:v>-1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-1</c:v>
                </c:pt>
                <c:pt idx="4359">
                  <c:v>-1</c:v>
                </c:pt>
                <c:pt idx="4360">
                  <c:v>-1</c:v>
                </c:pt>
                <c:pt idx="4361">
                  <c:v>-1</c:v>
                </c:pt>
                <c:pt idx="4362">
                  <c:v>-1</c:v>
                </c:pt>
                <c:pt idx="4363">
                  <c:v>-1</c:v>
                </c:pt>
                <c:pt idx="4364">
                  <c:v>-1</c:v>
                </c:pt>
                <c:pt idx="4365">
                  <c:v>-1</c:v>
                </c:pt>
                <c:pt idx="4366">
                  <c:v>-1</c:v>
                </c:pt>
                <c:pt idx="4367">
                  <c:v>-1</c:v>
                </c:pt>
                <c:pt idx="4368">
                  <c:v>-1</c:v>
                </c:pt>
                <c:pt idx="4369">
                  <c:v>-1</c:v>
                </c:pt>
                <c:pt idx="4370">
                  <c:v>-1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-1</c:v>
                </c:pt>
                <c:pt idx="4384">
                  <c:v>-1</c:v>
                </c:pt>
                <c:pt idx="4385">
                  <c:v>-1</c:v>
                </c:pt>
                <c:pt idx="4386">
                  <c:v>-1</c:v>
                </c:pt>
                <c:pt idx="4387">
                  <c:v>-1</c:v>
                </c:pt>
                <c:pt idx="4388">
                  <c:v>-1</c:v>
                </c:pt>
                <c:pt idx="4389">
                  <c:v>-1</c:v>
                </c:pt>
                <c:pt idx="4390">
                  <c:v>-1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-1</c:v>
                </c:pt>
                <c:pt idx="4412">
                  <c:v>-1</c:v>
                </c:pt>
                <c:pt idx="4413">
                  <c:v>-1</c:v>
                </c:pt>
                <c:pt idx="4414">
                  <c:v>-1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-1</c:v>
                </c:pt>
                <c:pt idx="4419">
                  <c:v>-1</c:v>
                </c:pt>
                <c:pt idx="4420">
                  <c:v>-1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-1</c:v>
                </c:pt>
                <c:pt idx="4435">
                  <c:v>-1</c:v>
                </c:pt>
                <c:pt idx="4436">
                  <c:v>-1</c:v>
                </c:pt>
                <c:pt idx="4437">
                  <c:v>-1</c:v>
                </c:pt>
                <c:pt idx="4438">
                  <c:v>-1</c:v>
                </c:pt>
                <c:pt idx="4439">
                  <c:v>-1</c:v>
                </c:pt>
                <c:pt idx="4440">
                  <c:v>-1</c:v>
                </c:pt>
                <c:pt idx="4441">
                  <c:v>-1</c:v>
                </c:pt>
                <c:pt idx="4442">
                  <c:v>-1</c:v>
                </c:pt>
                <c:pt idx="4443">
                  <c:v>-1</c:v>
                </c:pt>
                <c:pt idx="4444">
                  <c:v>-1</c:v>
                </c:pt>
                <c:pt idx="4445">
                  <c:v>-1</c:v>
                </c:pt>
                <c:pt idx="4446">
                  <c:v>-1</c:v>
                </c:pt>
                <c:pt idx="4447">
                  <c:v>-1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-1</c:v>
                </c:pt>
                <c:pt idx="4458">
                  <c:v>-1</c:v>
                </c:pt>
                <c:pt idx="4459">
                  <c:v>-1</c:v>
                </c:pt>
                <c:pt idx="4460">
                  <c:v>-1</c:v>
                </c:pt>
                <c:pt idx="4461">
                  <c:v>-1</c:v>
                </c:pt>
                <c:pt idx="4462">
                  <c:v>-1</c:v>
                </c:pt>
                <c:pt idx="4463">
                  <c:v>-1</c:v>
                </c:pt>
                <c:pt idx="4464">
                  <c:v>-1</c:v>
                </c:pt>
                <c:pt idx="4465">
                  <c:v>-1</c:v>
                </c:pt>
                <c:pt idx="4466">
                  <c:v>-1</c:v>
                </c:pt>
                <c:pt idx="4467">
                  <c:v>-1</c:v>
                </c:pt>
                <c:pt idx="4468">
                  <c:v>-1</c:v>
                </c:pt>
                <c:pt idx="4469">
                  <c:v>-1</c:v>
                </c:pt>
                <c:pt idx="4470">
                  <c:v>-1</c:v>
                </c:pt>
                <c:pt idx="4471">
                  <c:v>-1</c:v>
                </c:pt>
                <c:pt idx="4472">
                  <c:v>-1</c:v>
                </c:pt>
                <c:pt idx="4473">
                  <c:v>-1</c:v>
                </c:pt>
                <c:pt idx="4474">
                  <c:v>-1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-1</c:v>
                </c:pt>
                <c:pt idx="4486">
                  <c:v>-1</c:v>
                </c:pt>
                <c:pt idx="4487">
                  <c:v>-1</c:v>
                </c:pt>
                <c:pt idx="4488">
                  <c:v>-1</c:v>
                </c:pt>
                <c:pt idx="4489">
                  <c:v>-1</c:v>
                </c:pt>
                <c:pt idx="4490">
                  <c:v>-1</c:v>
                </c:pt>
                <c:pt idx="4491">
                  <c:v>-1</c:v>
                </c:pt>
                <c:pt idx="4492">
                  <c:v>-1</c:v>
                </c:pt>
                <c:pt idx="4493">
                  <c:v>-1</c:v>
                </c:pt>
                <c:pt idx="4494">
                  <c:v>-1</c:v>
                </c:pt>
                <c:pt idx="4495">
                  <c:v>-1</c:v>
                </c:pt>
                <c:pt idx="4496">
                  <c:v>-1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4.7706999999999992E-2</c:v>
                </c:pt>
                <c:pt idx="4501">
                  <c:v>1.37003E-2</c:v>
                </c:pt>
                <c:pt idx="4502">
                  <c:v>6.2870999999999988E-5</c:v>
                </c:pt>
                <c:pt idx="4503">
                  <c:v>2.2339499999999998E-5</c:v>
                </c:pt>
                <c:pt idx="4504">
                  <c:v>5.9974999999999994E-5</c:v>
                </c:pt>
                <c:pt idx="4505">
                  <c:v>2.6799800000000002E-2</c:v>
                </c:pt>
                <c:pt idx="4506">
                  <c:v>0.28896200000000005</c:v>
                </c:pt>
                <c:pt idx="4507">
                  <c:v>1.4128700000000001</c:v>
                </c:pt>
                <c:pt idx="4508">
                  <c:v>0.68567</c:v>
                </c:pt>
                <c:pt idx="4509">
                  <c:v>7.3318999999999999E-4</c:v>
                </c:pt>
                <c:pt idx="4510">
                  <c:v>-1</c:v>
                </c:pt>
                <c:pt idx="4511">
                  <c:v>1.02129E-7</c:v>
                </c:pt>
                <c:pt idx="4512">
                  <c:v>-1</c:v>
                </c:pt>
                <c:pt idx="4513">
                  <c:v>-1</c:v>
                </c:pt>
                <c:pt idx="4514">
                  <c:v>-1</c:v>
                </c:pt>
                <c:pt idx="4515">
                  <c:v>-1</c:v>
                </c:pt>
                <c:pt idx="4516">
                  <c:v>-1</c:v>
                </c:pt>
                <c:pt idx="4517">
                  <c:v>-1</c:v>
                </c:pt>
                <c:pt idx="4518">
                  <c:v>-1</c:v>
                </c:pt>
                <c:pt idx="4519">
                  <c:v>-1</c:v>
                </c:pt>
                <c:pt idx="4520">
                  <c:v>-1</c:v>
                </c:pt>
                <c:pt idx="4521">
                  <c:v>-1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-1</c:v>
                </c:pt>
                <c:pt idx="4530">
                  <c:v>-1</c:v>
                </c:pt>
                <c:pt idx="4531">
                  <c:v>166.06699999999998</c:v>
                </c:pt>
                <c:pt idx="4532">
                  <c:v>1.3512500000000001</c:v>
                </c:pt>
                <c:pt idx="4533">
                  <c:v>-1</c:v>
                </c:pt>
                <c:pt idx="4534">
                  <c:v>-1</c:v>
                </c:pt>
                <c:pt idx="4535">
                  <c:v>-1</c:v>
                </c:pt>
                <c:pt idx="4536">
                  <c:v>-1</c:v>
                </c:pt>
                <c:pt idx="4537">
                  <c:v>-1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-1</c:v>
                </c:pt>
                <c:pt idx="4542">
                  <c:v>-1</c:v>
                </c:pt>
                <c:pt idx="4543">
                  <c:v>-1</c:v>
                </c:pt>
                <c:pt idx="4544">
                  <c:v>-1</c:v>
                </c:pt>
                <c:pt idx="4545">
                  <c:v>-1</c:v>
                </c:pt>
                <c:pt idx="4546">
                  <c:v>-1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4.0617200000000001E-5</c:v>
                </c:pt>
                <c:pt idx="4557">
                  <c:v>-1</c:v>
                </c:pt>
                <c:pt idx="4558">
                  <c:v>-1</c:v>
                </c:pt>
                <c:pt idx="4559">
                  <c:v>-1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0.58674999999999999</c:v>
                </c:pt>
                <c:pt idx="4567">
                  <c:v>4.8242000000000003E-5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-1</c:v>
                </c:pt>
                <c:pt idx="4579">
                  <c:v>-1</c:v>
                </c:pt>
                <c:pt idx="4580">
                  <c:v>-1</c:v>
                </c:pt>
                <c:pt idx="4581">
                  <c:v>-1</c:v>
                </c:pt>
                <c:pt idx="4582">
                  <c:v>-1</c:v>
                </c:pt>
                <c:pt idx="4583">
                  <c:v>3.0825200000000001</c:v>
                </c:pt>
                <c:pt idx="4584">
                  <c:v>37.900599999999997</c:v>
                </c:pt>
                <c:pt idx="4585">
                  <c:v>110.39100000000001</c:v>
                </c:pt>
                <c:pt idx="4586">
                  <c:v>106.357</c:v>
                </c:pt>
                <c:pt idx="4587">
                  <c:v>104.584</c:v>
                </c:pt>
                <c:pt idx="4588">
                  <c:v>-1</c:v>
                </c:pt>
                <c:pt idx="4589">
                  <c:v>61.118000000000002</c:v>
                </c:pt>
                <c:pt idx="4590">
                  <c:v>40.386299999999999</c:v>
                </c:pt>
                <c:pt idx="4591">
                  <c:v>14.5558</c:v>
                </c:pt>
                <c:pt idx="4592">
                  <c:v>7.1930000000000005</c:v>
                </c:pt>
                <c:pt idx="4593">
                  <c:v>1.4430200000000002</c:v>
                </c:pt>
                <c:pt idx="4594">
                  <c:v>8.4253999999999996E-2</c:v>
                </c:pt>
                <c:pt idx="4595">
                  <c:v>4.4770900000000002E-2</c:v>
                </c:pt>
                <c:pt idx="4596">
                  <c:v>3.7262699999999996E-2</c:v>
                </c:pt>
                <c:pt idx="4597">
                  <c:v>2.9618800000000001E-2</c:v>
                </c:pt>
                <c:pt idx="4598">
                  <c:v>6.0922999999999998E-2</c:v>
                </c:pt>
                <c:pt idx="4599">
                  <c:v>6.7626000000000006E-2</c:v>
                </c:pt>
                <c:pt idx="4600">
                  <c:v>4.6818699999999998E-2</c:v>
                </c:pt>
                <c:pt idx="4601">
                  <c:v>0.11663099999999998</c:v>
                </c:pt>
                <c:pt idx="4602">
                  <c:v>0.10943700000000001</c:v>
                </c:pt>
                <c:pt idx="4603">
                  <c:v>1.3622199999999999E-2</c:v>
                </c:pt>
                <c:pt idx="4604">
                  <c:v>2.8802099999999996E-4</c:v>
                </c:pt>
                <c:pt idx="4605">
                  <c:v>6.4780999999999999E-6</c:v>
                </c:pt>
                <c:pt idx="4606">
                  <c:v>6.1633000000000012E-7</c:v>
                </c:pt>
                <c:pt idx="4607">
                  <c:v>5.6474000000000002E-5</c:v>
                </c:pt>
                <c:pt idx="4608">
                  <c:v>-1</c:v>
                </c:pt>
                <c:pt idx="4609">
                  <c:v>-1</c:v>
                </c:pt>
                <c:pt idx="4610">
                  <c:v>-1</c:v>
                </c:pt>
                <c:pt idx="4611">
                  <c:v>-1</c:v>
                </c:pt>
                <c:pt idx="4612">
                  <c:v>-1</c:v>
                </c:pt>
                <c:pt idx="4613">
                  <c:v>-1</c:v>
                </c:pt>
                <c:pt idx="4614">
                  <c:v>-1</c:v>
                </c:pt>
                <c:pt idx="4615">
                  <c:v>-1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-1</c:v>
                </c:pt>
                <c:pt idx="4626">
                  <c:v>-1</c:v>
                </c:pt>
                <c:pt idx="4627">
                  <c:v>-1</c:v>
                </c:pt>
                <c:pt idx="4628">
                  <c:v>-1</c:v>
                </c:pt>
                <c:pt idx="4629">
                  <c:v>-1</c:v>
                </c:pt>
                <c:pt idx="4630">
                  <c:v>-1</c:v>
                </c:pt>
                <c:pt idx="4631">
                  <c:v>-1</c:v>
                </c:pt>
                <c:pt idx="4632">
                  <c:v>-1</c:v>
                </c:pt>
                <c:pt idx="4633">
                  <c:v>-1</c:v>
                </c:pt>
                <c:pt idx="4634">
                  <c:v>-1</c:v>
                </c:pt>
                <c:pt idx="4635">
                  <c:v>-1</c:v>
                </c:pt>
                <c:pt idx="4636">
                  <c:v>-1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-1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-1</c:v>
                </c:pt>
                <c:pt idx="4653">
                  <c:v>-1</c:v>
                </c:pt>
                <c:pt idx="4654">
                  <c:v>-1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-1</c:v>
                </c:pt>
                <c:pt idx="4659">
                  <c:v>-1</c:v>
                </c:pt>
                <c:pt idx="4660">
                  <c:v>-1</c:v>
                </c:pt>
                <c:pt idx="4661">
                  <c:v>-1</c:v>
                </c:pt>
                <c:pt idx="4662">
                  <c:v>-1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-1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-1</c:v>
                </c:pt>
                <c:pt idx="4674">
                  <c:v>-1</c:v>
                </c:pt>
                <c:pt idx="4675">
                  <c:v>-1</c:v>
                </c:pt>
                <c:pt idx="4676">
                  <c:v>-1</c:v>
                </c:pt>
                <c:pt idx="4677">
                  <c:v>-1</c:v>
                </c:pt>
                <c:pt idx="4678">
                  <c:v>-1</c:v>
                </c:pt>
                <c:pt idx="4679">
                  <c:v>-1</c:v>
                </c:pt>
                <c:pt idx="4680">
                  <c:v>-1</c:v>
                </c:pt>
                <c:pt idx="4681">
                  <c:v>-1</c:v>
                </c:pt>
                <c:pt idx="4682">
                  <c:v>-1</c:v>
                </c:pt>
                <c:pt idx="4683">
                  <c:v>-1</c:v>
                </c:pt>
                <c:pt idx="4684">
                  <c:v>-1</c:v>
                </c:pt>
                <c:pt idx="4685">
                  <c:v>-1</c:v>
                </c:pt>
                <c:pt idx="4686">
                  <c:v>-1</c:v>
                </c:pt>
                <c:pt idx="4687">
                  <c:v>-1</c:v>
                </c:pt>
                <c:pt idx="4688">
                  <c:v>-1</c:v>
                </c:pt>
                <c:pt idx="4689">
                  <c:v>-1</c:v>
                </c:pt>
                <c:pt idx="4690">
                  <c:v>-1</c:v>
                </c:pt>
                <c:pt idx="4691">
                  <c:v>-1</c:v>
                </c:pt>
                <c:pt idx="4692">
                  <c:v>-1</c:v>
                </c:pt>
                <c:pt idx="4693">
                  <c:v>-1</c:v>
                </c:pt>
                <c:pt idx="4694">
                  <c:v>-1</c:v>
                </c:pt>
                <c:pt idx="4695">
                  <c:v>-1</c:v>
                </c:pt>
                <c:pt idx="4696">
                  <c:v>-1</c:v>
                </c:pt>
                <c:pt idx="4697">
                  <c:v>-1</c:v>
                </c:pt>
                <c:pt idx="4698">
                  <c:v>-1</c:v>
                </c:pt>
                <c:pt idx="4699">
                  <c:v>-1</c:v>
                </c:pt>
                <c:pt idx="4700">
                  <c:v>-1</c:v>
                </c:pt>
                <c:pt idx="4701">
                  <c:v>-1</c:v>
                </c:pt>
                <c:pt idx="4702">
                  <c:v>-1</c:v>
                </c:pt>
                <c:pt idx="4703">
                  <c:v>-1</c:v>
                </c:pt>
                <c:pt idx="4704">
                  <c:v>-1</c:v>
                </c:pt>
                <c:pt idx="4705">
                  <c:v>-1</c:v>
                </c:pt>
                <c:pt idx="4706">
                  <c:v>-1</c:v>
                </c:pt>
                <c:pt idx="4707">
                  <c:v>-1</c:v>
                </c:pt>
                <c:pt idx="4708">
                  <c:v>-1</c:v>
                </c:pt>
                <c:pt idx="4709">
                  <c:v>-1</c:v>
                </c:pt>
                <c:pt idx="4710">
                  <c:v>-1</c:v>
                </c:pt>
                <c:pt idx="4711">
                  <c:v>-1</c:v>
                </c:pt>
                <c:pt idx="4712">
                  <c:v>-1</c:v>
                </c:pt>
                <c:pt idx="4713">
                  <c:v>-1</c:v>
                </c:pt>
                <c:pt idx="4714">
                  <c:v>-1</c:v>
                </c:pt>
                <c:pt idx="4715">
                  <c:v>-1</c:v>
                </c:pt>
                <c:pt idx="4716">
                  <c:v>-1</c:v>
                </c:pt>
                <c:pt idx="4717">
                  <c:v>-1</c:v>
                </c:pt>
                <c:pt idx="4718">
                  <c:v>-1</c:v>
                </c:pt>
                <c:pt idx="4719">
                  <c:v>-1</c:v>
                </c:pt>
                <c:pt idx="4720">
                  <c:v>-1</c:v>
                </c:pt>
                <c:pt idx="4721">
                  <c:v>-1</c:v>
                </c:pt>
                <c:pt idx="4722">
                  <c:v>-1</c:v>
                </c:pt>
                <c:pt idx="4723">
                  <c:v>-1</c:v>
                </c:pt>
                <c:pt idx="4724">
                  <c:v>-1</c:v>
                </c:pt>
                <c:pt idx="4725">
                  <c:v>-1</c:v>
                </c:pt>
                <c:pt idx="4726">
                  <c:v>-1</c:v>
                </c:pt>
                <c:pt idx="4727">
                  <c:v>-1</c:v>
                </c:pt>
                <c:pt idx="4728">
                  <c:v>-1</c:v>
                </c:pt>
                <c:pt idx="4729">
                  <c:v>-1</c:v>
                </c:pt>
                <c:pt idx="4730">
                  <c:v>-1</c:v>
                </c:pt>
                <c:pt idx="4731">
                  <c:v>-1</c:v>
                </c:pt>
                <c:pt idx="4732">
                  <c:v>-1</c:v>
                </c:pt>
                <c:pt idx="4733">
                  <c:v>-1</c:v>
                </c:pt>
                <c:pt idx="4734">
                  <c:v>-1</c:v>
                </c:pt>
                <c:pt idx="4735">
                  <c:v>-1</c:v>
                </c:pt>
                <c:pt idx="4736">
                  <c:v>-1</c:v>
                </c:pt>
                <c:pt idx="4737">
                  <c:v>-1</c:v>
                </c:pt>
                <c:pt idx="4738">
                  <c:v>-1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-1</c:v>
                </c:pt>
                <c:pt idx="4747">
                  <c:v>-1</c:v>
                </c:pt>
                <c:pt idx="4748">
                  <c:v>-1</c:v>
                </c:pt>
                <c:pt idx="4749">
                  <c:v>-1</c:v>
                </c:pt>
                <c:pt idx="4750">
                  <c:v>-1</c:v>
                </c:pt>
                <c:pt idx="4751">
                  <c:v>-1</c:v>
                </c:pt>
                <c:pt idx="4752">
                  <c:v>-1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-1</c:v>
                </c:pt>
                <c:pt idx="4769">
                  <c:v>-1</c:v>
                </c:pt>
                <c:pt idx="4770">
                  <c:v>-1</c:v>
                </c:pt>
                <c:pt idx="4771">
                  <c:v>-1</c:v>
                </c:pt>
                <c:pt idx="4772">
                  <c:v>-1</c:v>
                </c:pt>
                <c:pt idx="4773">
                  <c:v>-1</c:v>
                </c:pt>
                <c:pt idx="4774">
                  <c:v>-1</c:v>
                </c:pt>
                <c:pt idx="4775">
                  <c:v>-1</c:v>
                </c:pt>
                <c:pt idx="4776">
                  <c:v>-1</c:v>
                </c:pt>
                <c:pt idx="4777">
                  <c:v>-1</c:v>
                </c:pt>
                <c:pt idx="4778">
                  <c:v>-1</c:v>
                </c:pt>
                <c:pt idx="4779">
                  <c:v>-1</c:v>
                </c:pt>
                <c:pt idx="4780">
                  <c:v>-1</c:v>
                </c:pt>
                <c:pt idx="4781">
                  <c:v>-1</c:v>
                </c:pt>
                <c:pt idx="4782">
                  <c:v>-1</c:v>
                </c:pt>
                <c:pt idx="4783">
                  <c:v>-1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-1</c:v>
                </c:pt>
                <c:pt idx="4794">
                  <c:v>-1</c:v>
                </c:pt>
                <c:pt idx="4795">
                  <c:v>-1</c:v>
                </c:pt>
                <c:pt idx="4796">
                  <c:v>-1</c:v>
                </c:pt>
                <c:pt idx="4797">
                  <c:v>-1</c:v>
                </c:pt>
                <c:pt idx="4798">
                  <c:v>-1</c:v>
                </c:pt>
                <c:pt idx="4799">
                  <c:v>-1</c:v>
                </c:pt>
                <c:pt idx="4800">
                  <c:v>-1</c:v>
                </c:pt>
                <c:pt idx="4801">
                  <c:v>-1</c:v>
                </c:pt>
                <c:pt idx="4802">
                  <c:v>-1</c:v>
                </c:pt>
                <c:pt idx="4803">
                  <c:v>-1</c:v>
                </c:pt>
                <c:pt idx="4804">
                  <c:v>-1</c:v>
                </c:pt>
                <c:pt idx="4805">
                  <c:v>-1</c:v>
                </c:pt>
                <c:pt idx="4806">
                  <c:v>-1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-1</c:v>
                </c:pt>
                <c:pt idx="4816">
                  <c:v>-1</c:v>
                </c:pt>
                <c:pt idx="4817">
                  <c:v>-1</c:v>
                </c:pt>
                <c:pt idx="4818">
                  <c:v>-1</c:v>
                </c:pt>
                <c:pt idx="4819">
                  <c:v>-1</c:v>
                </c:pt>
                <c:pt idx="4820">
                  <c:v>-1</c:v>
                </c:pt>
                <c:pt idx="4821">
                  <c:v>-1</c:v>
                </c:pt>
                <c:pt idx="4822">
                  <c:v>-1</c:v>
                </c:pt>
                <c:pt idx="4823">
                  <c:v>-1</c:v>
                </c:pt>
                <c:pt idx="4824">
                  <c:v>-1</c:v>
                </c:pt>
                <c:pt idx="4825">
                  <c:v>-1</c:v>
                </c:pt>
                <c:pt idx="4826">
                  <c:v>-1</c:v>
                </c:pt>
                <c:pt idx="4827">
                  <c:v>-1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-1</c:v>
                </c:pt>
                <c:pt idx="4842">
                  <c:v>-1</c:v>
                </c:pt>
                <c:pt idx="4843">
                  <c:v>-1</c:v>
                </c:pt>
                <c:pt idx="4844">
                  <c:v>-1</c:v>
                </c:pt>
                <c:pt idx="4845">
                  <c:v>-1</c:v>
                </c:pt>
                <c:pt idx="4846">
                  <c:v>-1</c:v>
                </c:pt>
                <c:pt idx="4847">
                  <c:v>-1</c:v>
                </c:pt>
                <c:pt idx="4848">
                  <c:v>-1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-1</c:v>
                </c:pt>
                <c:pt idx="4867">
                  <c:v>-1</c:v>
                </c:pt>
                <c:pt idx="4868">
                  <c:v>-1</c:v>
                </c:pt>
                <c:pt idx="4869">
                  <c:v>-1</c:v>
                </c:pt>
                <c:pt idx="4870">
                  <c:v>-1</c:v>
                </c:pt>
                <c:pt idx="4871">
                  <c:v>-1</c:v>
                </c:pt>
                <c:pt idx="4872">
                  <c:v>-1</c:v>
                </c:pt>
                <c:pt idx="4873">
                  <c:v>-1</c:v>
                </c:pt>
                <c:pt idx="4874">
                  <c:v>-1</c:v>
                </c:pt>
                <c:pt idx="4875">
                  <c:v>-1</c:v>
                </c:pt>
                <c:pt idx="4876">
                  <c:v>-1</c:v>
                </c:pt>
                <c:pt idx="4877">
                  <c:v>-1</c:v>
                </c:pt>
                <c:pt idx="4878">
                  <c:v>-1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-1</c:v>
                </c:pt>
                <c:pt idx="4889">
                  <c:v>-1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-1</c:v>
                </c:pt>
                <c:pt idx="4895">
                  <c:v>-1</c:v>
                </c:pt>
                <c:pt idx="4896">
                  <c:v>-1</c:v>
                </c:pt>
                <c:pt idx="4897">
                  <c:v>-1</c:v>
                </c:pt>
                <c:pt idx="4898">
                  <c:v>-1</c:v>
                </c:pt>
                <c:pt idx="4899">
                  <c:v>-1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-1</c:v>
                </c:pt>
                <c:pt idx="4913">
                  <c:v>-1</c:v>
                </c:pt>
                <c:pt idx="4914">
                  <c:v>-1</c:v>
                </c:pt>
                <c:pt idx="4915">
                  <c:v>-1</c:v>
                </c:pt>
                <c:pt idx="4916">
                  <c:v>-1</c:v>
                </c:pt>
                <c:pt idx="4917">
                  <c:v>-1</c:v>
                </c:pt>
                <c:pt idx="4918">
                  <c:v>-1</c:v>
                </c:pt>
                <c:pt idx="4919">
                  <c:v>-1</c:v>
                </c:pt>
                <c:pt idx="4920">
                  <c:v>-1</c:v>
                </c:pt>
                <c:pt idx="4921">
                  <c:v>-1</c:v>
                </c:pt>
                <c:pt idx="4922">
                  <c:v>-1</c:v>
                </c:pt>
                <c:pt idx="4923">
                  <c:v>-1</c:v>
                </c:pt>
                <c:pt idx="4924">
                  <c:v>-1</c:v>
                </c:pt>
                <c:pt idx="4925">
                  <c:v>-1</c:v>
                </c:pt>
                <c:pt idx="4926">
                  <c:v>-1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-1</c:v>
                </c:pt>
                <c:pt idx="4938">
                  <c:v>-1</c:v>
                </c:pt>
                <c:pt idx="4939">
                  <c:v>-1</c:v>
                </c:pt>
                <c:pt idx="4940">
                  <c:v>-1</c:v>
                </c:pt>
                <c:pt idx="4941">
                  <c:v>-1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-1</c:v>
                </c:pt>
                <c:pt idx="4962">
                  <c:v>-1</c:v>
                </c:pt>
                <c:pt idx="4963">
                  <c:v>-1</c:v>
                </c:pt>
                <c:pt idx="4964">
                  <c:v>-1</c:v>
                </c:pt>
                <c:pt idx="4965">
                  <c:v>-1</c:v>
                </c:pt>
                <c:pt idx="4966">
                  <c:v>-1</c:v>
                </c:pt>
                <c:pt idx="4967">
                  <c:v>-1</c:v>
                </c:pt>
                <c:pt idx="4968">
                  <c:v>-1</c:v>
                </c:pt>
                <c:pt idx="4969">
                  <c:v>-1</c:v>
                </c:pt>
                <c:pt idx="4970">
                  <c:v>-1</c:v>
                </c:pt>
                <c:pt idx="4971">
                  <c:v>-1</c:v>
                </c:pt>
                <c:pt idx="4972">
                  <c:v>-1</c:v>
                </c:pt>
                <c:pt idx="4973">
                  <c:v>-1</c:v>
                </c:pt>
                <c:pt idx="4974">
                  <c:v>-1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-1</c:v>
                </c:pt>
                <c:pt idx="4985">
                  <c:v>-1</c:v>
                </c:pt>
                <c:pt idx="4986">
                  <c:v>-1</c:v>
                </c:pt>
                <c:pt idx="4987">
                  <c:v>-1</c:v>
                </c:pt>
                <c:pt idx="4988">
                  <c:v>-1</c:v>
                </c:pt>
                <c:pt idx="4989">
                  <c:v>-1</c:v>
                </c:pt>
                <c:pt idx="4990">
                  <c:v>-1</c:v>
                </c:pt>
                <c:pt idx="4991">
                  <c:v>-1</c:v>
                </c:pt>
                <c:pt idx="4992">
                  <c:v>-1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-1</c:v>
                </c:pt>
                <c:pt idx="4998">
                  <c:v>-1</c:v>
                </c:pt>
                <c:pt idx="4999">
                  <c:v>-1</c:v>
                </c:pt>
                <c:pt idx="5000">
                  <c:v>-1</c:v>
                </c:pt>
                <c:pt idx="5001">
                  <c:v>-1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-1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-1</c:v>
                </c:pt>
                <c:pt idx="5012">
                  <c:v>-1</c:v>
                </c:pt>
                <c:pt idx="5013">
                  <c:v>-1</c:v>
                </c:pt>
                <c:pt idx="5014">
                  <c:v>-1</c:v>
                </c:pt>
                <c:pt idx="5015">
                  <c:v>-1</c:v>
                </c:pt>
                <c:pt idx="5016">
                  <c:v>-1</c:v>
                </c:pt>
                <c:pt idx="5017">
                  <c:v>-1</c:v>
                </c:pt>
                <c:pt idx="5018">
                  <c:v>-1</c:v>
                </c:pt>
                <c:pt idx="5019">
                  <c:v>-1</c:v>
                </c:pt>
                <c:pt idx="5020">
                  <c:v>-1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8.4166000000000007E-5</c:v>
                </c:pt>
                <c:pt idx="5038">
                  <c:v>-1</c:v>
                </c:pt>
                <c:pt idx="5039">
                  <c:v>-1</c:v>
                </c:pt>
                <c:pt idx="5040">
                  <c:v>-1</c:v>
                </c:pt>
                <c:pt idx="5041">
                  <c:v>-1</c:v>
                </c:pt>
                <c:pt idx="5042">
                  <c:v>-1</c:v>
                </c:pt>
                <c:pt idx="5043">
                  <c:v>-1</c:v>
                </c:pt>
                <c:pt idx="5044">
                  <c:v>-1</c:v>
                </c:pt>
                <c:pt idx="5045">
                  <c:v>-1</c:v>
                </c:pt>
                <c:pt idx="5046">
                  <c:v>-1</c:v>
                </c:pt>
                <c:pt idx="5047">
                  <c:v>-1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-1</c:v>
                </c:pt>
                <c:pt idx="5055">
                  <c:v>-1</c:v>
                </c:pt>
                <c:pt idx="5056">
                  <c:v>-1</c:v>
                </c:pt>
                <c:pt idx="5057">
                  <c:v>-1</c:v>
                </c:pt>
                <c:pt idx="5058">
                  <c:v>-1</c:v>
                </c:pt>
                <c:pt idx="5059">
                  <c:v>-1</c:v>
                </c:pt>
                <c:pt idx="5060">
                  <c:v>-1</c:v>
                </c:pt>
                <c:pt idx="5061">
                  <c:v>-1</c:v>
                </c:pt>
                <c:pt idx="5062">
                  <c:v>-1</c:v>
                </c:pt>
                <c:pt idx="5063">
                  <c:v>-1</c:v>
                </c:pt>
                <c:pt idx="5064">
                  <c:v>-1</c:v>
                </c:pt>
                <c:pt idx="5065">
                  <c:v>-1</c:v>
                </c:pt>
                <c:pt idx="5066">
                  <c:v>-1</c:v>
                </c:pt>
                <c:pt idx="5067">
                  <c:v>-1</c:v>
                </c:pt>
                <c:pt idx="5068">
                  <c:v>-1</c:v>
                </c:pt>
                <c:pt idx="5069">
                  <c:v>-1</c:v>
                </c:pt>
                <c:pt idx="5070">
                  <c:v>-1</c:v>
                </c:pt>
                <c:pt idx="5071">
                  <c:v>-1</c:v>
                </c:pt>
                <c:pt idx="5072">
                  <c:v>-1</c:v>
                </c:pt>
                <c:pt idx="5073">
                  <c:v>-1</c:v>
                </c:pt>
                <c:pt idx="5074">
                  <c:v>-1</c:v>
                </c:pt>
                <c:pt idx="5075">
                  <c:v>-1</c:v>
                </c:pt>
                <c:pt idx="5076">
                  <c:v>-1</c:v>
                </c:pt>
                <c:pt idx="5077">
                  <c:v>-1</c:v>
                </c:pt>
                <c:pt idx="5078">
                  <c:v>-1</c:v>
                </c:pt>
                <c:pt idx="5079">
                  <c:v>-1</c:v>
                </c:pt>
                <c:pt idx="5080">
                  <c:v>-1</c:v>
                </c:pt>
                <c:pt idx="5081">
                  <c:v>-1</c:v>
                </c:pt>
                <c:pt idx="5082">
                  <c:v>-1</c:v>
                </c:pt>
                <c:pt idx="5083">
                  <c:v>-1</c:v>
                </c:pt>
                <c:pt idx="5084">
                  <c:v>-1</c:v>
                </c:pt>
                <c:pt idx="5085">
                  <c:v>-1</c:v>
                </c:pt>
                <c:pt idx="5086">
                  <c:v>-1</c:v>
                </c:pt>
                <c:pt idx="5087">
                  <c:v>-1</c:v>
                </c:pt>
                <c:pt idx="5088">
                  <c:v>-1</c:v>
                </c:pt>
                <c:pt idx="5089">
                  <c:v>-1</c:v>
                </c:pt>
                <c:pt idx="5090">
                  <c:v>-1</c:v>
                </c:pt>
                <c:pt idx="5091">
                  <c:v>-1</c:v>
                </c:pt>
                <c:pt idx="5092">
                  <c:v>-1</c:v>
                </c:pt>
                <c:pt idx="5093">
                  <c:v>-1</c:v>
                </c:pt>
                <c:pt idx="5094">
                  <c:v>-1</c:v>
                </c:pt>
                <c:pt idx="5095">
                  <c:v>-1</c:v>
                </c:pt>
                <c:pt idx="5096">
                  <c:v>-1</c:v>
                </c:pt>
                <c:pt idx="5097">
                  <c:v>-1</c:v>
                </c:pt>
                <c:pt idx="5098">
                  <c:v>-1</c:v>
                </c:pt>
                <c:pt idx="5099">
                  <c:v>-1</c:v>
                </c:pt>
                <c:pt idx="5100">
                  <c:v>-1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-1</c:v>
                </c:pt>
                <c:pt idx="5105">
                  <c:v>-1</c:v>
                </c:pt>
                <c:pt idx="5106">
                  <c:v>-1</c:v>
                </c:pt>
                <c:pt idx="5107">
                  <c:v>-1</c:v>
                </c:pt>
                <c:pt idx="5108">
                  <c:v>-1</c:v>
                </c:pt>
                <c:pt idx="5109">
                  <c:v>-1</c:v>
                </c:pt>
                <c:pt idx="5110">
                  <c:v>-1</c:v>
                </c:pt>
                <c:pt idx="5111">
                  <c:v>-1</c:v>
                </c:pt>
                <c:pt idx="5112">
                  <c:v>-1</c:v>
                </c:pt>
                <c:pt idx="5113">
                  <c:v>-1</c:v>
                </c:pt>
                <c:pt idx="5114">
                  <c:v>-1</c:v>
                </c:pt>
                <c:pt idx="5115">
                  <c:v>-1</c:v>
                </c:pt>
                <c:pt idx="5116">
                  <c:v>-1</c:v>
                </c:pt>
                <c:pt idx="5117">
                  <c:v>-1</c:v>
                </c:pt>
                <c:pt idx="5118">
                  <c:v>-1</c:v>
                </c:pt>
                <c:pt idx="5119">
                  <c:v>-1</c:v>
                </c:pt>
                <c:pt idx="5120">
                  <c:v>-1</c:v>
                </c:pt>
                <c:pt idx="5121">
                  <c:v>-1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-1</c:v>
                </c:pt>
                <c:pt idx="5131">
                  <c:v>-1</c:v>
                </c:pt>
                <c:pt idx="5132">
                  <c:v>-1</c:v>
                </c:pt>
                <c:pt idx="5133">
                  <c:v>-1</c:v>
                </c:pt>
                <c:pt idx="5134">
                  <c:v>-1</c:v>
                </c:pt>
                <c:pt idx="5135">
                  <c:v>-1</c:v>
                </c:pt>
                <c:pt idx="5136">
                  <c:v>-1</c:v>
                </c:pt>
                <c:pt idx="5137">
                  <c:v>-1</c:v>
                </c:pt>
                <c:pt idx="5138">
                  <c:v>-1</c:v>
                </c:pt>
                <c:pt idx="5139">
                  <c:v>-1</c:v>
                </c:pt>
                <c:pt idx="5140">
                  <c:v>-1</c:v>
                </c:pt>
                <c:pt idx="5141">
                  <c:v>-1</c:v>
                </c:pt>
                <c:pt idx="5142">
                  <c:v>-1</c:v>
                </c:pt>
                <c:pt idx="5143">
                  <c:v>-1</c:v>
                </c:pt>
                <c:pt idx="5144">
                  <c:v>-1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-1</c:v>
                </c:pt>
                <c:pt idx="5154">
                  <c:v>-1</c:v>
                </c:pt>
                <c:pt idx="5155">
                  <c:v>-1</c:v>
                </c:pt>
                <c:pt idx="5156">
                  <c:v>-1</c:v>
                </c:pt>
                <c:pt idx="5157">
                  <c:v>-1</c:v>
                </c:pt>
                <c:pt idx="5158">
                  <c:v>-1</c:v>
                </c:pt>
                <c:pt idx="5159">
                  <c:v>-1</c:v>
                </c:pt>
                <c:pt idx="5160">
                  <c:v>-1</c:v>
                </c:pt>
                <c:pt idx="5161">
                  <c:v>-1</c:v>
                </c:pt>
                <c:pt idx="5162">
                  <c:v>-1</c:v>
                </c:pt>
                <c:pt idx="5163">
                  <c:v>-1</c:v>
                </c:pt>
                <c:pt idx="5164">
                  <c:v>-1</c:v>
                </c:pt>
                <c:pt idx="5165">
                  <c:v>-1</c:v>
                </c:pt>
                <c:pt idx="5166">
                  <c:v>-1</c:v>
                </c:pt>
                <c:pt idx="5167">
                  <c:v>-1</c:v>
                </c:pt>
                <c:pt idx="5168">
                  <c:v>-1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-1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-1</c:v>
                </c:pt>
                <c:pt idx="5178">
                  <c:v>-1</c:v>
                </c:pt>
                <c:pt idx="5179">
                  <c:v>-1</c:v>
                </c:pt>
                <c:pt idx="5180">
                  <c:v>-1</c:v>
                </c:pt>
                <c:pt idx="5181">
                  <c:v>-1</c:v>
                </c:pt>
                <c:pt idx="5182">
                  <c:v>-1</c:v>
                </c:pt>
                <c:pt idx="5183">
                  <c:v>-1</c:v>
                </c:pt>
                <c:pt idx="5184">
                  <c:v>-1</c:v>
                </c:pt>
                <c:pt idx="5185">
                  <c:v>-1</c:v>
                </c:pt>
                <c:pt idx="5186">
                  <c:v>-1</c:v>
                </c:pt>
                <c:pt idx="5187">
                  <c:v>-1</c:v>
                </c:pt>
                <c:pt idx="5188">
                  <c:v>-1</c:v>
                </c:pt>
                <c:pt idx="5189">
                  <c:v>-1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-1</c:v>
                </c:pt>
                <c:pt idx="5195">
                  <c:v>-1</c:v>
                </c:pt>
                <c:pt idx="5196">
                  <c:v>-1</c:v>
                </c:pt>
                <c:pt idx="5197">
                  <c:v>-1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-1</c:v>
                </c:pt>
                <c:pt idx="5202">
                  <c:v>-1</c:v>
                </c:pt>
                <c:pt idx="5203">
                  <c:v>-1</c:v>
                </c:pt>
                <c:pt idx="5204">
                  <c:v>-1</c:v>
                </c:pt>
                <c:pt idx="5205">
                  <c:v>-1</c:v>
                </c:pt>
                <c:pt idx="5206">
                  <c:v>-1</c:v>
                </c:pt>
                <c:pt idx="5207">
                  <c:v>-1</c:v>
                </c:pt>
                <c:pt idx="5208">
                  <c:v>-1</c:v>
                </c:pt>
                <c:pt idx="5209">
                  <c:v>-1</c:v>
                </c:pt>
                <c:pt idx="5210">
                  <c:v>-1</c:v>
                </c:pt>
                <c:pt idx="5211">
                  <c:v>-1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-1</c:v>
                </c:pt>
                <c:pt idx="5229">
                  <c:v>-1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-1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0.84803000000000006</c:v>
                </c:pt>
                <c:pt idx="5269">
                  <c:v>8.9357999999999993E-2</c:v>
                </c:pt>
                <c:pt idx="5270">
                  <c:v>7.0109000000000005E-3</c:v>
                </c:pt>
                <c:pt idx="5271">
                  <c:v>0.162552</c:v>
                </c:pt>
                <c:pt idx="5272">
                  <c:v>0.93653000000000008</c:v>
                </c:pt>
                <c:pt idx="5273">
                  <c:v>4.5392000000000002E-3</c:v>
                </c:pt>
                <c:pt idx="5274">
                  <c:v>0.68273000000000006</c:v>
                </c:pt>
                <c:pt idx="5275">
                  <c:v>3.0162</c:v>
                </c:pt>
                <c:pt idx="5276">
                  <c:v>8.7643000000000001E-5</c:v>
                </c:pt>
                <c:pt idx="5277">
                  <c:v>-1</c:v>
                </c:pt>
                <c:pt idx="5278">
                  <c:v>-1</c:v>
                </c:pt>
                <c:pt idx="5279">
                  <c:v>-1</c:v>
                </c:pt>
                <c:pt idx="5280">
                  <c:v>-1</c:v>
                </c:pt>
                <c:pt idx="5281">
                  <c:v>-1</c:v>
                </c:pt>
                <c:pt idx="5282">
                  <c:v>-1</c:v>
                </c:pt>
                <c:pt idx="5283">
                  <c:v>-1</c:v>
                </c:pt>
                <c:pt idx="5284">
                  <c:v>-1</c:v>
                </c:pt>
                <c:pt idx="5285">
                  <c:v>-1</c:v>
                </c:pt>
                <c:pt idx="5286">
                  <c:v>-1</c:v>
                </c:pt>
                <c:pt idx="5287">
                  <c:v>-1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-1</c:v>
                </c:pt>
                <c:pt idx="5297">
                  <c:v>-1</c:v>
                </c:pt>
                <c:pt idx="5298">
                  <c:v>-1</c:v>
                </c:pt>
                <c:pt idx="5299">
                  <c:v>-1</c:v>
                </c:pt>
                <c:pt idx="5300">
                  <c:v>-1</c:v>
                </c:pt>
                <c:pt idx="5301">
                  <c:v>-1</c:v>
                </c:pt>
                <c:pt idx="5302">
                  <c:v>-1</c:v>
                </c:pt>
                <c:pt idx="5303">
                  <c:v>-1</c:v>
                </c:pt>
                <c:pt idx="5304">
                  <c:v>-1</c:v>
                </c:pt>
                <c:pt idx="5305">
                  <c:v>-1</c:v>
                </c:pt>
                <c:pt idx="5306">
                  <c:v>-1</c:v>
                </c:pt>
                <c:pt idx="5307">
                  <c:v>-1</c:v>
                </c:pt>
                <c:pt idx="5308">
                  <c:v>-1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-1</c:v>
                </c:pt>
                <c:pt idx="5326">
                  <c:v>-1</c:v>
                </c:pt>
                <c:pt idx="5327">
                  <c:v>-1</c:v>
                </c:pt>
                <c:pt idx="5328">
                  <c:v>-1</c:v>
                </c:pt>
                <c:pt idx="5329">
                  <c:v>-1</c:v>
                </c:pt>
                <c:pt idx="5330">
                  <c:v>-1</c:v>
                </c:pt>
                <c:pt idx="5331">
                  <c:v>-1</c:v>
                </c:pt>
                <c:pt idx="5332">
                  <c:v>-1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-1</c:v>
                </c:pt>
                <c:pt idx="5346">
                  <c:v>-1</c:v>
                </c:pt>
                <c:pt idx="5347">
                  <c:v>-1</c:v>
                </c:pt>
                <c:pt idx="5348">
                  <c:v>-1</c:v>
                </c:pt>
                <c:pt idx="5349">
                  <c:v>-1</c:v>
                </c:pt>
                <c:pt idx="5350">
                  <c:v>-1</c:v>
                </c:pt>
                <c:pt idx="5351">
                  <c:v>-1</c:v>
                </c:pt>
                <c:pt idx="5352">
                  <c:v>-1</c:v>
                </c:pt>
                <c:pt idx="5353">
                  <c:v>-1</c:v>
                </c:pt>
                <c:pt idx="5354">
                  <c:v>-1</c:v>
                </c:pt>
                <c:pt idx="5355">
                  <c:v>-1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-1</c:v>
                </c:pt>
                <c:pt idx="5372">
                  <c:v>-1</c:v>
                </c:pt>
                <c:pt idx="5373">
                  <c:v>-1</c:v>
                </c:pt>
                <c:pt idx="5374">
                  <c:v>-1</c:v>
                </c:pt>
                <c:pt idx="5375">
                  <c:v>-1</c:v>
                </c:pt>
                <c:pt idx="5376">
                  <c:v>-1</c:v>
                </c:pt>
                <c:pt idx="5377">
                  <c:v>-1</c:v>
                </c:pt>
                <c:pt idx="5378">
                  <c:v>-1</c:v>
                </c:pt>
                <c:pt idx="5379">
                  <c:v>-1</c:v>
                </c:pt>
                <c:pt idx="5380">
                  <c:v>-1</c:v>
                </c:pt>
                <c:pt idx="5381">
                  <c:v>-1</c:v>
                </c:pt>
                <c:pt idx="5382">
                  <c:v>-1</c:v>
                </c:pt>
                <c:pt idx="5383">
                  <c:v>-1</c:v>
                </c:pt>
                <c:pt idx="5384">
                  <c:v>-1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-1</c:v>
                </c:pt>
                <c:pt idx="5392">
                  <c:v>-1</c:v>
                </c:pt>
                <c:pt idx="5393">
                  <c:v>-1</c:v>
                </c:pt>
                <c:pt idx="5394">
                  <c:v>-1</c:v>
                </c:pt>
                <c:pt idx="5395">
                  <c:v>0.49449999999999994</c:v>
                </c:pt>
                <c:pt idx="5396">
                  <c:v>0.12540700000000002</c:v>
                </c:pt>
                <c:pt idx="5397">
                  <c:v>1.0894999999999999E-8</c:v>
                </c:pt>
                <c:pt idx="5398">
                  <c:v>-1</c:v>
                </c:pt>
                <c:pt idx="5399">
                  <c:v>-1</c:v>
                </c:pt>
                <c:pt idx="5400">
                  <c:v>-1</c:v>
                </c:pt>
                <c:pt idx="5401">
                  <c:v>1.44957E-2</c:v>
                </c:pt>
                <c:pt idx="5402">
                  <c:v>66.597999999999999</c:v>
                </c:pt>
                <c:pt idx="5403">
                  <c:v>119.605</c:v>
                </c:pt>
                <c:pt idx="5404">
                  <c:v>86.348000000000013</c:v>
                </c:pt>
                <c:pt idx="5405">
                  <c:v>38.853000000000002</c:v>
                </c:pt>
                <c:pt idx="5406">
                  <c:v>15.057700000000001</c:v>
                </c:pt>
                <c:pt idx="5407">
                  <c:v>12.8408</c:v>
                </c:pt>
                <c:pt idx="5408">
                  <c:v>2.39933</c:v>
                </c:pt>
                <c:pt idx="5409">
                  <c:v>1.24787</c:v>
                </c:pt>
                <c:pt idx="5410">
                  <c:v>1.18658</c:v>
                </c:pt>
                <c:pt idx="5411">
                  <c:v>1.5376699999999999</c:v>
                </c:pt>
                <c:pt idx="5412">
                  <c:v>1.8154300000000001</c:v>
                </c:pt>
                <c:pt idx="5413">
                  <c:v>0.95418999999999998</c:v>
                </c:pt>
                <c:pt idx="5414">
                  <c:v>1.6913500000000001E-2</c:v>
                </c:pt>
                <c:pt idx="5415">
                  <c:v>1.1940200000000002E-2</c:v>
                </c:pt>
                <c:pt idx="5416">
                  <c:v>1.8814500000000001E-2</c:v>
                </c:pt>
                <c:pt idx="5417">
                  <c:v>5.7945000000000002E-4</c:v>
                </c:pt>
                <c:pt idx="5418">
                  <c:v>2.667E-6</c:v>
                </c:pt>
                <c:pt idx="5419">
                  <c:v>2.0647099999999998E-5</c:v>
                </c:pt>
                <c:pt idx="5420">
                  <c:v>3.239E-5</c:v>
                </c:pt>
                <c:pt idx="5421">
                  <c:v>7.614299999999999E-7</c:v>
                </c:pt>
                <c:pt idx="5422">
                  <c:v>-1</c:v>
                </c:pt>
                <c:pt idx="5423">
                  <c:v>-1</c:v>
                </c:pt>
                <c:pt idx="5424">
                  <c:v>-1</c:v>
                </c:pt>
                <c:pt idx="5425">
                  <c:v>-1</c:v>
                </c:pt>
                <c:pt idx="5426">
                  <c:v>-1</c:v>
                </c:pt>
                <c:pt idx="5427">
                  <c:v>-1</c:v>
                </c:pt>
                <c:pt idx="5428">
                  <c:v>-1</c:v>
                </c:pt>
                <c:pt idx="5429">
                  <c:v>-1</c:v>
                </c:pt>
                <c:pt idx="5430">
                  <c:v>-1</c:v>
                </c:pt>
                <c:pt idx="5431">
                  <c:v>-1</c:v>
                </c:pt>
                <c:pt idx="5432">
                  <c:v>-1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-1</c:v>
                </c:pt>
                <c:pt idx="5441">
                  <c:v>-1</c:v>
                </c:pt>
                <c:pt idx="5442">
                  <c:v>-1</c:v>
                </c:pt>
                <c:pt idx="5443">
                  <c:v>-1</c:v>
                </c:pt>
                <c:pt idx="5444">
                  <c:v>-1</c:v>
                </c:pt>
                <c:pt idx="5445">
                  <c:v>-1</c:v>
                </c:pt>
                <c:pt idx="5446">
                  <c:v>-1</c:v>
                </c:pt>
                <c:pt idx="5447">
                  <c:v>-1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-1</c:v>
                </c:pt>
                <c:pt idx="5465">
                  <c:v>-1</c:v>
                </c:pt>
                <c:pt idx="5466">
                  <c:v>-1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-1</c:v>
                </c:pt>
                <c:pt idx="5492">
                  <c:v>-1</c:v>
                </c:pt>
                <c:pt idx="5493">
                  <c:v>-1</c:v>
                </c:pt>
                <c:pt idx="5494">
                  <c:v>-1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-1</c:v>
                </c:pt>
                <c:pt idx="5499">
                  <c:v>-1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-1</c:v>
                </c:pt>
                <c:pt idx="5516">
                  <c:v>-1</c:v>
                </c:pt>
                <c:pt idx="5517">
                  <c:v>-1</c:v>
                </c:pt>
                <c:pt idx="5518">
                  <c:v>-1</c:v>
                </c:pt>
                <c:pt idx="5519">
                  <c:v>-1</c:v>
                </c:pt>
                <c:pt idx="5520">
                  <c:v>-1</c:v>
                </c:pt>
                <c:pt idx="5521">
                  <c:v>-1</c:v>
                </c:pt>
                <c:pt idx="5522">
                  <c:v>-1</c:v>
                </c:pt>
                <c:pt idx="5523">
                  <c:v>-1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-1</c:v>
                </c:pt>
                <c:pt idx="5536">
                  <c:v>-1</c:v>
                </c:pt>
                <c:pt idx="5537">
                  <c:v>-1</c:v>
                </c:pt>
                <c:pt idx="5538">
                  <c:v>-1</c:v>
                </c:pt>
                <c:pt idx="5539">
                  <c:v>-1</c:v>
                </c:pt>
                <c:pt idx="5540">
                  <c:v>-1</c:v>
                </c:pt>
                <c:pt idx="5541">
                  <c:v>-1</c:v>
                </c:pt>
                <c:pt idx="5542">
                  <c:v>-1</c:v>
                </c:pt>
                <c:pt idx="5543">
                  <c:v>-1</c:v>
                </c:pt>
                <c:pt idx="5544">
                  <c:v>-1</c:v>
                </c:pt>
                <c:pt idx="5545">
                  <c:v>-1</c:v>
                </c:pt>
                <c:pt idx="5546">
                  <c:v>-1</c:v>
                </c:pt>
                <c:pt idx="5547">
                  <c:v>-1</c:v>
                </c:pt>
                <c:pt idx="5548">
                  <c:v>-1</c:v>
                </c:pt>
                <c:pt idx="5549">
                  <c:v>-1</c:v>
                </c:pt>
                <c:pt idx="5550">
                  <c:v>-1</c:v>
                </c:pt>
                <c:pt idx="5551">
                  <c:v>-1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-1</c:v>
                </c:pt>
                <c:pt idx="5563">
                  <c:v>-1</c:v>
                </c:pt>
                <c:pt idx="5564">
                  <c:v>-1</c:v>
                </c:pt>
                <c:pt idx="5565">
                  <c:v>-1</c:v>
                </c:pt>
                <c:pt idx="5566">
                  <c:v>-1</c:v>
                </c:pt>
                <c:pt idx="5567">
                  <c:v>-1</c:v>
                </c:pt>
                <c:pt idx="5568">
                  <c:v>-1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-1</c:v>
                </c:pt>
                <c:pt idx="5573">
                  <c:v>-1</c:v>
                </c:pt>
                <c:pt idx="5574">
                  <c:v>-1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-1</c:v>
                </c:pt>
                <c:pt idx="5585">
                  <c:v>-1</c:v>
                </c:pt>
                <c:pt idx="5586">
                  <c:v>-1</c:v>
                </c:pt>
                <c:pt idx="5587">
                  <c:v>-1</c:v>
                </c:pt>
                <c:pt idx="5588">
                  <c:v>-1</c:v>
                </c:pt>
                <c:pt idx="5589">
                  <c:v>-1</c:v>
                </c:pt>
                <c:pt idx="5590">
                  <c:v>-1</c:v>
                </c:pt>
                <c:pt idx="5591">
                  <c:v>-1</c:v>
                </c:pt>
                <c:pt idx="5592">
                  <c:v>-1</c:v>
                </c:pt>
                <c:pt idx="5593">
                  <c:v>-1</c:v>
                </c:pt>
                <c:pt idx="5594">
                  <c:v>-1</c:v>
                </c:pt>
                <c:pt idx="5595">
                  <c:v>-1</c:v>
                </c:pt>
                <c:pt idx="5596">
                  <c:v>-1</c:v>
                </c:pt>
                <c:pt idx="5597">
                  <c:v>-1</c:v>
                </c:pt>
                <c:pt idx="5598">
                  <c:v>-1</c:v>
                </c:pt>
                <c:pt idx="5599">
                  <c:v>-1</c:v>
                </c:pt>
                <c:pt idx="5600">
                  <c:v>-1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1.06754E-2</c:v>
                </c:pt>
                <c:pt idx="5608">
                  <c:v>1.4745200000000001E-4</c:v>
                </c:pt>
                <c:pt idx="5609">
                  <c:v>-1</c:v>
                </c:pt>
                <c:pt idx="5610">
                  <c:v>9.639800000000001</c:v>
                </c:pt>
                <c:pt idx="5611">
                  <c:v>0.53137000000000001</c:v>
                </c:pt>
                <c:pt idx="5612">
                  <c:v>44.115000000000002</c:v>
                </c:pt>
                <c:pt idx="5613">
                  <c:v>-1</c:v>
                </c:pt>
                <c:pt idx="5614">
                  <c:v>-1</c:v>
                </c:pt>
                <c:pt idx="5615">
                  <c:v>-1</c:v>
                </c:pt>
                <c:pt idx="5616">
                  <c:v>-1</c:v>
                </c:pt>
                <c:pt idx="5617">
                  <c:v>-1</c:v>
                </c:pt>
                <c:pt idx="5618">
                  <c:v>-1</c:v>
                </c:pt>
                <c:pt idx="5619">
                  <c:v>-1</c:v>
                </c:pt>
                <c:pt idx="5620">
                  <c:v>-1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-1</c:v>
                </c:pt>
                <c:pt idx="5632">
                  <c:v>-1</c:v>
                </c:pt>
                <c:pt idx="5633">
                  <c:v>-1</c:v>
                </c:pt>
                <c:pt idx="5634">
                  <c:v>-1</c:v>
                </c:pt>
                <c:pt idx="5635">
                  <c:v>-1</c:v>
                </c:pt>
                <c:pt idx="5636">
                  <c:v>-1</c:v>
                </c:pt>
                <c:pt idx="5637">
                  <c:v>-1</c:v>
                </c:pt>
                <c:pt idx="5638">
                  <c:v>-1</c:v>
                </c:pt>
                <c:pt idx="5639">
                  <c:v>-1</c:v>
                </c:pt>
                <c:pt idx="5640">
                  <c:v>-1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-1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5.0258999999999994E-9</c:v>
                </c:pt>
                <c:pt idx="5656">
                  <c:v>-1</c:v>
                </c:pt>
                <c:pt idx="5657">
                  <c:v>-1</c:v>
                </c:pt>
                <c:pt idx="5658">
                  <c:v>-1</c:v>
                </c:pt>
                <c:pt idx="5659">
                  <c:v>-1</c:v>
                </c:pt>
                <c:pt idx="5660">
                  <c:v>-1</c:v>
                </c:pt>
                <c:pt idx="5661">
                  <c:v>-1</c:v>
                </c:pt>
                <c:pt idx="5662">
                  <c:v>-1</c:v>
                </c:pt>
                <c:pt idx="5663">
                  <c:v>-1</c:v>
                </c:pt>
                <c:pt idx="5664">
                  <c:v>-1</c:v>
                </c:pt>
                <c:pt idx="5665">
                  <c:v>-1</c:v>
                </c:pt>
                <c:pt idx="5666">
                  <c:v>-1</c:v>
                </c:pt>
                <c:pt idx="5667">
                  <c:v>-1</c:v>
                </c:pt>
                <c:pt idx="5668">
                  <c:v>-1</c:v>
                </c:pt>
                <c:pt idx="5669">
                  <c:v>-1</c:v>
                </c:pt>
                <c:pt idx="5670">
                  <c:v>-1</c:v>
                </c:pt>
                <c:pt idx="5671">
                  <c:v>-1</c:v>
                </c:pt>
                <c:pt idx="5672">
                  <c:v>-1</c:v>
                </c:pt>
                <c:pt idx="5673">
                  <c:v>-1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-1</c:v>
                </c:pt>
                <c:pt idx="5683">
                  <c:v>-1</c:v>
                </c:pt>
                <c:pt idx="5684">
                  <c:v>-1</c:v>
                </c:pt>
                <c:pt idx="5685">
                  <c:v>-1</c:v>
                </c:pt>
                <c:pt idx="5686">
                  <c:v>-1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-1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-1</c:v>
                </c:pt>
                <c:pt idx="5706">
                  <c:v>-1</c:v>
                </c:pt>
                <c:pt idx="5707">
                  <c:v>-1</c:v>
                </c:pt>
                <c:pt idx="5708">
                  <c:v>-1</c:v>
                </c:pt>
                <c:pt idx="5709">
                  <c:v>-1</c:v>
                </c:pt>
                <c:pt idx="5710">
                  <c:v>-1</c:v>
                </c:pt>
                <c:pt idx="5711">
                  <c:v>-1</c:v>
                </c:pt>
                <c:pt idx="5712">
                  <c:v>-1</c:v>
                </c:pt>
                <c:pt idx="5713">
                  <c:v>-1</c:v>
                </c:pt>
                <c:pt idx="5714">
                  <c:v>-1</c:v>
                </c:pt>
                <c:pt idx="5715">
                  <c:v>-1</c:v>
                </c:pt>
                <c:pt idx="5716">
                  <c:v>-1</c:v>
                </c:pt>
                <c:pt idx="5717">
                  <c:v>-1</c:v>
                </c:pt>
                <c:pt idx="5718">
                  <c:v>-1</c:v>
                </c:pt>
                <c:pt idx="5719">
                  <c:v>-1</c:v>
                </c:pt>
                <c:pt idx="5720">
                  <c:v>-1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-1</c:v>
                </c:pt>
                <c:pt idx="5730">
                  <c:v>-1</c:v>
                </c:pt>
                <c:pt idx="5731">
                  <c:v>-1</c:v>
                </c:pt>
                <c:pt idx="5732">
                  <c:v>-1</c:v>
                </c:pt>
                <c:pt idx="5733">
                  <c:v>-1</c:v>
                </c:pt>
                <c:pt idx="5734">
                  <c:v>-1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-1</c:v>
                </c:pt>
                <c:pt idx="5752">
                  <c:v>-1</c:v>
                </c:pt>
                <c:pt idx="5753">
                  <c:v>-1</c:v>
                </c:pt>
                <c:pt idx="5754">
                  <c:v>-1</c:v>
                </c:pt>
                <c:pt idx="5755">
                  <c:v>-1</c:v>
                </c:pt>
                <c:pt idx="5756">
                  <c:v>-1</c:v>
                </c:pt>
                <c:pt idx="5757">
                  <c:v>-1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-1</c:v>
                </c:pt>
                <c:pt idx="5781">
                  <c:v>-1</c:v>
                </c:pt>
                <c:pt idx="5782">
                  <c:v>-1</c:v>
                </c:pt>
                <c:pt idx="5783">
                  <c:v>-1</c:v>
                </c:pt>
                <c:pt idx="5784">
                  <c:v>-1</c:v>
                </c:pt>
                <c:pt idx="5785">
                  <c:v>-1</c:v>
                </c:pt>
                <c:pt idx="5786">
                  <c:v>-1</c:v>
                </c:pt>
                <c:pt idx="5787">
                  <c:v>-1</c:v>
                </c:pt>
                <c:pt idx="5788">
                  <c:v>-1</c:v>
                </c:pt>
                <c:pt idx="5789">
                  <c:v>-1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-1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-1</c:v>
                </c:pt>
                <c:pt idx="5807">
                  <c:v>-1</c:v>
                </c:pt>
                <c:pt idx="5808">
                  <c:v>-1</c:v>
                </c:pt>
                <c:pt idx="5809">
                  <c:v>-1</c:v>
                </c:pt>
                <c:pt idx="5810">
                  <c:v>-1</c:v>
                </c:pt>
                <c:pt idx="5811">
                  <c:v>-1</c:v>
                </c:pt>
                <c:pt idx="5812">
                  <c:v>-1</c:v>
                </c:pt>
                <c:pt idx="5813">
                  <c:v>-1</c:v>
                </c:pt>
                <c:pt idx="5814">
                  <c:v>-1</c:v>
                </c:pt>
                <c:pt idx="5815">
                  <c:v>-1</c:v>
                </c:pt>
                <c:pt idx="5816">
                  <c:v>-1</c:v>
                </c:pt>
                <c:pt idx="5817">
                  <c:v>-1</c:v>
                </c:pt>
                <c:pt idx="5818">
                  <c:v>-1</c:v>
                </c:pt>
                <c:pt idx="5819">
                  <c:v>-1</c:v>
                </c:pt>
                <c:pt idx="5820">
                  <c:v>-1</c:v>
                </c:pt>
                <c:pt idx="5821">
                  <c:v>-1</c:v>
                </c:pt>
                <c:pt idx="5822">
                  <c:v>-1</c:v>
                </c:pt>
                <c:pt idx="5823">
                  <c:v>-1</c:v>
                </c:pt>
                <c:pt idx="5824">
                  <c:v>-1</c:v>
                </c:pt>
                <c:pt idx="5825">
                  <c:v>-1</c:v>
                </c:pt>
                <c:pt idx="5826">
                  <c:v>-1</c:v>
                </c:pt>
                <c:pt idx="5827">
                  <c:v>-1</c:v>
                </c:pt>
                <c:pt idx="5828">
                  <c:v>-1</c:v>
                </c:pt>
                <c:pt idx="5829">
                  <c:v>-1</c:v>
                </c:pt>
                <c:pt idx="5830">
                  <c:v>-1</c:v>
                </c:pt>
                <c:pt idx="5831">
                  <c:v>-1</c:v>
                </c:pt>
                <c:pt idx="5832">
                  <c:v>-1</c:v>
                </c:pt>
                <c:pt idx="5833">
                  <c:v>-1</c:v>
                </c:pt>
                <c:pt idx="5834">
                  <c:v>-1</c:v>
                </c:pt>
                <c:pt idx="5835">
                  <c:v>-1</c:v>
                </c:pt>
                <c:pt idx="5836">
                  <c:v>-1</c:v>
                </c:pt>
                <c:pt idx="5837">
                  <c:v>-1</c:v>
                </c:pt>
                <c:pt idx="5838">
                  <c:v>-1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-1</c:v>
                </c:pt>
                <c:pt idx="5850">
                  <c:v>-1</c:v>
                </c:pt>
                <c:pt idx="5851">
                  <c:v>-1</c:v>
                </c:pt>
                <c:pt idx="5852">
                  <c:v>-1</c:v>
                </c:pt>
                <c:pt idx="5853">
                  <c:v>-1</c:v>
                </c:pt>
                <c:pt idx="5854">
                  <c:v>-1</c:v>
                </c:pt>
                <c:pt idx="5855">
                  <c:v>-1</c:v>
                </c:pt>
                <c:pt idx="5856">
                  <c:v>-1</c:v>
                </c:pt>
                <c:pt idx="5857">
                  <c:v>-1</c:v>
                </c:pt>
                <c:pt idx="5858">
                  <c:v>-1</c:v>
                </c:pt>
                <c:pt idx="5859">
                  <c:v>-1</c:v>
                </c:pt>
                <c:pt idx="5860">
                  <c:v>-1</c:v>
                </c:pt>
                <c:pt idx="5861">
                  <c:v>-1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-1</c:v>
                </c:pt>
                <c:pt idx="5875">
                  <c:v>-1</c:v>
                </c:pt>
                <c:pt idx="5876">
                  <c:v>-1</c:v>
                </c:pt>
                <c:pt idx="5877">
                  <c:v>-1</c:v>
                </c:pt>
                <c:pt idx="5878">
                  <c:v>-1</c:v>
                </c:pt>
                <c:pt idx="5879">
                  <c:v>-1</c:v>
                </c:pt>
                <c:pt idx="5880">
                  <c:v>-1</c:v>
                </c:pt>
                <c:pt idx="5881">
                  <c:v>-1</c:v>
                </c:pt>
                <c:pt idx="5882">
                  <c:v>-1</c:v>
                </c:pt>
                <c:pt idx="5883">
                  <c:v>-1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-1</c:v>
                </c:pt>
                <c:pt idx="5901">
                  <c:v>-1</c:v>
                </c:pt>
                <c:pt idx="5902">
                  <c:v>-1</c:v>
                </c:pt>
                <c:pt idx="5903">
                  <c:v>-1</c:v>
                </c:pt>
                <c:pt idx="5904">
                  <c:v>-1</c:v>
                </c:pt>
                <c:pt idx="5905">
                  <c:v>-1</c:v>
                </c:pt>
                <c:pt idx="5906">
                  <c:v>-1</c:v>
                </c:pt>
                <c:pt idx="5907">
                  <c:v>-1</c:v>
                </c:pt>
                <c:pt idx="5908">
                  <c:v>-1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-1</c:v>
                </c:pt>
                <c:pt idx="5922">
                  <c:v>-1</c:v>
                </c:pt>
                <c:pt idx="5923">
                  <c:v>-1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-1</c:v>
                </c:pt>
                <c:pt idx="5928">
                  <c:v>-1</c:v>
                </c:pt>
                <c:pt idx="5929">
                  <c:v>-1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-1</c:v>
                </c:pt>
                <c:pt idx="5943">
                  <c:v>-1</c:v>
                </c:pt>
                <c:pt idx="5944">
                  <c:v>-1</c:v>
                </c:pt>
                <c:pt idx="5945">
                  <c:v>-1</c:v>
                </c:pt>
                <c:pt idx="5946">
                  <c:v>-1</c:v>
                </c:pt>
                <c:pt idx="5947">
                  <c:v>-1</c:v>
                </c:pt>
                <c:pt idx="5948">
                  <c:v>-1</c:v>
                </c:pt>
                <c:pt idx="5949">
                  <c:v>-1</c:v>
                </c:pt>
                <c:pt idx="5950">
                  <c:v>-1</c:v>
                </c:pt>
                <c:pt idx="5951">
                  <c:v>-1</c:v>
                </c:pt>
                <c:pt idx="5952">
                  <c:v>-1</c:v>
                </c:pt>
                <c:pt idx="5953">
                  <c:v>-1</c:v>
                </c:pt>
                <c:pt idx="5954">
                  <c:v>-1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-1</c:v>
                </c:pt>
                <c:pt idx="5973">
                  <c:v>-1</c:v>
                </c:pt>
                <c:pt idx="5974">
                  <c:v>-1</c:v>
                </c:pt>
                <c:pt idx="5975">
                  <c:v>-1</c:v>
                </c:pt>
                <c:pt idx="5976">
                  <c:v>-1</c:v>
                </c:pt>
                <c:pt idx="5977">
                  <c:v>-1</c:v>
                </c:pt>
                <c:pt idx="5978">
                  <c:v>-1</c:v>
                </c:pt>
                <c:pt idx="5979">
                  <c:v>-1</c:v>
                </c:pt>
                <c:pt idx="5980">
                  <c:v>-1</c:v>
                </c:pt>
                <c:pt idx="5981">
                  <c:v>-1</c:v>
                </c:pt>
                <c:pt idx="5982">
                  <c:v>-1</c:v>
                </c:pt>
                <c:pt idx="5983">
                  <c:v>-1</c:v>
                </c:pt>
                <c:pt idx="5984">
                  <c:v>-1</c:v>
                </c:pt>
                <c:pt idx="5985">
                  <c:v>-1</c:v>
                </c:pt>
                <c:pt idx="5986">
                  <c:v>-1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-1</c:v>
                </c:pt>
                <c:pt idx="5994">
                  <c:v>-1</c:v>
                </c:pt>
                <c:pt idx="5995">
                  <c:v>-1</c:v>
                </c:pt>
                <c:pt idx="5996">
                  <c:v>-1</c:v>
                </c:pt>
                <c:pt idx="5997">
                  <c:v>-1</c:v>
                </c:pt>
                <c:pt idx="5998">
                  <c:v>-1</c:v>
                </c:pt>
                <c:pt idx="5999">
                  <c:v>-1</c:v>
                </c:pt>
                <c:pt idx="6000">
                  <c:v>-1</c:v>
                </c:pt>
                <c:pt idx="6001">
                  <c:v>-1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-1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-1</c:v>
                </c:pt>
                <c:pt idx="6019">
                  <c:v>-1</c:v>
                </c:pt>
                <c:pt idx="6020">
                  <c:v>-1</c:v>
                </c:pt>
                <c:pt idx="6021">
                  <c:v>-1</c:v>
                </c:pt>
                <c:pt idx="6022">
                  <c:v>-1</c:v>
                </c:pt>
                <c:pt idx="6023">
                  <c:v>-1</c:v>
                </c:pt>
                <c:pt idx="6024">
                  <c:v>-1</c:v>
                </c:pt>
                <c:pt idx="6025">
                  <c:v>-1</c:v>
                </c:pt>
                <c:pt idx="6026">
                  <c:v>-1</c:v>
                </c:pt>
                <c:pt idx="6027">
                  <c:v>-1</c:v>
                </c:pt>
                <c:pt idx="6028">
                  <c:v>-1</c:v>
                </c:pt>
                <c:pt idx="6029">
                  <c:v>-1</c:v>
                </c:pt>
                <c:pt idx="6030">
                  <c:v>-1</c:v>
                </c:pt>
                <c:pt idx="6031">
                  <c:v>-1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-1</c:v>
                </c:pt>
                <c:pt idx="6043">
                  <c:v>-1</c:v>
                </c:pt>
                <c:pt idx="6044">
                  <c:v>-1</c:v>
                </c:pt>
                <c:pt idx="6045">
                  <c:v>-1</c:v>
                </c:pt>
                <c:pt idx="6046">
                  <c:v>-1</c:v>
                </c:pt>
                <c:pt idx="6047">
                  <c:v>-1</c:v>
                </c:pt>
                <c:pt idx="6048">
                  <c:v>-1</c:v>
                </c:pt>
                <c:pt idx="6049">
                  <c:v>-1</c:v>
                </c:pt>
                <c:pt idx="6050">
                  <c:v>-1</c:v>
                </c:pt>
                <c:pt idx="6051">
                  <c:v>-1</c:v>
                </c:pt>
                <c:pt idx="6052">
                  <c:v>-1</c:v>
                </c:pt>
                <c:pt idx="6053">
                  <c:v>-1</c:v>
                </c:pt>
                <c:pt idx="6054">
                  <c:v>-1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-1</c:v>
                </c:pt>
                <c:pt idx="6062">
                  <c:v>-1</c:v>
                </c:pt>
                <c:pt idx="6063">
                  <c:v>-1</c:v>
                </c:pt>
                <c:pt idx="6064">
                  <c:v>-1</c:v>
                </c:pt>
                <c:pt idx="6065">
                  <c:v>-1</c:v>
                </c:pt>
                <c:pt idx="6066">
                  <c:v>-1</c:v>
                </c:pt>
                <c:pt idx="6067">
                  <c:v>-1</c:v>
                </c:pt>
                <c:pt idx="6068">
                  <c:v>-1</c:v>
                </c:pt>
                <c:pt idx="6069">
                  <c:v>-1</c:v>
                </c:pt>
                <c:pt idx="6070">
                  <c:v>-1</c:v>
                </c:pt>
                <c:pt idx="6071">
                  <c:v>-1</c:v>
                </c:pt>
                <c:pt idx="6072">
                  <c:v>-1</c:v>
                </c:pt>
                <c:pt idx="6073">
                  <c:v>-1</c:v>
                </c:pt>
                <c:pt idx="6074">
                  <c:v>-1</c:v>
                </c:pt>
                <c:pt idx="6075">
                  <c:v>-1</c:v>
                </c:pt>
                <c:pt idx="6076">
                  <c:v>-1</c:v>
                </c:pt>
                <c:pt idx="6077">
                  <c:v>-1</c:v>
                </c:pt>
                <c:pt idx="6078">
                  <c:v>-1</c:v>
                </c:pt>
                <c:pt idx="6079">
                  <c:v>-1</c:v>
                </c:pt>
                <c:pt idx="6080">
                  <c:v>-1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-1</c:v>
                </c:pt>
                <c:pt idx="6090">
                  <c:v>-1</c:v>
                </c:pt>
                <c:pt idx="6091">
                  <c:v>-1</c:v>
                </c:pt>
                <c:pt idx="6092">
                  <c:v>-1</c:v>
                </c:pt>
                <c:pt idx="6093">
                  <c:v>-1</c:v>
                </c:pt>
                <c:pt idx="6094">
                  <c:v>-1</c:v>
                </c:pt>
                <c:pt idx="6095">
                  <c:v>-1</c:v>
                </c:pt>
                <c:pt idx="6096">
                  <c:v>-1</c:v>
                </c:pt>
                <c:pt idx="6097">
                  <c:v>-1</c:v>
                </c:pt>
                <c:pt idx="6098">
                  <c:v>-1</c:v>
                </c:pt>
                <c:pt idx="6099">
                  <c:v>-1</c:v>
                </c:pt>
                <c:pt idx="6100">
                  <c:v>-1</c:v>
                </c:pt>
                <c:pt idx="6101">
                  <c:v>-1</c:v>
                </c:pt>
                <c:pt idx="6102">
                  <c:v>-1</c:v>
                </c:pt>
                <c:pt idx="6103">
                  <c:v>-1</c:v>
                </c:pt>
                <c:pt idx="6104">
                  <c:v>-1</c:v>
                </c:pt>
                <c:pt idx="6105">
                  <c:v>-1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-1</c:v>
                </c:pt>
                <c:pt idx="6113">
                  <c:v>-1</c:v>
                </c:pt>
                <c:pt idx="6114">
                  <c:v>-1</c:v>
                </c:pt>
                <c:pt idx="6115">
                  <c:v>-1</c:v>
                </c:pt>
                <c:pt idx="6116">
                  <c:v>-1</c:v>
                </c:pt>
                <c:pt idx="6117">
                  <c:v>-1</c:v>
                </c:pt>
                <c:pt idx="6118">
                  <c:v>-1</c:v>
                </c:pt>
                <c:pt idx="6119">
                  <c:v>-1</c:v>
                </c:pt>
                <c:pt idx="6120">
                  <c:v>-1</c:v>
                </c:pt>
                <c:pt idx="6121">
                  <c:v>-1</c:v>
                </c:pt>
                <c:pt idx="6122">
                  <c:v>-1</c:v>
                </c:pt>
                <c:pt idx="6123">
                  <c:v>-1</c:v>
                </c:pt>
                <c:pt idx="6124">
                  <c:v>-1</c:v>
                </c:pt>
                <c:pt idx="6125">
                  <c:v>-1</c:v>
                </c:pt>
                <c:pt idx="6126">
                  <c:v>-1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-1</c:v>
                </c:pt>
                <c:pt idx="6138">
                  <c:v>-1</c:v>
                </c:pt>
                <c:pt idx="6139">
                  <c:v>-1</c:v>
                </c:pt>
                <c:pt idx="6140">
                  <c:v>-1</c:v>
                </c:pt>
                <c:pt idx="6141">
                  <c:v>-1</c:v>
                </c:pt>
                <c:pt idx="6142">
                  <c:v>-1</c:v>
                </c:pt>
                <c:pt idx="6143">
                  <c:v>-1</c:v>
                </c:pt>
                <c:pt idx="6144">
                  <c:v>-1</c:v>
                </c:pt>
                <c:pt idx="6145">
                  <c:v>-1</c:v>
                </c:pt>
                <c:pt idx="6146">
                  <c:v>-1</c:v>
                </c:pt>
                <c:pt idx="6147">
                  <c:v>-1</c:v>
                </c:pt>
                <c:pt idx="6148">
                  <c:v>-1</c:v>
                </c:pt>
                <c:pt idx="6149">
                  <c:v>-1</c:v>
                </c:pt>
                <c:pt idx="6150">
                  <c:v>-1</c:v>
                </c:pt>
                <c:pt idx="6151">
                  <c:v>-1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-1</c:v>
                </c:pt>
                <c:pt idx="6161">
                  <c:v>-1</c:v>
                </c:pt>
                <c:pt idx="6162">
                  <c:v>-1</c:v>
                </c:pt>
                <c:pt idx="6163">
                  <c:v>-1</c:v>
                </c:pt>
                <c:pt idx="6164">
                  <c:v>-1</c:v>
                </c:pt>
                <c:pt idx="6165">
                  <c:v>-1</c:v>
                </c:pt>
                <c:pt idx="6166">
                  <c:v>-1</c:v>
                </c:pt>
                <c:pt idx="6167">
                  <c:v>-1</c:v>
                </c:pt>
                <c:pt idx="6168">
                  <c:v>-1</c:v>
                </c:pt>
                <c:pt idx="6169">
                  <c:v>-1</c:v>
                </c:pt>
                <c:pt idx="6170">
                  <c:v>-1</c:v>
                </c:pt>
                <c:pt idx="6171">
                  <c:v>-1</c:v>
                </c:pt>
                <c:pt idx="6172">
                  <c:v>-1</c:v>
                </c:pt>
                <c:pt idx="6173">
                  <c:v>-1</c:v>
                </c:pt>
                <c:pt idx="6174">
                  <c:v>-1</c:v>
                </c:pt>
                <c:pt idx="6175">
                  <c:v>-1</c:v>
                </c:pt>
                <c:pt idx="6176">
                  <c:v>-1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-1</c:v>
                </c:pt>
                <c:pt idx="6185">
                  <c:v>-1</c:v>
                </c:pt>
                <c:pt idx="6186">
                  <c:v>-1</c:v>
                </c:pt>
                <c:pt idx="6187">
                  <c:v>-1</c:v>
                </c:pt>
                <c:pt idx="6188">
                  <c:v>-1</c:v>
                </c:pt>
                <c:pt idx="6189">
                  <c:v>-1</c:v>
                </c:pt>
                <c:pt idx="6190">
                  <c:v>-1</c:v>
                </c:pt>
                <c:pt idx="6191">
                  <c:v>-1</c:v>
                </c:pt>
                <c:pt idx="6192">
                  <c:v>-1</c:v>
                </c:pt>
                <c:pt idx="6193">
                  <c:v>-1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-1</c:v>
                </c:pt>
                <c:pt idx="6198">
                  <c:v>-1</c:v>
                </c:pt>
                <c:pt idx="6199">
                  <c:v>-1</c:v>
                </c:pt>
                <c:pt idx="6200">
                  <c:v>-1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-1</c:v>
                </c:pt>
                <c:pt idx="6211">
                  <c:v>-1</c:v>
                </c:pt>
                <c:pt idx="6212">
                  <c:v>-1</c:v>
                </c:pt>
                <c:pt idx="6213">
                  <c:v>-1</c:v>
                </c:pt>
                <c:pt idx="6214">
                  <c:v>-1</c:v>
                </c:pt>
                <c:pt idx="6215">
                  <c:v>-1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-1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-1</c:v>
                </c:pt>
                <c:pt idx="6234">
                  <c:v>-1</c:v>
                </c:pt>
                <c:pt idx="6235">
                  <c:v>-1</c:v>
                </c:pt>
                <c:pt idx="6236">
                  <c:v>-1</c:v>
                </c:pt>
                <c:pt idx="6237">
                  <c:v>-1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-1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-1</c:v>
                </c:pt>
                <c:pt idx="6259">
                  <c:v>-1</c:v>
                </c:pt>
                <c:pt idx="6260">
                  <c:v>-1</c:v>
                </c:pt>
                <c:pt idx="6261">
                  <c:v>-1</c:v>
                </c:pt>
                <c:pt idx="6262">
                  <c:v>-1</c:v>
                </c:pt>
                <c:pt idx="6263">
                  <c:v>-1</c:v>
                </c:pt>
                <c:pt idx="6264">
                  <c:v>-1</c:v>
                </c:pt>
                <c:pt idx="6265">
                  <c:v>-1</c:v>
                </c:pt>
                <c:pt idx="6266">
                  <c:v>-1</c:v>
                </c:pt>
                <c:pt idx="6267">
                  <c:v>-1</c:v>
                </c:pt>
                <c:pt idx="6268">
                  <c:v>-1</c:v>
                </c:pt>
                <c:pt idx="6269">
                  <c:v>-1</c:v>
                </c:pt>
                <c:pt idx="6270">
                  <c:v>-1</c:v>
                </c:pt>
                <c:pt idx="6271">
                  <c:v>-1</c:v>
                </c:pt>
                <c:pt idx="6272">
                  <c:v>-1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-1</c:v>
                </c:pt>
                <c:pt idx="6281">
                  <c:v>-1</c:v>
                </c:pt>
                <c:pt idx="6282">
                  <c:v>-1</c:v>
                </c:pt>
                <c:pt idx="6283">
                  <c:v>-1</c:v>
                </c:pt>
                <c:pt idx="6284">
                  <c:v>-1</c:v>
                </c:pt>
                <c:pt idx="6285">
                  <c:v>-1</c:v>
                </c:pt>
                <c:pt idx="6286">
                  <c:v>-1</c:v>
                </c:pt>
                <c:pt idx="6287">
                  <c:v>-1</c:v>
                </c:pt>
                <c:pt idx="6288">
                  <c:v>-1</c:v>
                </c:pt>
                <c:pt idx="6289">
                  <c:v>-1</c:v>
                </c:pt>
                <c:pt idx="6290">
                  <c:v>-1</c:v>
                </c:pt>
                <c:pt idx="6291">
                  <c:v>-1</c:v>
                </c:pt>
                <c:pt idx="6292">
                  <c:v>-1</c:v>
                </c:pt>
                <c:pt idx="6293">
                  <c:v>-1</c:v>
                </c:pt>
                <c:pt idx="6294">
                  <c:v>-1</c:v>
                </c:pt>
                <c:pt idx="6295">
                  <c:v>-1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-1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-1</c:v>
                </c:pt>
                <c:pt idx="6306">
                  <c:v>-1</c:v>
                </c:pt>
                <c:pt idx="6307">
                  <c:v>-1</c:v>
                </c:pt>
                <c:pt idx="6308">
                  <c:v>-1</c:v>
                </c:pt>
                <c:pt idx="6309">
                  <c:v>-1</c:v>
                </c:pt>
                <c:pt idx="6310">
                  <c:v>-1</c:v>
                </c:pt>
                <c:pt idx="6311">
                  <c:v>-1</c:v>
                </c:pt>
                <c:pt idx="6312">
                  <c:v>-1</c:v>
                </c:pt>
                <c:pt idx="6313">
                  <c:v>-1</c:v>
                </c:pt>
                <c:pt idx="6314">
                  <c:v>-1</c:v>
                </c:pt>
                <c:pt idx="6315">
                  <c:v>-1</c:v>
                </c:pt>
                <c:pt idx="6316">
                  <c:v>-1</c:v>
                </c:pt>
                <c:pt idx="6317">
                  <c:v>-1</c:v>
                </c:pt>
                <c:pt idx="6318">
                  <c:v>-1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-1</c:v>
                </c:pt>
                <c:pt idx="6335">
                  <c:v>-1</c:v>
                </c:pt>
                <c:pt idx="6336">
                  <c:v>-1</c:v>
                </c:pt>
                <c:pt idx="6337">
                  <c:v>-1</c:v>
                </c:pt>
                <c:pt idx="6338">
                  <c:v>-1</c:v>
                </c:pt>
                <c:pt idx="6339">
                  <c:v>-1</c:v>
                </c:pt>
                <c:pt idx="6340">
                  <c:v>-1</c:v>
                </c:pt>
                <c:pt idx="6341">
                  <c:v>-1</c:v>
                </c:pt>
                <c:pt idx="6342">
                  <c:v>-1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-1</c:v>
                </c:pt>
                <c:pt idx="6356">
                  <c:v>-1</c:v>
                </c:pt>
                <c:pt idx="6357">
                  <c:v>-1</c:v>
                </c:pt>
                <c:pt idx="6358">
                  <c:v>-1</c:v>
                </c:pt>
                <c:pt idx="6359">
                  <c:v>-1</c:v>
                </c:pt>
                <c:pt idx="6360">
                  <c:v>-1</c:v>
                </c:pt>
                <c:pt idx="6361">
                  <c:v>-1</c:v>
                </c:pt>
                <c:pt idx="6362">
                  <c:v>-1</c:v>
                </c:pt>
                <c:pt idx="6363">
                  <c:v>-1</c:v>
                </c:pt>
                <c:pt idx="6364">
                  <c:v>-1</c:v>
                </c:pt>
                <c:pt idx="6365">
                  <c:v>-1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-1</c:v>
                </c:pt>
                <c:pt idx="6378">
                  <c:v>-1</c:v>
                </c:pt>
                <c:pt idx="6379">
                  <c:v>-1</c:v>
                </c:pt>
                <c:pt idx="6380">
                  <c:v>-1</c:v>
                </c:pt>
                <c:pt idx="6381">
                  <c:v>-1</c:v>
                </c:pt>
                <c:pt idx="6382">
                  <c:v>-1</c:v>
                </c:pt>
                <c:pt idx="6383">
                  <c:v>-1</c:v>
                </c:pt>
                <c:pt idx="6384">
                  <c:v>-1</c:v>
                </c:pt>
                <c:pt idx="6385">
                  <c:v>-1</c:v>
                </c:pt>
                <c:pt idx="6386">
                  <c:v>-1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-1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3.5884999999999999E-5</c:v>
                </c:pt>
                <c:pt idx="6395">
                  <c:v>2.2614599999999999E-3</c:v>
                </c:pt>
                <c:pt idx="6396">
                  <c:v>21.752800000000001</c:v>
                </c:pt>
                <c:pt idx="6397">
                  <c:v>4.5914999999999999</c:v>
                </c:pt>
                <c:pt idx="6398">
                  <c:v>13.4877</c:v>
                </c:pt>
                <c:pt idx="6399">
                  <c:v>2.8174899999999998E-3</c:v>
                </c:pt>
                <c:pt idx="6400">
                  <c:v>9.3100999999999991E-4</c:v>
                </c:pt>
                <c:pt idx="6401">
                  <c:v>3.0306000000000001E-5</c:v>
                </c:pt>
                <c:pt idx="6402">
                  <c:v>2.1127500000000001E-5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-1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-1</c:v>
                </c:pt>
                <c:pt idx="6412">
                  <c:v>-1</c:v>
                </c:pt>
                <c:pt idx="6413">
                  <c:v>-1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79.912999999999997</c:v>
                </c:pt>
                <c:pt idx="6462">
                  <c:v>72.757000000000005</c:v>
                </c:pt>
                <c:pt idx="6463">
                  <c:v>95.542999999999992</c:v>
                </c:pt>
                <c:pt idx="6464">
                  <c:v>41.152000000000001</c:v>
                </c:pt>
                <c:pt idx="6465">
                  <c:v>0.71499000000000001</c:v>
                </c:pt>
                <c:pt idx="6466">
                  <c:v>9.686199999999999E-2</c:v>
                </c:pt>
                <c:pt idx="6467">
                  <c:v>0.89569999999999994</c:v>
                </c:pt>
                <c:pt idx="6468">
                  <c:v>3.5250999999999997</c:v>
                </c:pt>
                <c:pt idx="6469">
                  <c:v>8.7469000000000001</c:v>
                </c:pt>
                <c:pt idx="6470">
                  <c:v>16.973700000000001</c:v>
                </c:pt>
                <c:pt idx="6471">
                  <c:v>78.092999999999989</c:v>
                </c:pt>
                <c:pt idx="6472">
                  <c:v>93.338999999999999</c:v>
                </c:pt>
                <c:pt idx="6473">
                  <c:v>90.763000000000005</c:v>
                </c:pt>
                <c:pt idx="6474">
                  <c:v>44.825000000000003</c:v>
                </c:pt>
                <c:pt idx="6475">
                  <c:v>140.565</c:v>
                </c:pt>
                <c:pt idx="6476">
                  <c:v>152.47399999999999</c:v>
                </c:pt>
                <c:pt idx="6477">
                  <c:v>14.9794</c:v>
                </c:pt>
                <c:pt idx="6478">
                  <c:v>3.3897000000000004E-5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-1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-1</c:v>
                </c:pt>
                <c:pt idx="6544">
                  <c:v>-1</c:v>
                </c:pt>
                <c:pt idx="6545">
                  <c:v>-1</c:v>
                </c:pt>
                <c:pt idx="6546">
                  <c:v>-1</c:v>
                </c:pt>
                <c:pt idx="6547">
                  <c:v>-1</c:v>
                </c:pt>
                <c:pt idx="6548">
                  <c:v>-1</c:v>
                </c:pt>
                <c:pt idx="6549">
                  <c:v>-1</c:v>
                </c:pt>
                <c:pt idx="6550">
                  <c:v>-1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-1</c:v>
                </c:pt>
                <c:pt idx="6559">
                  <c:v>-1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-1</c:v>
                </c:pt>
                <c:pt idx="6571">
                  <c:v>-1</c:v>
                </c:pt>
                <c:pt idx="6572">
                  <c:v>-1</c:v>
                </c:pt>
                <c:pt idx="6573">
                  <c:v>-1</c:v>
                </c:pt>
                <c:pt idx="6574">
                  <c:v>-1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-1</c:v>
                </c:pt>
                <c:pt idx="6602">
                  <c:v>-1</c:v>
                </c:pt>
                <c:pt idx="6603">
                  <c:v>-1</c:v>
                </c:pt>
                <c:pt idx="6604">
                  <c:v>-1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-1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-1</c:v>
                </c:pt>
                <c:pt idx="6624">
                  <c:v>-1</c:v>
                </c:pt>
                <c:pt idx="6625">
                  <c:v>-1</c:v>
                </c:pt>
                <c:pt idx="6626">
                  <c:v>-1</c:v>
                </c:pt>
                <c:pt idx="6627">
                  <c:v>-1</c:v>
                </c:pt>
                <c:pt idx="6628">
                  <c:v>-1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-1</c:v>
                </c:pt>
                <c:pt idx="6642">
                  <c:v>-1</c:v>
                </c:pt>
                <c:pt idx="6643">
                  <c:v>-1</c:v>
                </c:pt>
                <c:pt idx="6644">
                  <c:v>-1</c:v>
                </c:pt>
                <c:pt idx="6645">
                  <c:v>-1</c:v>
                </c:pt>
                <c:pt idx="6646">
                  <c:v>-1</c:v>
                </c:pt>
                <c:pt idx="6647">
                  <c:v>-1</c:v>
                </c:pt>
                <c:pt idx="6648">
                  <c:v>-1</c:v>
                </c:pt>
                <c:pt idx="6649">
                  <c:v>-1</c:v>
                </c:pt>
                <c:pt idx="6650">
                  <c:v>-1</c:v>
                </c:pt>
                <c:pt idx="6651">
                  <c:v>-1</c:v>
                </c:pt>
                <c:pt idx="6652">
                  <c:v>-1</c:v>
                </c:pt>
                <c:pt idx="6653">
                  <c:v>-1</c:v>
                </c:pt>
                <c:pt idx="6654">
                  <c:v>-1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-1</c:v>
                </c:pt>
                <c:pt idx="6666">
                  <c:v>-1</c:v>
                </c:pt>
                <c:pt idx="6667">
                  <c:v>-1</c:v>
                </c:pt>
                <c:pt idx="6668">
                  <c:v>-1</c:v>
                </c:pt>
                <c:pt idx="6669">
                  <c:v>-1</c:v>
                </c:pt>
                <c:pt idx="6670">
                  <c:v>-1</c:v>
                </c:pt>
                <c:pt idx="6671">
                  <c:v>-1</c:v>
                </c:pt>
                <c:pt idx="6672">
                  <c:v>-1</c:v>
                </c:pt>
                <c:pt idx="6673">
                  <c:v>-1</c:v>
                </c:pt>
                <c:pt idx="6674">
                  <c:v>-1</c:v>
                </c:pt>
                <c:pt idx="6675">
                  <c:v>-1</c:v>
                </c:pt>
                <c:pt idx="6676">
                  <c:v>-1</c:v>
                </c:pt>
                <c:pt idx="6677">
                  <c:v>-1</c:v>
                </c:pt>
                <c:pt idx="6678">
                  <c:v>-1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-1</c:v>
                </c:pt>
                <c:pt idx="6689">
                  <c:v>-1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-1</c:v>
                </c:pt>
                <c:pt idx="6695">
                  <c:v>-1</c:v>
                </c:pt>
                <c:pt idx="6696">
                  <c:v>-1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23.848100000000002</c:v>
                </c:pt>
                <c:pt idx="6706">
                  <c:v>79.143999999999991</c:v>
                </c:pt>
                <c:pt idx="6707">
                  <c:v>27.118600000000001</c:v>
                </c:pt>
                <c:pt idx="6708">
                  <c:v>5.4761999999999995</c:v>
                </c:pt>
                <c:pt idx="6709">
                  <c:v>4.1213000000000006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-1</c:v>
                </c:pt>
                <c:pt idx="6714">
                  <c:v>-1</c:v>
                </c:pt>
                <c:pt idx="6715">
                  <c:v>-1</c:v>
                </c:pt>
                <c:pt idx="6716">
                  <c:v>-1</c:v>
                </c:pt>
                <c:pt idx="6717">
                  <c:v>-1</c:v>
                </c:pt>
                <c:pt idx="6718">
                  <c:v>-1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44.053999999999995</c:v>
                </c:pt>
                <c:pt idx="6735">
                  <c:v>62.451000000000008</c:v>
                </c:pt>
                <c:pt idx="6736">
                  <c:v>48.133000000000003</c:v>
                </c:pt>
                <c:pt idx="6737">
                  <c:v>42.664999999999999</c:v>
                </c:pt>
                <c:pt idx="6738">
                  <c:v>8.0230000000000015</c:v>
                </c:pt>
                <c:pt idx="6739">
                  <c:v>1.31242E-4</c:v>
                </c:pt>
                <c:pt idx="6740">
                  <c:v>-1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0.52906000000000009</c:v>
                </c:pt>
                <c:pt idx="6746">
                  <c:v>-1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-1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94.765000000000001</c:v>
                </c:pt>
                <c:pt idx="6778">
                  <c:v>67.673000000000016</c:v>
                </c:pt>
                <c:pt idx="6779">
                  <c:v>33.798999999999992</c:v>
                </c:pt>
                <c:pt idx="6780">
                  <c:v>6.6440000000000001</c:v>
                </c:pt>
                <c:pt idx="6781">
                  <c:v>1.8455899999999998E-3</c:v>
                </c:pt>
                <c:pt idx="6782">
                  <c:v>3.2345000000000002</c:v>
                </c:pt>
                <c:pt idx="6783">
                  <c:v>69.503999999999991</c:v>
                </c:pt>
                <c:pt idx="6784">
                  <c:v>2.83595</c:v>
                </c:pt>
                <c:pt idx="6785">
                  <c:v>6.6162999999999994E-3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40.739999999999995</c:v>
                </c:pt>
                <c:pt idx="6790">
                  <c:v>2.3174699999999997</c:v>
                </c:pt>
                <c:pt idx="6791">
                  <c:v>82.529999999999987</c:v>
                </c:pt>
                <c:pt idx="6792">
                  <c:v>9.1340000000000003</c:v>
                </c:pt>
                <c:pt idx="6793">
                  <c:v>1.36224E-3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-1</c:v>
                </c:pt>
                <c:pt idx="6834">
                  <c:v>-1</c:v>
                </c:pt>
                <c:pt idx="6835">
                  <c:v>-1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-1</c:v>
                </c:pt>
                <c:pt idx="6842">
                  <c:v>-1</c:v>
                </c:pt>
                <c:pt idx="6843">
                  <c:v>-1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-1</c:v>
                </c:pt>
                <c:pt idx="6857">
                  <c:v>-1</c:v>
                </c:pt>
                <c:pt idx="6858">
                  <c:v>-1</c:v>
                </c:pt>
                <c:pt idx="6859">
                  <c:v>-1</c:v>
                </c:pt>
                <c:pt idx="6860">
                  <c:v>-1</c:v>
                </c:pt>
                <c:pt idx="6861">
                  <c:v>-1</c:v>
                </c:pt>
                <c:pt idx="6862">
                  <c:v>-1</c:v>
                </c:pt>
                <c:pt idx="6863">
                  <c:v>-1</c:v>
                </c:pt>
                <c:pt idx="6864">
                  <c:v>-1</c:v>
                </c:pt>
                <c:pt idx="6865">
                  <c:v>-1</c:v>
                </c:pt>
                <c:pt idx="6866">
                  <c:v>-1</c:v>
                </c:pt>
                <c:pt idx="6867">
                  <c:v>-1</c:v>
                </c:pt>
                <c:pt idx="6868">
                  <c:v>-1</c:v>
                </c:pt>
                <c:pt idx="6869">
                  <c:v>-1</c:v>
                </c:pt>
                <c:pt idx="6870">
                  <c:v>-1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-1</c:v>
                </c:pt>
                <c:pt idx="6882">
                  <c:v>-1</c:v>
                </c:pt>
                <c:pt idx="6883">
                  <c:v>-1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-1</c:v>
                </c:pt>
                <c:pt idx="6888">
                  <c:v>-1</c:v>
                </c:pt>
                <c:pt idx="6889">
                  <c:v>-1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-1</c:v>
                </c:pt>
                <c:pt idx="6952">
                  <c:v>-1</c:v>
                </c:pt>
                <c:pt idx="6953">
                  <c:v>-1</c:v>
                </c:pt>
                <c:pt idx="6954">
                  <c:v>-1</c:v>
                </c:pt>
                <c:pt idx="6955">
                  <c:v>-1</c:v>
                </c:pt>
                <c:pt idx="6956">
                  <c:v>-1</c:v>
                </c:pt>
                <c:pt idx="6957">
                  <c:v>-1</c:v>
                </c:pt>
                <c:pt idx="6958">
                  <c:v>-1</c:v>
                </c:pt>
                <c:pt idx="6959">
                  <c:v>-1</c:v>
                </c:pt>
                <c:pt idx="6960">
                  <c:v>-1</c:v>
                </c:pt>
                <c:pt idx="6961">
                  <c:v>-1</c:v>
                </c:pt>
                <c:pt idx="6962">
                  <c:v>-1</c:v>
                </c:pt>
                <c:pt idx="6963">
                  <c:v>-1</c:v>
                </c:pt>
                <c:pt idx="6964">
                  <c:v>-1</c:v>
                </c:pt>
                <c:pt idx="6965">
                  <c:v>-1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-1</c:v>
                </c:pt>
                <c:pt idx="6978">
                  <c:v>-1</c:v>
                </c:pt>
                <c:pt idx="6979">
                  <c:v>-1</c:v>
                </c:pt>
                <c:pt idx="6980">
                  <c:v>-1</c:v>
                </c:pt>
                <c:pt idx="6981">
                  <c:v>-1</c:v>
                </c:pt>
                <c:pt idx="6982">
                  <c:v>-1</c:v>
                </c:pt>
                <c:pt idx="6983">
                  <c:v>-1</c:v>
                </c:pt>
                <c:pt idx="6984">
                  <c:v>-1</c:v>
                </c:pt>
                <c:pt idx="6985">
                  <c:v>-1</c:v>
                </c:pt>
                <c:pt idx="6986">
                  <c:v>-1</c:v>
                </c:pt>
                <c:pt idx="6987">
                  <c:v>-1</c:v>
                </c:pt>
                <c:pt idx="6988">
                  <c:v>-1</c:v>
                </c:pt>
                <c:pt idx="6989">
                  <c:v>-1</c:v>
                </c:pt>
                <c:pt idx="6990">
                  <c:v>-1</c:v>
                </c:pt>
                <c:pt idx="6991">
                  <c:v>-1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-1</c:v>
                </c:pt>
                <c:pt idx="7026">
                  <c:v>-1</c:v>
                </c:pt>
                <c:pt idx="7027">
                  <c:v>-1</c:v>
                </c:pt>
                <c:pt idx="7028">
                  <c:v>-1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-1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-1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-1</c:v>
                </c:pt>
                <c:pt idx="7060">
                  <c:v>-1</c:v>
                </c:pt>
                <c:pt idx="7061">
                  <c:v>-1</c:v>
                </c:pt>
                <c:pt idx="7062">
                  <c:v>-1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-1</c:v>
                </c:pt>
                <c:pt idx="7075">
                  <c:v>-1</c:v>
                </c:pt>
                <c:pt idx="7076">
                  <c:v>-1</c:v>
                </c:pt>
                <c:pt idx="7077">
                  <c:v>-1</c:v>
                </c:pt>
                <c:pt idx="7078">
                  <c:v>-1</c:v>
                </c:pt>
                <c:pt idx="7079">
                  <c:v>-1</c:v>
                </c:pt>
                <c:pt idx="7080">
                  <c:v>-1</c:v>
                </c:pt>
                <c:pt idx="7081">
                  <c:v>-1</c:v>
                </c:pt>
                <c:pt idx="7082">
                  <c:v>-1</c:v>
                </c:pt>
                <c:pt idx="7083">
                  <c:v>-1</c:v>
                </c:pt>
                <c:pt idx="7084">
                  <c:v>-1</c:v>
                </c:pt>
                <c:pt idx="7085">
                  <c:v>-1</c:v>
                </c:pt>
                <c:pt idx="7086">
                  <c:v>-1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-1</c:v>
                </c:pt>
                <c:pt idx="7098">
                  <c:v>-1</c:v>
                </c:pt>
                <c:pt idx="7099">
                  <c:v>-1</c:v>
                </c:pt>
                <c:pt idx="7100">
                  <c:v>-1</c:v>
                </c:pt>
                <c:pt idx="7101">
                  <c:v>-1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-1</c:v>
                </c:pt>
                <c:pt idx="7106">
                  <c:v>-1</c:v>
                </c:pt>
                <c:pt idx="7107">
                  <c:v>-1</c:v>
                </c:pt>
                <c:pt idx="7108">
                  <c:v>-1</c:v>
                </c:pt>
                <c:pt idx="7109">
                  <c:v>-1</c:v>
                </c:pt>
                <c:pt idx="7110">
                  <c:v>-1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-1</c:v>
                </c:pt>
                <c:pt idx="7120">
                  <c:v>-1</c:v>
                </c:pt>
                <c:pt idx="7121">
                  <c:v>-1</c:v>
                </c:pt>
                <c:pt idx="7122">
                  <c:v>-1</c:v>
                </c:pt>
                <c:pt idx="7123">
                  <c:v>-1</c:v>
                </c:pt>
                <c:pt idx="7124">
                  <c:v>-1</c:v>
                </c:pt>
                <c:pt idx="7125">
                  <c:v>-1</c:v>
                </c:pt>
                <c:pt idx="7126">
                  <c:v>-1</c:v>
                </c:pt>
                <c:pt idx="7127">
                  <c:v>-1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-1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-1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-1</c:v>
                </c:pt>
                <c:pt idx="7168">
                  <c:v>-1</c:v>
                </c:pt>
                <c:pt idx="7169">
                  <c:v>-1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-1</c:v>
                </c:pt>
                <c:pt idx="7174">
                  <c:v>-1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-1</c:v>
                </c:pt>
                <c:pt idx="7180">
                  <c:v>-1</c:v>
                </c:pt>
                <c:pt idx="7181">
                  <c:v>-1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-1</c:v>
                </c:pt>
                <c:pt idx="7193">
                  <c:v>-1</c:v>
                </c:pt>
                <c:pt idx="7194">
                  <c:v>-1</c:v>
                </c:pt>
                <c:pt idx="7195">
                  <c:v>-1</c:v>
                </c:pt>
                <c:pt idx="7196">
                  <c:v>-1</c:v>
                </c:pt>
                <c:pt idx="7197">
                  <c:v>-1</c:v>
                </c:pt>
                <c:pt idx="7198">
                  <c:v>-1</c:v>
                </c:pt>
                <c:pt idx="7199">
                  <c:v>-1</c:v>
                </c:pt>
                <c:pt idx="7200">
                  <c:v>-1</c:v>
                </c:pt>
                <c:pt idx="7201">
                  <c:v>-1</c:v>
                </c:pt>
                <c:pt idx="7202">
                  <c:v>-1</c:v>
                </c:pt>
                <c:pt idx="7203">
                  <c:v>-1</c:v>
                </c:pt>
                <c:pt idx="7204">
                  <c:v>-1</c:v>
                </c:pt>
                <c:pt idx="7205">
                  <c:v>-1</c:v>
                </c:pt>
                <c:pt idx="7206">
                  <c:v>-1</c:v>
                </c:pt>
                <c:pt idx="7207">
                  <c:v>-1</c:v>
                </c:pt>
                <c:pt idx="7208">
                  <c:v>-1</c:v>
                </c:pt>
                <c:pt idx="7209">
                  <c:v>-1</c:v>
                </c:pt>
                <c:pt idx="7210">
                  <c:v>-1</c:v>
                </c:pt>
                <c:pt idx="7211">
                  <c:v>-1</c:v>
                </c:pt>
                <c:pt idx="7212">
                  <c:v>-1</c:v>
                </c:pt>
                <c:pt idx="7213">
                  <c:v>-1</c:v>
                </c:pt>
                <c:pt idx="7214">
                  <c:v>-1</c:v>
                </c:pt>
                <c:pt idx="7215">
                  <c:v>-1</c:v>
                </c:pt>
                <c:pt idx="7216">
                  <c:v>-1</c:v>
                </c:pt>
                <c:pt idx="7217">
                  <c:v>-1</c:v>
                </c:pt>
                <c:pt idx="7218">
                  <c:v>-1</c:v>
                </c:pt>
                <c:pt idx="7219">
                  <c:v>-1</c:v>
                </c:pt>
                <c:pt idx="7220">
                  <c:v>-1</c:v>
                </c:pt>
                <c:pt idx="7221">
                  <c:v>-1</c:v>
                </c:pt>
                <c:pt idx="7222">
                  <c:v>-1</c:v>
                </c:pt>
                <c:pt idx="7223">
                  <c:v>-1</c:v>
                </c:pt>
                <c:pt idx="7224">
                  <c:v>-1</c:v>
                </c:pt>
                <c:pt idx="7225">
                  <c:v>-1</c:v>
                </c:pt>
                <c:pt idx="7226">
                  <c:v>-1</c:v>
                </c:pt>
                <c:pt idx="7227">
                  <c:v>-1</c:v>
                </c:pt>
                <c:pt idx="7228">
                  <c:v>-1</c:v>
                </c:pt>
                <c:pt idx="7229">
                  <c:v>-1</c:v>
                </c:pt>
                <c:pt idx="7230">
                  <c:v>-1</c:v>
                </c:pt>
                <c:pt idx="7231">
                  <c:v>-1</c:v>
                </c:pt>
                <c:pt idx="7232">
                  <c:v>-1</c:v>
                </c:pt>
                <c:pt idx="7233">
                  <c:v>-1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-1</c:v>
                </c:pt>
                <c:pt idx="7240">
                  <c:v>-1</c:v>
                </c:pt>
                <c:pt idx="7241">
                  <c:v>-1</c:v>
                </c:pt>
                <c:pt idx="7242">
                  <c:v>-1</c:v>
                </c:pt>
                <c:pt idx="7243">
                  <c:v>-1</c:v>
                </c:pt>
                <c:pt idx="7244">
                  <c:v>-1</c:v>
                </c:pt>
                <c:pt idx="7245">
                  <c:v>-1</c:v>
                </c:pt>
                <c:pt idx="7246">
                  <c:v>-1</c:v>
                </c:pt>
                <c:pt idx="7247">
                  <c:v>-1</c:v>
                </c:pt>
                <c:pt idx="7248">
                  <c:v>-1</c:v>
                </c:pt>
                <c:pt idx="7249">
                  <c:v>-1</c:v>
                </c:pt>
                <c:pt idx="7250">
                  <c:v>-1</c:v>
                </c:pt>
                <c:pt idx="7251">
                  <c:v>-1</c:v>
                </c:pt>
                <c:pt idx="7252">
                  <c:v>-1</c:v>
                </c:pt>
                <c:pt idx="7253">
                  <c:v>-1</c:v>
                </c:pt>
                <c:pt idx="7254">
                  <c:v>-1</c:v>
                </c:pt>
                <c:pt idx="7255">
                  <c:v>-1</c:v>
                </c:pt>
                <c:pt idx="7256">
                  <c:v>-1</c:v>
                </c:pt>
                <c:pt idx="7257">
                  <c:v>-1</c:v>
                </c:pt>
                <c:pt idx="7258">
                  <c:v>-1</c:v>
                </c:pt>
                <c:pt idx="7259">
                  <c:v>-1</c:v>
                </c:pt>
                <c:pt idx="7260">
                  <c:v>-1</c:v>
                </c:pt>
                <c:pt idx="7261">
                  <c:v>-1</c:v>
                </c:pt>
                <c:pt idx="7262">
                  <c:v>-1</c:v>
                </c:pt>
                <c:pt idx="7263">
                  <c:v>-1</c:v>
                </c:pt>
                <c:pt idx="7264">
                  <c:v>-1</c:v>
                </c:pt>
                <c:pt idx="7265">
                  <c:v>-1</c:v>
                </c:pt>
                <c:pt idx="7266">
                  <c:v>-1</c:v>
                </c:pt>
                <c:pt idx="7267">
                  <c:v>-1</c:v>
                </c:pt>
                <c:pt idx="7268">
                  <c:v>-1</c:v>
                </c:pt>
                <c:pt idx="7269">
                  <c:v>-1</c:v>
                </c:pt>
                <c:pt idx="7270">
                  <c:v>-1</c:v>
                </c:pt>
                <c:pt idx="7271">
                  <c:v>-1</c:v>
                </c:pt>
                <c:pt idx="7272">
                  <c:v>-1</c:v>
                </c:pt>
                <c:pt idx="7273">
                  <c:v>-1</c:v>
                </c:pt>
                <c:pt idx="7274">
                  <c:v>-1</c:v>
                </c:pt>
                <c:pt idx="7275">
                  <c:v>-1</c:v>
                </c:pt>
                <c:pt idx="7276">
                  <c:v>-1</c:v>
                </c:pt>
                <c:pt idx="7277">
                  <c:v>-1</c:v>
                </c:pt>
                <c:pt idx="7278">
                  <c:v>-1</c:v>
                </c:pt>
                <c:pt idx="7279">
                  <c:v>-1</c:v>
                </c:pt>
                <c:pt idx="7280">
                  <c:v>-1</c:v>
                </c:pt>
                <c:pt idx="7281">
                  <c:v>-1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-1</c:v>
                </c:pt>
                <c:pt idx="7287">
                  <c:v>-1</c:v>
                </c:pt>
                <c:pt idx="7288">
                  <c:v>-1</c:v>
                </c:pt>
                <c:pt idx="7289">
                  <c:v>-1</c:v>
                </c:pt>
                <c:pt idx="7290">
                  <c:v>-1</c:v>
                </c:pt>
                <c:pt idx="7291">
                  <c:v>-1</c:v>
                </c:pt>
                <c:pt idx="7292">
                  <c:v>-1</c:v>
                </c:pt>
                <c:pt idx="7293">
                  <c:v>-1</c:v>
                </c:pt>
                <c:pt idx="7294">
                  <c:v>-1</c:v>
                </c:pt>
                <c:pt idx="7295">
                  <c:v>-1</c:v>
                </c:pt>
                <c:pt idx="7296">
                  <c:v>-1</c:v>
                </c:pt>
                <c:pt idx="7297">
                  <c:v>-1</c:v>
                </c:pt>
                <c:pt idx="7298">
                  <c:v>-1</c:v>
                </c:pt>
                <c:pt idx="7299">
                  <c:v>-1</c:v>
                </c:pt>
                <c:pt idx="7300">
                  <c:v>-1</c:v>
                </c:pt>
                <c:pt idx="7301">
                  <c:v>-1</c:v>
                </c:pt>
                <c:pt idx="7302">
                  <c:v>-1</c:v>
                </c:pt>
                <c:pt idx="7303">
                  <c:v>-1</c:v>
                </c:pt>
                <c:pt idx="7304">
                  <c:v>-1</c:v>
                </c:pt>
                <c:pt idx="7305">
                  <c:v>-1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-1</c:v>
                </c:pt>
                <c:pt idx="7315">
                  <c:v>-1</c:v>
                </c:pt>
                <c:pt idx="7316">
                  <c:v>-1</c:v>
                </c:pt>
                <c:pt idx="7317">
                  <c:v>-1</c:v>
                </c:pt>
                <c:pt idx="7318">
                  <c:v>-1</c:v>
                </c:pt>
                <c:pt idx="7319">
                  <c:v>-1</c:v>
                </c:pt>
                <c:pt idx="7320">
                  <c:v>-1</c:v>
                </c:pt>
                <c:pt idx="7321">
                  <c:v>-1</c:v>
                </c:pt>
                <c:pt idx="7322">
                  <c:v>-1</c:v>
                </c:pt>
                <c:pt idx="7323">
                  <c:v>-1</c:v>
                </c:pt>
                <c:pt idx="7324">
                  <c:v>-1</c:v>
                </c:pt>
                <c:pt idx="7325">
                  <c:v>-1</c:v>
                </c:pt>
                <c:pt idx="7326">
                  <c:v>-1</c:v>
                </c:pt>
                <c:pt idx="7327">
                  <c:v>-1</c:v>
                </c:pt>
                <c:pt idx="7328">
                  <c:v>-1</c:v>
                </c:pt>
                <c:pt idx="7329">
                  <c:v>-1</c:v>
                </c:pt>
                <c:pt idx="7330">
                  <c:v>-1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-1</c:v>
                </c:pt>
                <c:pt idx="7335">
                  <c:v>-1</c:v>
                </c:pt>
                <c:pt idx="7336">
                  <c:v>-1</c:v>
                </c:pt>
                <c:pt idx="7337">
                  <c:v>-1</c:v>
                </c:pt>
                <c:pt idx="7338">
                  <c:v>-1</c:v>
                </c:pt>
                <c:pt idx="7339">
                  <c:v>-1</c:v>
                </c:pt>
                <c:pt idx="7340">
                  <c:v>-1</c:v>
                </c:pt>
                <c:pt idx="7341">
                  <c:v>-1</c:v>
                </c:pt>
                <c:pt idx="7342">
                  <c:v>-1</c:v>
                </c:pt>
                <c:pt idx="7343">
                  <c:v>-1</c:v>
                </c:pt>
                <c:pt idx="7344">
                  <c:v>-1</c:v>
                </c:pt>
                <c:pt idx="7345">
                  <c:v>-1</c:v>
                </c:pt>
                <c:pt idx="7346">
                  <c:v>-1</c:v>
                </c:pt>
                <c:pt idx="7347">
                  <c:v>-1</c:v>
                </c:pt>
                <c:pt idx="7348">
                  <c:v>-1</c:v>
                </c:pt>
                <c:pt idx="7349">
                  <c:v>-1</c:v>
                </c:pt>
                <c:pt idx="7350">
                  <c:v>-1</c:v>
                </c:pt>
                <c:pt idx="7351">
                  <c:v>1.17296</c:v>
                </c:pt>
                <c:pt idx="7352">
                  <c:v>12.750299999999999</c:v>
                </c:pt>
                <c:pt idx="7353">
                  <c:v>41.778000000000006</c:v>
                </c:pt>
                <c:pt idx="7354">
                  <c:v>33.713000000000001</c:v>
                </c:pt>
                <c:pt idx="7355">
                  <c:v>1.66059E-6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-1</c:v>
                </c:pt>
                <c:pt idx="7361">
                  <c:v>-1</c:v>
                </c:pt>
                <c:pt idx="7362">
                  <c:v>-1</c:v>
                </c:pt>
                <c:pt idx="7363">
                  <c:v>-1</c:v>
                </c:pt>
                <c:pt idx="7364">
                  <c:v>-1</c:v>
                </c:pt>
                <c:pt idx="7365">
                  <c:v>-1</c:v>
                </c:pt>
                <c:pt idx="7366">
                  <c:v>-1</c:v>
                </c:pt>
                <c:pt idx="7367">
                  <c:v>-1</c:v>
                </c:pt>
                <c:pt idx="7368">
                  <c:v>-1</c:v>
                </c:pt>
                <c:pt idx="7369">
                  <c:v>-1</c:v>
                </c:pt>
                <c:pt idx="7370">
                  <c:v>-1</c:v>
                </c:pt>
                <c:pt idx="7371">
                  <c:v>-1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8.0740999999999991E-5</c:v>
                </c:pt>
                <c:pt idx="7402">
                  <c:v>3.2189999999999999E-7</c:v>
                </c:pt>
                <c:pt idx="7403">
                  <c:v>7.4582000000000009E-6</c:v>
                </c:pt>
                <c:pt idx="7404">
                  <c:v>1.1581000000000002E-7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8.8870000000000006E-7</c:v>
                </c:pt>
                <c:pt idx="7416">
                  <c:v>-1</c:v>
                </c:pt>
                <c:pt idx="7417">
                  <c:v>-1</c:v>
                </c:pt>
                <c:pt idx="7418">
                  <c:v>-1</c:v>
                </c:pt>
                <c:pt idx="7419">
                  <c:v>-1</c:v>
                </c:pt>
                <c:pt idx="7420">
                  <c:v>-1</c:v>
                </c:pt>
                <c:pt idx="7421">
                  <c:v>-1</c:v>
                </c:pt>
                <c:pt idx="7422">
                  <c:v>-1</c:v>
                </c:pt>
                <c:pt idx="7423">
                  <c:v>3.8457000000000001E-7</c:v>
                </c:pt>
                <c:pt idx="7424">
                  <c:v>2.4077499999999998E-7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3.5007000000000001E-9</c:v>
                </c:pt>
                <c:pt idx="7432">
                  <c:v>3.1942000000000002E-8</c:v>
                </c:pt>
                <c:pt idx="7433">
                  <c:v>1.2868799999999998E-8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6.1892999999999993E-6</c:v>
                </c:pt>
                <c:pt idx="7475">
                  <c:v>6.2474000000000002E-3</c:v>
                </c:pt>
                <c:pt idx="7476">
                  <c:v>18.3918</c:v>
                </c:pt>
                <c:pt idx="7477">
                  <c:v>65.554000000000002</c:v>
                </c:pt>
                <c:pt idx="7478">
                  <c:v>1.6831499999999999</c:v>
                </c:pt>
                <c:pt idx="7479">
                  <c:v>6.9414000000000002E-6</c:v>
                </c:pt>
                <c:pt idx="7480">
                  <c:v>-1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70.98</c:v>
                </c:pt>
                <c:pt idx="7521">
                  <c:v>68.078000000000003</c:v>
                </c:pt>
                <c:pt idx="7522">
                  <c:v>67.762</c:v>
                </c:pt>
                <c:pt idx="7523">
                  <c:v>72.549000000000007</c:v>
                </c:pt>
                <c:pt idx="7524">
                  <c:v>54.425000000000004</c:v>
                </c:pt>
                <c:pt idx="7525">
                  <c:v>18.6526</c:v>
                </c:pt>
                <c:pt idx="7526">
                  <c:v>4.5660999999999996</c:v>
                </c:pt>
                <c:pt idx="7527">
                  <c:v>1.5461400000000001</c:v>
                </c:pt>
                <c:pt idx="7528">
                  <c:v>16.989699999999999</c:v>
                </c:pt>
                <c:pt idx="7529">
                  <c:v>59.397000000000006</c:v>
                </c:pt>
                <c:pt idx="7530">
                  <c:v>50.853000000000002</c:v>
                </c:pt>
                <c:pt idx="7531">
                  <c:v>52.05</c:v>
                </c:pt>
                <c:pt idx="7532">
                  <c:v>52.606999999999999</c:v>
                </c:pt>
                <c:pt idx="7533">
                  <c:v>28.216899999999999</c:v>
                </c:pt>
                <c:pt idx="7534">
                  <c:v>29.814500000000002</c:v>
                </c:pt>
                <c:pt idx="7535">
                  <c:v>62.284999999999997</c:v>
                </c:pt>
                <c:pt idx="7536">
                  <c:v>38.836999999999996</c:v>
                </c:pt>
                <c:pt idx="7537">
                  <c:v>3.9986999999999999</c:v>
                </c:pt>
                <c:pt idx="7538">
                  <c:v>0.28868500000000002</c:v>
                </c:pt>
                <c:pt idx="7539">
                  <c:v>1.03702E-3</c:v>
                </c:pt>
                <c:pt idx="7540">
                  <c:v>-1</c:v>
                </c:pt>
                <c:pt idx="7541">
                  <c:v>7.5422999999999994E-4</c:v>
                </c:pt>
                <c:pt idx="7542">
                  <c:v>2.3729699999999997E-4</c:v>
                </c:pt>
                <c:pt idx="7543">
                  <c:v>4.0266000000000005E-4</c:v>
                </c:pt>
                <c:pt idx="7544">
                  <c:v>-1</c:v>
                </c:pt>
                <c:pt idx="7545">
                  <c:v>-1</c:v>
                </c:pt>
                <c:pt idx="7546">
                  <c:v>3.5218999999999996E-5</c:v>
                </c:pt>
                <c:pt idx="7547">
                  <c:v>4.8604000000000001E-6</c:v>
                </c:pt>
                <c:pt idx="7548">
                  <c:v>4.3268000000000007E-6</c:v>
                </c:pt>
                <c:pt idx="7549">
                  <c:v>1.6414400000000001E-6</c:v>
                </c:pt>
                <c:pt idx="7550">
                  <c:v>3.3745999999999998E-6</c:v>
                </c:pt>
                <c:pt idx="7551">
                  <c:v>2.3857000000000003E-6</c:v>
                </c:pt>
                <c:pt idx="7552">
                  <c:v>1.6095000000000001E-5</c:v>
                </c:pt>
                <c:pt idx="7553">
                  <c:v>2.20669E-4</c:v>
                </c:pt>
                <c:pt idx="7554">
                  <c:v>8.1603000000000014E-4</c:v>
                </c:pt>
                <c:pt idx="7555">
                  <c:v>2.6511999999999998E-4</c:v>
                </c:pt>
                <c:pt idx="7556">
                  <c:v>5.6418999999999993E-6</c:v>
                </c:pt>
                <c:pt idx="7557">
                  <c:v>-1</c:v>
                </c:pt>
                <c:pt idx="7558">
                  <c:v>-1</c:v>
                </c:pt>
                <c:pt idx="7559">
                  <c:v>-1</c:v>
                </c:pt>
                <c:pt idx="7560">
                  <c:v>-1</c:v>
                </c:pt>
                <c:pt idx="7561">
                  <c:v>-1</c:v>
                </c:pt>
                <c:pt idx="7562">
                  <c:v>-1</c:v>
                </c:pt>
                <c:pt idx="7563">
                  <c:v>5.2274000000000003E-7</c:v>
                </c:pt>
                <c:pt idx="7564">
                  <c:v>4.0817000000000002E-4</c:v>
                </c:pt>
                <c:pt idx="7565">
                  <c:v>1.67146E-3</c:v>
                </c:pt>
                <c:pt idx="7566">
                  <c:v>1.9741900000000002E-5</c:v>
                </c:pt>
                <c:pt idx="7567">
                  <c:v>1.4834900000000001E-4</c:v>
                </c:pt>
                <c:pt idx="7568">
                  <c:v>8.9335000000000011E-4</c:v>
                </c:pt>
                <c:pt idx="7569">
                  <c:v>8.2546000000000006E-5</c:v>
                </c:pt>
                <c:pt idx="7570">
                  <c:v>-1</c:v>
                </c:pt>
                <c:pt idx="7571">
                  <c:v>1.4626900000000002E-3</c:v>
                </c:pt>
                <c:pt idx="7572">
                  <c:v>9.7669000000000011E-4</c:v>
                </c:pt>
                <c:pt idx="7573">
                  <c:v>8.7717999999999997E-4</c:v>
                </c:pt>
                <c:pt idx="7574">
                  <c:v>9.5744999999999999E-4</c:v>
                </c:pt>
                <c:pt idx="7575">
                  <c:v>3.9140999999999995E-2</c:v>
                </c:pt>
                <c:pt idx="7576">
                  <c:v>2.0273600000000003</c:v>
                </c:pt>
                <c:pt idx="7577">
                  <c:v>7.9666000000000006</c:v>
                </c:pt>
                <c:pt idx="7578">
                  <c:v>31.441999999999997</c:v>
                </c:pt>
                <c:pt idx="7579">
                  <c:v>6.0081000000000007</c:v>
                </c:pt>
                <c:pt idx="7580">
                  <c:v>34.082299999999996</c:v>
                </c:pt>
                <c:pt idx="7581">
                  <c:v>11.069100000000001</c:v>
                </c:pt>
                <c:pt idx="7582">
                  <c:v>5.7590999999999992</c:v>
                </c:pt>
                <c:pt idx="7583">
                  <c:v>37.585999999999999</c:v>
                </c:pt>
                <c:pt idx="7584">
                  <c:v>71.768000000000001</c:v>
                </c:pt>
                <c:pt idx="7585">
                  <c:v>23.4452</c:v>
                </c:pt>
                <c:pt idx="7586">
                  <c:v>13.897099999999998</c:v>
                </c:pt>
                <c:pt idx="7587">
                  <c:v>9.3313000000000006</c:v>
                </c:pt>
                <c:pt idx="7588">
                  <c:v>15.270599999999998</c:v>
                </c:pt>
                <c:pt idx="7589">
                  <c:v>2.44339</c:v>
                </c:pt>
                <c:pt idx="7590">
                  <c:v>6.8996000000000005E-3</c:v>
                </c:pt>
                <c:pt idx="7591">
                  <c:v>1.9197800000000001E-2</c:v>
                </c:pt>
                <c:pt idx="7592">
                  <c:v>2.58157E-3</c:v>
                </c:pt>
                <c:pt idx="7593">
                  <c:v>1.03243E-4</c:v>
                </c:pt>
                <c:pt idx="7594">
                  <c:v>6.5802999999999993E-5</c:v>
                </c:pt>
                <c:pt idx="7595">
                  <c:v>1.2493500000000002E-3</c:v>
                </c:pt>
                <c:pt idx="7596">
                  <c:v>1.67957E-2</c:v>
                </c:pt>
                <c:pt idx="7597">
                  <c:v>0.15535199999999999</c:v>
                </c:pt>
                <c:pt idx="7598">
                  <c:v>1.19783</c:v>
                </c:pt>
                <c:pt idx="7599">
                  <c:v>9.9970999999999997</c:v>
                </c:pt>
                <c:pt idx="7600">
                  <c:v>13.318899999999999</c:v>
                </c:pt>
                <c:pt idx="7601">
                  <c:v>0.94430000000000003</c:v>
                </c:pt>
                <c:pt idx="7602">
                  <c:v>0.35185</c:v>
                </c:pt>
                <c:pt idx="7603">
                  <c:v>6.8061000000000007E-3</c:v>
                </c:pt>
                <c:pt idx="7604">
                  <c:v>6.7431999999999997E-7</c:v>
                </c:pt>
                <c:pt idx="7605">
                  <c:v>1.99124E-7</c:v>
                </c:pt>
                <c:pt idx="7606">
                  <c:v>4.0077000000000006E-6</c:v>
                </c:pt>
                <c:pt idx="7607">
                  <c:v>1.9711499999999999E-5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-1</c:v>
                </c:pt>
                <c:pt idx="7616">
                  <c:v>-1</c:v>
                </c:pt>
                <c:pt idx="7617">
                  <c:v>-1</c:v>
                </c:pt>
                <c:pt idx="7618">
                  <c:v>-1</c:v>
                </c:pt>
                <c:pt idx="7619">
                  <c:v>-1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-1</c:v>
                </c:pt>
                <c:pt idx="7624">
                  <c:v>-1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3.9319999999999998E-6</c:v>
                </c:pt>
                <c:pt idx="7644">
                  <c:v>0.31389</c:v>
                </c:pt>
                <c:pt idx="7645">
                  <c:v>7.1904000000000003</c:v>
                </c:pt>
                <c:pt idx="7646">
                  <c:v>3.0554999999999999</c:v>
                </c:pt>
                <c:pt idx="7647">
                  <c:v>8.858400000000001E-2</c:v>
                </c:pt>
                <c:pt idx="7648">
                  <c:v>1.05511</c:v>
                </c:pt>
                <c:pt idx="7649">
                  <c:v>-1</c:v>
                </c:pt>
                <c:pt idx="7650">
                  <c:v>-1</c:v>
                </c:pt>
                <c:pt idx="7651">
                  <c:v>-1</c:v>
                </c:pt>
                <c:pt idx="7652">
                  <c:v>-1</c:v>
                </c:pt>
                <c:pt idx="7653">
                  <c:v>-1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-1</c:v>
                </c:pt>
                <c:pt idx="7662">
                  <c:v>-1</c:v>
                </c:pt>
                <c:pt idx="7663">
                  <c:v>-1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-1</c:v>
                </c:pt>
                <c:pt idx="7719">
                  <c:v>-1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-1</c:v>
                </c:pt>
                <c:pt idx="7728">
                  <c:v>-1</c:v>
                </c:pt>
                <c:pt idx="7729">
                  <c:v>-1</c:v>
                </c:pt>
                <c:pt idx="7730">
                  <c:v>-1</c:v>
                </c:pt>
                <c:pt idx="7731">
                  <c:v>-1</c:v>
                </c:pt>
                <c:pt idx="7732">
                  <c:v>-1</c:v>
                </c:pt>
                <c:pt idx="7733">
                  <c:v>-1</c:v>
                </c:pt>
                <c:pt idx="7734">
                  <c:v>-1</c:v>
                </c:pt>
                <c:pt idx="7735">
                  <c:v>-1</c:v>
                </c:pt>
                <c:pt idx="7736">
                  <c:v>-1</c:v>
                </c:pt>
                <c:pt idx="7737">
                  <c:v>-1</c:v>
                </c:pt>
                <c:pt idx="7738">
                  <c:v>-1</c:v>
                </c:pt>
                <c:pt idx="7739">
                  <c:v>-1</c:v>
                </c:pt>
                <c:pt idx="7740">
                  <c:v>-1</c:v>
                </c:pt>
                <c:pt idx="7741">
                  <c:v>-1</c:v>
                </c:pt>
                <c:pt idx="7742">
                  <c:v>-1</c:v>
                </c:pt>
                <c:pt idx="7743">
                  <c:v>-1</c:v>
                </c:pt>
                <c:pt idx="7744">
                  <c:v>-1</c:v>
                </c:pt>
                <c:pt idx="7745">
                  <c:v>-1</c:v>
                </c:pt>
                <c:pt idx="7746">
                  <c:v>-1</c:v>
                </c:pt>
                <c:pt idx="7747">
                  <c:v>-1</c:v>
                </c:pt>
                <c:pt idx="7748">
                  <c:v>-1</c:v>
                </c:pt>
                <c:pt idx="7749">
                  <c:v>-1</c:v>
                </c:pt>
                <c:pt idx="7750">
                  <c:v>-1</c:v>
                </c:pt>
                <c:pt idx="7751">
                  <c:v>-1</c:v>
                </c:pt>
                <c:pt idx="7752">
                  <c:v>-1</c:v>
                </c:pt>
                <c:pt idx="7753">
                  <c:v>-1</c:v>
                </c:pt>
                <c:pt idx="7754">
                  <c:v>-1</c:v>
                </c:pt>
                <c:pt idx="7755">
                  <c:v>-1</c:v>
                </c:pt>
                <c:pt idx="7756">
                  <c:v>-1</c:v>
                </c:pt>
                <c:pt idx="7757">
                  <c:v>-1</c:v>
                </c:pt>
                <c:pt idx="7758">
                  <c:v>-1</c:v>
                </c:pt>
                <c:pt idx="7759">
                  <c:v>-1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-1</c:v>
                </c:pt>
                <c:pt idx="7764">
                  <c:v>9.3304999999999999E-6</c:v>
                </c:pt>
                <c:pt idx="7765">
                  <c:v>6.9195999999999997E-3</c:v>
                </c:pt>
                <c:pt idx="7766">
                  <c:v>4.6235999999999992E-2</c:v>
                </c:pt>
                <c:pt idx="7767">
                  <c:v>3.9452000000000001E-5</c:v>
                </c:pt>
                <c:pt idx="7768">
                  <c:v>-1</c:v>
                </c:pt>
                <c:pt idx="7769">
                  <c:v>-1</c:v>
                </c:pt>
                <c:pt idx="7770">
                  <c:v>-1</c:v>
                </c:pt>
                <c:pt idx="7771">
                  <c:v>-1</c:v>
                </c:pt>
                <c:pt idx="7772">
                  <c:v>-1</c:v>
                </c:pt>
                <c:pt idx="7773">
                  <c:v>-1</c:v>
                </c:pt>
                <c:pt idx="7774">
                  <c:v>-1</c:v>
                </c:pt>
                <c:pt idx="7775">
                  <c:v>-1</c:v>
                </c:pt>
                <c:pt idx="7776">
                  <c:v>-1</c:v>
                </c:pt>
                <c:pt idx="7777">
                  <c:v>-1</c:v>
                </c:pt>
                <c:pt idx="7778">
                  <c:v>-1</c:v>
                </c:pt>
                <c:pt idx="7779">
                  <c:v>-1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-1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1.3038800000000001E-5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-1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-1</c:v>
                </c:pt>
                <c:pt idx="7910">
                  <c:v>-1</c:v>
                </c:pt>
                <c:pt idx="7911">
                  <c:v>-1</c:v>
                </c:pt>
                <c:pt idx="7912">
                  <c:v>-1</c:v>
                </c:pt>
                <c:pt idx="7913">
                  <c:v>10.815099999999999</c:v>
                </c:pt>
                <c:pt idx="7914">
                  <c:v>16.892499999999998</c:v>
                </c:pt>
                <c:pt idx="7915">
                  <c:v>2.6694399999999998</c:v>
                </c:pt>
                <c:pt idx="7916">
                  <c:v>2.9903700000000002E-2</c:v>
                </c:pt>
                <c:pt idx="7917">
                  <c:v>7.4026000000000001E-6</c:v>
                </c:pt>
                <c:pt idx="7918">
                  <c:v>4.3247999999999995E-4</c:v>
                </c:pt>
                <c:pt idx="7919">
                  <c:v>6.1141000000000003E-5</c:v>
                </c:pt>
                <c:pt idx="7920">
                  <c:v>-1</c:v>
                </c:pt>
                <c:pt idx="7921">
                  <c:v>9.447399999999999E-8</c:v>
                </c:pt>
                <c:pt idx="7922">
                  <c:v>1.0070899999999999E-8</c:v>
                </c:pt>
                <c:pt idx="7923">
                  <c:v>-1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35.4255</c:v>
                </c:pt>
                <c:pt idx="7932">
                  <c:v>9.9544000000000004E-3</c:v>
                </c:pt>
                <c:pt idx="7933">
                  <c:v>1.5227E-4</c:v>
                </c:pt>
                <c:pt idx="7934">
                  <c:v>7.9980999999999997E-4</c:v>
                </c:pt>
                <c:pt idx="7935">
                  <c:v>6.5702999999999996E-4</c:v>
                </c:pt>
                <c:pt idx="7936">
                  <c:v>2.40008E-4</c:v>
                </c:pt>
                <c:pt idx="7937">
                  <c:v>4.8763000000000001E-2</c:v>
                </c:pt>
                <c:pt idx="7938">
                  <c:v>0.16362299999999999</c:v>
                </c:pt>
                <c:pt idx="7939">
                  <c:v>-1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-1</c:v>
                </c:pt>
                <c:pt idx="7946">
                  <c:v>-1</c:v>
                </c:pt>
                <c:pt idx="7947">
                  <c:v>-1</c:v>
                </c:pt>
                <c:pt idx="7948">
                  <c:v>0.44339000000000001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1.2559400000000001</c:v>
                </c:pt>
                <c:pt idx="7980">
                  <c:v>0.34051999999999999</c:v>
                </c:pt>
                <c:pt idx="7981">
                  <c:v>15.265999999999998</c:v>
                </c:pt>
                <c:pt idx="7982">
                  <c:v>-1</c:v>
                </c:pt>
                <c:pt idx="7983">
                  <c:v>-1</c:v>
                </c:pt>
                <c:pt idx="7984">
                  <c:v>3.8788E-3</c:v>
                </c:pt>
                <c:pt idx="7985">
                  <c:v>6.3150000000000004E-5</c:v>
                </c:pt>
                <c:pt idx="7986">
                  <c:v>1.1918600000000001E-5</c:v>
                </c:pt>
                <c:pt idx="7987">
                  <c:v>1.63384E-6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3.2510999999999999E-8</c:v>
                </c:pt>
                <c:pt idx="8006">
                  <c:v>2.2861999999999999E-7</c:v>
                </c:pt>
                <c:pt idx="8007">
                  <c:v>2.36249E-6</c:v>
                </c:pt>
                <c:pt idx="8008">
                  <c:v>3.2115999999999998E-3</c:v>
                </c:pt>
                <c:pt idx="8009">
                  <c:v>34.185000000000002</c:v>
                </c:pt>
                <c:pt idx="8010">
                  <c:v>29.151</c:v>
                </c:pt>
                <c:pt idx="8011">
                  <c:v>4.9801299999999991</c:v>
                </c:pt>
                <c:pt idx="8012">
                  <c:v>-1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-1</c:v>
                </c:pt>
                <c:pt idx="8053">
                  <c:v>-1</c:v>
                </c:pt>
                <c:pt idx="8054">
                  <c:v>-1</c:v>
                </c:pt>
                <c:pt idx="8055">
                  <c:v>-1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1.45937E-3</c:v>
                </c:pt>
                <c:pt idx="8078">
                  <c:v>1.7137199999999998E-4</c:v>
                </c:pt>
                <c:pt idx="8079">
                  <c:v>9.3203999999999997E-5</c:v>
                </c:pt>
                <c:pt idx="8080">
                  <c:v>1.7080099999999999E-5</c:v>
                </c:pt>
                <c:pt idx="8081">
                  <c:v>8.7493999999999989E-8</c:v>
                </c:pt>
                <c:pt idx="8082">
                  <c:v>-1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-1</c:v>
                </c:pt>
                <c:pt idx="8087">
                  <c:v>-1</c:v>
                </c:pt>
                <c:pt idx="8088">
                  <c:v>-1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46.197999999999993</c:v>
                </c:pt>
                <c:pt idx="8104">
                  <c:v>83.688000000000002</c:v>
                </c:pt>
                <c:pt idx="8105">
                  <c:v>43.187000000000005</c:v>
                </c:pt>
                <c:pt idx="8106">
                  <c:v>13.320799999999998</c:v>
                </c:pt>
                <c:pt idx="8107">
                  <c:v>1.62407E-2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-1</c:v>
                </c:pt>
                <c:pt idx="8113">
                  <c:v>-1</c:v>
                </c:pt>
                <c:pt idx="8114">
                  <c:v>-1</c:v>
                </c:pt>
                <c:pt idx="8115">
                  <c:v>-1</c:v>
                </c:pt>
                <c:pt idx="8116">
                  <c:v>-1</c:v>
                </c:pt>
                <c:pt idx="8117">
                  <c:v>-1</c:v>
                </c:pt>
                <c:pt idx="8118">
                  <c:v>-1</c:v>
                </c:pt>
                <c:pt idx="8119">
                  <c:v>-1</c:v>
                </c:pt>
                <c:pt idx="8120">
                  <c:v>-1</c:v>
                </c:pt>
                <c:pt idx="8121">
                  <c:v>-1</c:v>
                </c:pt>
                <c:pt idx="8122">
                  <c:v>-1</c:v>
                </c:pt>
                <c:pt idx="8123">
                  <c:v>-1</c:v>
                </c:pt>
                <c:pt idx="8124">
                  <c:v>-1</c:v>
                </c:pt>
                <c:pt idx="8125">
                  <c:v>-1</c:v>
                </c:pt>
                <c:pt idx="8126">
                  <c:v>-1</c:v>
                </c:pt>
                <c:pt idx="8127">
                  <c:v>-1</c:v>
                </c:pt>
                <c:pt idx="8128">
                  <c:v>-1</c:v>
                </c:pt>
                <c:pt idx="8129">
                  <c:v>-1</c:v>
                </c:pt>
                <c:pt idx="8130">
                  <c:v>-1</c:v>
                </c:pt>
                <c:pt idx="8131">
                  <c:v>-1</c:v>
                </c:pt>
                <c:pt idx="8132">
                  <c:v>-1</c:v>
                </c:pt>
                <c:pt idx="8133">
                  <c:v>-1</c:v>
                </c:pt>
                <c:pt idx="8134">
                  <c:v>-1</c:v>
                </c:pt>
                <c:pt idx="8135">
                  <c:v>-1</c:v>
                </c:pt>
                <c:pt idx="8136">
                  <c:v>-1</c:v>
                </c:pt>
                <c:pt idx="8137">
                  <c:v>-1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-1</c:v>
                </c:pt>
                <c:pt idx="8142">
                  <c:v>-1</c:v>
                </c:pt>
                <c:pt idx="8143">
                  <c:v>-1</c:v>
                </c:pt>
                <c:pt idx="8144">
                  <c:v>-1</c:v>
                </c:pt>
                <c:pt idx="8145">
                  <c:v>-1</c:v>
                </c:pt>
                <c:pt idx="8146">
                  <c:v>-1</c:v>
                </c:pt>
                <c:pt idx="8147">
                  <c:v>-1</c:v>
                </c:pt>
                <c:pt idx="8148">
                  <c:v>-1</c:v>
                </c:pt>
                <c:pt idx="8149">
                  <c:v>-1</c:v>
                </c:pt>
                <c:pt idx="8150">
                  <c:v>-1</c:v>
                </c:pt>
                <c:pt idx="8151">
                  <c:v>-1</c:v>
                </c:pt>
                <c:pt idx="8152">
                  <c:v>-1</c:v>
                </c:pt>
                <c:pt idx="8153">
                  <c:v>-1</c:v>
                </c:pt>
                <c:pt idx="8154">
                  <c:v>-1</c:v>
                </c:pt>
                <c:pt idx="8155">
                  <c:v>-1</c:v>
                </c:pt>
                <c:pt idx="8156">
                  <c:v>-1</c:v>
                </c:pt>
                <c:pt idx="8157">
                  <c:v>-1</c:v>
                </c:pt>
                <c:pt idx="8158">
                  <c:v>-1</c:v>
                </c:pt>
                <c:pt idx="8159">
                  <c:v>-1</c:v>
                </c:pt>
                <c:pt idx="8160">
                  <c:v>-1</c:v>
                </c:pt>
                <c:pt idx="8161">
                  <c:v>-1</c:v>
                </c:pt>
                <c:pt idx="8162">
                  <c:v>-1</c:v>
                </c:pt>
                <c:pt idx="8163">
                  <c:v>-1</c:v>
                </c:pt>
                <c:pt idx="8164">
                  <c:v>-1</c:v>
                </c:pt>
                <c:pt idx="8165">
                  <c:v>-1</c:v>
                </c:pt>
                <c:pt idx="8166">
                  <c:v>-1</c:v>
                </c:pt>
                <c:pt idx="8167">
                  <c:v>-1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-1</c:v>
                </c:pt>
                <c:pt idx="8178">
                  <c:v>-1</c:v>
                </c:pt>
                <c:pt idx="8179">
                  <c:v>-1</c:v>
                </c:pt>
                <c:pt idx="8180">
                  <c:v>-1</c:v>
                </c:pt>
                <c:pt idx="8181">
                  <c:v>-1</c:v>
                </c:pt>
                <c:pt idx="8182">
                  <c:v>-1</c:v>
                </c:pt>
                <c:pt idx="8183">
                  <c:v>-1</c:v>
                </c:pt>
                <c:pt idx="8184">
                  <c:v>-1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-1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-1</c:v>
                </c:pt>
                <c:pt idx="8301">
                  <c:v>-1</c:v>
                </c:pt>
                <c:pt idx="8302">
                  <c:v>-1</c:v>
                </c:pt>
                <c:pt idx="8303">
                  <c:v>-1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-1</c:v>
                </c:pt>
                <c:pt idx="8319">
                  <c:v>-1</c:v>
                </c:pt>
                <c:pt idx="8320">
                  <c:v>-1</c:v>
                </c:pt>
                <c:pt idx="8321">
                  <c:v>31.434199999999997</c:v>
                </c:pt>
                <c:pt idx="8322">
                  <c:v>-1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-1</c:v>
                </c:pt>
                <c:pt idx="8381">
                  <c:v>-1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78.983999999999995</c:v>
                </c:pt>
                <c:pt idx="8432">
                  <c:v>0.10945099999999999</c:v>
                </c:pt>
                <c:pt idx="8433">
                  <c:v>3.09387E-4</c:v>
                </c:pt>
                <c:pt idx="8434">
                  <c:v>-1</c:v>
                </c:pt>
                <c:pt idx="8435">
                  <c:v>-1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1.2503500000000001E-7</c:v>
                </c:pt>
                <c:pt idx="8451">
                  <c:v>8.3959999999999989E-6</c:v>
                </c:pt>
                <c:pt idx="8452">
                  <c:v>1.0792599999999999E-3</c:v>
                </c:pt>
                <c:pt idx="8453">
                  <c:v>1.5586699999999998E-2</c:v>
                </c:pt>
                <c:pt idx="8454">
                  <c:v>0.76717999999999997</c:v>
                </c:pt>
                <c:pt idx="8455">
                  <c:v>31.004999999999999</c:v>
                </c:pt>
                <c:pt idx="8456">
                  <c:v>76.915999999999997</c:v>
                </c:pt>
                <c:pt idx="8457">
                  <c:v>134.84199999999998</c:v>
                </c:pt>
                <c:pt idx="8458">
                  <c:v>119.843</c:v>
                </c:pt>
                <c:pt idx="8459">
                  <c:v>74.488</c:v>
                </c:pt>
                <c:pt idx="8460">
                  <c:v>95.679000000000002</c:v>
                </c:pt>
                <c:pt idx="8461">
                  <c:v>8.6125000000000007</c:v>
                </c:pt>
                <c:pt idx="8462">
                  <c:v>9.4569000000000014E-2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-1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-1</c:v>
                </c:pt>
                <c:pt idx="8503">
                  <c:v>-1</c:v>
                </c:pt>
                <c:pt idx="8504">
                  <c:v>-1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-1</c:v>
                </c:pt>
                <c:pt idx="8524">
                  <c:v>-1</c:v>
                </c:pt>
                <c:pt idx="8525">
                  <c:v>-1</c:v>
                </c:pt>
                <c:pt idx="8526">
                  <c:v>-1</c:v>
                </c:pt>
                <c:pt idx="8527">
                  <c:v>-1</c:v>
                </c:pt>
                <c:pt idx="8528">
                  <c:v>-1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-1</c:v>
                </c:pt>
                <c:pt idx="8565">
                  <c:v>-1</c:v>
                </c:pt>
                <c:pt idx="8566">
                  <c:v>-1</c:v>
                </c:pt>
                <c:pt idx="8567">
                  <c:v>-1</c:v>
                </c:pt>
                <c:pt idx="8568">
                  <c:v>-1</c:v>
                </c:pt>
                <c:pt idx="8569">
                  <c:v>-1</c:v>
                </c:pt>
                <c:pt idx="8570">
                  <c:v>-1</c:v>
                </c:pt>
                <c:pt idx="8571">
                  <c:v>-1</c:v>
                </c:pt>
                <c:pt idx="8572">
                  <c:v>-1</c:v>
                </c:pt>
                <c:pt idx="8573">
                  <c:v>-1</c:v>
                </c:pt>
                <c:pt idx="8574">
                  <c:v>-1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-1</c:v>
                </c:pt>
                <c:pt idx="8617">
                  <c:v>-1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104.538</c:v>
                </c:pt>
                <c:pt idx="8687">
                  <c:v>65.146000000000001</c:v>
                </c:pt>
                <c:pt idx="8688">
                  <c:v>57.026999999999994</c:v>
                </c:pt>
                <c:pt idx="8689">
                  <c:v>0.53592000000000006</c:v>
                </c:pt>
                <c:pt idx="8690">
                  <c:v>2.5945300000000001E-2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7.3151000000000008E-2</c:v>
                </c:pt>
                <c:pt idx="8699">
                  <c:v>-1</c:v>
                </c:pt>
                <c:pt idx="8700">
                  <c:v>9.898500000000001E-3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  <c:pt idx="8758">
                  <c:v>-1</c:v>
                </c:pt>
                <c:pt idx="8759">
                  <c:v>-1</c:v>
                </c:pt>
                <c:pt idx="8760">
                  <c:v>-1</c:v>
                </c:pt>
                <c:pt idx="8761">
                  <c:v>-1</c:v>
                </c:pt>
                <c:pt idx="8762">
                  <c:v>-1</c:v>
                </c:pt>
                <c:pt idx="8763">
                  <c:v>-1</c:v>
                </c:pt>
                <c:pt idx="8764">
                  <c:v>-1</c:v>
                </c:pt>
                <c:pt idx="8765">
                  <c:v>-1</c:v>
                </c:pt>
                <c:pt idx="8766">
                  <c:v>-1</c:v>
                </c:pt>
                <c:pt idx="8767">
                  <c:v>-1</c:v>
                </c:pt>
                <c:pt idx="8768">
                  <c:v>-1</c:v>
                </c:pt>
                <c:pt idx="8769">
                  <c:v>-1</c:v>
                </c:pt>
                <c:pt idx="8770">
                  <c:v>-1</c:v>
                </c:pt>
                <c:pt idx="8771">
                  <c:v>-1</c:v>
                </c:pt>
                <c:pt idx="8772">
                  <c:v>-1</c:v>
                </c:pt>
                <c:pt idx="8773">
                  <c:v>-1</c:v>
                </c:pt>
                <c:pt idx="8774">
                  <c:v>-1</c:v>
                </c:pt>
                <c:pt idx="8775">
                  <c:v>20.877300000000002</c:v>
                </c:pt>
                <c:pt idx="8776">
                  <c:v>5.9976999999999996E-2</c:v>
                </c:pt>
                <c:pt idx="8777">
                  <c:v>-1</c:v>
                </c:pt>
                <c:pt idx="8778">
                  <c:v>-1</c:v>
                </c:pt>
                <c:pt idx="8779">
                  <c:v>-1</c:v>
                </c:pt>
                <c:pt idx="8780">
                  <c:v>-1</c:v>
                </c:pt>
                <c:pt idx="8781">
                  <c:v>-1</c:v>
                </c:pt>
                <c:pt idx="8782">
                  <c:v>-1</c:v>
                </c:pt>
                <c:pt idx="8783">
                  <c:v>-1</c:v>
                </c:pt>
                <c:pt idx="8784">
                  <c:v>-1</c:v>
                </c:pt>
                <c:pt idx="8785">
                  <c:v>-1</c:v>
                </c:pt>
                <c:pt idx="8786">
                  <c:v>-1</c:v>
                </c:pt>
                <c:pt idx="8787">
                  <c:v>-1</c:v>
                </c:pt>
                <c:pt idx="8788">
                  <c:v>-1</c:v>
                </c:pt>
                <c:pt idx="8789">
                  <c:v>-1</c:v>
                </c:pt>
                <c:pt idx="8790">
                  <c:v>-1</c:v>
                </c:pt>
                <c:pt idx="8791">
                  <c:v>-1</c:v>
                </c:pt>
                <c:pt idx="8792">
                  <c:v>-1</c:v>
                </c:pt>
                <c:pt idx="8793">
                  <c:v>-1</c:v>
                </c:pt>
                <c:pt idx="8794">
                  <c:v>-1</c:v>
                </c:pt>
                <c:pt idx="8795">
                  <c:v>-1</c:v>
                </c:pt>
                <c:pt idx="8796">
                  <c:v>-1</c:v>
                </c:pt>
                <c:pt idx="8797">
                  <c:v>-1</c:v>
                </c:pt>
                <c:pt idx="8798">
                  <c:v>-1</c:v>
                </c:pt>
                <c:pt idx="8799">
                  <c:v>-1</c:v>
                </c:pt>
                <c:pt idx="8800">
                  <c:v>-1</c:v>
                </c:pt>
                <c:pt idx="8801">
                  <c:v>-1</c:v>
                </c:pt>
                <c:pt idx="8802">
                  <c:v>-1</c:v>
                </c:pt>
                <c:pt idx="8803">
                  <c:v>-1</c:v>
                </c:pt>
                <c:pt idx="8804">
                  <c:v>-1</c:v>
                </c:pt>
                <c:pt idx="8805">
                  <c:v>-1</c:v>
                </c:pt>
                <c:pt idx="8806">
                  <c:v>-1</c:v>
                </c:pt>
                <c:pt idx="8807">
                  <c:v>-1</c:v>
                </c:pt>
                <c:pt idx="8808">
                  <c:v>-1</c:v>
                </c:pt>
                <c:pt idx="8809">
                  <c:v>-1</c:v>
                </c:pt>
                <c:pt idx="8810">
                  <c:v>-1</c:v>
                </c:pt>
                <c:pt idx="8811">
                  <c:v>-1</c:v>
                </c:pt>
                <c:pt idx="8812">
                  <c:v>-1</c:v>
                </c:pt>
                <c:pt idx="8813">
                  <c:v>-1</c:v>
                </c:pt>
                <c:pt idx="8814">
                  <c:v>-1</c:v>
                </c:pt>
                <c:pt idx="8815">
                  <c:v>-1</c:v>
                </c:pt>
                <c:pt idx="8816">
                  <c:v>-1</c:v>
                </c:pt>
                <c:pt idx="8817">
                  <c:v>-1</c:v>
                </c:pt>
                <c:pt idx="8818">
                  <c:v>-1</c:v>
                </c:pt>
                <c:pt idx="8819">
                  <c:v>-1</c:v>
                </c:pt>
                <c:pt idx="8820">
                  <c:v>-1</c:v>
                </c:pt>
                <c:pt idx="8821">
                  <c:v>-1</c:v>
                </c:pt>
                <c:pt idx="8822">
                  <c:v>-1</c:v>
                </c:pt>
                <c:pt idx="8823">
                  <c:v>-1</c:v>
                </c:pt>
                <c:pt idx="8824">
                  <c:v>-1</c:v>
                </c:pt>
                <c:pt idx="8825">
                  <c:v>-1</c:v>
                </c:pt>
                <c:pt idx="8826">
                  <c:v>-1</c:v>
                </c:pt>
                <c:pt idx="8827">
                  <c:v>-1</c:v>
                </c:pt>
                <c:pt idx="8828">
                  <c:v>-1</c:v>
                </c:pt>
                <c:pt idx="8829">
                  <c:v>-1</c:v>
                </c:pt>
                <c:pt idx="8830">
                  <c:v>-1</c:v>
                </c:pt>
                <c:pt idx="8831">
                  <c:v>-1</c:v>
                </c:pt>
                <c:pt idx="8832">
                  <c:v>-1</c:v>
                </c:pt>
                <c:pt idx="8833">
                  <c:v>-1</c:v>
                </c:pt>
                <c:pt idx="8834">
                  <c:v>-1</c:v>
                </c:pt>
                <c:pt idx="8835">
                  <c:v>-1</c:v>
                </c:pt>
                <c:pt idx="8836">
                  <c:v>-1</c:v>
                </c:pt>
                <c:pt idx="8837">
                  <c:v>-1</c:v>
                </c:pt>
                <c:pt idx="8838">
                  <c:v>-1</c:v>
                </c:pt>
                <c:pt idx="8839">
                  <c:v>-1</c:v>
                </c:pt>
                <c:pt idx="8840">
                  <c:v>-1</c:v>
                </c:pt>
                <c:pt idx="8841">
                  <c:v>-1</c:v>
                </c:pt>
                <c:pt idx="8842">
                  <c:v>-1</c:v>
                </c:pt>
                <c:pt idx="8843">
                  <c:v>-1</c:v>
                </c:pt>
                <c:pt idx="8844">
                  <c:v>-1</c:v>
                </c:pt>
                <c:pt idx="8845">
                  <c:v>-1</c:v>
                </c:pt>
                <c:pt idx="8846">
                  <c:v>-1</c:v>
                </c:pt>
                <c:pt idx="8847">
                  <c:v>-1</c:v>
                </c:pt>
                <c:pt idx="8848">
                  <c:v>-1</c:v>
                </c:pt>
                <c:pt idx="8849">
                  <c:v>-1</c:v>
                </c:pt>
                <c:pt idx="8850">
                  <c:v>-1</c:v>
                </c:pt>
                <c:pt idx="8851">
                  <c:v>-1</c:v>
                </c:pt>
                <c:pt idx="8852">
                  <c:v>-1</c:v>
                </c:pt>
                <c:pt idx="8853">
                  <c:v>-1</c:v>
                </c:pt>
                <c:pt idx="8854">
                  <c:v>-1</c:v>
                </c:pt>
                <c:pt idx="8855">
                  <c:v>-1</c:v>
                </c:pt>
                <c:pt idx="8856">
                  <c:v>-1</c:v>
                </c:pt>
                <c:pt idx="8857">
                  <c:v>-1</c:v>
                </c:pt>
                <c:pt idx="8858">
                  <c:v>-1</c:v>
                </c:pt>
                <c:pt idx="8859">
                  <c:v>-1</c:v>
                </c:pt>
                <c:pt idx="8860">
                  <c:v>-1</c:v>
                </c:pt>
                <c:pt idx="8861">
                  <c:v>-1</c:v>
                </c:pt>
                <c:pt idx="8862">
                  <c:v>-1</c:v>
                </c:pt>
                <c:pt idx="8863">
                  <c:v>-1</c:v>
                </c:pt>
                <c:pt idx="8864">
                  <c:v>-1</c:v>
                </c:pt>
                <c:pt idx="8865">
                  <c:v>-1</c:v>
                </c:pt>
                <c:pt idx="8866">
                  <c:v>-1</c:v>
                </c:pt>
                <c:pt idx="8867">
                  <c:v>-1</c:v>
                </c:pt>
                <c:pt idx="8868">
                  <c:v>-1</c:v>
                </c:pt>
                <c:pt idx="8869">
                  <c:v>-1</c:v>
                </c:pt>
                <c:pt idx="8870">
                  <c:v>-1</c:v>
                </c:pt>
                <c:pt idx="8871">
                  <c:v>-1</c:v>
                </c:pt>
                <c:pt idx="8872">
                  <c:v>-1</c:v>
                </c:pt>
                <c:pt idx="8873">
                  <c:v>-1</c:v>
                </c:pt>
                <c:pt idx="8874">
                  <c:v>-1</c:v>
                </c:pt>
                <c:pt idx="8875">
                  <c:v>-1</c:v>
                </c:pt>
                <c:pt idx="8876">
                  <c:v>-1</c:v>
                </c:pt>
                <c:pt idx="8877">
                  <c:v>-1</c:v>
                </c:pt>
                <c:pt idx="8878">
                  <c:v>-1</c:v>
                </c:pt>
                <c:pt idx="8879">
                  <c:v>-1</c:v>
                </c:pt>
                <c:pt idx="8880">
                  <c:v>-1</c:v>
                </c:pt>
                <c:pt idx="8881">
                  <c:v>-1</c:v>
                </c:pt>
                <c:pt idx="8882">
                  <c:v>-1</c:v>
                </c:pt>
                <c:pt idx="8883">
                  <c:v>-1</c:v>
                </c:pt>
                <c:pt idx="8884">
                  <c:v>-1</c:v>
                </c:pt>
                <c:pt idx="8885">
                  <c:v>-1</c:v>
                </c:pt>
                <c:pt idx="8886">
                  <c:v>-1</c:v>
                </c:pt>
                <c:pt idx="8887">
                  <c:v>-1</c:v>
                </c:pt>
                <c:pt idx="8888">
                  <c:v>-1</c:v>
                </c:pt>
                <c:pt idx="8889">
                  <c:v>-1</c:v>
                </c:pt>
                <c:pt idx="8890">
                  <c:v>-1</c:v>
                </c:pt>
                <c:pt idx="8891">
                  <c:v>-1</c:v>
                </c:pt>
                <c:pt idx="8892">
                  <c:v>-1</c:v>
                </c:pt>
                <c:pt idx="8893">
                  <c:v>-1</c:v>
                </c:pt>
                <c:pt idx="8894">
                  <c:v>-1</c:v>
                </c:pt>
                <c:pt idx="8895">
                  <c:v>-1</c:v>
                </c:pt>
                <c:pt idx="8896">
                  <c:v>-1</c:v>
                </c:pt>
                <c:pt idx="8897">
                  <c:v>-1</c:v>
                </c:pt>
                <c:pt idx="8898">
                  <c:v>-1</c:v>
                </c:pt>
                <c:pt idx="8899">
                  <c:v>-1</c:v>
                </c:pt>
                <c:pt idx="8900">
                  <c:v>-1</c:v>
                </c:pt>
                <c:pt idx="8901">
                  <c:v>-1</c:v>
                </c:pt>
                <c:pt idx="8902">
                  <c:v>-1</c:v>
                </c:pt>
                <c:pt idx="8903">
                  <c:v>-1</c:v>
                </c:pt>
                <c:pt idx="8904">
                  <c:v>-1</c:v>
                </c:pt>
                <c:pt idx="8905">
                  <c:v>-1</c:v>
                </c:pt>
                <c:pt idx="8906">
                  <c:v>-1</c:v>
                </c:pt>
                <c:pt idx="8907">
                  <c:v>-1</c:v>
                </c:pt>
                <c:pt idx="8908">
                  <c:v>-1</c:v>
                </c:pt>
                <c:pt idx="8909">
                  <c:v>-1</c:v>
                </c:pt>
                <c:pt idx="8910">
                  <c:v>-1</c:v>
                </c:pt>
                <c:pt idx="8911">
                  <c:v>-1</c:v>
                </c:pt>
                <c:pt idx="8912">
                  <c:v>-1</c:v>
                </c:pt>
                <c:pt idx="8913">
                  <c:v>-1</c:v>
                </c:pt>
                <c:pt idx="8914">
                  <c:v>-1</c:v>
                </c:pt>
                <c:pt idx="8915">
                  <c:v>-1</c:v>
                </c:pt>
                <c:pt idx="8916">
                  <c:v>-1</c:v>
                </c:pt>
                <c:pt idx="8917">
                  <c:v>-1</c:v>
                </c:pt>
                <c:pt idx="8918">
                  <c:v>-1</c:v>
                </c:pt>
                <c:pt idx="8919">
                  <c:v>-1</c:v>
                </c:pt>
                <c:pt idx="8920">
                  <c:v>-1</c:v>
                </c:pt>
                <c:pt idx="8921">
                  <c:v>-1</c:v>
                </c:pt>
                <c:pt idx="8922">
                  <c:v>-1</c:v>
                </c:pt>
                <c:pt idx="8923">
                  <c:v>-1</c:v>
                </c:pt>
                <c:pt idx="8924">
                  <c:v>-1</c:v>
                </c:pt>
                <c:pt idx="8925">
                  <c:v>-1</c:v>
                </c:pt>
                <c:pt idx="8926">
                  <c:v>-1</c:v>
                </c:pt>
                <c:pt idx="8927">
                  <c:v>-1</c:v>
                </c:pt>
                <c:pt idx="8928">
                  <c:v>-1</c:v>
                </c:pt>
                <c:pt idx="8929">
                  <c:v>-1</c:v>
                </c:pt>
                <c:pt idx="8930">
                  <c:v>-1</c:v>
                </c:pt>
                <c:pt idx="8931">
                  <c:v>-1</c:v>
                </c:pt>
                <c:pt idx="8932">
                  <c:v>-1</c:v>
                </c:pt>
                <c:pt idx="8933">
                  <c:v>-1</c:v>
                </c:pt>
                <c:pt idx="8934">
                  <c:v>-1</c:v>
                </c:pt>
                <c:pt idx="8935">
                  <c:v>-1</c:v>
                </c:pt>
                <c:pt idx="8936">
                  <c:v>-1</c:v>
                </c:pt>
                <c:pt idx="8937">
                  <c:v>-1</c:v>
                </c:pt>
                <c:pt idx="8938">
                  <c:v>2.9197300000000002E-7</c:v>
                </c:pt>
                <c:pt idx="8939">
                  <c:v>2.28005E-5</c:v>
                </c:pt>
                <c:pt idx="8940">
                  <c:v>6.0328000000000005E-3</c:v>
                </c:pt>
                <c:pt idx="8941">
                  <c:v>1.2557400000000001</c:v>
                </c:pt>
                <c:pt idx="8942">
                  <c:v>12.761200000000001</c:v>
                </c:pt>
                <c:pt idx="8943">
                  <c:v>21.875800000000002</c:v>
                </c:pt>
                <c:pt idx="8944">
                  <c:v>57.342000000000006</c:v>
                </c:pt>
                <c:pt idx="8945">
                  <c:v>14.300599999999999</c:v>
                </c:pt>
                <c:pt idx="8946">
                  <c:v>81.254999999999995</c:v>
                </c:pt>
                <c:pt idx="8947">
                  <c:v>18.579600000000003</c:v>
                </c:pt>
                <c:pt idx="8948">
                  <c:v>1.36591E-2</c:v>
                </c:pt>
                <c:pt idx="8949">
                  <c:v>2.6606899999999996E-4</c:v>
                </c:pt>
                <c:pt idx="8950">
                  <c:v>8.7012999999999988E-4</c:v>
                </c:pt>
                <c:pt idx="8951">
                  <c:v>-1</c:v>
                </c:pt>
                <c:pt idx="8952">
                  <c:v>6.4502E-5</c:v>
                </c:pt>
                <c:pt idx="8953">
                  <c:v>0.20627100000000001</c:v>
                </c:pt>
                <c:pt idx="8954">
                  <c:v>0.80808000000000013</c:v>
                </c:pt>
                <c:pt idx="8955">
                  <c:v>1.03267E-4</c:v>
                </c:pt>
                <c:pt idx="8956">
                  <c:v>6.2812999999999994E-2</c:v>
                </c:pt>
                <c:pt idx="8957">
                  <c:v>13.867399999999998</c:v>
                </c:pt>
                <c:pt idx="8958">
                  <c:v>58.896000000000001</c:v>
                </c:pt>
                <c:pt idx="8959">
                  <c:v>22.621299999999998</c:v>
                </c:pt>
                <c:pt idx="8960">
                  <c:v>0.14209999999999998</c:v>
                </c:pt>
                <c:pt idx="8961">
                  <c:v>-1</c:v>
                </c:pt>
                <c:pt idx="8962">
                  <c:v>-1</c:v>
                </c:pt>
                <c:pt idx="8963">
                  <c:v>27.702100000000002</c:v>
                </c:pt>
                <c:pt idx="8964">
                  <c:v>0.57606999999999997</c:v>
                </c:pt>
                <c:pt idx="8965">
                  <c:v>1.0359200000000001E-4</c:v>
                </c:pt>
                <c:pt idx="8966">
                  <c:v>-1</c:v>
                </c:pt>
                <c:pt idx="8967">
                  <c:v>-1</c:v>
                </c:pt>
                <c:pt idx="8968">
                  <c:v>-1</c:v>
                </c:pt>
                <c:pt idx="8969">
                  <c:v>-1</c:v>
                </c:pt>
                <c:pt idx="8970">
                  <c:v>-1</c:v>
                </c:pt>
                <c:pt idx="8971">
                  <c:v>-1</c:v>
                </c:pt>
                <c:pt idx="8972">
                  <c:v>-1</c:v>
                </c:pt>
                <c:pt idx="8973">
                  <c:v>-1</c:v>
                </c:pt>
                <c:pt idx="8974">
                  <c:v>-1</c:v>
                </c:pt>
                <c:pt idx="8975">
                  <c:v>-1</c:v>
                </c:pt>
                <c:pt idx="8976">
                  <c:v>-1</c:v>
                </c:pt>
                <c:pt idx="8977">
                  <c:v>-1</c:v>
                </c:pt>
                <c:pt idx="8978">
                  <c:v>-1</c:v>
                </c:pt>
                <c:pt idx="8979">
                  <c:v>-1</c:v>
                </c:pt>
                <c:pt idx="8980">
                  <c:v>-1</c:v>
                </c:pt>
                <c:pt idx="8981">
                  <c:v>-1</c:v>
                </c:pt>
                <c:pt idx="8982">
                  <c:v>-1</c:v>
                </c:pt>
                <c:pt idx="8983">
                  <c:v>-1</c:v>
                </c:pt>
                <c:pt idx="8984">
                  <c:v>-1</c:v>
                </c:pt>
                <c:pt idx="8985">
                  <c:v>-1</c:v>
                </c:pt>
                <c:pt idx="8986">
                  <c:v>-1</c:v>
                </c:pt>
                <c:pt idx="8987">
                  <c:v>-1</c:v>
                </c:pt>
                <c:pt idx="8988">
                  <c:v>-1</c:v>
                </c:pt>
                <c:pt idx="8989">
                  <c:v>-1</c:v>
                </c:pt>
                <c:pt idx="8990">
                  <c:v>-1</c:v>
                </c:pt>
                <c:pt idx="8991">
                  <c:v>-1</c:v>
                </c:pt>
                <c:pt idx="8992">
                  <c:v>-1</c:v>
                </c:pt>
                <c:pt idx="8993">
                  <c:v>-1</c:v>
                </c:pt>
                <c:pt idx="8994">
                  <c:v>-1</c:v>
                </c:pt>
                <c:pt idx="8995">
                  <c:v>-1</c:v>
                </c:pt>
                <c:pt idx="8996">
                  <c:v>-1</c:v>
                </c:pt>
                <c:pt idx="8997">
                  <c:v>-1</c:v>
                </c:pt>
                <c:pt idx="8998">
                  <c:v>-1</c:v>
                </c:pt>
                <c:pt idx="8999">
                  <c:v>-1</c:v>
                </c:pt>
                <c:pt idx="9000">
                  <c:v>-1</c:v>
                </c:pt>
                <c:pt idx="9001">
                  <c:v>-1</c:v>
                </c:pt>
                <c:pt idx="9002">
                  <c:v>-1</c:v>
                </c:pt>
                <c:pt idx="9003">
                  <c:v>-1</c:v>
                </c:pt>
                <c:pt idx="9004">
                  <c:v>-1</c:v>
                </c:pt>
                <c:pt idx="9005">
                  <c:v>-1</c:v>
                </c:pt>
                <c:pt idx="9006">
                  <c:v>-1</c:v>
                </c:pt>
                <c:pt idx="9007">
                  <c:v>-1</c:v>
                </c:pt>
                <c:pt idx="9008">
                  <c:v>-1</c:v>
                </c:pt>
                <c:pt idx="9009">
                  <c:v>-1</c:v>
                </c:pt>
                <c:pt idx="9010">
                  <c:v>-1</c:v>
                </c:pt>
                <c:pt idx="9011">
                  <c:v>-1</c:v>
                </c:pt>
                <c:pt idx="9012">
                  <c:v>-1</c:v>
                </c:pt>
                <c:pt idx="9013">
                  <c:v>-1</c:v>
                </c:pt>
                <c:pt idx="9014">
                  <c:v>-1</c:v>
                </c:pt>
                <c:pt idx="9015">
                  <c:v>-1</c:v>
                </c:pt>
                <c:pt idx="9016">
                  <c:v>-1</c:v>
                </c:pt>
                <c:pt idx="9017">
                  <c:v>-1</c:v>
                </c:pt>
                <c:pt idx="9018">
                  <c:v>-1</c:v>
                </c:pt>
                <c:pt idx="9019">
                  <c:v>-1</c:v>
                </c:pt>
                <c:pt idx="9020">
                  <c:v>-1</c:v>
                </c:pt>
                <c:pt idx="9021">
                  <c:v>-1</c:v>
                </c:pt>
                <c:pt idx="9022">
                  <c:v>-1</c:v>
                </c:pt>
                <c:pt idx="9023">
                  <c:v>-1</c:v>
                </c:pt>
                <c:pt idx="9024">
                  <c:v>-1</c:v>
                </c:pt>
                <c:pt idx="9025">
                  <c:v>-1</c:v>
                </c:pt>
                <c:pt idx="9026">
                  <c:v>-1</c:v>
                </c:pt>
                <c:pt idx="9027">
                  <c:v>-1</c:v>
                </c:pt>
                <c:pt idx="9028">
                  <c:v>-1</c:v>
                </c:pt>
                <c:pt idx="9029">
                  <c:v>-1</c:v>
                </c:pt>
                <c:pt idx="9030">
                  <c:v>-1</c:v>
                </c:pt>
                <c:pt idx="9031">
                  <c:v>-1</c:v>
                </c:pt>
                <c:pt idx="9032">
                  <c:v>-1</c:v>
                </c:pt>
                <c:pt idx="9033">
                  <c:v>-1</c:v>
                </c:pt>
                <c:pt idx="9034">
                  <c:v>-1</c:v>
                </c:pt>
                <c:pt idx="9035">
                  <c:v>-1</c:v>
                </c:pt>
                <c:pt idx="9036">
                  <c:v>-1</c:v>
                </c:pt>
                <c:pt idx="9037">
                  <c:v>-1</c:v>
                </c:pt>
                <c:pt idx="9038">
                  <c:v>-1</c:v>
                </c:pt>
                <c:pt idx="9039">
                  <c:v>-1</c:v>
                </c:pt>
                <c:pt idx="9040">
                  <c:v>-1</c:v>
                </c:pt>
                <c:pt idx="9041">
                  <c:v>-1</c:v>
                </c:pt>
                <c:pt idx="9042">
                  <c:v>-1</c:v>
                </c:pt>
                <c:pt idx="9043">
                  <c:v>-1</c:v>
                </c:pt>
                <c:pt idx="9044">
                  <c:v>-1</c:v>
                </c:pt>
                <c:pt idx="9045">
                  <c:v>-1</c:v>
                </c:pt>
                <c:pt idx="9046">
                  <c:v>-1</c:v>
                </c:pt>
                <c:pt idx="9047">
                  <c:v>-1</c:v>
                </c:pt>
                <c:pt idx="9048">
                  <c:v>-1</c:v>
                </c:pt>
                <c:pt idx="9049">
                  <c:v>-1</c:v>
                </c:pt>
                <c:pt idx="9050">
                  <c:v>-1</c:v>
                </c:pt>
                <c:pt idx="9051">
                  <c:v>-1</c:v>
                </c:pt>
                <c:pt idx="9052">
                  <c:v>-1</c:v>
                </c:pt>
                <c:pt idx="9053">
                  <c:v>-1</c:v>
                </c:pt>
                <c:pt idx="9054">
                  <c:v>-1</c:v>
                </c:pt>
                <c:pt idx="9055">
                  <c:v>-1</c:v>
                </c:pt>
                <c:pt idx="9056">
                  <c:v>-1</c:v>
                </c:pt>
                <c:pt idx="9057">
                  <c:v>-1</c:v>
                </c:pt>
                <c:pt idx="9058">
                  <c:v>-1</c:v>
                </c:pt>
                <c:pt idx="9059">
                  <c:v>-1</c:v>
                </c:pt>
                <c:pt idx="9060">
                  <c:v>-1</c:v>
                </c:pt>
                <c:pt idx="9061">
                  <c:v>-1</c:v>
                </c:pt>
                <c:pt idx="9062">
                  <c:v>-1</c:v>
                </c:pt>
                <c:pt idx="9063">
                  <c:v>-1</c:v>
                </c:pt>
                <c:pt idx="9064">
                  <c:v>-1</c:v>
                </c:pt>
                <c:pt idx="9065">
                  <c:v>-1</c:v>
                </c:pt>
                <c:pt idx="9066">
                  <c:v>-1</c:v>
                </c:pt>
                <c:pt idx="9067">
                  <c:v>-1</c:v>
                </c:pt>
                <c:pt idx="9068">
                  <c:v>-1</c:v>
                </c:pt>
                <c:pt idx="9069">
                  <c:v>-1</c:v>
                </c:pt>
                <c:pt idx="9070">
                  <c:v>-1</c:v>
                </c:pt>
                <c:pt idx="9071">
                  <c:v>-1</c:v>
                </c:pt>
                <c:pt idx="9072">
                  <c:v>-1</c:v>
                </c:pt>
                <c:pt idx="9073">
                  <c:v>-1</c:v>
                </c:pt>
                <c:pt idx="9074">
                  <c:v>-1</c:v>
                </c:pt>
                <c:pt idx="9075">
                  <c:v>-1</c:v>
                </c:pt>
                <c:pt idx="9076">
                  <c:v>-1</c:v>
                </c:pt>
                <c:pt idx="9077">
                  <c:v>-1</c:v>
                </c:pt>
                <c:pt idx="9078">
                  <c:v>-1</c:v>
                </c:pt>
                <c:pt idx="9079">
                  <c:v>-1</c:v>
                </c:pt>
                <c:pt idx="9080">
                  <c:v>-1</c:v>
                </c:pt>
                <c:pt idx="9081">
                  <c:v>-1</c:v>
                </c:pt>
                <c:pt idx="9082">
                  <c:v>-1</c:v>
                </c:pt>
                <c:pt idx="9083">
                  <c:v>-1</c:v>
                </c:pt>
                <c:pt idx="9084">
                  <c:v>-1</c:v>
                </c:pt>
                <c:pt idx="9085">
                  <c:v>-1</c:v>
                </c:pt>
                <c:pt idx="9086">
                  <c:v>15.851400000000002</c:v>
                </c:pt>
                <c:pt idx="9087">
                  <c:v>0.62402999999999997</c:v>
                </c:pt>
                <c:pt idx="9088">
                  <c:v>-1</c:v>
                </c:pt>
                <c:pt idx="9089">
                  <c:v>-1</c:v>
                </c:pt>
                <c:pt idx="9090">
                  <c:v>-1</c:v>
                </c:pt>
                <c:pt idx="9091">
                  <c:v>-1</c:v>
                </c:pt>
                <c:pt idx="9092">
                  <c:v>-1</c:v>
                </c:pt>
                <c:pt idx="9093">
                  <c:v>-1</c:v>
                </c:pt>
                <c:pt idx="9094">
                  <c:v>-1</c:v>
                </c:pt>
                <c:pt idx="9095">
                  <c:v>-1</c:v>
                </c:pt>
                <c:pt idx="9096">
                  <c:v>-1</c:v>
                </c:pt>
                <c:pt idx="9097">
                  <c:v>-1</c:v>
                </c:pt>
                <c:pt idx="9098">
                  <c:v>-1</c:v>
                </c:pt>
                <c:pt idx="9099">
                  <c:v>-1</c:v>
                </c:pt>
                <c:pt idx="9100">
                  <c:v>-1</c:v>
                </c:pt>
                <c:pt idx="9101">
                  <c:v>-1</c:v>
                </c:pt>
                <c:pt idx="9102">
                  <c:v>-1</c:v>
                </c:pt>
                <c:pt idx="9103">
                  <c:v>-1</c:v>
                </c:pt>
                <c:pt idx="9104">
                  <c:v>-1</c:v>
                </c:pt>
                <c:pt idx="9105">
                  <c:v>-1</c:v>
                </c:pt>
                <c:pt idx="9106">
                  <c:v>-1</c:v>
                </c:pt>
                <c:pt idx="9107">
                  <c:v>-1</c:v>
                </c:pt>
                <c:pt idx="9108">
                  <c:v>-1</c:v>
                </c:pt>
                <c:pt idx="9109">
                  <c:v>-1</c:v>
                </c:pt>
                <c:pt idx="9110">
                  <c:v>-1</c:v>
                </c:pt>
                <c:pt idx="9111">
                  <c:v>-1</c:v>
                </c:pt>
                <c:pt idx="9112">
                  <c:v>-1</c:v>
                </c:pt>
                <c:pt idx="9113">
                  <c:v>-1</c:v>
                </c:pt>
                <c:pt idx="9114">
                  <c:v>-1</c:v>
                </c:pt>
                <c:pt idx="9115">
                  <c:v>-1</c:v>
                </c:pt>
                <c:pt idx="9116">
                  <c:v>-1</c:v>
                </c:pt>
                <c:pt idx="9117">
                  <c:v>-1</c:v>
                </c:pt>
                <c:pt idx="9118">
                  <c:v>-1</c:v>
                </c:pt>
                <c:pt idx="9119">
                  <c:v>-1</c:v>
                </c:pt>
                <c:pt idx="9120">
                  <c:v>-1</c:v>
                </c:pt>
                <c:pt idx="9121">
                  <c:v>-1</c:v>
                </c:pt>
                <c:pt idx="9122">
                  <c:v>-1</c:v>
                </c:pt>
                <c:pt idx="9123">
                  <c:v>-1</c:v>
                </c:pt>
                <c:pt idx="9124">
                  <c:v>-1</c:v>
                </c:pt>
                <c:pt idx="9125">
                  <c:v>-1</c:v>
                </c:pt>
                <c:pt idx="9126">
                  <c:v>-1</c:v>
                </c:pt>
                <c:pt idx="9127">
                  <c:v>-1</c:v>
                </c:pt>
                <c:pt idx="9128">
                  <c:v>-1</c:v>
                </c:pt>
                <c:pt idx="9129">
                  <c:v>-1</c:v>
                </c:pt>
                <c:pt idx="9130">
                  <c:v>-1</c:v>
                </c:pt>
                <c:pt idx="9131">
                  <c:v>-1</c:v>
                </c:pt>
                <c:pt idx="9132">
                  <c:v>-1</c:v>
                </c:pt>
                <c:pt idx="9133">
                  <c:v>-1</c:v>
                </c:pt>
                <c:pt idx="9134">
                  <c:v>-1</c:v>
                </c:pt>
                <c:pt idx="9135">
                  <c:v>-1</c:v>
                </c:pt>
                <c:pt idx="9136">
                  <c:v>6.5551000000000002E-8</c:v>
                </c:pt>
                <c:pt idx="9137">
                  <c:v>-1</c:v>
                </c:pt>
                <c:pt idx="9138">
                  <c:v>-1</c:v>
                </c:pt>
                <c:pt idx="9139">
                  <c:v>-1</c:v>
                </c:pt>
                <c:pt idx="9140">
                  <c:v>-1</c:v>
                </c:pt>
                <c:pt idx="9141">
                  <c:v>-1</c:v>
                </c:pt>
                <c:pt idx="9142">
                  <c:v>-1</c:v>
                </c:pt>
                <c:pt idx="9143">
                  <c:v>-1</c:v>
                </c:pt>
                <c:pt idx="9144">
                  <c:v>-1</c:v>
                </c:pt>
                <c:pt idx="9145">
                  <c:v>-1</c:v>
                </c:pt>
                <c:pt idx="9146">
                  <c:v>-1</c:v>
                </c:pt>
                <c:pt idx="9147">
                  <c:v>-1</c:v>
                </c:pt>
                <c:pt idx="9148">
                  <c:v>-1</c:v>
                </c:pt>
                <c:pt idx="9149">
                  <c:v>-1</c:v>
                </c:pt>
                <c:pt idx="9150">
                  <c:v>-1</c:v>
                </c:pt>
                <c:pt idx="9151">
                  <c:v>-1</c:v>
                </c:pt>
                <c:pt idx="9152">
                  <c:v>-1</c:v>
                </c:pt>
                <c:pt idx="9153">
                  <c:v>-1</c:v>
                </c:pt>
                <c:pt idx="9154">
                  <c:v>-1</c:v>
                </c:pt>
                <c:pt idx="9155">
                  <c:v>-1</c:v>
                </c:pt>
                <c:pt idx="9156">
                  <c:v>-1</c:v>
                </c:pt>
                <c:pt idx="9157">
                  <c:v>-1</c:v>
                </c:pt>
                <c:pt idx="9158">
                  <c:v>-1</c:v>
                </c:pt>
                <c:pt idx="9159">
                  <c:v>-1</c:v>
                </c:pt>
                <c:pt idx="9160">
                  <c:v>-1</c:v>
                </c:pt>
                <c:pt idx="9161">
                  <c:v>-1</c:v>
                </c:pt>
                <c:pt idx="9162">
                  <c:v>-1</c:v>
                </c:pt>
                <c:pt idx="9163">
                  <c:v>-1</c:v>
                </c:pt>
                <c:pt idx="9164">
                  <c:v>-1</c:v>
                </c:pt>
                <c:pt idx="9165">
                  <c:v>-1</c:v>
                </c:pt>
                <c:pt idx="9166">
                  <c:v>-1</c:v>
                </c:pt>
                <c:pt idx="9167">
                  <c:v>-1</c:v>
                </c:pt>
                <c:pt idx="9168">
                  <c:v>-1</c:v>
                </c:pt>
                <c:pt idx="9169">
                  <c:v>-1</c:v>
                </c:pt>
                <c:pt idx="9170">
                  <c:v>-1</c:v>
                </c:pt>
                <c:pt idx="9171">
                  <c:v>-1</c:v>
                </c:pt>
                <c:pt idx="9172">
                  <c:v>-1</c:v>
                </c:pt>
                <c:pt idx="9173">
                  <c:v>-1</c:v>
                </c:pt>
                <c:pt idx="9174">
                  <c:v>-1</c:v>
                </c:pt>
                <c:pt idx="9175">
                  <c:v>-1</c:v>
                </c:pt>
                <c:pt idx="9176">
                  <c:v>-1</c:v>
                </c:pt>
                <c:pt idx="9177">
                  <c:v>-1</c:v>
                </c:pt>
                <c:pt idx="9178">
                  <c:v>-1</c:v>
                </c:pt>
                <c:pt idx="9179">
                  <c:v>-1</c:v>
                </c:pt>
                <c:pt idx="9180">
                  <c:v>-1</c:v>
                </c:pt>
                <c:pt idx="9181">
                  <c:v>-1</c:v>
                </c:pt>
                <c:pt idx="9182">
                  <c:v>-1</c:v>
                </c:pt>
                <c:pt idx="9183">
                  <c:v>1.9452299999999999E-2</c:v>
                </c:pt>
                <c:pt idx="9184">
                  <c:v>4.1418000000000002E-3</c:v>
                </c:pt>
                <c:pt idx="9185">
                  <c:v>2.2975E-4</c:v>
                </c:pt>
                <c:pt idx="9186">
                  <c:v>-1</c:v>
                </c:pt>
                <c:pt idx="9187">
                  <c:v>-1</c:v>
                </c:pt>
                <c:pt idx="9188">
                  <c:v>-1</c:v>
                </c:pt>
                <c:pt idx="9189">
                  <c:v>-1</c:v>
                </c:pt>
                <c:pt idx="9190">
                  <c:v>-1</c:v>
                </c:pt>
                <c:pt idx="9191">
                  <c:v>-1</c:v>
                </c:pt>
                <c:pt idx="9192">
                  <c:v>-1</c:v>
                </c:pt>
                <c:pt idx="9193">
                  <c:v>-1</c:v>
                </c:pt>
                <c:pt idx="9194">
                  <c:v>-1</c:v>
                </c:pt>
                <c:pt idx="9195">
                  <c:v>-1</c:v>
                </c:pt>
                <c:pt idx="9196">
                  <c:v>-1</c:v>
                </c:pt>
                <c:pt idx="9197">
                  <c:v>-1</c:v>
                </c:pt>
                <c:pt idx="9198">
                  <c:v>-1</c:v>
                </c:pt>
                <c:pt idx="9199">
                  <c:v>-1</c:v>
                </c:pt>
                <c:pt idx="9200">
                  <c:v>-1</c:v>
                </c:pt>
                <c:pt idx="9201">
                  <c:v>-1</c:v>
                </c:pt>
                <c:pt idx="9202">
                  <c:v>-1</c:v>
                </c:pt>
                <c:pt idx="9203">
                  <c:v>-1</c:v>
                </c:pt>
                <c:pt idx="9204">
                  <c:v>-1</c:v>
                </c:pt>
                <c:pt idx="9205">
                  <c:v>-1</c:v>
                </c:pt>
                <c:pt idx="9206">
                  <c:v>-1</c:v>
                </c:pt>
                <c:pt idx="9207">
                  <c:v>-1</c:v>
                </c:pt>
                <c:pt idx="9208">
                  <c:v>-1</c:v>
                </c:pt>
                <c:pt idx="9209">
                  <c:v>-1</c:v>
                </c:pt>
                <c:pt idx="9210">
                  <c:v>-1</c:v>
                </c:pt>
                <c:pt idx="9211">
                  <c:v>-1</c:v>
                </c:pt>
                <c:pt idx="9212">
                  <c:v>-1</c:v>
                </c:pt>
                <c:pt idx="9213">
                  <c:v>-1</c:v>
                </c:pt>
                <c:pt idx="9214">
                  <c:v>-1</c:v>
                </c:pt>
                <c:pt idx="9215">
                  <c:v>-1</c:v>
                </c:pt>
                <c:pt idx="9216">
                  <c:v>-1</c:v>
                </c:pt>
                <c:pt idx="9217">
                  <c:v>-1</c:v>
                </c:pt>
                <c:pt idx="9218">
                  <c:v>-1</c:v>
                </c:pt>
                <c:pt idx="9219">
                  <c:v>-1</c:v>
                </c:pt>
                <c:pt idx="9220">
                  <c:v>-1</c:v>
                </c:pt>
                <c:pt idx="9221">
                  <c:v>-1</c:v>
                </c:pt>
                <c:pt idx="9222">
                  <c:v>-1</c:v>
                </c:pt>
                <c:pt idx="9223">
                  <c:v>-1</c:v>
                </c:pt>
                <c:pt idx="9224">
                  <c:v>-1</c:v>
                </c:pt>
                <c:pt idx="9225">
                  <c:v>-1</c:v>
                </c:pt>
                <c:pt idx="9226">
                  <c:v>-1</c:v>
                </c:pt>
                <c:pt idx="9227">
                  <c:v>-1</c:v>
                </c:pt>
                <c:pt idx="9228">
                  <c:v>-1</c:v>
                </c:pt>
                <c:pt idx="9229">
                  <c:v>-1</c:v>
                </c:pt>
                <c:pt idx="9230">
                  <c:v>-1</c:v>
                </c:pt>
                <c:pt idx="9231">
                  <c:v>-1</c:v>
                </c:pt>
                <c:pt idx="9232">
                  <c:v>-1</c:v>
                </c:pt>
                <c:pt idx="9233">
                  <c:v>-1</c:v>
                </c:pt>
                <c:pt idx="9234">
                  <c:v>-1</c:v>
                </c:pt>
                <c:pt idx="9235">
                  <c:v>-1</c:v>
                </c:pt>
                <c:pt idx="9236">
                  <c:v>-1</c:v>
                </c:pt>
                <c:pt idx="9237">
                  <c:v>-1</c:v>
                </c:pt>
                <c:pt idx="9238">
                  <c:v>-1</c:v>
                </c:pt>
                <c:pt idx="9239">
                  <c:v>-1</c:v>
                </c:pt>
                <c:pt idx="9240">
                  <c:v>-1</c:v>
                </c:pt>
                <c:pt idx="9241">
                  <c:v>-1</c:v>
                </c:pt>
                <c:pt idx="9242">
                  <c:v>-1</c:v>
                </c:pt>
                <c:pt idx="9243">
                  <c:v>-1</c:v>
                </c:pt>
                <c:pt idx="9244">
                  <c:v>-1</c:v>
                </c:pt>
                <c:pt idx="9245">
                  <c:v>-1</c:v>
                </c:pt>
                <c:pt idx="9246">
                  <c:v>-1</c:v>
                </c:pt>
                <c:pt idx="9247">
                  <c:v>-1</c:v>
                </c:pt>
                <c:pt idx="9248">
                  <c:v>-1</c:v>
                </c:pt>
                <c:pt idx="9249">
                  <c:v>-1</c:v>
                </c:pt>
                <c:pt idx="9250">
                  <c:v>-1</c:v>
                </c:pt>
                <c:pt idx="9251">
                  <c:v>-1</c:v>
                </c:pt>
                <c:pt idx="9252">
                  <c:v>-1</c:v>
                </c:pt>
                <c:pt idx="9253">
                  <c:v>-1</c:v>
                </c:pt>
                <c:pt idx="9254">
                  <c:v>-1</c:v>
                </c:pt>
                <c:pt idx="9255">
                  <c:v>-1</c:v>
                </c:pt>
                <c:pt idx="9256">
                  <c:v>-1</c:v>
                </c:pt>
                <c:pt idx="9257">
                  <c:v>-1</c:v>
                </c:pt>
                <c:pt idx="9258">
                  <c:v>-1</c:v>
                </c:pt>
                <c:pt idx="9259">
                  <c:v>-1</c:v>
                </c:pt>
                <c:pt idx="9260">
                  <c:v>-1</c:v>
                </c:pt>
                <c:pt idx="9261">
                  <c:v>-1</c:v>
                </c:pt>
                <c:pt idx="9262">
                  <c:v>-1</c:v>
                </c:pt>
                <c:pt idx="9263">
                  <c:v>-1</c:v>
                </c:pt>
                <c:pt idx="9264">
                  <c:v>-1</c:v>
                </c:pt>
                <c:pt idx="9265">
                  <c:v>-1</c:v>
                </c:pt>
                <c:pt idx="9266">
                  <c:v>-1</c:v>
                </c:pt>
                <c:pt idx="9267">
                  <c:v>-1</c:v>
                </c:pt>
                <c:pt idx="9268">
                  <c:v>-1</c:v>
                </c:pt>
                <c:pt idx="9269">
                  <c:v>-1</c:v>
                </c:pt>
                <c:pt idx="9270">
                  <c:v>-1</c:v>
                </c:pt>
                <c:pt idx="9271">
                  <c:v>-1</c:v>
                </c:pt>
                <c:pt idx="9272">
                  <c:v>-1</c:v>
                </c:pt>
                <c:pt idx="9273">
                  <c:v>-1</c:v>
                </c:pt>
                <c:pt idx="9274">
                  <c:v>-1</c:v>
                </c:pt>
                <c:pt idx="9275">
                  <c:v>-1</c:v>
                </c:pt>
                <c:pt idx="9276">
                  <c:v>-1</c:v>
                </c:pt>
                <c:pt idx="9277">
                  <c:v>-1</c:v>
                </c:pt>
                <c:pt idx="9278">
                  <c:v>-1</c:v>
                </c:pt>
                <c:pt idx="9279">
                  <c:v>-1</c:v>
                </c:pt>
                <c:pt idx="9280">
                  <c:v>-1</c:v>
                </c:pt>
                <c:pt idx="9281">
                  <c:v>-1</c:v>
                </c:pt>
                <c:pt idx="9282">
                  <c:v>-1</c:v>
                </c:pt>
                <c:pt idx="9283">
                  <c:v>-1</c:v>
                </c:pt>
                <c:pt idx="9284">
                  <c:v>-1</c:v>
                </c:pt>
                <c:pt idx="9285">
                  <c:v>-1</c:v>
                </c:pt>
                <c:pt idx="9286">
                  <c:v>-1</c:v>
                </c:pt>
                <c:pt idx="9287">
                  <c:v>-1</c:v>
                </c:pt>
                <c:pt idx="9288">
                  <c:v>-1</c:v>
                </c:pt>
                <c:pt idx="9289">
                  <c:v>-1</c:v>
                </c:pt>
                <c:pt idx="9290">
                  <c:v>-1</c:v>
                </c:pt>
                <c:pt idx="9291">
                  <c:v>-1</c:v>
                </c:pt>
                <c:pt idx="9292">
                  <c:v>-1</c:v>
                </c:pt>
                <c:pt idx="9293">
                  <c:v>-1</c:v>
                </c:pt>
                <c:pt idx="9294">
                  <c:v>-1</c:v>
                </c:pt>
                <c:pt idx="9295">
                  <c:v>-1</c:v>
                </c:pt>
                <c:pt idx="9296">
                  <c:v>-1</c:v>
                </c:pt>
                <c:pt idx="9297">
                  <c:v>-1</c:v>
                </c:pt>
                <c:pt idx="9298">
                  <c:v>-1</c:v>
                </c:pt>
                <c:pt idx="9299">
                  <c:v>-1</c:v>
                </c:pt>
                <c:pt idx="9300">
                  <c:v>-1</c:v>
                </c:pt>
                <c:pt idx="9301">
                  <c:v>-1</c:v>
                </c:pt>
                <c:pt idx="9302">
                  <c:v>-1</c:v>
                </c:pt>
                <c:pt idx="9303">
                  <c:v>-1</c:v>
                </c:pt>
                <c:pt idx="9304">
                  <c:v>-1</c:v>
                </c:pt>
                <c:pt idx="9305">
                  <c:v>-1</c:v>
                </c:pt>
                <c:pt idx="9306">
                  <c:v>-1</c:v>
                </c:pt>
                <c:pt idx="9307">
                  <c:v>-1</c:v>
                </c:pt>
                <c:pt idx="9308">
                  <c:v>-1</c:v>
                </c:pt>
                <c:pt idx="9309">
                  <c:v>-1</c:v>
                </c:pt>
                <c:pt idx="9310">
                  <c:v>-1</c:v>
                </c:pt>
                <c:pt idx="9311">
                  <c:v>-1</c:v>
                </c:pt>
                <c:pt idx="9312">
                  <c:v>-1</c:v>
                </c:pt>
                <c:pt idx="9313">
                  <c:v>-1</c:v>
                </c:pt>
                <c:pt idx="9314">
                  <c:v>-1</c:v>
                </c:pt>
                <c:pt idx="9315">
                  <c:v>-1</c:v>
                </c:pt>
                <c:pt idx="9316">
                  <c:v>-1</c:v>
                </c:pt>
                <c:pt idx="9317">
                  <c:v>-1</c:v>
                </c:pt>
                <c:pt idx="9318">
                  <c:v>-1</c:v>
                </c:pt>
                <c:pt idx="9319">
                  <c:v>-1</c:v>
                </c:pt>
                <c:pt idx="9320">
                  <c:v>-1</c:v>
                </c:pt>
                <c:pt idx="9321">
                  <c:v>-1</c:v>
                </c:pt>
                <c:pt idx="9322">
                  <c:v>-1</c:v>
                </c:pt>
                <c:pt idx="9323">
                  <c:v>-1</c:v>
                </c:pt>
                <c:pt idx="9324">
                  <c:v>-1</c:v>
                </c:pt>
                <c:pt idx="9325">
                  <c:v>-1</c:v>
                </c:pt>
                <c:pt idx="9326">
                  <c:v>-1</c:v>
                </c:pt>
                <c:pt idx="9327">
                  <c:v>-1</c:v>
                </c:pt>
                <c:pt idx="9328">
                  <c:v>-1</c:v>
                </c:pt>
                <c:pt idx="9329">
                  <c:v>-1</c:v>
                </c:pt>
                <c:pt idx="9330">
                  <c:v>-1</c:v>
                </c:pt>
                <c:pt idx="9331">
                  <c:v>-1</c:v>
                </c:pt>
                <c:pt idx="9332">
                  <c:v>-1</c:v>
                </c:pt>
                <c:pt idx="9333">
                  <c:v>-1</c:v>
                </c:pt>
                <c:pt idx="9334">
                  <c:v>-1</c:v>
                </c:pt>
                <c:pt idx="9335">
                  <c:v>-1</c:v>
                </c:pt>
                <c:pt idx="9336">
                  <c:v>-1</c:v>
                </c:pt>
                <c:pt idx="9337">
                  <c:v>-1</c:v>
                </c:pt>
                <c:pt idx="9338">
                  <c:v>-1</c:v>
                </c:pt>
                <c:pt idx="9339">
                  <c:v>-1</c:v>
                </c:pt>
                <c:pt idx="9340">
                  <c:v>-1</c:v>
                </c:pt>
                <c:pt idx="9341">
                  <c:v>-1</c:v>
                </c:pt>
                <c:pt idx="9342">
                  <c:v>-1</c:v>
                </c:pt>
                <c:pt idx="9343">
                  <c:v>-1</c:v>
                </c:pt>
                <c:pt idx="9344">
                  <c:v>-1</c:v>
                </c:pt>
                <c:pt idx="9345">
                  <c:v>-1</c:v>
                </c:pt>
                <c:pt idx="9346">
                  <c:v>-1</c:v>
                </c:pt>
                <c:pt idx="9347">
                  <c:v>-1</c:v>
                </c:pt>
                <c:pt idx="9348">
                  <c:v>-1</c:v>
                </c:pt>
                <c:pt idx="9349">
                  <c:v>-1</c:v>
                </c:pt>
                <c:pt idx="9350">
                  <c:v>-1</c:v>
                </c:pt>
                <c:pt idx="9351">
                  <c:v>-1</c:v>
                </c:pt>
                <c:pt idx="9352">
                  <c:v>-1</c:v>
                </c:pt>
                <c:pt idx="9353">
                  <c:v>-1</c:v>
                </c:pt>
                <c:pt idx="9354">
                  <c:v>-1</c:v>
                </c:pt>
                <c:pt idx="9355">
                  <c:v>-1</c:v>
                </c:pt>
                <c:pt idx="9356">
                  <c:v>-1</c:v>
                </c:pt>
                <c:pt idx="9357">
                  <c:v>-1</c:v>
                </c:pt>
                <c:pt idx="9358">
                  <c:v>-1</c:v>
                </c:pt>
                <c:pt idx="9359">
                  <c:v>-1</c:v>
                </c:pt>
                <c:pt idx="9360">
                  <c:v>-1</c:v>
                </c:pt>
                <c:pt idx="9361">
                  <c:v>-1</c:v>
                </c:pt>
                <c:pt idx="9362">
                  <c:v>-1</c:v>
                </c:pt>
                <c:pt idx="9363">
                  <c:v>-1</c:v>
                </c:pt>
                <c:pt idx="9364">
                  <c:v>21.054099999999998</c:v>
                </c:pt>
                <c:pt idx="9365">
                  <c:v>1.1014900000000001E-3</c:v>
                </c:pt>
                <c:pt idx="9366">
                  <c:v>-1</c:v>
                </c:pt>
                <c:pt idx="9367">
                  <c:v>-1</c:v>
                </c:pt>
                <c:pt idx="9368">
                  <c:v>-1</c:v>
                </c:pt>
                <c:pt idx="9369">
                  <c:v>-1</c:v>
                </c:pt>
                <c:pt idx="9370">
                  <c:v>2.0651799999999998</c:v>
                </c:pt>
                <c:pt idx="9371">
                  <c:v>14.0738</c:v>
                </c:pt>
                <c:pt idx="9372">
                  <c:v>2.04412E-3</c:v>
                </c:pt>
                <c:pt idx="9373">
                  <c:v>-1</c:v>
                </c:pt>
                <c:pt idx="9374">
                  <c:v>-1</c:v>
                </c:pt>
                <c:pt idx="9375">
                  <c:v>-1</c:v>
                </c:pt>
                <c:pt idx="9376">
                  <c:v>-1</c:v>
                </c:pt>
                <c:pt idx="9377">
                  <c:v>3.6425000000000006E-2</c:v>
                </c:pt>
                <c:pt idx="9378">
                  <c:v>16.2864</c:v>
                </c:pt>
                <c:pt idx="9379">
                  <c:v>-1</c:v>
                </c:pt>
                <c:pt idx="9380">
                  <c:v>33.690999999999995</c:v>
                </c:pt>
                <c:pt idx="9381">
                  <c:v>75.260999999999996</c:v>
                </c:pt>
                <c:pt idx="9382">
                  <c:v>64.914000000000001</c:v>
                </c:pt>
                <c:pt idx="9383">
                  <c:v>27.411100000000001</c:v>
                </c:pt>
                <c:pt idx="9384">
                  <c:v>46.655000000000001</c:v>
                </c:pt>
                <c:pt idx="9385">
                  <c:v>0.38525999999999999</c:v>
                </c:pt>
                <c:pt idx="9386">
                  <c:v>6.6904999999999992E-2</c:v>
                </c:pt>
                <c:pt idx="9387">
                  <c:v>3.6546000000000002E-2</c:v>
                </c:pt>
                <c:pt idx="9388">
                  <c:v>-1</c:v>
                </c:pt>
                <c:pt idx="9389">
                  <c:v>54.438000000000002</c:v>
                </c:pt>
                <c:pt idx="9390">
                  <c:v>35.852999999999994</c:v>
                </c:pt>
                <c:pt idx="9391">
                  <c:v>17.324999999999999</c:v>
                </c:pt>
                <c:pt idx="9392">
                  <c:v>21.947199999999999</c:v>
                </c:pt>
                <c:pt idx="9393">
                  <c:v>33.749000000000002</c:v>
                </c:pt>
                <c:pt idx="9394">
                  <c:v>0.19544300000000001</c:v>
                </c:pt>
                <c:pt idx="9395">
                  <c:v>-1</c:v>
                </c:pt>
                <c:pt idx="9396">
                  <c:v>17.806800000000003</c:v>
                </c:pt>
                <c:pt idx="9397">
                  <c:v>0.53961000000000003</c:v>
                </c:pt>
                <c:pt idx="9398">
                  <c:v>-1</c:v>
                </c:pt>
                <c:pt idx="9399">
                  <c:v>0.23255100000000001</c:v>
                </c:pt>
                <c:pt idx="9400">
                  <c:v>6.5756000000000006</c:v>
                </c:pt>
                <c:pt idx="9401">
                  <c:v>-1</c:v>
                </c:pt>
                <c:pt idx="9402">
                  <c:v>35.194000000000003</c:v>
                </c:pt>
                <c:pt idx="9403">
                  <c:v>3.2678000000000003</c:v>
                </c:pt>
                <c:pt idx="9404">
                  <c:v>29.642099999999999</c:v>
                </c:pt>
                <c:pt idx="9405">
                  <c:v>62.356000000000002</c:v>
                </c:pt>
                <c:pt idx="9406">
                  <c:v>48.601999999999997</c:v>
                </c:pt>
                <c:pt idx="9407">
                  <c:v>60.303000000000004</c:v>
                </c:pt>
                <c:pt idx="9408">
                  <c:v>4.9866000000000001</c:v>
                </c:pt>
                <c:pt idx="9409">
                  <c:v>2.9206000000000002E-3</c:v>
                </c:pt>
                <c:pt idx="9410">
                  <c:v>-1</c:v>
                </c:pt>
                <c:pt idx="9411">
                  <c:v>-1</c:v>
                </c:pt>
                <c:pt idx="9412">
                  <c:v>-1</c:v>
                </c:pt>
                <c:pt idx="9413">
                  <c:v>-1</c:v>
                </c:pt>
                <c:pt idx="9414">
                  <c:v>-1</c:v>
                </c:pt>
                <c:pt idx="9415">
                  <c:v>-1</c:v>
                </c:pt>
                <c:pt idx="9416">
                  <c:v>-1</c:v>
                </c:pt>
                <c:pt idx="9417">
                  <c:v>-1</c:v>
                </c:pt>
                <c:pt idx="9418">
                  <c:v>12.1023</c:v>
                </c:pt>
                <c:pt idx="9419">
                  <c:v>73.641999999999996</c:v>
                </c:pt>
                <c:pt idx="9420">
                  <c:v>86.763999999999996</c:v>
                </c:pt>
                <c:pt idx="9421">
                  <c:v>76.72</c:v>
                </c:pt>
                <c:pt idx="9422">
                  <c:v>77.986999999999995</c:v>
                </c:pt>
                <c:pt idx="9423">
                  <c:v>59.525999999999996</c:v>
                </c:pt>
                <c:pt idx="9424">
                  <c:v>77.361999999999995</c:v>
                </c:pt>
                <c:pt idx="9425">
                  <c:v>14.3941</c:v>
                </c:pt>
                <c:pt idx="9426">
                  <c:v>0.29311999999999999</c:v>
                </c:pt>
                <c:pt idx="9427">
                  <c:v>6.1626999999999993E-3</c:v>
                </c:pt>
                <c:pt idx="9428">
                  <c:v>1.2582300000000002E-3</c:v>
                </c:pt>
                <c:pt idx="9429">
                  <c:v>9.2826999999999993E-2</c:v>
                </c:pt>
                <c:pt idx="9430">
                  <c:v>0.122922</c:v>
                </c:pt>
                <c:pt idx="9431">
                  <c:v>0.66627999999999998</c:v>
                </c:pt>
                <c:pt idx="9432">
                  <c:v>4.7558000000000003E-2</c:v>
                </c:pt>
                <c:pt idx="9433">
                  <c:v>1.5622</c:v>
                </c:pt>
                <c:pt idx="9434">
                  <c:v>2.32409</c:v>
                </c:pt>
                <c:pt idx="9435">
                  <c:v>1.4712900000000002</c:v>
                </c:pt>
                <c:pt idx="9436">
                  <c:v>0.18535399999999999</c:v>
                </c:pt>
                <c:pt idx="9437">
                  <c:v>0.21722100000000003</c:v>
                </c:pt>
                <c:pt idx="9438">
                  <c:v>12.217599999999999</c:v>
                </c:pt>
                <c:pt idx="9439">
                  <c:v>50.147999999999996</c:v>
                </c:pt>
                <c:pt idx="9440">
                  <c:v>84.373000000000005</c:v>
                </c:pt>
                <c:pt idx="9441">
                  <c:v>2.1687799999999999</c:v>
                </c:pt>
                <c:pt idx="9442">
                  <c:v>21.876000000000001</c:v>
                </c:pt>
                <c:pt idx="9443">
                  <c:v>50.890999999999998</c:v>
                </c:pt>
                <c:pt idx="9444">
                  <c:v>31.385800000000007</c:v>
                </c:pt>
                <c:pt idx="9445">
                  <c:v>6.3996000000000004</c:v>
                </c:pt>
                <c:pt idx="9446">
                  <c:v>-1</c:v>
                </c:pt>
                <c:pt idx="9447">
                  <c:v>-1</c:v>
                </c:pt>
                <c:pt idx="9448">
                  <c:v>-1</c:v>
                </c:pt>
                <c:pt idx="9449">
                  <c:v>-1</c:v>
                </c:pt>
                <c:pt idx="9450">
                  <c:v>-1</c:v>
                </c:pt>
                <c:pt idx="9451">
                  <c:v>-1</c:v>
                </c:pt>
                <c:pt idx="9452">
                  <c:v>-1</c:v>
                </c:pt>
                <c:pt idx="9453">
                  <c:v>-1</c:v>
                </c:pt>
                <c:pt idx="9454">
                  <c:v>-1</c:v>
                </c:pt>
                <c:pt idx="9455">
                  <c:v>-1</c:v>
                </c:pt>
              </c:numCache>
            </c:numRef>
          </c:xVal>
          <c:yVal>
            <c:numRef>
              <c:f>'run06'!$Q$2:$Q$9457</c:f>
              <c:numCache>
                <c:formatCode>General</c:formatCode>
                <c:ptCount val="9456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0.39465872473391267</c:v>
                </c:pt>
                <c:pt idx="561">
                  <c:v>0.39875139563774753</c:v>
                </c:pt>
                <c:pt idx="562">
                  <c:v>0.38630401350903115</c:v>
                </c:pt>
                <c:pt idx="563">
                  <c:v>0.35874972198564631</c:v>
                </c:pt>
                <c:pt idx="564">
                  <c:v>0.44742493312737819</c:v>
                </c:pt>
                <c:pt idx="565">
                  <c:v>0.39652329070804831</c:v>
                </c:pt>
                <c:pt idx="566">
                  <c:v>0.36917131737406372</c:v>
                </c:pt>
                <c:pt idx="567">
                  <c:v>0.41176470588235298</c:v>
                </c:pt>
                <c:pt idx="568">
                  <c:v>0.40171587181428209</c:v>
                </c:pt>
                <c:pt idx="569">
                  <c:v>0.39655697745277269</c:v>
                </c:pt>
                <c:pt idx="570">
                  <c:v>0.51283667822493084</c:v>
                </c:pt>
                <c:pt idx="571">
                  <c:v>0.55002004811547711</c:v>
                </c:pt>
                <c:pt idx="572">
                  <c:v>0.58086200079082639</c:v>
                </c:pt>
                <c:pt idx="573">
                  <c:v>0.45298957279246777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0.3738150599177249</c:v>
                </c:pt>
                <c:pt idx="587">
                  <c:v>0.39344262295081966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0.35485663137751167</c:v>
                </c:pt>
                <c:pt idx="632">
                  <c:v>-1</c:v>
                </c:pt>
                <c:pt idx="633">
                  <c:v>0.38430061667915399</c:v>
                </c:pt>
                <c:pt idx="634">
                  <c:v>0.48151048464282609</c:v>
                </c:pt>
                <c:pt idx="635">
                  <c:v>0.46364509380251739</c:v>
                </c:pt>
                <c:pt idx="636">
                  <c:v>0.39536289742137937</c:v>
                </c:pt>
                <c:pt idx="637">
                  <c:v>0.43230557103881245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0.36673694232861809</c:v>
                </c:pt>
                <c:pt idx="646">
                  <c:v>0.62143291918794075</c:v>
                </c:pt>
                <c:pt idx="647">
                  <c:v>0.37025990626331484</c:v>
                </c:pt>
                <c:pt idx="648">
                  <c:v>0.38453316442667407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0.40202449879869234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  <c:pt idx="1000">
                  <c:v>-1</c:v>
                </c:pt>
                <c:pt idx="1001">
                  <c:v>-1</c:v>
                </c:pt>
                <c:pt idx="1002">
                  <c:v>-1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-1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-1</c:v>
                </c:pt>
                <c:pt idx="1228">
                  <c:v>-1</c:v>
                </c:pt>
                <c:pt idx="1229">
                  <c:v>-1</c:v>
                </c:pt>
                <c:pt idx="1230">
                  <c:v>-1</c:v>
                </c:pt>
                <c:pt idx="1231">
                  <c:v>-1</c:v>
                </c:pt>
                <c:pt idx="1232">
                  <c:v>-1</c:v>
                </c:pt>
                <c:pt idx="1233">
                  <c:v>-1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-1</c:v>
                </c:pt>
                <c:pt idx="1241">
                  <c:v>-1</c:v>
                </c:pt>
                <c:pt idx="1242">
                  <c:v>-1</c:v>
                </c:pt>
                <c:pt idx="1243">
                  <c:v>-1</c:v>
                </c:pt>
                <c:pt idx="1244">
                  <c:v>-1</c:v>
                </c:pt>
                <c:pt idx="1245">
                  <c:v>-1</c:v>
                </c:pt>
                <c:pt idx="1246">
                  <c:v>-1</c:v>
                </c:pt>
                <c:pt idx="1247">
                  <c:v>-1</c:v>
                </c:pt>
                <c:pt idx="1248">
                  <c:v>-1</c:v>
                </c:pt>
                <c:pt idx="1249">
                  <c:v>-1</c:v>
                </c:pt>
                <c:pt idx="1250">
                  <c:v>-1</c:v>
                </c:pt>
                <c:pt idx="1251">
                  <c:v>-1</c:v>
                </c:pt>
                <c:pt idx="1252">
                  <c:v>-1</c:v>
                </c:pt>
                <c:pt idx="1253">
                  <c:v>-1</c:v>
                </c:pt>
                <c:pt idx="1254">
                  <c:v>-1</c:v>
                </c:pt>
                <c:pt idx="1255">
                  <c:v>-1</c:v>
                </c:pt>
                <c:pt idx="1256">
                  <c:v>-1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-1</c:v>
                </c:pt>
                <c:pt idx="1264">
                  <c:v>-1</c:v>
                </c:pt>
                <c:pt idx="1265">
                  <c:v>-1</c:v>
                </c:pt>
                <c:pt idx="1266">
                  <c:v>-1</c:v>
                </c:pt>
                <c:pt idx="1267">
                  <c:v>-1</c:v>
                </c:pt>
                <c:pt idx="1268">
                  <c:v>-1</c:v>
                </c:pt>
                <c:pt idx="1269">
                  <c:v>-1</c:v>
                </c:pt>
                <c:pt idx="1270">
                  <c:v>-1</c:v>
                </c:pt>
                <c:pt idx="1271">
                  <c:v>-1</c:v>
                </c:pt>
                <c:pt idx="1272">
                  <c:v>-1</c:v>
                </c:pt>
                <c:pt idx="1273">
                  <c:v>-1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-1</c:v>
                </c:pt>
                <c:pt idx="1280">
                  <c:v>-1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-1</c:v>
                </c:pt>
                <c:pt idx="1295">
                  <c:v>-1</c:v>
                </c:pt>
                <c:pt idx="1296">
                  <c:v>-1</c:v>
                </c:pt>
                <c:pt idx="1297">
                  <c:v>-1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-1</c:v>
                </c:pt>
                <c:pt idx="1316">
                  <c:v>-1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-1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-1</c:v>
                </c:pt>
                <c:pt idx="1329">
                  <c:v>-1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-1</c:v>
                </c:pt>
                <c:pt idx="1334">
                  <c:v>-1</c:v>
                </c:pt>
                <c:pt idx="1335">
                  <c:v>-1</c:v>
                </c:pt>
                <c:pt idx="1336">
                  <c:v>-1</c:v>
                </c:pt>
                <c:pt idx="1337">
                  <c:v>-1</c:v>
                </c:pt>
                <c:pt idx="1338">
                  <c:v>-1</c:v>
                </c:pt>
                <c:pt idx="1339">
                  <c:v>-1</c:v>
                </c:pt>
                <c:pt idx="1340">
                  <c:v>-1</c:v>
                </c:pt>
                <c:pt idx="1341">
                  <c:v>-1</c:v>
                </c:pt>
                <c:pt idx="1342">
                  <c:v>-1</c:v>
                </c:pt>
                <c:pt idx="1343">
                  <c:v>-1</c:v>
                </c:pt>
                <c:pt idx="1344">
                  <c:v>-1</c:v>
                </c:pt>
                <c:pt idx="1345">
                  <c:v>-1</c:v>
                </c:pt>
                <c:pt idx="1346">
                  <c:v>-1</c:v>
                </c:pt>
                <c:pt idx="1347">
                  <c:v>-1</c:v>
                </c:pt>
                <c:pt idx="1348">
                  <c:v>-1</c:v>
                </c:pt>
                <c:pt idx="1349">
                  <c:v>-1</c:v>
                </c:pt>
                <c:pt idx="1350">
                  <c:v>-1</c:v>
                </c:pt>
                <c:pt idx="1351">
                  <c:v>-1</c:v>
                </c:pt>
                <c:pt idx="1352">
                  <c:v>-1</c:v>
                </c:pt>
                <c:pt idx="1353">
                  <c:v>-1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-1</c:v>
                </c:pt>
                <c:pt idx="1359">
                  <c:v>-1</c:v>
                </c:pt>
                <c:pt idx="1360">
                  <c:v>-1</c:v>
                </c:pt>
                <c:pt idx="1361">
                  <c:v>-1</c:v>
                </c:pt>
                <c:pt idx="1362">
                  <c:v>-1</c:v>
                </c:pt>
                <c:pt idx="1363">
                  <c:v>-1</c:v>
                </c:pt>
                <c:pt idx="1364">
                  <c:v>-1</c:v>
                </c:pt>
                <c:pt idx="1365">
                  <c:v>-1</c:v>
                </c:pt>
                <c:pt idx="1366">
                  <c:v>-1</c:v>
                </c:pt>
                <c:pt idx="1367">
                  <c:v>-1</c:v>
                </c:pt>
                <c:pt idx="1368">
                  <c:v>-1</c:v>
                </c:pt>
                <c:pt idx="1369">
                  <c:v>-1</c:v>
                </c:pt>
                <c:pt idx="1370">
                  <c:v>-1</c:v>
                </c:pt>
                <c:pt idx="1371">
                  <c:v>-1</c:v>
                </c:pt>
                <c:pt idx="1372">
                  <c:v>-1</c:v>
                </c:pt>
                <c:pt idx="1373">
                  <c:v>-1</c:v>
                </c:pt>
                <c:pt idx="1374">
                  <c:v>-1</c:v>
                </c:pt>
                <c:pt idx="1375">
                  <c:v>-1</c:v>
                </c:pt>
                <c:pt idx="1376">
                  <c:v>-1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-1</c:v>
                </c:pt>
                <c:pt idx="1387">
                  <c:v>-1</c:v>
                </c:pt>
                <c:pt idx="1388">
                  <c:v>-1</c:v>
                </c:pt>
                <c:pt idx="1389">
                  <c:v>-1</c:v>
                </c:pt>
                <c:pt idx="1390">
                  <c:v>-1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-1</c:v>
                </c:pt>
                <c:pt idx="1397">
                  <c:v>-1</c:v>
                </c:pt>
                <c:pt idx="1398">
                  <c:v>-1</c:v>
                </c:pt>
                <c:pt idx="1399">
                  <c:v>-1</c:v>
                </c:pt>
                <c:pt idx="1400">
                  <c:v>-1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-1</c:v>
                </c:pt>
                <c:pt idx="1405">
                  <c:v>-1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-1</c:v>
                </c:pt>
                <c:pt idx="1418">
                  <c:v>-1</c:v>
                </c:pt>
                <c:pt idx="1419">
                  <c:v>-1</c:v>
                </c:pt>
                <c:pt idx="1420">
                  <c:v>-1</c:v>
                </c:pt>
                <c:pt idx="1421">
                  <c:v>-1</c:v>
                </c:pt>
                <c:pt idx="1422">
                  <c:v>-1</c:v>
                </c:pt>
                <c:pt idx="1423">
                  <c:v>-1</c:v>
                </c:pt>
                <c:pt idx="1424">
                  <c:v>-1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-1</c:v>
                </c:pt>
                <c:pt idx="1434">
                  <c:v>-1</c:v>
                </c:pt>
                <c:pt idx="1435">
                  <c:v>-1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-1</c:v>
                </c:pt>
                <c:pt idx="1440">
                  <c:v>-1</c:v>
                </c:pt>
                <c:pt idx="1441">
                  <c:v>-1</c:v>
                </c:pt>
                <c:pt idx="1442">
                  <c:v>-1</c:v>
                </c:pt>
                <c:pt idx="1443">
                  <c:v>-1</c:v>
                </c:pt>
                <c:pt idx="1444">
                  <c:v>-1</c:v>
                </c:pt>
                <c:pt idx="1445">
                  <c:v>-1</c:v>
                </c:pt>
                <c:pt idx="1446">
                  <c:v>-1</c:v>
                </c:pt>
                <c:pt idx="1447">
                  <c:v>-1</c:v>
                </c:pt>
                <c:pt idx="1448">
                  <c:v>-1</c:v>
                </c:pt>
                <c:pt idx="1449">
                  <c:v>-1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-1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-1</c:v>
                </c:pt>
                <c:pt idx="1470">
                  <c:v>-1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-1</c:v>
                </c:pt>
                <c:pt idx="1505">
                  <c:v>-1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-1</c:v>
                </c:pt>
                <c:pt idx="1513">
                  <c:v>-1</c:v>
                </c:pt>
                <c:pt idx="1514">
                  <c:v>-1</c:v>
                </c:pt>
                <c:pt idx="1515">
                  <c:v>-1</c:v>
                </c:pt>
                <c:pt idx="1516">
                  <c:v>-1</c:v>
                </c:pt>
                <c:pt idx="1517">
                  <c:v>-1</c:v>
                </c:pt>
                <c:pt idx="1518">
                  <c:v>-1</c:v>
                </c:pt>
                <c:pt idx="1519">
                  <c:v>-1</c:v>
                </c:pt>
                <c:pt idx="1520">
                  <c:v>-1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-1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-1</c:v>
                </c:pt>
                <c:pt idx="1554">
                  <c:v>-1</c:v>
                </c:pt>
                <c:pt idx="1555">
                  <c:v>-1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-1</c:v>
                </c:pt>
                <c:pt idx="1561">
                  <c:v>-1</c:v>
                </c:pt>
                <c:pt idx="1562">
                  <c:v>-1</c:v>
                </c:pt>
                <c:pt idx="1563">
                  <c:v>-1</c:v>
                </c:pt>
                <c:pt idx="1564">
                  <c:v>-1</c:v>
                </c:pt>
                <c:pt idx="1565">
                  <c:v>-1</c:v>
                </c:pt>
                <c:pt idx="1566">
                  <c:v>-1</c:v>
                </c:pt>
                <c:pt idx="1567">
                  <c:v>-1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-1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-1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-1</c:v>
                </c:pt>
                <c:pt idx="1767">
                  <c:v>-1</c:v>
                </c:pt>
                <c:pt idx="1768">
                  <c:v>-1</c:v>
                </c:pt>
                <c:pt idx="1769">
                  <c:v>-1</c:v>
                </c:pt>
                <c:pt idx="1770">
                  <c:v>-1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-1</c:v>
                </c:pt>
                <c:pt idx="1775">
                  <c:v>-1</c:v>
                </c:pt>
                <c:pt idx="1776">
                  <c:v>-1</c:v>
                </c:pt>
                <c:pt idx="1777">
                  <c:v>-1</c:v>
                </c:pt>
                <c:pt idx="1778">
                  <c:v>-1</c:v>
                </c:pt>
                <c:pt idx="1779">
                  <c:v>-1</c:v>
                </c:pt>
                <c:pt idx="1780">
                  <c:v>-1</c:v>
                </c:pt>
                <c:pt idx="1781">
                  <c:v>-1</c:v>
                </c:pt>
                <c:pt idx="1782">
                  <c:v>-1</c:v>
                </c:pt>
                <c:pt idx="1783">
                  <c:v>-1</c:v>
                </c:pt>
                <c:pt idx="1784">
                  <c:v>-1</c:v>
                </c:pt>
                <c:pt idx="1785">
                  <c:v>-1</c:v>
                </c:pt>
                <c:pt idx="1786">
                  <c:v>-1</c:v>
                </c:pt>
                <c:pt idx="1787">
                  <c:v>-1</c:v>
                </c:pt>
                <c:pt idx="1788">
                  <c:v>-1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-1</c:v>
                </c:pt>
                <c:pt idx="1793">
                  <c:v>-1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-1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-1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0.32047271463329857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0.37504170635089146</c:v>
                </c:pt>
                <c:pt idx="1893">
                  <c:v>0.42384095978778569</c:v>
                </c:pt>
                <c:pt idx="1894">
                  <c:v>0.44176598959207652</c:v>
                </c:pt>
                <c:pt idx="1895">
                  <c:v>0.52772003006643053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-1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0.31575908781624362</c:v>
                </c:pt>
                <c:pt idx="1928">
                  <c:v>0.47626320478554157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-1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-1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0.35876821814762572</c:v>
                </c:pt>
                <c:pt idx="1955">
                  <c:v>0.47883435582822087</c:v>
                </c:pt>
                <c:pt idx="1956">
                  <c:v>0.59328157659002689</c:v>
                </c:pt>
                <c:pt idx="1957">
                  <c:v>0.42883110116404372</c:v>
                </c:pt>
                <c:pt idx="1958">
                  <c:v>0.35644840736960842</c:v>
                </c:pt>
                <c:pt idx="1959">
                  <c:v>0.72589871358112579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-1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-1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-1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-1</c:v>
                </c:pt>
                <c:pt idx="1988">
                  <c:v>-1</c:v>
                </c:pt>
                <c:pt idx="1989">
                  <c:v>-1</c:v>
                </c:pt>
                <c:pt idx="1990">
                  <c:v>-1</c:v>
                </c:pt>
                <c:pt idx="1991">
                  <c:v>-1</c:v>
                </c:pt>
                <c:pt idx="1992">
                  <c:v>-1</c:v>
                </c:pt>
                <c:pt idx="1993">
                  <c:v>-1</c:v>
                </c:pt>
                <c:pt idx="1994">
                  <c:v>-1</c:v>
                </c:pt>
                <c:pt idx="1995">
                  <c:v>-1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-1</c:v>
                </c:pt>
                <c:pt idx="2009">
                  <c:v>-1</c:v>
                </c:pt>
                <c:pt idx="2010">
                  <c:v>-1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-1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-1</c:v>
                </c:pt>
                <c:pt idx="2023">
                  <c:v>-1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-1</c:v>
                </c:pt>
                <c:pt idx="2033">
                  <c:v>-1</c:v>
                </c:pt>
                <c:pt idx="2034">
                  <c:v>-1</c:v>
                </c:pt>
                <c:pt idx="2035">
                  <c:v>-1</c:v>
                </c:pt>
                <c:pt idx="2036">
                  <c:v>-1</c:v>
                </c:pt>
                <c:pt idx="2037">
                  <c:v>-1</c:v>
                </c:pt>
                <c:pt idx="2038">
                  <c:v>-1</c:v>
                </c:pt>
                <c:pt idx="2039">
                  <c:v>-1</c:v>
                </c:pt>
                <c:pt idx="2040">
                  <c:v>-1</c:v>
                </c:pt>
                <c:pt idx="2041">
                  <c:v>-1</c:v>
                </c:pt>
                <c:pt idx="2042">
                  <c:v>-1</c:v>
                </c:pt>
                <c:pt idx="2043">
                  <c:v>-1</c:v>
                </c:pt>
                <c:pt idx="2044">
                  <c:v>-1</c:v>
                </c:pt>
                <c:pt idx="2045">
                  <c:v>-1</c:v>
                </c:pt>
                <c:pt idx="2046">
                  <c:v>-1</c:v>
                </c:pt>
                <c:pt idx="2047">
                  <c:v>-1</c:v>
                </c:pt>
                <c:pt idx="2048">
                  <c:v>-1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-1</c:v>
                </c:pt>
                <c:pt idx="2061">
                  <c:v>-1</c:v>
                </c:pt>
                <c:pt idx="2062">
                  <c:v>-1</c:v>
                </c:pt>
                <c:pt idx="2063">
                  <c:v>-1</c:v>
                </c:pt>
                <c:pt idx="2064">
                  <c:v>-1</c:v>
                </c:pt>
                <c:pt idx="2065">
                  <c:v>-1</c:v>
                </c:pt>
                <c:pt idx="2066">
                  <c:v>-1</c:v>
                </c:pt>
                <c:pt idx="2067">
                  <c:v>-1</c:v>
                </c:pt>
                <c:pt idx="2068">
                  <c:v>-1</c:v>
                </c:pt>
                <c:pt idx="2069">
                  <c:v>-1</c:v>
                </c:pt>
                <c:pt idx="2070">
                  <c:v>-1</c:v>
                </c:pt>
                <c:pt idx="2071">
                  <c:v>-1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-1</c:v>
                </c:pt>
                <c:pt idx="2089">
                  <c:v>-1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-1</c:v>
                </c:pt>
                <c:pt idx="2094">
                  <c:v>-1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-1</c:v>
                </c:pt>
                <c:pt idx="2131">
                  <c:v>-1</c:v>
                </c:pt>
                <c:pt idx="2132">
                  <c:v>-1</c:v>
                </c:pt>
                <c:pt idx="2133">
                  <c:v>0.30473396241376577</c:v>
                </c:pt>
                <c:pt idx="2134">
                  <c:v>0.28899201158191362</c:v>
                </c:pt>
                <c:pt idx="2135">
                  <c:v>0.31071082945712231</c:v>
                </c:pt>
                <c:pt idx="2136">
                  <c:v>-1</c:v>
                </c:pt>
                <c:pt idx="2137">
                  <c:v>-1</c:v>
                </c:pt>
                <c:pt idx="2138">
                  <c:v>-1</c:v>
                </c:pt>
                <c:pt idx="2139">
                  <c:v>-1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0.29310538242354894</c:v>
                </c:pt>
                <c:pt idx="2144">
                  <c:v>0.33002043956986377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-1</c:v>
                </c:pt>
                <c:pt idx="2154">
                  <c:v>-1</c:v>
                </c:pt>
                <c:pt idx="2155">
                  <c:v>-1</c:v>
                </c:pt>
                <c:pt idx="2156">
                  <c:v>-1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-1</c:v>
                </c:pt>
                <c:pt idx="2178">
                  <c:v>-1</c:v>
                </c:pt>
                <c:pt idx="2179">
                  <c:v>-1</c:v>
                </c:pt>
                <c:pt idx="2180">
                  <c:v>-1</c:v>
                </c:pt>
                <c:pt idx="2181">
                  <c:v>-1</c:v>
                </c:pt>
                <c:pt idx="2182">
                  <c:v>-1</c:v>
                </c:pt>
                <c:pt idx="2183">
                  <c:v>-1</c:v>
                </c:pt>
                <c:pt idx="2184">
                  <c:v>-1</c:v>
                </c:pt>
                <c:pt idx="2185">
                  <c:v>-1</c:v>
                </c:pt>
                <c:pt idx="2186">
                  <c:v>-1</c:v>
                </c:pt>
                <c:pt idx="2187">
                  <c:v>-1</c:v>
                </c:pt>
                <c:pt idx="2188">
                  <c:v>-1</c:v>
                </c:pt>
                <c:pt idx="2189">
                  <c:v>-1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0.36544535554687835</c:v>
                </c:pt>
                <c:pt idx="2201">
                  <c:v>0.39633508131571538</c:v>
                </c:pt>
                <c:pt idx="2202">
                  <c:v>-1</c:v>
                </c:pt>
                <c:pt idx="2203">
                  <c:v>0.33381862368599036</c:v>
                </c:pt>
                <c:pt idx="2204">
                  <c:v>-1</c:v>
                </c:pt>
                <c:pt idx="2205">
                  <c:v>-1</c:v>
                </c:pt>
                <c:pt idx="2206">
                  <c:v>-1</c:v>
                </c:pt>
                <c:pt idx="2207">
                  <c:v>-1</c:v>
                </c:pt>
                <c:pt idx="2208">
                  <c:v>-1</c:v>
                </c:pt>
                <c:pt idx="2209">
                  <c:v>-1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-1</c:v>
                </c:pt>
                <c:pt idx="2224">
                  <c:v>-1</c:v>
                </c:pt>
                <c:pt idx="2225">
                  <c:v>-1</c:v>
                </c:pt>
                <c:pt idx="2226">
                  <c:v>-1</c:v>
                </c:pt>
                <c:pt idx="2227">
                  <c:v>-1</c:v>
                </c:pt>
                <c:pt idx="2228">
                  <c:v>-1</c:v>
                </c:pt>
                <c:pt idx="2229">
                  <c:v>-1</c:v>
                </c:pt>
                <c:pt idx="2230">
                  <c:v>-1</c:v>
                </c:pt>
                <c:pt idx="2231">
                  <c:v>-1</c:v>
                </c:pt>
                <c:pt idx="2232">
                  <c:v>-1</c:v>
                </c:pt>
                <c:pt idx="2233">
                  <c:v>-1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-1</c:v>
                </c:pt>
                <c:pt idx="2251">
                  <c:v>-1</c:v>
                </c:pt>
                <c:pt idx="2252">
                  <c:v>-1</c:v>
                </c:pt>
                <c:pt idx="2253">
                  <c:v>-1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-1</c:v>
                </c:pt>
                <c:pt idx="2258">
                  <c:v>-1</c:v>
                </c:pt>
                <c:pt idx="2259">
                  <c:v>0.40405802033263855</c:v>
                </c:pt>
                <c:pt idx="2260">
                  <c:v>0.35260851123992648</c:v>
                </c:pt>
                <c:pt idx="2261">
                  <c:v>0.36375599210452109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-1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-1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-1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0.61423496263628574</c:v>
                </c:pt>
                <c:pt idx="2400">
                  <c:v>0.87159601656825592</c:v>
                </c:pt>
                <c:pt idx="2401">
                  <c:v>0.9273556691509609</c:v>
                </c:pt>
                <c:pt idx="2402">
                  <c:v>0.89759170189822501</c:v>
                </c:pt>
                <c:pt idx="2403">
                  <c:v>0.88410535527112921</c:v>
                </c:pt>
                <c:pt idx="2404">
                  <c:v>0.88832715192452472</c:v>
                </c:pt>
                <c:pt idx="2405">
                  <c:v>0.39486825678428283</c:v>
                </c:pt>
                <c:pt idx="2406">
                  <c:v>0.49148777367074209</c:v>
                </c:pt>
                <c:pt idx="2407">
                  <c:v>0.32152485961845972</c:v>
                </c:pt>
                <c:pt idx="2408">
                  <c:v>0.31192330636985988</c:v>
                </c:pt>
                <c:pt idx="2409">
                  <c:v>0.36668469442942131</c:v>
                </c:pt>
                <c:pt idx="2410">
                  <c:v>0.37782785565863797</c:v>
                </c:pt>
                <c:pt idx="2411">
                  <c:v>0.56573519264087535</c:v>
                </c:pt>
                <c:pt idx="2412">
                  <c:v>0.46260399334442603</c:v>
                </c:pt>
                <c:pt idx="2413">
                  <c:v>0.41523905497704627</c:v>
                </c:pt>
                <c:pt idx="2414">
                  <c:v>0.48257977409688141</c:v>
                </c:pt>
                <c:pt idx="2415">
                  <c:v>0.64495313325730808</c:v>
                </c:pt>
                <c:pt idx="2416">
                  <c:v>0.39630978522842908</c:v>
                </c:pt>
                <c:pt idx="2417">
                  <c:v>-1</c:v>
                </c:pt>
                <c:pt idx="2418">
                  <c:v>-1</c:v>
                </c:pt>
                <c:pt idx="2419">
                  <c:v>0.46933279962154983</c:v>
                </c:pt>
                <c:pt idx="2420">
                  <c:v>0.48696358907672299</c:v>
                </c:pt>
                <c:pt idx="2421">
                  <c:v>0.46307057662989864</c:v>
                </c:pt>
                <c:pt idx="2422">
                  <c:v>0.62570053144900517</c:v>
                </c:pt>
                <c:pt idx="2423">
                  <c:v>-1</c:v>
                </c:pt>
                <c:pt idx="2424">
                  <c:v>-1</c:v>
                </c:pt>
                <c:pt idx="2425">
                  <c:v>-1</c:v>
                </c:pt>
                <c:pt idx="2426">
                  <c:v>-1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-1</c:v>
                </c:pt>
                <c:pt idx="2432">
                  <c:v>-1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0.38530088530088524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0.49355680613326802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0.42109094690863708</c:v>
                </c:pt>
                <c:pt idx="2469">
                  <c:v>0.36709291252890763</c:v>
                </c:pt>
                <c:pt idx="2470">
                  <c:v>0.33059651093084841</c:v>
                </c:pt>
                <c:pt idx="2471">
                  <c:v>0.26722354391019237</c:v>
                </c:pt>
                <c:pt idx="2472">
                  <c:v>0.3244570025972543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0.46391493286011704</c:v>
                </c:pt>
                <c:pt idx="2480">
                  <c:v>0.47875290892282191</c:v>
                </c:pt>
                <c:pt idx="2481">
                  <c:v>0.42670524918493508</c:v>
                </c:pt>
                <c:pt idx="2482">
                  <c:v>0.35635867278544808</c:v>
                </c:pt>
                <c:pt idx="2483">
                  <c:v>0.34415239838565986</c:v>
                </c:pt>
                <c:pt idx="2484">
                  <c:v>0.47273057811174402</c:v>
                </c:pt>
                <c:pt idx="2485">
                  <c:v>0.43349421630220836</c:v>
                </c:pt>
                <c:pt idx="2486">
                  <c:v>0.34680513607026758</c:v>
                </c:pt>
                <c:pt idx="2487">
                  <c:v>0.34240211474036852</c:v>
                </c:pt>
                <c:pt idx="2488">
                  <c:v>0.44407601071291919</c:v>
                </c:pt>
                <c:pt idx="2489">
                  <c:v>0.33402519708719097</c:v>
                </c:pt>
                <c:pt idx="2490">
                  <c:v>0.44836159954492705</c:v>
                </c:pt>
                <c:pt idx="2491">
                  <c:v>0.45481735645097626</c:v>
                </c:pt>
                <c:pt idx="2492">
                  <c:v>-1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0.3720569296304857</c:v>
                </c:pt>
                <c:pt idx="2500">
                  <c:v>0.37524193788523952</c:v>
                </c:pt>
                <c:pt idx="2501">
                  <c:v>0.37945028249113433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-1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-1</c:v>
                </c:pt>
                <c:pt idx="2513">
                  <c:v>-1</c:v>
                </c:pt>
                <c:pt idx="2514">
                  <c:v>-1</c:v>
                </c:pt>
                <c:pt idx="2515">
                  <c:v>-1</c:v>
                </c:pt>
                <c:pt idx="2516">
                  <c:v>-1</c:v>
                </c:pt>
                <c:pt idx="2517">
                  <c:v>-1</c:v>
                </c:pt>
                <c:pt idx="2518">
                  <c:v>-1</c:v>
                </c:pt>
                <c:pt idx="2519">
                  <c:v>0.42742574571274611</c:v>
                </c:pt>
                <c:pt idx="2520">
                  <c:v>0.46446429355435109</c:v>
                </c:pt>
                <c:pt idx="2521">
                  <c:v>-1</c:v>
                </c:pt>
                <c:pt idx="2522">
                  <c:v>-1</c:v>
                </c:pt>
                <c:pt idx="2523">
                  <c:v>-1</c:v>
                </c:pt>
                <c:pt idx="2524">
                  <c:v>-1</c:v>
                </c:pt>
                <c:pt idx="2525">
                  <c:v>-1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-1</c:v>
                </c:pt>
                <c:pt idx="2545">
                  <c:v>-1</c:v>
                </c:pt>
                <c:pt idx="2546">
                  <c:v>-1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-1</c:v>
                </c:pt>
                <c:pt idx="2557">
                  <c:v>-1</c:v>
                </c:pt>
                <c:pt idx="2558">
                  <c:v>-1</c:v>
                </c:pt>
                <c:pt idx="2559">
                  <c:v>-1</c:v>
                </c:pt>
                <c:pt idx="2560">
                  <c:v>-1</c:v>
                </c:pt>
                <c:pt idx="2561">
                  <c:v>-1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0.55647342373006092</c:v>
                </c:pt>
                <c:pt idx="2584">
                  <c:v>-1</c:v>
                </c:pt>
                <c:pt idx="2585">
                  <c:v>-1</c:v>
                </c:pt>
                <c:pt idx="2586">
                  <c:v>-1</c:v>
                </c:pt>
                <c:pt idx="2587">
                  <c:v>-1</c:v>
                </c:pt>
                <c:pt idx="2588">
                  <c:v>-1</c:v>
                </c:pt>
                <c:pt idx="2589">
                  <c:v>-1</c:v>
                </c:pt>
                <c:pt idx="2590">
                  <c:v>-1</c:v>
                </c:pt>
                <c:pt idx="2591">
                  <c:v>-1</c:v>
                </c:pt>
                <c:pt idx="2592">
                  <c:v>-1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0.65062205300651232</c:v>
                </c:pt>
                <c:pt idx="2610">
                  <c:v>0.43912153359389539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-1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-1</c:v>
                </c:pt>
                <c:pt idx="2669">
                  <c:v>-1</c:v>
                </c:pt>
                <c:pt idx="2670">
                  <c:v>-1</c:v>
                </c:pt>
                <c:pt idx="2671">
                  <c:v>-1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-1</c:v>
                </c:pt>
                <c:pt idx="2683">
                  <c:v>-1</c:v>
                </c:pt>
                <c:pt idx="2684">
                  <c:v>-1</c:v>
                </c:pt>
                <c:pt idx="2685">
                  <c:v>-1</c:v>
                </c:pt>
                <c:pt idx="2686">
                  <c:v>-1</c:v>
                </c:pt>
                <c:pt idx="2687">
                  <c:v>-1</c:v>
                </c:pt>
                <c:pt idx="2688">
                  <c:v>-1</c:v>
                </c:pt>
                <c:pt idx="2689">
                  <c:v>-1</c:v>
                </c:pt>
                <c:pt idx="2690">
                  <c:v>-1</c:v>
                </c:pt>
                <c:pt idx="2691">
                  <c:v>-1</c:v>
                </c:pt>
                <c:pt idx="2692">
                  <c:v>-1</c:v>
                </c:pt>
                <c:pt idx="2693">
                  <c:v>-1</c:v>
                </c:pt>
                <c:pt idx="2694">
                  <c:v>-1</c:v>
                </c:pt>
                <c:pt idx="2695">
                  <c:v>-1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-1</c:v>
                </c:pt>
                <c:pt idx="2706">
                  <c:v>-1</c:v>
                </c:pt>
                <c:pt idx="2707">
                  <c:v>-1</c:v>
                </c:pt>
                <c:pt idx="2708">
                  <c:v>-1</c:v>
                </c:pt>
                <c:pt idx="2709">
                  <c:v>-1</c:v>
                </c:pt>
                <c:pt idx="2710">
                  <c:v>-1</c:v>
                </c:pt>
                <c:pt idx="2711">
                  <c:v>-1</c:v>
                </c:pt>
                <c:pt idx="2712">
                  <c:v>-1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-1</c:v>
                </c:pt>
                <c:pt idx="2729">
                  <c:v>-1</c:v>
                </c:pt>
                <c:pt idx="2730">
                  <c:v>-1</c:v>
                </c:pt>
                <c:pt idx="2731">
                  <c:v>-1</c:v>
                </c:pt>
                <c:pt idx="2732">
                  <c:v>-1</c:v>
                </c:pt>
                <c:pt idx="2733">
                  <c:v>-1</c:v>
                </c:pt>
                <c:pt idx="2734">
                  <c:v>-1</c:v>
                </c:pt>
                <c:pt idx="2735">
                  <c:v>-1</c:v>
                </c:pt>
                <c:pt idx="2736">
                  <c:v>-1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-1</c:v>
                </c:pt>
                <c:pt idx="2755">
                  <c:v>-1</c:v>
                </c:pt>
                <c:pt idx="2756">
                  <c:v>-1</c:v>
                </c:pt>
                <c:pt idx="2757">
                  <c:v>-1</c:v>
                </c:pt>
                <c:pt idx="2758">
                  <c:v>-1</c:v>
                </c:pt>
                <c:pt idx="2759">
                  <c:v>-1</c:v>
                </c:pt>
                <c:pt idx="2760">
                  <c:v>-1</c:v>
                </c:pt>
                <c:pt idx="2761">
                  <c:v>-1</c:v>
                </c:pt>
                <c:pt idx="2762">
                  <c:v>-1</c:v>
                </c:pt>
                <c:pt idx="2763">
                  <c:v>-1</c:v>
                </c:pt>
                <c:pt idx="2764">
                  <c:v>-1</c:v>
                </c:pt>
                <c:pt idx="2765">
                  <c:v>-1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-1</c:v>
                </c:pt>
                <c:pt idx="2780">
                  <c:v>-1</c:v>
                </c:pt>
                <c:pt idx="2781">
                  <c:v>-1</c:v>
                </c:pt>
                <c:pt idx="2782">
                  <c:v>-1</c:v>
                </c:pt>
                <c:pt idx="2783">
                  <c:v>-1</c:v>
                </c:pt>
                <c:pt idx="2784">
                  <c:v>-1</c:v>
                </c:pt>
                <c:pt idx="2785">
                  <c:v>-1</c:v>
                </c:pt>
                <c:pt idx="2786">
                  <c:v>-1</c:v>
                </c:pt>
                <c:pt idx="2787">
                  <c:v>-1</c:v>
                </c:pt>
                <c:pt idx="2788">
                  <c:v>-1</c:v>
                </c:pt>
                <c:pt idx="2789">
                  <c:v>-1</c:v>
                </c:pt>
                <c:pt idx="2790">
                  <c:v>-1</c:v>
                </c:pt>
                <c:pt idx="2791">
                  <c:v>-1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-1</c:v>
                </c:pt>
                <c:pt idx="2836">
                  <c:v>-1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-1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-1</c:v>
                </c:pt>
                <c:pt idx="2878">
                  <c:v>-1</c:v>
                </c:pt>
                <c:pt idx="2879">
                  <c:v>-1</c:v>
                </c:pt>
                <c:pt idx="2880">
                  <c:v>-1</c:v>
                </c:pt>
                <c:pt idx="2881">
                  <c:v>-1</c:v>
                </c:pt>
                <c:pt idx="2882">
                  <c:v>-1</c:v>
                </c:pt>
                <c:pt idx="2883">
                  <c:v>-1</c:v>
                </c:pt>
                <c:pt idx="2884">
                  <c:v>-1</c:v>
                </c:pt>
                <c:pt idx="2885">
                  <c:v>-1</c:v>
                </c:pt>
                <c:pt idx="2886">
                  <c:v>-1</c:v>
                </c:pt>
                <c:pt idx="2887">
                  <c:v>-1</c:v>
                </c:pt>
                <c:pt idx="2888">
                  <c:v>-1</c:v>
                </c:pt>
                <c:pt idx="2889">
                  <c:v>-1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-1</c:v>
                </c:pt>
                <c:pt idx="2923">
                  <c:v>-1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0.36499369482976046</c:v>
                </c:pt>
                <c:pt idx="2936">
                  <c:v>0.36299250639885688</c:v>
                </c:pt>
                <c:pt idx="2937">
                  <c:v>0.3685538232496588</c:v>
                </c:pt>
                <c:pt idx="2938">
                  <c:v>0.37740413388182975</c:v>
                </c:pt>
                <c:pt idx="2939">
                  <c:v>0.36955454226587159</c:v>
                </c:pt>
                <c:pt idx="2940">
                  <c:v>0.38906773044715137</c:v>
                </c:pt>
                <c:pt idx="2941">
                  <c:v>0.38724994825466014</c:v>
                </c:pt>
                <c:pt idx="2942">
                  <c:v>0.38124103194822689</c:v>
                </c:pt>
                <c:pt idx="2943">
                  <c:v>0.38456280262033604</c:v>
                </c:pt>
                <c:pt idx="2944">
                  <c:v>-1</c:v>
                </c:pt>
                <c:pt idx="2945">
                  <c:v>-1</c:v>
                </c:pt>
                <c:pt idx="2946">
                  <c:v>-1</c:v>
                </c:pt>
                <c:pt idx="2947">
                  <c:v>-1</c:v>
                </c:pt>
                <c:pt idx="2948">
                  <c:v>-1</c:v>
                </c:pt>
                <c:pt idx="2949">
                  <c:v>-1</c:v>
                </c:pt>
                <c:pt idx="2950">
                  <c:v>-1</c:v>
                </c:pt>
                <c:pt idx="2951">
                  <c:v>-1</c:v>
                </c:pt>
                <c:pt idx="2952">
                  <c:v>-1</c:v>
                </c:pt>
                <c:pt idx="2953">
                  <c:v>-1</c:v>
                </c:pt>
                <c:pt idx="2954">
                  <c:v>-1</c:v>
                </c:pt>
                <c:pt idx="2955">
                  <c:v>-1</c:v>
                </c:pt>
                <c:pt idx="2956">
                  <c:v>-1</c:v>
                </c:pt>
                <c:pt idx="2957">
                  <c:v>-1</c:v>
                </c:pt>
                <c:pt idx="2958">
                  <c:v>-1</c:v>
                </c:pt>
                <c:pt idx="2959">
                  <c:v>0.38750231644490568</c:v>
                </c:pt>
                <c:pt idx="2960">
                  <c:v>0.38870263417382733</c:v>
                </c:pt>
                <c:pt idx="2961">
                  <c:v>0.42329877621014889</c:v>
                </c:pt>
                <c:pt idx="2962">
                  <c:v>0.4576167076167077</c:v>
                </c:pt>
                <c:pt idx="2963">
                  <c:v>0.46221541241872433</c:v>
                </c:pt>
                <c:pt idx="2964">
                  <c:v>0.49711095494651364</c:v>
                </c:pt>
                <c:pt idx="2965">
                  <c:v>0.48615193607606355</c:v>
                </c:pt>
                <c:pt idx="2966">
                  <c:v>0.45826340126734028</c:v>
                </c:pt>
                <c:pt idx="2967">
                  <c:v>0.4381767816670864</c:v>
                </c:pt>
                <c:pt idx="2968">
                  <c:v>0.43520938662596587</c:v>
                </c:pt>
                <c:pt idx="2969">
                  <c:v>0.44712084583345463</c:v>
                </c:pt>
                <c:pt idx="2970">
                  <c:v>0.45026891788641027</c:v>
                </c:pt>
                <c:pt idx="2971">
                  <c:v>0.43759942692876608</c:v>
                </c:pt>
                <c:pt idx="2972">
                  <c:v>0.43725376074498573</c:v>
                </c:pt>
                <c:pt idx="2973">
                  <c:v>0.39094465176925497</c:v>
                </c:pt>
                <c:pt idx="2974">
                  <c:v>0.38193647789789237</c:v>
                </c:pt>
                <c:pt idx="2975">
                  <c:v>0.34510730597633443</c:v>
                </c:pt>
                <c:pt idx="2976">
                  <c:v>0.30906041127813771</c:v>
                </c:pt>
                <c:pt idx="2977">
                  <c:v>0.40119662514315096</c:v>
                </c:pt>
                <c:pt idx="2978">
                  <c:v>-1</c:v>
                </c:pt>
                <c:pt idx="2979">
                  <c:v>-1</c:v>
                </c:pt>
                <c:pt idx="2980">
                  <c:v>-1</c:v>
                </c:pt>
                <c:pt idx="2981">
                  <c:v>0.44281457712583083</c:v>
                </c:pt>
                <c:pt idx="2982">
                  <c:v>-1</c:v>
                </c:pt>
                <c:pt idx="2983">
                  <c:v>-1</c:v>
                </c:pt>
                <c:pt idx="2984">
                  <c:v>-1</c:v>
                </c:pt>
                <c:pt idx="2985">
                  <c:v>0.31552625031102266</c:v>
                </c:pt>
                <c:pt idx="2986">
                  <c:v>0.27170518425983764</c:v>
                </c:pt>
                <c:pt idx="2987">
                  <c:v>0.29413203714142888</c:v>
                </c:pt>
                <c:pt idx="2988">
                  <c:v>0.32014253320375774</c:v>
                </c:pt>
                <c:pt idx="2989">
                  <c:v>0.42080800435224824</c:v>
                </c:pt>
                <c:pt idx="2990">
                  <c:v>0.40087763200228793</c:v>
                </c:pt>
                <c:pt idx="2991">
                  <c:v>0.3867028171191419</c:v>
                </c:pt>
                <c:pt idx="2992">
                  <c:v>0.38254388870486911</c:v>
                </c:pt>
                <c:pt idx="2993">
                  <c:v>0.37235768693379007</c:v>
                </c:pt>
                <c:pt idx="2994">
                  <c:v>0.31720679167757659</c:v>
                </c:pt>
                <c:pt idx="2995">
                  <c:v>0.32501352291167607</c:v>
                </c:pt>
                <c:pt idx="2996">
                  <c:v>0.33314480910164374</c:v>
                </c:pt>
                <c:pt idx="2997">
                  <c:v>0.33769337818188627</c:v>
                </c:pt>
                <c:pt idx="2998">
                  <c:v>0.32367514742388415</c:v>
                </c:pt>
                <c:pt idx="2999">
                  <c:v>0.29082671765243773</c:v>
                </c:pt>
                <c:pt idx="3000">
                  <c:v>0.28508168272395429</c:v>
                </c:pt>
                <c:pt idx="3001">
                  <c:v>0.28327842537027875</c:v>
                </c:pt>
                <c:pt idx="3002">
                  <c:v>0.30205101921537947</c:v>
                </c:pt>
                <c:pt idx="3003">
                  <c:v>0.31205082504455817</c:v>
                </c:pt>
                <c:pt idx="3004">
                  <c:v>0.31080611730435265</c:v>
                </c:pt>
                <c:pt idx="3005">
                  <c:v>0.32919728613373589</c:v>
                </c:pt>
                <c:pt idx="3006">
                  <c:v>-1</c:v>
                </c:pt>
                <c:pt idx="3007">
                  <c:v>0.30920107781318812</c:v>
                </c:pt>
                <c:pt idx="3008">
                  <c:v>0.33031558581415299</c:v>
                </c:pt>
                <c:pt idx="3009">
                  <c:v>-1</c:v>
                </c:pt>
                <c:pt idx="3010">
                  <c:v>-1</c:v>
                </c:pt>
                <c:pt idx="3011">
                  <c:v>0.25933972672494271</c:v>
                </c:pt>
                <c:pt idx="3012">
                  <c:v>0.30012414649286157</c:v>
                </c:pt>
                <c:pt idx="3013">
                  <c:v>0.27759620248239369</c:v>
                </c:pt>
                <c:pt idx="3014">
                  <c:v>0.26435911465555362</c:v>
                </c:pt>
                <c:pt idx="3015">
                  <c:v>0.292870989523208</c:v>
                </c:pt>
                <c:pt idx="3016">
                  <c:v>-1</c:v>
                </c:pt>
                <c:pt idx="3017">
                  <c:v>-1</c:v>
                </c:pt>
                <c:pt idx="3018">
                  <c:v>-1</c:v>
                </c:pt>
                <c:pt idx="3019">
                  <c:v>-1</c:v>
                </c:pt>
                <c:pt idx="3020">
                  <c:v>-1</c:v>
                </c:pt>
                <c:pt idx="3021">
                  <c:v>-1</c:v>
                </c:pt>
                <c:pt idx="3022">
                  <c:v>-1</c:v>
                </c:pt>
                <c:pt idx="3023">
                  <c:v>-1</c:v>
                </c:pt>
                <c:pt idx="3024">
                  <c:v>-1</c:v>
                </c:pt>
                <c:pt idx="3025">
                  <c:v>-1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-1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-1</c:v>
                </c:pt>
                <c:pt idx="3050">
                  <c:v>-1</c:v>
                </c:pt>
                <c:pt idx="3051">
                  <c:v>-1</c:v>
                </c:pt>
                <c:pt idx="3052">
                  <c:v>-1</c:v>
                </c:pt>
                <c:pt idx="3053">
                  <c:v>-1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-1</c:v>
                </c:pt>
                <c:pt idx="3068">
                  <c:v>-1</c:v>
                </c:pt>
                <c:pt idx="3069">
                  <c:v>-1</c:v>
                </c:pt>
                <c:pt idx="3070">
                  <c:v>-1</c:v>
                </c:pt>
                <c:pt idx="3071">
                  <c:v>-1</c:v>
                </c:pt>
                <c:pt idx="3072">
                  <c:v>-1</c:v>
                </c:pt>
                <c:pt idx="3073">
                  <c:v>-1</c:v>
                </c:pt>
                <c:pt idx="3074">
                  <c:v>-1</c:v>
                </c:pt>
                <c:pt idx="3075">
                  <c:v>-1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0.28965511519666814</c:v>
                </c:pt>
                <c:pt idx="3083">
                  <c:v>0.32937254581151831</c:v>
                </c:pt>
                <c:pt idx="3084">
                  <c:v>0.33522062110214773</c:v>
                </c:pt>
                <c:pt idx="3085">
                  <c:v>0.2941720542621174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-1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-1</c:v>
                </c:pt>
                <c:pt idx="3164">
                  <c:v>-1</c:v>
                </c:pt>
                <c:pt idx="3165">
                  <c:v>-1</c:v>
                </c:pt>
                <c:pt idx="3166">
                  <c:v>-1</c:v>
                </c:pt>
                <c:pt idx="3167">
                  <c:v>-1</c:v>
                </c:pt>
                <c:pt idx="3168">
                  <c:v>-1</c:v>
                </c:pt>
                <c:pt idx="3169">
                  <c:v>-1</c:v>
                </c:pt>
                <c:pt idx="3170">
                  <c:v>-1</c:v>
                </c:pt>
                <c:pt idx="3171">
                  <c:v>-1</c:v>
                </c:pt>
                <c:pt idx="3172">
                  <c:v>-1</c:v>
                </c:pt>
                <c:pt idx="3173">
                  <c:v>-1</c:v>
                </c:pt>
                <c:pt idx="3174">
                  <c:v>-1</c:v>
                </c:pt>
                <c:pt idx="3175">
                  <c:v>-1</c:v>
                </c:pt>
                <c:pt idx="3176">
                  <c:v>-1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0.410713964490655</c:v>
                </c:pt>
                <c:pt idx="3184">
                  <c:v>0.41231578568082727</c:v>
                </c:pt>
                <c:pt idx="3185">
                  <c:v>0.40901451799056426</c:v>
                </c:pt>
                <c:pt idx="3186">
                  <c:v>0.40644635792413314</c:v>
                </c:pt>
                <c:pt idx="3187">
                  <c:v>0.41813629836898497</c:v>
                </c:pt>
                <c:pt idx="3188">
                  <c:v>0.42896987157875377</c:v>
                </c:pt>
                <c:pt idx="3189">
                  <c:v>0.43569344709935115</c:v>
                </c:pt>
                <c:pt idx="3190">
                  <c:v>0.43488510694655985</c:v>
                </c:pt>
                <c:pt idx="3191">
                  <c:v>-1</c:v>
                </c:pt>
                <c:pt idx="3192">
                  <c:v>-1</c:v>
                </c:pt>
                <c:pt idx="3193">
                  <c:v>-1</c:v>
                </c:pt>
                <c:pt idx="3194">
                  <c:v>-1</c:v>
                </c:pt>
                <c:pt idx="3195">
                  <c:v>-1</c:v>
                </c:pt>
                <c:pt idx="3196">
                  <c:v>-1</c:v>
                </c:pt>
                <c:pt idx="3197">
                  <c:v>-1</c:v>
                </c:pt>
                <c:pt idx="3198">
                  <c:v>-1</c:v>
                </c:pt>
                <c:pt idx="3199">
                  <c:v>-1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0.32479711672836931</c:v>
                </c:pt>
                <c:pt idx="3208">
                  <c:v>0.31297042771019873</c:v>
                </c:pt>
                <c:pt idx="3209">
                  <c:v>0.31477812082392514</c:v>
                </c:pt>
                <c:pt idx="3210">
                  <c:v>0.33281009013949348</c:v>
                </c:pt>
                <c:pt idx="3211">
                  <c:v>0.33190986672822198</c:v>
                </c:pt>
                <c:pt idx="3212">
                  <c:v>0.31539117026456742</c:v>
                </c:pt>
                <c:pt idx="3213">
                  <c:v>0.35657627383557366</c:v>
                </c:pt>
                <c:pt idx="3214">
                  <c:v>0.35554658886336832</c:v>
                </c:pt>
                <c:pt idx="3215">
                  <c:v>-1</c:v>
                </c:pt>
                <c:pt idx="3216">
                  <c:v>-1</c:v>
                </c:pt>
                <c:pt idx="3217">
                  <c:v>-1</c:v>
                </c:pt>
                <c:pt idx="3218">
                  <c:v>-1</c:v>
                </c:pt>
                <c:pt idx="3219">
                  <c:v>0.28804783707779619</c:v>
                </c:pt>
                <c:pt idx="3220">
                  <c:v>0.29453528876661267</c:v>
                </c:pt>
                <c:pt idx="3221">
                  <c:v>0.35985968103420274</c:v>
                </c:pt>
                <c:pt idx="3222">
                  <c:v>-1</c:v>
                </c:pt>
                <c:pt idx="3223">
                  <c:v>0.37467165980406075</c:v>
                </c:pt>
                <c:pt idx="3224">
                  <c:v>0.37771169831722645</c:v>
                </c:pt>
                <c:pt idx="3225">
                  <c:v>0.38594921901878487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-1</c:v>
                </c:pt>
                <c:pt idx="3232">
                  <c:v>-1</c:v>
                </c:pt>
                <c:pt idx="3233">
                  <c:v>-1</c:v>
                </c:pt>
                <c:pt idx="3234">
                  <c:v>-1</c:v>
                </c:pt>
                <c:pt idx="3235">
                  <c:v>-1</c:v>
                </c:pt>
                <c:pt idx="3236">
                  <c:v>-1</c:v>
                </c:pt>
                <c:pt idx="3237">
                  <c:v>-1</c:v>
                </c:pt>
                <c:pt idx="3238">
                  <c:v>-1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0.32664050828257618</c:v>
                </c:pt>
                <c:pt idx="3248">
                  <c:v>0.31696029714400437</c:v>
                </c:pt>
                <c:pt idx="3249">
                  <c:v>0.2833219189250889</c:v>
                </c:pt>
                <c:pt idx="3250">
                  <c:v>0.27163587776618164</c:v>
                </c:pt>
                <c:pt idx="3251">
                  <c:v>0.32540133024785689</c:v>
                </c:pt>
                <c:pt idx="3252">
                  <c:v>-1</c:v>
                </c:pt>
                <c:pt idx="3253">
                  <c:v>-1</c:v>
                </c:pt>
                <c:pt idx="3254">
                  <c:v>0.28349170681545521</c:v>
                </c:pt>
                <c:pt idx="3255">
                  <c:v>0.26494990107856276</c:v>
                </c:pt>
                <c:pt idx="3256">
                  <c:v>0.24912451793075935</c:v>
                </c:pt>
                <c:pt idx="3257">
                  <c:v>0.24955551812550297</c:v>
                </c:pt>
                <c:pt idx="3258">
                  <c:v>0.27671893848009649</c:v>
                </c:pt>
                <c:pt idx="3259">
                  <c:v>0.30588736411282108</c:v>
                </c:pt>
                <c:pt idx="3260">
                  <c:v>0.32123953797616878</c:v>
                </c:pt>
                <c:pt idx="3261">
                  <c:v>0.32191876483957393</c:v>
                </c:pt>
                <c:pt idx="3262">
                  <c:v>0.32895000280298237</c:v>
                </c:pt>
                <c:pt idx="3263">
                  <c:v>0.35011554291496311</c:v>
                </c:pt>
                <c:pt idx="3264">
                  <c:v>-1</c:v>
                </c:pt>
                <c:pt idx="3265">
                  <c:v>-1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0.48025469954126698</c:v>
                </c:pt>
                <c:pt idx="3272">
                  <c:v>-1</c:v>
                </c:pt>
                <c:pt idx="3273">
                  <c:v>0.4307253626016519</c:v>
                </c:pt>
                <c:pt idx="3274">
                  <c:v>0.44069731941136958</c:v>
                </c:pt>
                <c:pt idx="3275">
                  <c:v>0.44286232870496417</c:v>
                </c:pt>
                <c:pt idx="3276">
                  <c:v>-1</c:v>
                </c:pt>
                <c:pt idx="3277">
                  <c:v>-1</c:v>
                </c:pt>
                <c:pt idx="3278">
                  <c:v>0.44877417009384013</c:v>
                </c:pt>
                <c:pt idx="3279">
                  <c:v>0.436914686752643</c:v>
                </c:pt>
                <c:pt idx="3280">
                  <c:v>0.39654677318411069</c:v>
                </c:pt>
                <c:pt idx="3281">
                  <c:v>0.3570723359441848</c:v>
                </c:pt>
                <c:pt idx="3282">
                  <c:v>0.34072659616137879</c:v>
                </c:pt>
                <c:pt idx="3283">
                  <c:v>0.32949379937331746</c:v>
                </c:pt>
                <c:pt idx="3284">
                  <c:v>0.31188088726830748</c:v>
                </c:pt>
                <c:pt idx="3285">
                  <c:v>0.3203835517500262</c:v>
                </c:pt>
                <c:pt idx="3286">
                  <c:v>0.34589303352829537</c:v>
                </c:pt>
                <c:pt idx="3287">
                  <c:v>0.34733775413766976</c:v>
                </c:pt>
                <c:pt idx="3288">
                  <c:v>0.33149327006647716</c:v>
                </c:pt>
                <c:pt idx="3289">
                  <c:v>0.31909633621888883</c:v>
                </c:pt>
                <c:pt idx="3290">
                  <c:v>0.33975499501987794</c:v>
                </c:pt>
                <c:pt idx="3291">
                  <c:v>0.34393296127640632</c:v>
                </c:pt>
                <c:pt idx="3292">
                  <c:v>0.31325268984943971</c:v>
                </c:pt>
                <c:pt idx="3293">
                  <c:v>0.32289331091180862</c:v>
                </c:pt>
                <c:pt idx="3294">
                  <c:v>-1</c:v>
                </c:pt>
                <c:pt idx="3295">
                  <c:v>0.33652215162579419</c:v>
                </c:pt>
                <c:pt idx="3296">
                  <c:v>0.34997713200112585</c:v>
                </c:pt>
                <c:pt idx="3297">
                  <c:v>0.36751926256904621</c:v>
                </c:pt>
                <c:pt idx="3298">
                  <c:v>0.36083282267603428</c:v>
                </c:pt>
                <c:pt idx="3299">
                  <c:v>0.35891177357869619</c:v>
                </c:pt>
                <c:pt idx="3300">
                  <c:v>0.38154172560113159</c:v>
                </c:pt>
                <c:pt idx="3301">
                  <c:v>0.37749463570248565</c:v>
                </c:pt>
                <c:pt idx="3302">
                  <c:v>0.36483256535987973</c:v>
                </c:pt>
                <c:pt idx="3303">
                  <c:v>0.37995769434161825</c:v>
                </c:pt>
                <c:pt idx="3304">
                  <c:v>-1</c:v>
                </c:pt>
                <c:pt idx="3305">
                  <c:v>-1</c:v>
                </c:pt>
                <c:pt idx="3306">
                  <c:v>-1</c:v>
                </c:pt>
                <c:pt idx="3307">
                  <c:v>-1</c:v>
                </c:pt>
                <c:pt idx="3308">
                  <c:v>-1</c:v>
                </c:pt>
                <c:pt idx="3309">
                  <c:v>-1</c:v>
                </c:pt>
                <c:pt idx="3310">
                  <c:v>-1</c:v>
                </c:pt>
                <c:pt idx="3311">
                  <c:v>-1</c:v>
                </c:pt>
                <c:pt idx="3312">
                  <c:v>-1</c:v>
                </c:pt>
                <c:pt idx="3313">
                  <c:v>-1</c:v>
                </c:pt>
                <c:pt idx="3314">
                  <c:v>0.30130031461402396</c:v>
                </c:pt>
                <c:pt idx="3315">
                  <c:v>0.29977061960850537</c:v>
                </c:pt>
                <c:pt idx="3316">
                  <c:v>0.31356428193194169</c:v>
                </c:pt>
                <c:pt idx="3317">
                  <c:v>0.3838871936931777</c:v>
                </c:pt>
                <c:pt idx="3318">
                  <c:v>-1</c:v>
                </c:pt>
                <c:pt idx="3319">
                  <c:v>0.35615213818160846</c:v>
                </c:pt>
                <c:pt idx="3320">
                  <c:v>-1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0.35669301956240546</c:v>
                </c:pt>
                <c:pt idx="3326">
                  <c:v>0.36229904381632866</c:v>
                </c:pt>
                <c:pt idx="3327">
                  <c:v>0.35724484864461142</c:v>
                </c:pt>
                <c:pt idx="3328">
                  <c:v>0.34645912792495615</c:v>
                </c:pt>
                <c:pt idx="3329">
                  <c:v>0.34281314423387399</c:v>
                </c:pt>
                <c:pt idx="3330">
                  <c:v>0.33746137829124129</c:v>
                </c:pt>
                <c:pt idx="3331">
                  <c:v>0.33685265380623458</c:v>
                </c:pt>
                <c:pt idx="3332">
                  <c:v>0.3398496240601504</c:v>
                </c:pt>
                <c:pt idx="3333">
                  <c:v>0.3398580173877257</c:v>
                </c:pt>
                <c:pt idx="3334">
                  <c:v>0.3407223278257055</c:v>
                </c:pt>
                <c:pt idx="3335">
                  <c:v>0.34432511838827701</c:v>
                </c:pt>
                <c:pt idx="3336">
                  <c:v>-1</c:v>
                </c:pt>
                <c:pt idx="3337">
                  <c:v>-1</c:v>
                </c:pt>
                <c:pt idx="3338">
                  <c:v>-1</c:v>
                </c:pt>
                <c:pt idx="3339">
                  <c:v>-1</c:v>
                </c:pt>
                <c:pt idx="3340">
                  <c:v>-1</c:v>
                </c:pt>
                <c:pt idx="3341">
                  <c:v>-1</c:v>
                </c:pt>
                <c:pt idx="3342">
                  <c:v>-1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0.33165067004708437</c:v>
                </c:pt>
                <c:pt idx="3347">
                  <c:v>0.44446058658644971</c:v>
                </c:pt>
                <c:pt idx="3348">
                  <c:v>-1</c:v>
                </c:pt>
                <c:pt idx="3349">
                  <c:v>-1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-1</c:v>
                </c:pt>
                <c:pt idx="3355">
                  <c:v>-1</c:v>
                </c:pt>
                <c:pt idx="3356">
                  <c:v>-1</c:v>
                </c:pt>
                <c:pt idx="3357">
                  <c:v>-1</c:v>
                </c:pt>
                <c:pt idx="3358">
                  <c:v>-1</c:v>
                </c:pt>
                <c:pt idx="3359">
                  <c:v>-1</c:v>
                </c:pt>
                <c:pt idx="3360">
                  <c:v>-1</c:v>
                </c:pt>
                <c:pt idx="3361">
                  <c:v>-1</c:v>
                </c:pt>
                <c:pt idx="3362">
                  <c:v>-1</c:v>
                </c:pt>
                <c:pt idx="3363">
                  <c:v>-1</c:v>
                </c:pt>
                <c:pt idx="3364">
                  <c:v>-1</c:v>
                </c:pt>
                <c:pt idx="3365">
                  <c:v>-1</c:v>
                </c:pt>
                <c:pt idx="3366">
                  <c:v>-1</c:v>
                </c:pt>
                <c:pt idx="3367">
                  <c:v>-1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-1</c:v>
                </c:pt>
                <c:pt idx="3377">
                  <c:v>-1</c:v>
                </c:pt>
                <c:pt idx="3378">
                  <c:v>-1</c:v>
                </c:pt>
                <c:pt idx="3379">
                  <c:v>-1</c:v>
                </c:pt>
                <c:pt idx="3380">
                  <c:v>-1</c:v>
                </c:pt>
                <c:pt idx="3381">
                  <c:v>-1</c:v>
                </c:pt>
                <c:pt idx="3382">
                  <c:v>-1</c:v>
                </c:pt>
                <c:pt idx="3383">
                  <c:v>-1</c:v>
                </c:pt>
                <c:pt idx="3384">
                  <c:v>-1</c:v>
                </c:pt>
                <c:pt idx="3385">
                  <c:v>-1</c:v>
                </c:pt>
                <c:pt idx="3386">
                  <c:v>-1</c:v>
                </c:pt>
                <c:pt idx="3387">
                  <c:v>-1</c:v>
                </c:pt>
                <c:pt idx="3388">
                  <c:v>-1</c:v>
                </c:pt>
                <c:pt idx="3389">
                  <c:v>-1</c:v>
                </c:pt>
                <c:pt idx="3390">
                  <c:v>-1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-1</c:v>
                </c:pt>
                <c:pt idx="3403">
                  <c:v>-1</c:v>
                </c:pt>
                <c:pt idx="3404">
                  <c:v>-1</c:v>
                </c:pt>
                <c:pt idx="3405">
                  <c:v>-1</c:v>
                </c:pt>
                <c:pt idx="3406">
                  <c:v>-1</c:v>
                </c:pt>
                <c:pt idx="3407">
                  <c:v>-1</c:v>
                </c:pt>
                <c:pt idx="3408">
                  <c:v>-1</c:v>
                </c:pt>
                <c:pt idx="3409">
                  <c:v>-1</c:v>
                </c:pt>
                <c:pt idx="3410">
                  <c:v>-1</c:v>
                </c:pt>
                <c:pt idx="3411">
                  <c:v>-1</c:v>
                </c:pt>
                <c:pt idx="3412">
                  <c:v>-1</c:v>
                </c:pt>
                <c:pt idx="3413">
                  <c:v>-1</c:v>
                </c:pt>
                <c:pt idx="3414">
                  <c:v>-1</c:v>
                </c:pt>
                <c:pt idx="3415">
                  <c:v>-1</c:v>
                </c:pt>
                <c:pt idx="3416">
                  <c:v>-1</c:v>
                </c:pt>
                <c:pt idx="3417">
                  <c:v>0.27310110049378972</c:v>
                </c:pt>
                <c:pt idx="3418">
                  <c:v>0.28705031485753474</c:v>
                </c:pt>
                <c:pt idx="3419">
                  <c:v>0.28657558306452974</c:v>
                </c:pt>
                <c:pt idx="3420">
                  <c:v>0.30867504246537514</c:v>
                </c:pt>
                <c:pt idx="3421">
                  <c:v>-1</c:v>
                </c:pt>
                <c:pt idx="3422">
                  <c:v>-1</c:v>
                </c:pt>
                <c:pt idx="3423">
                  <c:v>0.33257433386099389</c:v>
                </c:pt>
                <c:pt idx="3424">
                  <c:v>-1</c:v>
                </c:pt>
                <c:pt idx="3425">
                  <c:v>-1</c:v>
                </c:pt>
                <c:pt idx="3426">
                  <c:v>-1</c:v>
                </c:pt>
                <c:pt idx="3427">
                  <c:v>-1</c:v>
                </c:pt>
                <c:pt idx="3428">
                  <c:v>-1</c:v>
                </c:pt>
                <c:pt idx="3429">
                  <c:v>-1</c:v>
                </c:pt>
                <c:pt idx="3430">
                  <c:v>-1</c:v>
                </c:pt>
                <c:pt idx="3431">
                  <c:v>-1</c:v>
                </c:pt>
                <c:pt idx="3432">
                  <c:v>-1</c:v>
                </c:pt>
                <c:pt idx="3433">
                  <c:v>-1</c:v>
                </c:pt>
                <c:pt idx="3434">
                  <c:v>-1</c:v>
                </c:pt>
                <c:pt idx="3435">
                  <c:v>-1</c:v>
                </c:pt>
                <c:pt idx="3436">
                  <c:v>-1</c:v>
                </c:pt>
                <c:pt idx="3437">
                  <c:v>-1</c:v>
                </c:pt>
                <c:pt idx="3438">
                  <c:v>-1</c:v>
                </c:pt>
                <c:pt idx="3439">
                  <c:v>-1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-1</c:v>
                </c:pt>
                <c:pt idx="3447">
                  <c:v>-1</c:v>
                </c:pt>
                <c:pt idx="3448">
                  <c:v>-1</c:v>
                </c:pt>
                <c:pt idx="3449">
                  <c:v>-1</c:v>
                </c:pt>
                <c:pt idx="3450">
                  <c:v>-1</c:v>
                </c:pt>
                <c:pt idx="3451">
                  <c:v>-1</c:v>
                </c:pt>
                <c:pt idx="3452">
                  <c:v>-1</c:v>
                </c:pt>
                <c:pt idx="3453">
                  <c:v>-1</c:v>
                </c:pt>
                <c:pt idx="3454">
                  <c:v>-1</c:v>
                </c:pt>
                <c:pt idx="3455">
                  <c:v>-1</c:v>
                </c:pt>
                <c:pt idx="3456">
                  <c:v>-1</c:v>
                </c:pt>
                <c:pt idx="3457">
                  <c:v>-1</c:v>
                </c:pt>
                <c:pt idx="3458">
                  <c:v>-1</c:v>
                </c:pt>
                <c:pt idx="3459">
                  <c:v>-1</c:v>
                </c:pt>
                <c:pt idx="3460">
                  <c:v>-1</c:v>
                </c:pt>
                <c:pt idx="3461">
                  <c:v>-1</c:v>
                </c:pt>
                <c:pt idx="3462">
                  <c:v>-1</c:v>
                </c:pt>
                <c:pt idx="3463">
                  <c:v>-1</c:v>
                </c:pt>
                <c:pt idx="3464">
                  <c:v>-1</c:v>
                </c:pt>
                <c:pt idx="3465">
                  <c:v>-1</c:v>
                </c:pt>
                <c:pt idx="3466">
                  <c:v>-1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-1</c:v>
                </c:pt>
                <c:pt idx="3472">
                  <c:v>-1</c:v>
                </c:pt>
                <c:pt idx="3473">
                  <c:v>-1</c:v>
                </c:pt>
                <c:pt idx="3474">
                  <c:v>-1</c:v>
                </c:pt>
                <c:pt idx="3475">
                  <c:v>-1</c:v>
                </c:pt>
                <c:pt idx="3476">
                  <c:v>-1</c:v>
                </c:pt>
                <c:pt idx="3477">
                  <c:v>-1</c:v>
                </c:pt>
                <c:pt idx="3478">
                  <c:v>-1</c:v>
                </c:pt>
                <c:pt idx="3479">
                  <c:v>-1</c:v>
                </c:pt>
                <c:pt idx="3480">
                  <c:v>-1</c:v>
                </c:pt>
                <c:pt idx="3481">
                  <c:v>-1</c:v>
                </c:pt>
                <c:pt idx="3482">
                  <c:v>-1</c:v>
                </c:pt>
                <c:pt idx="3483">
                  <c:v>-1</c:v>
                </c:pt>
                <c:pt idx="3484">
                  <c:v>-1</c:v>
                </c:pt>
                <c:pt idx="3485">
                  <c:v>-1</c:v>
                </c:pt>
                <c:pt idx="3486">
                  <c:v>-1</c:v>
                </c:pt>
                <c:pt idx="3487">
                  <c:v>-1</c:v>
                </c:pt>
                <c:pt idx="3488">
                  <c:v>0.64918578936787386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-1</c:v>
                </c:pt>
                <c:pt idx="3498">
                  <c:v>-1</c:v>
                </c:pt>
                <c:pt idx="3499">
                  <c:v>-1</c:v>
                </c:pt>
                <c:pt idx="3500">
                  <c:v>-1</c:v>
                </c:pt>
                <c:pt idx="3501">
                  <c:v>-1</c:v>
                </c:pt>
                <c:pt idx="3502">
                  <c:v>-1</c:v>
                </c:pt>
                <c:pt idx="3503">
                  <c:v>-1</c:v>
                </c:pt>
                <c:pt idx="3504">
                  <c:v>-1</c:v>
                </c:pt>
                <c:pt idx="3505">
                  <c:v>-1</c:v>
                </c:pt>
                <c:pt idx="3506">
                  <c:v>-1</c:v>
                </c:pt>
                <c:pt idx="3507">
                  <c:v>-1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-1</c:v>
                </c:pt>
                <c:pt idx="3522">
                  <c:v>-1</c:v>
                </c:pt>
                <c:pt idx="3523">
                  <c:v>-1</c:v>
                </c:pt>
                <c:pt idx="3524">
                  <c:v>0.53652654621006945</c:v>
                </c:pt>
                <c:pt idx="3525">
                  <c:v>0.52796035580252543</c:v>
                </c:pt>
                <c:pt idx="3526">
                  <c:v>0.52125562600611064</c:v>
                </c:pt>
                <c:pt idx="3527">
                  <c:v>0.50636956616906703</c:v>
                </c:pt>
                <c:pt idx="3528">
                  <c:v>0.51774298558363041</c:v>
                </c:pt>
                <c:pt idx="3529">
                  <c:v>0.4930207753663513</c:v>
                </c:pt>
                <c:pt idx="3530">
                  <c:v>0.45662577920772174</c:v>
                </c:pt>
                <c:pt idx="3531">
                  <c:v>-1</c:v>
                </c:pt>
                <c:pt idx="3532">
                  <c:v>-1</c:v>
                </c:pt>
                <c:pt idx="3533">
                  <c:v>-1</c:v>
                </c:pt>
                <c:pt idx="3534">
                  <c:v>-1</c:v>
                </c:pt>
                <c:pt idx="3535">
                  <c:v>0.42861591053635784</c:v>
                </c:pt>
                <c:pt idx="3536">
                  <c:v>0.44025883984284725</c:v>
                </c:pt>
                <c:pt idx="3537">
                  <c:v>0.42962570185442106</c:v>
                </c:pt>
                <c:pt idx="3538">
                  <c:v>0.36422717261797305</c:v>
                </c:pt>
                <c:pt idx="3539">
                  <c:v>0.34550060992774706</c:v>
                </c:pt>
                <c:pt idx="3540">
                  <c:v>0.30599423457274222</c:v>
                </c:pt>
                <c:pt idx="3541">
                  <c:v>0.29990782295963853</c:v>
                </c:pt>
                <c:pt idx="3542">
                  <c:v>0.34178931283677433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-1</c:v>
                </c:pt>
                <c:pt idx="3547">
                  <c:v>-1</c:v>
                </c:pt>
                <c:pt idx="3548">
                  <c:v>-1</c:v>
                </c:pt>
                <c:pt idx="3549">
                  <c:v>-1</c:v>
                </c:pt>
                <c:pt idx="3550">
                  <c:v>-1</c:v>
                </c:pt>
                <c:pt idx="3551">
                  <c:v>-1</c:v>
                </c:pt>
                <c:pt idx="3552">
                  <c:v>-1</c:v>
                </c:pt>
                <c:pt idx="3553">
                  <c:v>-1</c:v>
                </c:pt>
                <c:pt idx="3554">
                  <c:v>-1</c:v>
                </c:pt>
                <c:pt idx="3555">
                  <c:v>-1</c:v>
                </c:pt>
                <c:pt idx="3556">
                  <c:v>-1</c:v>
                </c:pt>
                <c:pt idx="3557">
                  <c:v>-1</c:v>
                </c:pt>
                <c:pt idx="3558">
                  <c:v>-1</c:v>
                </c:pt>
                <c:pt idx="3559">
                  <c:v>-1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-1</c:v>
                </c:pt>
                <c:pt idx="3569">
                  <c:v>-1</c:v>
                </c:pt>
                <c:pt idx="3570">
                  <c:v>-1</c:v>
                </c:pt>
                <c:pt idx="3571">
                  <c:v>-1</c:v>
                </c:pt>
                <c:pt idx="3572">
                  <c:v>-1</c:v>
                </c:pt>
                <c:pt idx="3573">
                  <c:v>-1</c:v>
                </c:pt>
                <c:pt idx="3574">
                  <c:v>-1</c:v>
                </c:pt>
                <c:pt idx="3575">
                  <c:v>-1</c:v>
                </c:pt>
                <c:pt idx="3576">
                  <c:v>-1</c:v>
                </c:pt>
                <c:pt idx="3577">
                  <c:v>-1</c:v>
                </c:pt>
                <c:pt idx="3578">
                  <c:v>-1</c:v>
                </c:pt>
                <c:pt idx="3579">
                  <c:v>-1</c:v>
                </c:pt>
                <c:pt idx="3580">
                  <c:v>-1</c:v>
                </c:pt>
                <c:pt idx="3581">
                  <c:v>-1</c:v>
                </c:pt>
                <c:pt idx="3582">
                  <c:v>-1</c:v>
                </c:pt>
                <c:pt idx="3583">
                  <c:v>-1</c:v>
                </c:pt>
                <c:pt idx="3584">
                  <c:v>-1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-1</c:v>
                </c:pt>
                <c:pt idx="3594">
                  <c:v>-1</c:v>
                </c:pt>
                <c:pt idx="3595">
                  <c:v>-1</c:v>
                </c:pt>
                <c:pt idx="3596">
                  <c:v>-1</c:v>
                </c:pt>
                <c:pt idx="3597">
                  <c:v>-1</c:v>
                </c:pt>
                <c:pt idx="3598">
                  <c:v>-1</c:v>
                </c:pt>
                <c:pt idx="3599">
                  <c:v>-1</c:v>
                </c:pt>
                <c:pt idx="3600">
                  <c:v>-1</c:v>
                </c:pt>
                <c:pt idx="3601">
                  <c:v>-1</c:v>
                </c:pt>
                <c:pt idx="3602">
                  <c:v>-1</c:v>
                </c:pt>
                <c:pt idx="3603">
                  <c:v>-1</c:v>
                </c:pt>
                <c:pt idx="3604">
                  <c:v>-1</c:v>
                </c:pt>
                <c:pt idx="3605">
                  <c:v>-1</c:v>
                </c:pt>
                <c:pt idx="3606">
                  <c:v>-1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-1</c:v>
                </c:pt>
                <c:pt idx="3619">
                  <c:v>-1</c:v>
                </c:pt>
                <c:pt idx="3620">
                  <c:v>-1</c:v>
                </c:pt>
                <c:pt idx="3621">
                  <c:v>-1</c:v>
                </c:pt>
                <c:pt idx="3622">
                  <c:v>-1</c:v>
                </c:pt>
                <c:pt idx="3623">
                  <c:v>-1</c:v>
                </c:pt>
                <c:pt idx="3624">
                  <c:v>-1</c:v>
                </c:pt>
                <c:pt idx="3625">
                  <c:v>-1</c:v>
                </c:pt>
                <c:pt idx="3626">
                  <c:v>-1</c:v>
                </c:pt>
                <c:pt idx="3627">
                  <c:v>-1</c:v>
                </c:pt>
                <c:pt idx="3628">
                  <c:v>-1</c:v>
                </c:pt>
                <c:pt idx="3629">
                  <c:v>-1</c:v>
                </c:pt>
                <c:pt idx="3630">
                  <c:v>-1</c:v>
                </c:pt>
                <c:pt idx="3631">
                  <c:v>-1</c:v>
                </c:pt>
                <c:pt idx="3632">
                  <c:v>-1</c:v>
                </c:pt>
                <c:pt idx="3633">
                  <c:v>-1</c:v>
                </c:pt>
                <c:pt idx="3634">
                  <c:v>-1</c:v>
                </c:pt>
                <c:pt idx="3635">
                  <c:v>0.50098489822718317</c:v>
                </c:pt>
                <c:pt idx="3636">
                  <c:v>-1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-1</c:v>
                </c:pt>
                <c:pt idx="3643">
                  <c:v>-1</c:v>
                </c:pt>
                <c:pt idx="3644">
                  <c:v>-1</c:v>
                </c:pt>
                <c:pt idx="3645">
                  <c:v>0.36210960032962503</c:v>
                </c:pt>
                <c:pt idx="3646">
                  <c:v>0.37676149960116989</c:v>
                </c:pt>
                <c:pt idx="3647">
                  <c:v>0.40546381469577747</c:v>
                </c:pt>
                <c:pt idx="3648">
                  <c:v>0.39597498728645963</c:v>
                </c:pt>
                <c:pt idx="3649">
                  <c:v>0.37544052863436128</c:v>
                </c:pt>
                <c:pt idx="3650">
                  <c:v>0.36870526183599145</c:v>
                </c:pt>
                <c:pt idx="3651">
                  <c:v>0.39496007175198022</c:v>
                </c:pt>
                <c:pt idx="3652">
                  <c:v>-1</c:v>
                </c:pt>
                <c:pt idx="3653">
                  <c:v>0.34691660967858723</c:v>
                </c:pt>
                <c:pt idx="3654">
                  <c:v>0.33470221718724713</c:v>
                </c:pt>
                <c:pt idx="3655">
                  <c:v>0.32640595903165737</c:v>
                </c:pt>
                <c:pt idx="3656">
                  <c:v>0.35095961957327432</c:v>
                </c:pt>
                <c:pt idx="3657">
                  <c:v>0.3808944877001475</c:v>
                </c:pt>
                <c:pt idx="3658">
                  <c:v>-1</c:v>
                </c:pt>
                <c:pt idx="3659">
                  <c:v>-1</c:v>
                </c:pt>
                <c:pt idx="3660">
                  <c:v>-1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-1</c:v>
                </c:pt>
                <c:pt idx="3666">
                  <c:v>-1</c:v>
                </c:pt>
                <c:pt idx="3667">
                  <c:v>-1</c:v>
                </c:pt>
                <c:pt idx="3668">
                  <c:v>-1</c:v>
                </c:pt>
                <c:pt idx="3669">
                  <c:v>-1</c:v>
                </c:pt>
                <c:pt idx="3670">
                  <c:v>-1</c:v>
                </c:pt>
                <c:pt idx="3671">
                  <c:v>-1</c:v>
                </c:pt>
                <c:pt idx="3672">
                  <c:v>-1</c:v>
                </c:pt>
                <c:pt idx="3673">
                  <c:v>-1</c:v>
                </c:pt>
                <c:pt idx="3674">
                  <c:v>-1</c:v>
                </c:pt>
                <c:pt idx="3675">
                  <c:v>-1</c:v>
                </c:pt>
                <c:pt idx="3676">
                  <c:v>-1</c:v>
                </c:pt>
                <c:pt idx="3677">
                  <c:v>-1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0.43584029997541185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-1</c:v>
                </c:pt>
                <c:pt idx="3690">
                  <c:v>-1</c:v>
                </c:pt>
                <c:pt idx="3691">
                  <c:v>-1</c:v>
                </c:pt>
                <c:pt idx="3692">
                  <c:v>-1</c:v>
                </c:pt>
                <c:pt idx="3693">
                  <c:v>-1</c:v>
                </c:pt>
                <c:pt idx="3694">
                  <c:v>-1</c:v>
                </c:pt>
                <c:pt idx="3695">
                  <c:v>-1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0.28689143967471487</c:v>
                </c:pt>
                <c:pt idx="3701">
                  <c:v>0.35281639673211979</c:v>
                </c:pt>
                <c:pt idx="3702">
                  <c:v>0.39630694998608151</c:v>
                </c:pt>
                <c:pt idx="3703">
                  <c:v>0.41427718655441426</c:v>
                </c:pt>
                <c:pt idx="3704">
                  <c:v>0.42070448646644421</c:v>
                </c:pt>
                <c:pt idx="3705">
                  <c:v>0.41721824199003527</c:v>
                </c:pt>
                <c:pt idx="3706">
                  <c:v>0.41511996378451782</c:v>
                </c:pt>
                <c:pt idx="3707">
                  <c:v>0.39828293112462509</c:v>
                </c:pt>
                <c:pt idx="3708">
                  <c:v>0.37078734798946655</c:v>
                </c:pt>
                <c:pt idx="3709">
                  <c:v>0.36593969729472053</c:v>
                </c:pt>
                <c:pt idx="3710">
                  <c:v>0.41986046864336091</c:v>
                </c:pt>
                <c:pt idx="3711">
                  <c:v>0.39947469539628883</c:v>
                </c:pt>
                <c:pt idx="3712">
                  <c:v>0.37971985383678442</c:v>
                </c:pt>
                <c:pt idx="3713">
                  <c:v>0.3552279449739425</c:v>
                </c:pt>
                <c:pt idx="3714">
                  <c:v>0.35011038395272814</c:v>
                </c:pt>
                <c:pt idx="3715">
                  <c:v>0.36385023800805566</c:v>
                </c:pt>
                <c:pt idx="3716">
                  <c:v>0.35263465652132076</c:v>
                </c:pt>
                <c:pt idx="3717">
                  <c:v>0.34842626142447675</c:v>
                </c:pt>
                <c:pt idx="3718">
                  <c:v>0.34447261320876332</c:v>
                </c:pt>
                <c:pt idx="3719">
                  <c:v>0.29429014478067955</c:v>
                </c:pt>
                <c:pt idx="3720">
                  <c:v>0.34394455538588048</c:v>
                </c:pt>
                <c:pt idx="3721">
                  <c:v>-1</c:v>
                </c:pt>
                <c:pt idx="3722">
                  <c:v>-1</c:v>
                </c:pt>
                <c:pt idx="3723">
                  <c:v>-1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-1</c:v>
                </c:pt>
                <c:pt idx="3739">
                  <c:v>-1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-1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0.34932286123242923</c:v>
                </c:pt>
                <c:pt idx="3762">
                  <c:v>0.40878193430656934</c:v>
                </c:pt>
                <c:pt idx="3763">
                  <c:v>-1</c:v>
                </c:pt>
                <c:pt idx="3764">
                  <c:v>0.3199632944556009</c:v>
                </c:pt>
                <c:pt idx="3765">
                  <c:v>0.27504599816007358</c:v>
                </c:pt>
                <c:pt idx="3766">
                  <c:v>0.28119548026283614</c:v>
                </c:pt>
                <c:pt idx="3767">
                  <c:v>0.31637723225266884</c:v>
                </c:pt>
                <c:pt idx="3768">
                  <c:v>0.39543304145744285</c:v>
                </c:pt>
                <c:pt idx="3769">
                  <c:v>0.41845303006698858</c:v>
                </c:pt>
                <c:pt idx="3770">
                  <c:v>0.42940026284578647</c:v>
                </c:pt>
                <c:pt idx="3771">
                  <c:v>0.43860918907964441</c:v>
                </c:pt>
                <c:pt idx="3772">
                  <c:v>0.47540199081163859</c:v>
                </c:pt>
                <c:pt idx="3773">
                  <c:v>0.48341962260921656</c:v>
                </c:pt>
                <c:pt idx="3774">
                  <c:v>0.4868579348045774</c:v>
                </c:pt>
                <c:pt idx="3775">
                  <c:v>0.54863919605569533</c:v>
                </c:pt>
                <c:pt idx="3776">
                  <c:v>-1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-1</c:v>
                </c:pt>
                <c:pt idx="3781">
                  <c:v>-1</c:v>
                </c:pt>
                <c:pt idx="3782">
                  <c:v>-1</c:v>
                </c:pt>
                <c:pt idx="3783">
                  <c:v>0.43646048109965629</c:v>
                </c:pt>
                <c:pt idx="3784">
                  <c:v>0.41555126412288296</c:v>
                </c:pt>
                <c:pt idx="3785">
                  <c:v>0.40459473456323702</c:v>
                </c:pt>
                <c:pt idx="3786">
                  <c:v>0.51335836798156409</c:v>
                </c:pt>
                <c:pt idx="3787">
                  <c:v>0.50387785171872213</c:v>
                </c:pt>
                <c:pt idx="3788">
                  <c:v>0.49020067150776919</c:v>
                </c:pt>
                <c:pt idx="3789">
                  <c:v>0.47348630189548002</c:v>
                </c:pt>
                <c:pt idx="3790">
                  <c:v>0.46446555572859893</c:v>
                </c:pt>
                <c:pt idx="3791">
                  <c:v>0.49997946190182779</c:v>
                </c:pt>
                <c:pt idx="3792">
                  <c:v>0.48808952837729824</c:v>
                </c:pt>
                <c:pt idx="3793">
                  <c:v>0.46265431226870818</c:v>
                </c:pt>
                <c:pt idx="3794">
                  <c:v>0.43598168680702631</c:v>
                </c:pt>
                <c:pt idx="3795">
                  <c:v>0.36799844589781772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-1</c:v>
                </c:pt>
                <c:pt idx="3811">
                  <c:v>-1</c:v>
                </c:pt>
                <c:pt idx="3812">
                  <c:v>-1</c:v>
                </c:pt>
                <c:pt idx="3813">
                  <c:v>-1</c:v>
                </c:pt>
                <c:pt idx="3814">
                  <c:v>-1</c:v>
                </c:pt>
                <c:pt idx="3815">
                  <c:v>-1</c:v>
                </c:pt>
                <c:pt idx="3816">
                  <c:v>-1</c:v>
                </c:pt>
                <c:pt idx="3817">
                  <c:v>-1</c:v>
                </c:pt>
                <c:pt idx="3818">
                  <c:v>-1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-1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-1</c:v>
                </c:pt>
                <c:pt idx="3832">
                  <c:v>-1</c:v>
                </c:pt>
                <c:pt idx="3833">
                  <c:v>-1</c:v>
                </c:pt>
                <c:pt idx="3834">
                  <c:v>-1</c:v>
                </c:pt>
                <c:pt idx="3835">
                  <c:v>-1</c:v>
                </c:pt>
                <c:pt idx="3836">
                  <c:v>-1</c:v>
                </c:pt>
                <c:pt idx="3837">
                  <c:v>-1</c:v>
                </c:pt>
                <c:pt idx="3838">
                  <c:v>-1</c:v>
                </c:pt>
                <c:pt idx="3839">
                  <c:v>-1</c:v>
                </c:pt>
                <c:pt idx="3840">
                  <c:v>-1</c:v>
                </c:pt>
                <c:pt idx="3841">
                  <c:v>-1</c:v>
                </c:pt>
                <c:pt idx="3842">
                  <c:v>-1</c:v>
                </c:pt>
                <c:pt idx="3843">
                  <c:v>-1</c:v>
                </c:pt>
                <c:pt idx="3844">
                  <c:v>-1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-1</c:v>
                </c:pt>
                <c:pt idx="3862">
                  <c:v>-1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-1</c:v>
                </c:pt>
                <c:pt idx="3883">
                  <c:v>-1</c:v>
                </c:pt>
                <c:pt idx="3884">
                  <c:v>-1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-1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-1</c:v>
                </c:pt>
                <c:pt idx="3957">
                  <c:v>-1</c:v>
                </c:pt>
                <c:pt idx="3958">
                  <c:v>-1</c:v>
                </c:pt>
                <c:pt idx="3959">
                  <c:v>-1</c:v>
                </c:pt>
                <c:pt idx="3960">
                  <c:v>-1</c:v>
                </c:pt>
                <c:pt idx="3961">
                  <c:v>-1</c:v>
                </c:pt>
                <c:pt idx="3962">
                  <c:v>-1</c:v>
                </c:pt>
                <c:pt idx="3963">
                  <c:v>-1</c:v>
                </c:pt>
                <c:pt idx="3964">
                  <c:v>-1</c:v>
                </c:pt>
                <c:pt idx="3965">
                  <c:v>-1</c:v>
                </c:pt>
                <c:pt idx="3966">
                  <c:v>-1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-1</c:v>
                </c:pt>
                <c:pt idx="3979">
                  <c:v>-1</c:v>
                </c:pt>
                <c:pt idx="3980">
                  <c:v>-1</c:v>
                </c:pt>
                <c:pt idx="3981">
                  <c:v>-1</c:v>
                </c:pt>
                <c:pt idx="3982">
                  <c:v>-1</c:v>
                </c:pt>
                <c:pt idx="3983">
                  <c:v>-1</c:v>
                </c:pt>
                <c:pt idx="3984">
                  <c:v>-1</c:v>
                </c:pt>
                <c:pt idx="3985">
                  <c:v>-1</c:v>
                </c:pt>
                <c:pt idx="3986">
                  <c:v>-1</c:v>
                </c:pt>
                <c:pt idx="3987">
                  <c:v>-1</c:v>
                </c:pt>
                <c:pt idx="3988">
                  <c:v>-1</c:v>
                </c:pt>
                <c:pt idx="3989">
                  <c:v>-1</c:v>
                </c:pt>
                <c:pt idx="3990">
                  <c:v>-1</c:v>
                </c:pt>
                <c:pt idx="3991">
                  <c:v>-1</c:v>
                </c:pt>
                <c:pt idx="3992">
                  <c:v>-1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-1</c:v>
                </c:pt>
                <c:pt idx="4002">
                  <c:v>-1</c:v>
                </c:pt>
                <c:pt idx="4003">
                  <c:v>-1</c:v>
                </c:pt>
                <c:pt idx="4004">
                  <c:v>-1</c:v>
                </c:pt>
                <c:pt idx="4005">
                  <c:v>-1</c:v>
                </c:pt>
                <c:pt idx="4006">
                  <c:v>-1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-1</c:v>
                </c:pt>
                <c:pt idx="4021">
                  <c:v>-1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-1</c:v>
                </c:pt>
                <c:pt idx="4027">
                  <c:v>-1</c:v>
                </c:pt>
                <c:pt idx="4028">
                  <c:v>-1</c:v>
                </c:pt>
                <c:pt idx="4029">
                  <c:v>-1</c:v>
                </c:pt>
                <c:pt idx="4030">
                  <c:v>-1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-1</c:v>
                </c:pt>
                <c:pt idx="4051">
                  <c:v>-1</c:v>
                </c:pt>
                <c:pt idx="4052">
                  <c:v>-1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-1</c:v>
                </c:pt>
                <c:pt idx="4059">
                  <c:v>-1</c:v>
                </c:pt>
                <c:pt idx="4060">
                  <c:v>-1</c:v>
                </c:pt>
                <c:pt idx="4061">
                  <c:v>-1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-1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-1</c:v>
                </c:pt>
                <c:pt idx="4076">
                  <c:v>-1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-1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-1</c:v>
                </c:pt>
                <c:pt idx="4103">
                  <c:v>-1</c:v>
                </c:pt>
                <c:pt idx="4104">
                  <c:v>-1</c:v>
                </c:pt>
                <c:pt idx="4105">
                  <c:v>-1</c:v>
                </c:pt>
                <c:pt idx="4106">
                  <c:v>-1</c:v>
                </c:pt>
                <c:pt idx="4107">
                  <c:v>-1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-1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-1</c:v>
                </c:pt>
                <c:pt idx="4122">
                  <c:v>-1</c:v>
                </c:pt>
                <c:pt idx="4123">
                  <c:v>-1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-1</c:v>
                </c:pt>
                <c:pt idx="4130">
                  <c:v>-1</c:v>
                </c:pt>
                <c:pt idx="4131">
                  <c:v>-1</c:v>
                </c:pt>
                <c:pt idx="4132">
                  <c:v>-1</c:v>
                </c:pt>
                <c:pt idx="4133">
                  <c:v>-1</c:v>
                </c:pt>
                <c:pt idx="4134">
                  <c:v>-1</c:v>
                </c:pt>
                <c:pt idx="4135">
                  <c:v>-1</c:v>
                </c:pt>
                <c:pt idx="4136">
                  <c:v>-1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-1</c:v>
                </c:pt>
                <c:pt idx="4148">
                  <c:v>-1</c:v>
                </c:pt>
                <c:pt idx="4149">
                  <c:v>-1</c:v>
                </c:pt>
                <c:pt idx="4150">
                  <c:v>-1</c:v>
                </c:pt>
                <c:pt idx="4151">
                  <c:v>-1</c:v>
                </c:pt>
                <c:pt idx="4152">
                  <c:v>-1</c:v>
                </c:pt>
                <c:pt idx="4153">
                  <c:v>-1</c:v>
                </c:pt>
                <c:pt idx="4154">
                  <c:v>-1</c:v>
                </c:pt>
                <c:pt idx="4155">
                  <c:v>-1</c:v>
                </c:pt>
                <c:pt idx="4156">
                  <c:v>-1</c:v>
                </c:pt>
                <c:pt idx="4157">
                  <c:v>-1</c:v>
                </c:pt>
                <c:pt idx="4158">
                  <c:v>-1</c:v>
                </c:pt>
                <c:pt idx="4159">
                  <c:v>-1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-1</c:v>
                </c:pt>
                <c:pt idx="4171">
                  <c:v>-1</c:v>
                </c:pt>
                <c:pt idx="4172">
                  <c:v>-1</c:v>
                </c:pt>
                <c:pt idx="4173">
                  <c:v>-1</c:v>
                </c:pt>
                <c:pt idx="4174">
                  <c:v>-1</c:v>
                </c:pt>
                <c:pt idx="4175">
                  <c:v>-1</c:v>
                </c:pt>
                <c:pt idx="4176">
                  <c:v>-1</c:v>
                </c:pt>
                <c:pt idx="4177">
                  <c:v>-1</c:v>
                </c:pt>
                <c:pt idx="4178">
                  <c:v>-1</c:v>
                </c:pt>
                <c:pt idx="4179">
                  <c:v>-1</c:v>
                </c:pt>
                <c:pt idx="4180">
                  <c:v>-1</c:v>
                </c:pt>
                <c:pt idx="4181">
                  <c:v>-1</c:v>
                </c:pt>
                <c:pt idx="4182">
                  <c:v>-1</c:v>
                </c:pt>
                <c:pt idx="4183">
                  <c:v>-1</c:v>
                </c:pt>
                <c:pt idx="4184">
                  <c:v>-1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-1</c:v>
                </c:pt>
                <c:pt idx="4195">
                  <c:v>-1</c:v>
                </c:pt>
                <c:pt idx="4196">
                  <c:v>-1</c:v>
                </c:pt>
                <c:pt idx="4197">
                  <c:v>-1</c:v>
                </c:pt>
                <c:pt idx="4198">
                  <c:v>-1</c:v>
                </c:pt>
                <c:pt idx="4199">
                  <c:v>-1</c:v>
                </c:pt>
                <c:pt idx="4200">
                  <c:v>-1</c:v>
                </c:pt>
                <c:pt idx="4201">
                  <c:v>-1</c:v>
                </c:pt>
                <c:pt idx="4202">
                  <c:v>-1</c:v>
                </c:pt>
                <c:pt idx="4203">
                  <c:v>-1</c:v>
                </c:pt>
                <c:pt idx="4204">
                  <c:v>-1</c:v>
                </c:pt>
                <c:pt idx="4205">
                  <c:v>-1</c:v>
                </c:pt>
                <c:pt idx="4206">
                  <c:v>-1</c:v>
                </c:pt>
                <c:pt idx="4207">
                  <c:v>-1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-1</c:v>
                </c:pt>
                <c:pt idx="4218">
                  <c:v>-1</c:v>
                </c:pt>
                <c:pt idx="4219">
                  <c:v>-1</c:v>
                </c:pt>
                <c:pt idx="4220">
                  <c:v>-1</c:v>
                </c:pt>
                <c:pt idx="4221">
                  <c:v>-1</c:v>
                </c:pt>
                <c:pt idx="4222">
                  <c:v>-1</c:v>
                </c:pt>
                <c:pt idx="4223">
                  <c:v>-1</c:v>
                </c:pt>
                <c:pt idx="4224">
                  <c:v>-1</c:v>
                </c:pt>
                <c:pt idx="4225">
                  <c:v>-1</c:v>
                </c:pt>
                <c:pt idx="4226">
                  <c:v>-1</c:v>
                </c:pt>
                <c:pt idx="4227">
                  <c:v>-1</c:v>
                </c:pt>
                <c:pt idx="4228">
                  <c:v>-1</c:v>
                </c:pt>
                <c:pt idx="4229">
                  <c:v>-1</c:v>
                </c:pt>
                <c:pt idx="4230">
                  <c:v>-1</c:v>
                </c:pt>
                <c:pt idx="4231">
                  <c:v>-1</c:v>
                </c:pt>
                <c:pt idx="4232">
                  <c:v>-1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-1</c:v>
                </c:pt>
                <c:pt idx="4244">
                  <c:v>-1</c:v>
                </c:pt>
                <c:pt idx="4245">
                  <c:v>-1</c:v>
                </c:pt>
                <c:pt idx="4246">
                  <c:v>-1</c:v>
                </c:pt>
                <c:pt idx="4247">
                  <c:v>-1</c:v>
                </c:pt>
                <c:pt idx="4248">
                  <c:v>-1</c:v>
                </c:pt>
                <c:pt idx="4249">
                  <c:v>-1</c:v>
                </c:pt>
                <c:pt idx="4250">
                  <c:v>-1</c:v>
                </c:pt>
                <c:pt idx="4251">
                  <c:v>-1</c:v>
                </c:pt>
                <c:pt idx="4252">
                  <c:v>-1</c:v>
                </c:pt>
                <c:pt idx="4253">
                  <c:v>-1</c:v>
                </c:pt>
                <c:pt idx="4254">
                  <c:v>-1</c:v>
                </c:pt>
                <c:pt idx="4255">
                  <c:v>-1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-1</c:v>
                </c:pt>
                <c:pt idx="4264">
                  <c:v>-1</c:v>
                </c:pt>
                <c:pt idx="4265">
                  <c:v>-1</c:v>
                </c:pt>
                <c:pt idx="4266">
                  <c:v>-1</c:v>
                </c:pt>
                <c:pt idx="4267">
                  <c:v>-1</c:v>
                </c:pt>
                <c:pt idx="4268">
                  <c:v>-1</c:v>
                </c:pt>
                <c:pt idx="4269">
                  <c:v>-1</c:v>
                </c:pt>
                <c:pt idx="4270">
                  <c:v>-1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-1</c:v>
                </c:pt>
                <c:pt idx="4278">
                  <c:v>-1</c:v>
                </c:pt>
                <c:pt idx="4279">
                  <c:v>-1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-1</c:v>
                </c:pt>
                <c:pt idx="4296">
                  <c:v>-1</c:v>
                </c:pt>
                <c:pt idx="4297">
                  <c:v>-1</c:v>
                </c:pt>
                <c:pt idx="4298">
                  <c:v>-1</c:v>
                </c:pt>
                <c:pt idx="4299">
                  <c:v>-1</c:v>
                </c:pt>
                <c:pt idx="4300">
                  <c:v>-1</c:v>
                </c:pt>
                <c:pt idx="4301">
                  <c:v>-1</c:v>
                </c:pt>
                <c:pt idx="4302">
                  <c:v>-1</c:v>
                </c:pt>
                <c:pt idx="4303">
                  <c:v>-1</c:v>
                </c:pt>
                <c:pt idx="4304">
                  <c:v>-1</c:v>
                </c:pt>
                <c:pt idx="4305">
                  <c:v>-1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-1</c:v>
                </c:pt>
                <c:pt idx="4310">
                  <c:v>-1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-1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-1</c:v>
                </c:pt>
                <c:pt idx="4320">
                  <c:v>-1</c:v>
                </c:pt>
                <c:pt idx="4321">
                  <c:v>-1</c:v>
                </c:pt>
                <c:pt idx="4322">
                  <c:v>-1</c:v>
                </c:pt>
                <c:pt idx="4323">
                  <c:v>-1</c:v>
                </c:pt>
                <c:pt idx="4324">
                  <c:v>-1</c:v>
                </c:pt>
                <c:pt idx="4325">
                  <c:v>-1</c:v>
                </c:pt>
                <c:pt idx="4326">
                  <c:v>-1</c:v>
                </c:pt>
                <c:pt idx="4327">
                  <c:v>-1</c:v>
                </c:pt>
                <c:pt idx="4328">
                  <c:v>-1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-1</c:v>
                </c:pt>
                <c:pt idx="4336">
                  <c:v>-1</c:v>
                </c:pt>
                <c:pt idx="4337">
                  <c:v>-1</c:v>
                </c:pt>
                <c:pt idx="4338">
                  <c:v>-1</c:v>
                </c:pt>
                <c:pt idx="4339">
                  <c:v>-1</c:v>
                </c:pt>
                <c:pt idx="4340">
                  <c:v>-1</c:v>
                </c:pt>
                <c:pt idx="4341">
                  <c:v>-1</c:v>
                </c:pt>
                <c:pt idx="4342">
                  <c:v>-1</c:v>
                </c:pt>
                <c:pt idx="4343">
                  <c:v>-1</c:v>
                </c:pt>
                <c:pt idx="4344">
                  <c:v>-1</c:v>
                </c:pt>
                <c:pt idx="4345">
                  <c:v>-1</c:v>
                </c:pt>
                <c:pt idx="4346">
                  <c:v>-1</c:v>
                </c:pt>
                <c:pt idx="4347">
                  <c:v>-1</c:v>
                </c:pt>
                <c:pt idx="4348">
                  <c:v>-1</c:v>
                </c:pt>
                <c:pt idx="4349">
                  <c:v>-1</c:v>
                </c:pt>
                <c:pt idx="4350">
                  <c:v>-1</c:v>
                </c:pt>
                <c:pt idx="4351">
                  <c:v>-1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-1</c:v>
                </c:pt>
                <c:pt idx="4359">
                  <c:v>-1</c:v>
                </c:pt>
                <c:pt idx="4360">
                  <c:v>-1</c:v>
                </c:pt>
                <c:pt idx="4361">
                  <c:v>-1</c:v>
                </c:pt>
                <c:pt idx="4362">
                  <c:v>-1</c:v>
                </c:pt>
                <c:pt idx="4363">
                  <c:v>-1</c:v>
                </c:pt>
                <c:pt idx="4364">
                  <c:v>-1</c:v>
                </c:pt>
                <c:pt idx="4365">
                  <c:v>-1</c:v>
                </c:pt>
                <c:pt idx="4366">
                  <c:v>-1</c:v>
                </c:pt>
                <c:pt idx="4367">
                  <c:v>-1</c:v>
                </c:pt>
                <c:pt idx="4368">
                  <c:v>-1</c:v>
                </c:pt>
                <c:pt idx="4369">
                  <c:v>-1</c:v>
                </c:pt>
                <c:pt idx="4370">
                  <c:v>-1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-1</c:v>
                </c:pt>
                <c:pt idx="4384">
                  <c:v>-1</c:v>
                </c:pt>
                <c:pt idx="4385">
                  <c:v>-1</c:v>
                </c:pt>
                <c:pt idx="4386">
                  <c:v>-1</c:v>
                </c:pt>
                <c:pt idx="4387">
                  <c:v>-1</c:v>
                </c:pt>
                <c:pt idx="4388">
                  <c:v>-1</c:v>
                </c:pt>
                <c:pt idx="4389">
                  <c:v>-1</c:v>
                </c:pt>
                <c:pt idx="4390">
                  <c:v>-1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-1</c:v>
                </c:pt>
                <c:pt idx="4412">
                  <c:v>-1</c:v>
                </c:pt>
                <c:pt idx="4413">
                  <c:v>-1</c:v>
                </c:pt>
                <c:pt idx="4414">
                  <c:v>-1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-1</c:v>
                </c:pt>
                <c:pt idx="4419">
                  <c:v>-1</c:v>
                </c:pt>
                <c:pt idx="4420">
                  <c:v>-1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-1</c:v>
                </c:pt>
                <c:pt idx="4435">
                  <c:v>-1</c:v>
                </c:pt>
                <c:pt idx="4436">
                  <c:v>-1</c:v>
                </c:pt>
                <c:pt idx="4437">
                  <c:v>-1</c:v>
                </c:pt>
                <c:pt idx="4438">
                  <c:v>-1</c:v>
                </c:pt>
                <c:pt idx="4439">
                  <c:v>-1</c:v>
                </c:pt>
                <c:pt idx="4440">
                  <c:v>-1</c:v>
                </c:pt>
                <c:pt idx="4441">
                  <c:v>-1</c:v>
                </c:pt>
                <c:pt idx="4442">
                  <c:v>-1</c:v>
                </c:pt>
                <c:pt idx="4443">
                  <c:v>-1</c:v>
                </c:pt>
                <c:pt idx="4444">
                  <c:v>-1</c:v>
                </c:pt>
                <c:pt idx="4445">
                  <c:v>-1</c:v>
                </c:pt>
                <c:pt idx="4446">
                  <c:v>-1</c:v>
                </c:pt>
                <c:pt idx="4447">
                  <c:v>-1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-1</c:v>
                </c:pt>
                <c:pt idx="4458">
                  <c:v>-1</c:v>
                </c:pt>
                <c:pt idx="4459">
                  <c:v>-1</c:v>
                </c:pt>
                <c:pt idx="4460">
                  <c:v>-1</c:v>
                </c:pt>
                <c:pt idx="4461">
                  <c:v>-1</c:v>
                </c:pt>
                <c:pt idx="4462">
                  <c:v>-1</c:v>
                </c:pt>
                <c:pt idx="4463">
                  <c:v>-1</c:v>
                </c:pt>
                <c:pt idx="4464">
                  <c:v>-1</c:v>
                </c:pt>
                <c:pt idx="4465">
                  <c:v>-1</c:v>
                </c:pt>
                <c:pt idx="4466">
                  <c:v>-1</c:v>
                </c:pt>
                <c:pt idx="4467">
                  <c:v>-1</c:v>
                </c:pt>
                <c:pt idx="4468">
                  <c:v>-1</c:v>
                </c:pt>
                <c:pt idx="4469">
                  <c:v>-1</c:v>
                </c:pt>
                <c:pt idx="4470">
                  <c:v>-1</c:v>
                </c:pt>
                <c:pt idx="4471">
                  <c:v>-1</c:v>
                </c:pt>
                <c:pt idx="4472">
                  <c:v>-1</c:v>
                </c:pt>
                <c:pt idx="4473">
                  <c:v>-1</c:v>
                </c:pt>
                <c:pt idx="4474">
                  <c:v>-1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-1</c:v>
                </c:pt>
                <c:pt idx="4486">
                  <c:v>-1</c:v>
                </c:pt>
                <c:pt idx="4487">
                  <c:v>-1</c:v>
                </c:pt>
                <c:pt idx="4488">
                  <c:v>-1</c:v>
                </c:pt>
                <c:pt idx="4489">
                  <c:v>-1</c:v>
                </c:pt>
                <c:pt idx="4490">
                  <c:v>-1</c:v>
                </c:pt>
                <c:pt idx="4491">
                  <c:v>-1</c:v>
                </c:pt>
                <c:pt idx="4492">
                  <c:v>-1</c:v>
                </c:pt>
                <c:pt idx="4493">
                  <c:v>-1</c:v>
                </c:pt>
                <c:pt idx="4494">
                  <c:v>-1</c:v>
                </c:pt>
                <c:pt idx="4495">
                  <c:v>-1</c:v>
                </c:pt>
                <c:pt idx="4496">
                  <c:v>-1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0.32756199299893102</c:v>
                </c:pt>
                <c:pt idx="4501">
                  <c:v>0.33863492040320287</c:v>
                </c:pt>
                <c:pt idx="4502">
                  <c:v>0.34440362011102099</c:v>
                </c:pt>
                <c:pt idx="4503">
                  <c:v>0.33816781933346762</c:v>
                </c:pt>
                <c:pt idx="4504">
                  <c:v>0.29127136306794499</c:v>
                </c:pt>
                <c:pt idx="4505">
                  <c:v>0.30454704885857359</c:v>
                </c:pt>
                <c:pt idx="4506">
                  <c:v>0.26775839037658927</c:v>
                </c:pt>
                <c:pt idx="4507">
                  <c:v>0.25994606722486852</c:v>
                </c:pt>
                <c:pt idx="4508">
                  <c:v>0.25602695174063328</c:v>
                </c:pt>
                <c:pt idx="4509">
                  <c:v>0.25618189009670073</c:v>
                </c:pt>
                <c:pt idx="4510">
                  <c:v>-1</c:v>
                </c:pt>
                <c:pt idx="4511">
                  <c:v>0.26184531328026317</c:v>
                </c:pt>
                <c:pt idx="4512">
                  <c:v>-1</c:v>
                </c:pt>
                <c:pt idx="4513">
                  <c:v>-1</c:v>
                </c:pt>
                <c:pt idx="4514">
                  <c:v>-1</c:v>
                </c:pt>
                <c:pt idx="4515">
                  <c:v>-1</c:v>
                </c:pt>
                <c:pt idx="4516">
                  <c:v>-1</c:v>
                </c:pt>
                <c:pt idx="4517">
                  <c:v>-1</c:v>
                </c:pt>
                <c:pt idx="4518">
                  <c:v>-1</c:v>
                </c:pt>
                <c:pt idx="4519">
                  <c:v>-1</c:v>
                </c:pt>
                <c:pt idx="4520">
                  <c:v>-1</c:v>
                </c:pt>
                <c:pt idx="4521">
                  <c:v>-1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-1</c:v>
                </c:pt>
                <c:pt idx="4530">
                  <c:v>-1</c:v>
                </c:pt>
                <c:pt idx="4531">
                  <c:v>0.20476404101958845</c:v>
                </c:pt>
                <c:pt idx="4532">
                  <c:v>0.20673450508788158</c:v>
                </c:pt>
                <c:pt idx="4533">
                  <c:v>-1</c:v>
                </c:pt>
                <c:pt idx="4534">
                  <c:v>-1</c:v>
                </c:pt>
                <c:pt idx="4535">
                  <c:v>-1</c:v>
                </c:pt>
                <c:pt idx="4536">
                  <c:v>-1</c:v>
                </c:pt>
                <c:pt idx="4537">
                  <c:v>-1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-1</c:v>
                </c:pt>
                <c:pt idx="4542">
                  <c:v>-1</c:v>
                </c:pt>
                <c:pt idx="4543">
                  <c:v>-1</c:v>
                </c:pt>
                <c:pt idx="4544">
                  <c:v>-1</c:v>
                </c:pt>
                <c:pt idx="4545">
                  <c:v>-1</c:v>
                </c:pt>
                <c:pt idx="4546">
                  <c:v>-1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0.21114700176279996</c:v>
                </c:pt>
                <c:pt idx="4557">
                  <c:v>-1</c:v>
                </c:pt>
                <c:pt idx="4558">
                  <c:v>-1</c:v>
                </c:pt>
                <c:pt idx="4559">
                  <c:v>-1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0.22368981678738814</c:v>
                </c:pt>
                <c:pt idx="4567">
                  <c:v>0.21149620662493263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-1</c:v>
                </c:pt>
                <c:pt idx="4579">
                  <c:v>-1</c:v>
                </c:pt>
                <c:pt idx="4580">
                  <c:v>-1</c:v>
                </c:pt>
                <c:pt idx="4581">
                  <c:v>-1</c:v>
                </c:pt>
                <c:pt idx="4582">
                  <c:v>-1</c:v>
                </c:pt>
                <c:pt idx="4583">
                  <c:v>0.21285182253480919</c:v>
                </c:pt>
                <c:pt idx="4584">
                  <c:v>0.21127897711381879</c:v>
                </c:pt>
                <c:pt idx="4585">
                  <c:v>0.2123452093014829</c:v>
                </c:pt>
                <c:pt idx="4586">
                  <c:v>0.21252949970382767</c:v>
                </c:pt>
                <c:pt idx="4587">
                  <c:v>0.26507878834238507</c:v>
                </c:pt>
                <c:pt idx="4588">
                  <c:v>-1</c:v>
                </c:pt>
                <c:pt idx="4589">
                  <c:v>0.2221767728001571</c:v>
                </c:pt>
                <c:pt idx="4590">
                  <c:v>0.22186484030475678</c:v>
                </c:pt>
                <c:pt idx="4591">
                  <c:v>0.22141002212176591</c:v>
                </c:pt>
                <c:pt idx="4592">
                  <c:v>0.22051994995134158</c:v>
                </c:pt>
                <c:pt idx="4593">
                  <c:v>0.21802885614890991</c:v>
                </c:pt>
                <c:pt idx="4594">
                  <c:v>0.21950293161155554</c:v>
                </c:pt>
                <c:pt idx="4595">
                  <c:v>0.22020776888559307</c:v>
                </c:pt>
                <c:pt idx="4596">
                  <c:v>0.21889718136366929</c:v>
                </c:pt>
                <c:pt idx="4597">
                  <c:v>0.21326995016678596</c:v>
                </c:pt>
                <c:pt idx="4598">
                  <c:v>0.2075734944109778</c:v>
                </c:pt>
                <c:pt idx="4599">
                  <c:v>0.20466980155561468</c:v>
                </c:pt>
                <c:pt idx="4600">
                  <c:v>0.20521073844425411</c:v>
                </c:pt>
                <c:pt idx="4601">
                  <c:v>0.20516843720794645</c:v>
                </c:pt>
                <c:pt idx="4602">
                  <c:v>0.20513171961950713</c:v>
                </c:pt>
                <c:pt idx="4603">
                  <c:v>0.20548810030685205</c:v>
                </c:pt>
                <c:pt idx="4604">
                  <c:v>0.20648147183712298</c:v>
                </c:pt>
                <c:pt idx="4605">
                  <c:v>0.20624874577422392</c:v>
                </c:pt>
                <c:pt idx="4606">
                  <c:v>0.20703194717115828</c:v>
                </c:pt>
                <c:pt idx="4607">
                  <c:v>0.20646669263731982</c:v>
                </c:pt>
                <c:pt idx="4608">
                  <c:v>-1</c:v>
                </c:pt>
                <c:pt idx="4609">
                  <c:v>-1</c:v>
                </c:pt>
                <c:pt idx="4610">
                  <c:v>-1</c:v>
                </c:pt>
                <c:pt idx="4611">
                  <c:v>-1</c:v>
                </c:pt>
                <c:pt idx="4612">
                  <c:v>-1</c:v>
                </c:pt>
                <c:pt idx="4613">
                  <c:v>-1</c:v>
                </c:pt>
                <c:pt idx="4614">
                  <c:v>-1</c:v>
                </c:pt>
                <c:pt idx="4615">
                  <c:v>-1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-1</c:v>
                </c:pt>
                <c:pt idx="4626">
                  <c:v>-1</c:v>
                </c:pt>
                <c:pt idx="4627">
                  <c:v>-1</c:v>
                </c:pt>
                <c:pt idx="4628">
                  <c:v>-1</c:v>
                </c:pt>
                <c:pt idx="4629">
                  <c:v>-1</c:v>
                </c:pt>
                <c:pt idx="4630">
                  <c:v>-1</c:v>
                </c:pt>
                <c:pt idx="4631">
                  <c:v>-1</c:v>
                </c:pt>
                <c:pt idx="4632">
                  <c:v>-1</c:v>
                </c:pt>
                <c:pt idx="4633">
                  <c:v>-1</c:v>
                </c:pt>
                <c:pt idx="4634">
                  <c:v>-1</c:v>
                </c:pt>
                <c:pt idx="4635">
                  <c:v>-1</c:v>
                </c:pt>
                <c:pt idx="4636">
                  <c:v>-1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-1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-1</c:v>
                </c:pt>
                <c:pt idx="4653">
                  <c:v>-1</c:v>
                </c:pt>
                <c:pt idx="4654">
                  <c:v>-1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-1</c:v>
                </c:pt>
                <c:pt idx="4659">
                  <c:v>-1</c:v>
                </c:pt>
                <c:pt idx="4660">
                  <c:v>-1</c:v>
                </c:pt>
                <c:pt idx="4661">
                  <c:v>-1</c:v>
                </c:pt>
                <c:pt idx="4662">
                  <c:v>-1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-1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-1</c:v>
                </c:pt>
                <c:pt idx="4674">
                  <c:v>-1</c:v>
                </c:pt>
                <c:pt idx="4675">
                  <c:v>-1</c:v>
                </c:pt>
                <c:pt idx="4676">
                  <c:v>-1</c:v>
                </c:pt>
                <c:pt idx="4677">
                  <c:v>-1</c:v>
                </c:pt>
                <c:pt idx="4678">
                  <c:v>-1</c:v>
                </c:pt>
                <c:pt idx="4679">
                  <c:v>-1</c:v>
                </c:pt>
                <c:pt idx="4680">
                  <c:v>-1</c:v>
                </c:pt>
                <c:pt idx="4681">
                  <c:v>-1</c:v>
                </c:pt>
                <c:pt idx="4682">
                  <c:v>-1</c:v>
                </c:pt>
                <c:pt idx="4683">
                  <c:v>-1</c:v>
                </c:pt>
                <c:pt idx="4684">
                  <c:v>-1</c:v>
                </c:pt>
                <c:pt idx="4685">
                  <c:v>-1</c:v>
                </c:pt>
                <c:pt idx="4686">
                  <c:v>-1</c:v>
                </c:pt>
                <c:pt idx="4687">
                  <c:v>-1</c:v>
                </c:pt>
                <c:pt idx="4688">
                  <c:v>-1</c:v>
                </c:pt>
                <c:pt idx="4689">
                  <c:v>-1</c:v>
                </c:pt>
                <c:pt idx="4690">
                  <c:v>-1</c:v>
                </c:pt>
                <c:pt idx="4691">
                  <c:v>-1</c:v>
                </c:pt>
                <c:pt idx="4692">
                  <c:v>-1</c:v>
                </c:pt>
                <c:pt idx="4693">
                  <c:v>-1</c:v>
                </c:pt>
                <c:pt idx="4694">
                  <c:v>-1</c:v>
                </c:pt>
                <c:pt idx="4695">
                  <c:v>-1</c:v>
                </c:pt>
                <c:pt idx="4696">
                  <c:v>-1</c:v>
                </c:pt>
                <c:pt idx="4697">
                  <c:v>-1</c:v>
                </c:pt>
                <c:pt idx="4698">
                  <c:v>-1</c:v>
                </c:pt>
                <c:pt idx="4699">
                  <c:v>-1</c:v>
                </c:pt>
                <c:pt idx="4700">
                  <c:v>-1</c:v>
                </c:pt>
                <c:pt idx="4701">
                  <c:v>-1</c:v>
                </c:pt>
                <c:pt idx="4702">
                  <c:v>-1</c:v>
                </c:pt>
                <c:pt idx="4703">
                  <c:v>-1</c:v>
                </c:pt>
                <c:pt idx="4704">
                  <c:v>-1</c:v>
                </c:pt>
                <c:pt idx="4705">
                  <c:v>-1</c:v>
                </c:pt>
                <c:pt idx="4706">
                  <c:v>-1</c:v>
                </c:pt>
                <c:pt idx="4707">
                  <c:v>-1</c:v>
                </c:pt>
                <c:pt idx="4708">
                  <c:v>-1</c:v>
                </c:pt>
                <c:pt idx="4709">
                  <c:v>-1</c:v>
                </c:pt>
                <c:pt idx="4710">
                  <c:v>-1</c:v>
                </c:pt>
                <c:pt idx="4711">
                  <c:v>-1</c:v>
                </c:pt>
                <c:pt idx="4712">
                  <c:v>-1</c:v>
                </c:pt>
                <c:pt idx="4713">
                  <c:v>-1</c:v>
                </c:pt>
                <c:pt idx="4714">
                  <c:v>-1</c:v>
                </c:pt>
                <c:pt idx="4715">
                  <c:v>-1</c:v>
                </c:pt>
                <c:pt idx="4716">
                  <c:v>-1</c:v>
                </c:pt>
                <c:pt idx="4717">
                  <c:v>-1</c:v>
                </c:pt>
                <c:pt idx="4718">
                  <c:v>-1</c:v>
                </c:pt>
                <c:pt idx="4719">
                  <c:v>-1</c:v>
                </c:pt>
                <c:pt idx="4720">
                  <c:v>-1</c:v>
                </c:pt>
                <c:pt idx="4721">
                  <c:v>-1</c:v>
                </c:pt>
                <c:pt idx="4722">
                  <c:v>-1</c:v>
                </c:pt>
                <c:pt idx="4723">
                  <c:v>-1</c:v>
                </c:pt>
                <c:pt idx="4724">
                  <c:v>-1</c:v>
                </c:pt>
                <c:pt idx="4725">
                  <c:v>-1</c:v>
                </c:pt>
                <c:pt idx="4726">
                  <c:v>-1</c:v>
                </c:pt>
                <c:pt idx="4727">
                  <c:v>-1</c:v>
                </c:pt>
                <c:pt idx="4728">
                  <c:v>-1</c:v>
                </c:pt>
                <c:pt idx="4729">
                  <c:v>-1</c:v>
                </c:pt>
                <c:pt idx="4730">
                  <c:v>-1</c:v>
                </c:pt>
                <c:pt idx="4731">
                  <c:v>-1</c:v>
                </c:pt>
                <c:pt idx="4732">
                  <c:v>-1</c:v>
                </c:pt>
                <c:pt idx="4733">
                  <c:v>-1</c:v>
                </c:pt>
                <c:pt idx="4734">
                  <c:v>-1</c:v>
                </c:pt>
                <c:pt idx="4735">
                  <c:v>-1</c:v>
                </c:pt>
                <c:pt idx="4736">
                  <c:v>-1</c:v>
                </c:pt>
                <c:pt idx="4737">
                  <c:v>-1</c:v>
                </c:pt>
                <c:pt idx="4738">
                  <c:v>-1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-1</c:v>
                </c:pt>
                <c:pt idx="4747">
                  <c:v>-1</c:v>
                </c:pt>
                <c:pt idx="4748">
                  <c:v>-1</c:v>
                </c:pt>
                <c:pt idx="4749">
                  <c:v>-1</c:v>
                </c:pt>
                <c:pt idx="4750">
                  <c:v>-1</c:v>
                </c:pt>
                <c:pt idx="4751">
                  <c:v>-1</c:v>
                </c:pt>
                <c:pt idx="4752">
                  <c:v>-1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-1</c:v>
                </c:pt>
                <c:pt idx="4769">
                  <c:v>-1</c:v>
                </c:pt>
                <c:pt idx="4770">
                  <c:v>-1</c:v>
                </c:pt>
                <c:pt idx="4771">
                  <c:v>-1</c:v>
                </c:pt>
                <c:pt idx="4772">
                  <c:v>-1</c:v>
                </c:pt>
                <c:pt idx="4773">
                  <c:v>-1</c:v>
                </c:pt>
                <c:pt idx="4774">
                  <c:v>-1</c:v>
                </c:pt>
                <c:pt idx="4775">
                  <c:v>-1</c:v>
                </c:pt>
                <c:pt idx="4776">
                  <c:v>-1</c:v>
                </c:pt>
                <c:pt idx="4777">
                  <c:v>-1</c:v>
                </c:pt>
                <c:pt idx="4778">
                  <c:v>-1</c:v>
                </c:pt>
                <c:pt idx="4779">
                  <c:v>-1</c:v>
                </c:pt>
                <c:pt idx="4780">
                  <c:v>-1</c:v>
                </c:pt>
                <c:pt idx="4781">
                  <c:v>-1</c:v>
                </c:pt>
                <c:pt idx="4782">
                  <c:v>-1</c:v>
                </c:pt>
                <c:pt idx="4783">
                  <c:v>-1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-1</c:v>
                </c:pt>
                <c:pt idx="4794">
                  <c:v>-1</c:v>
                </c:pt>
                <c:pt idx="4795">
                  <c:v>-1</c:v>
                </c:pt>
                <c:pt idx="4796">
                  <c:v>-1</c:v>
                </c:pt>
                <c:pt idx="4797">
                  <c:v>-1</c:v>
                </c:pt>
                <c:pt idx="4798">
                  <c:v>-1</c:v>
                </c:pt>
                <c:pt idx="4799">
                  <c:v>-1</c:v>
                </c:pt>
                <c:pt idx="4800">
                  <c:v>-1</c:v>
                </c:pt>
                <c:pt idx="4801">
                  <c:v>-1</c:v>
                </c:pt>
                <c:pt idx="4802">
                  <c:v>-1</c:v>
                </c:pt>
                <c:pt idx="4803">
                  <c:v>-1</c:v>
                </c:pt>
                <c:pt idx="4804">
                  <c:v>-1</c:v>
                </c:pt>
                <c:pt idx="4805">
                  <c:v>-1</c:v>
                </c:pt>
                <c:pt idx="4806">
                  <c:v>-1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-1</c:v>
                </c:pt>
                <c:pt idx="4816">
                  <c:v>-1</c:v>
                </c:pt>
                <c:pt idx="4817">
                  <c:v>-1</c:v>
                </c:pt>
                <c:pt idx="4818">
                  <c:v>-1</c:v>
                </c:pt>
                <c:pt idx="4819">
                  <c:v>-1</c:v>
                </c:pt>
                <c:pt idx="4820">
                  <c:v>-1</c:v>
                </c:pt>
                <c:pt idx="4821">
                  <c:v>-1</c:v>
                </c:pt>
                <c:pt idx="4822">
                  <c:v>-1</c:v>
                </c:pt>
                <c:pt idx="4823">
                  <c:v>-1</c:v>
                </c:pt>
                <c:pt idx="4824">
                  <c:v>-1</c:v>
                </c:pt>
                <c:pt idx="4825">
                  <c:v>-1</c:v>
                </c:pt>
                <c:pt idx="4826">
                  <c:v>-1</c:v>
                </c:pt>
                <c:pt idx="4827">
                  <c:v>-1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-1</c:v>
                </c:pt>
                <c:pt idx="4842">
                  <c:v>-1</c:v>
                </c:pt>
                <c:pt idx="4843">
                  <c:v>-1</c:v>
                </c:pt>
                <c:pt idx="4844">
                  <c:v>-1</c:v>
                </c:pt>
                <c:pt idx="4845">
                  <c:v>-1</c:v>
                </c:pt>
                <c:pt idx="4846">
                  <c:v>-1</c:v>
                </c:pt>
                <c:pt idx="4847">
                  <c:v>-1</c:v>
                </c:pt>
                <c:pt idx="4848">
                  <c:v>-1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-1</c:v>
                </c:pt>
                <c:pt idx="4867">
                  <c:v>-1</c:v>
                </c:pt>
                <c:pt idx="4868">
                  <c:v>-1</c:v>
                </c:pt>
                <c:pt idx="4869">
                  <c:v>-1</c:v>
                </c:pt>
                <c:pt idx="4870">
                  <c:v>-1</c:v>
                </c:pt>
                <c:pt idx="4871">
                  <c:v>-1</c:v>
                </c:pt>
                <c:pt idx="4872">
                  <c:v>-1</c:v>
                </c:pt>
                <c:pt idx="4873">
                  <c:v>-1</c:v>
                </c:pt>
                <c:pt idx="4874">
                  <c:v>-1</c:v>
                </c:pt>
                <c:pt idx="4875">
                  <c:v>-1</c:v>
                </c:pt>
                <c:pt idx="4876">
                  <c:v>-1</c:v>
                </c:pt>
                <c:pt idx="4877">
                  <c:v>-1</c:v>
                </c:pt>
                <c:pt idx="4878">
                  <c:v>-1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-1</c:v>
                </c:pt>
                <c:pt idx="4889">
                  <c:v>-1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-1</c:v>
                </c:pt>
                <c:pt idx="4895">
                  <c:v>-1</c:v>
                </c:pt>
                <c:pt idx="4896">
                  <c:v>-1</c:v>
                </c:pt>
                <c:pt idx="4897">
                  <c:v>-1</c:v>
                </c:pt>
                <c:pt idx="4898">
                  <c:v>-1</c:v>
                </c:pt>
                <c:pt idx="4899">
                  <c:v>-1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-1</c:v>
                </c:pt>
                <c:pt idx="4913">
                  <c:v>-1</c:v>
                </c:pt>
                <c:pt idx="4914">
                  <c:v>-1</c:v>
                </c:pt>
                <c:pt idx="4915">
                  <c:v>-1</c:v>
                </c:pt>
                <c:pt idx="4916">
                  <c:v>-1</c:v>
                </c:pt>
                <c:pt idx="4917">
                  <c:v>-1</c:v>
                </c:pt>
                <c:pt idx="4918">
                  <c:v>-1</c:v>
                </c:pt>
                <c:pt idx="4919">
                  <c:v>-1</c:v>
                </c:pt>
                <c:pt idx="4920">
                  <c:v>-1</c:v>
                </c:pt>
                <c:pt idx="4921">
                  <c:v>-1</c:v>
                </c:pt>
                <c:pt idx="4922">
                  <c:v>-1</c:v>
                </c:pt>
                <c:pt idx="4923">
                  <c:v>-1</c:v>
                </c:pt>
                <c:pt idx="4924">
                  <c:v>-1</c:v>
                </c:pt>
                <c:pt idx="4925">
                  <c:v>-1</c:v>
                </c:pt>
                <c:pt idx="4926">
                  <c:v>-1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-1</c:v>
                </c:pt>
                <c:pt idx="4938">
                  <c:v>-1</c:v>
                </c:pt>
                <c:pt idx="4939">
                  <c:v>-1</c:v>
                </c:pt>
                <c:pt idx="4940">
                  <c:v>-1</c:v>
                </c:pt>
                <c:pt idx="4941">
                  <c:v>-1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-1</c:v>
                </c:pt>
                <c:pt idx="4962">
                  <c:v>-1</c:v>
                </c:pt>
                <c:pt idx="4963">
                  <c:v>-1</c:v>
                </c:pt>
                <c:pt idx="4964">
                  <c:v>-1</c:v>
                </c:pt>
                <c:pt idx="4965">
                  <c:v>-1</c:v>
                </c:pt>
                <c:pt idx="4966">
                  <c:v>-1</c:v>
                </c:pt>
                <c:pt idx="4967">
                  <c:v>-1</c:v>
                </c:pt>
                <c:pt idx="4968">
                  <c:v>-1</c:v>
                </c:pt>
                <c:pt idx="4969">
                  <c:v>-1</c:v>
                </c:pt>
                <c:pt idx="4970">
                  <c:v>-1</c:v>
                </c:pt>
                <c:pt idx="4971">
                  <c:v>-1</c:v>
                </c:pt>
                <c:pt idx="4972">
                  <c:v>-1</c:v>
                </c:pt>
                <c:pt idx="4973">
                  <c:v>-1</c:v>
                </c:pt>
                <c:pt idx="4974">
                  <c:v>-1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-1</c:v>
                </c:pt>
                <c:pt idx="4985">
                  <c:v>-1</c:v>
                </c:pt>
                <c:pt idx="4986">
                  <c:v>-1</c:v>
                </c:pt>
                <c:pt idx="4987">
                  <c:v>-1</c:v>
                </c:pt>
                <c:pt idx="4988">
                  <c:v>-1</c:v>
                </c:pt>
                <c:pt idx="4989">
                  <c:v>-1</c:v>
                </c:pt>
                <c:pt idx="4990">
                  <c:v>-1</c:v>
                </c:pt>
                <c:pt idx="4991">
                  <c:v>-1</c:v>
                </c:pt>
                <c:pt idx="4992">
                  <c:v>-1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-1</c:v>
                </c:pt>
                <c:pt idx="4998">
                  <c:v>-1</c:v>
                </c:pt>
                <c:pt idx="4999">
                  <c:v>-1</c:v>
                </c:pt>
                <c:pt idx="5000">
                  <c:v>-1</c:v>
                </c:pt>
                <c:pt idx="5001">
                  <c:v>-1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-1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-1</c:v>
                </c:pt>
                <c:pt idx="5012">
                  <c:v>-1</c:v>
                </c:pt>
                <c:pt idx="5013">
                  <c:v>-1</c:v>
                </c:pt>
                <c:pt idx="5014">
                  <c:v>-1</c:v>
                </c:pt>
                <c:pt idx="5015">
                  <c:v>-1</c:v>
                </c:pt>
                <c:pt idx="5016">
                  <c:v>-1</c:v>
                </c:pt>
                <c:pt idx="5017">
                  <c:v>-1</c:v>
                </c:pt>
                <c:pt idx="5018">
                  <c:v>-1</c:v>
                </c:pt>
                <c:pt idx="5019">
                  <c:v>-1</c:v>
                </c:pt>
                <c:pt idx="5020">
                  <c:v>-1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0.28844188864862297</c:v>
                </c:pt>
                <c:pt idx="5038">
                  <c:v>-1</c:v>
                </c:pt>
                <c:pt idx="5039">
                  <c:v>-1</c:v>
                </c:pt>
                <c:pt idx="5040">
                  <c:v>-1</c:v>
                </c:pt>
                <c:pt idx="5041">
                  <c:v>-1</c:v>
                </c:pt>
                <c:pt idx="5042">
                  <c:v>-1</c:v>
                </c:pt>
                <c:pt idx="5043">
                  <c:v>-1</c:v>
                </c:pt>
                <c:pt idx="5044">
                  <c:v>-1</c:v>
                </c:pt>
                <c:pt idx="5045">
                  <c:v>-1</c:v>
                </c:pt>
                <c:pt idx="5046">
                  <c:v>-1</c:v>
                </c:pt>
                <c:pt idx="5047">
                  <c:v>-1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-1</c:v>
                </c:pt>
                <c:pt idx="5055">
                  <c:v>-1</c:v>
                </c:pt>
                <c:pt idx="5056">
                  <c:v>-1</c:v>
                </c:pt>
                <c:pt idx="5057">
                  <c:v>-1</c:v>
                </c:pt>
                <c:pt idx="5058">
                  <c:v>-1</c:v>
                </c:pt>
                <c:pt idx="5059">
                  <c:v>-1</c:v>
                </c:pt>
                <c:pt idx="5060">
                  <c:v>-1</c:v>
                </c:pt>
                <c:pt idx="5061">
                  <c:v>-1</c:v>
                </c:pt>
                <c:pt idx="5062">
                  <c:v>-1</c:v>
                </c:pt>
                <c:pt idx="5063">
                  <c:v>-1</c:v>
                </c:pt>
                <c:pt idx="5064">
                  <c:v>-1</c:v>
                </c:pt>
                <c:pt idx="5065">
                  <c:v>-1</c:v>
                </c:pt>
                <c:pt idx="5066">
                  <c:v>-1</c:v>
                </c:pt>
                <c:pt idx="5067">
                  <c:v>-1</c:v>
                </c:pt>
                <c:pt idx="5068">
                  <c:v>-1</c:v>
                </c:pt>
                <c:pt idx="5069">
                  <c:v>-1</c:v>
                </c:pt>
                <c:pt idx="5070">
                  <c:v>-1</c:v>
                </c:pt>
                <c:pt idx="5071">
                  <c:v>-1</c:v>
                </c:pt>
                <c:pt idx="5072">
                  <c:v>-1</c:v>
                </c:pt>
                <c:pt idx="5073">
                  <c:v>-1</c:v>
                </c:pt>
                <c:pt idx="5074">
                  <c:v>-1</c:v>
                </c:pt>
                <c:pt idx="5075">
                  <c:v>-1</c:v>
                </c:pt>
                <c:pt idx="5076">
                  <c:v>-1</c:v>
                </c:pt>
                <c:pt idx="5077">
                  <c:v>-1</c:v>
                </c:pt>
                <c:pt idx="5078">
                  <c:v>-1</c:v>
                </c:pt>
                <c:pt idx="5079">
                  <c:v>-1</c:v>
                </c:pt>
                <c:pt idx="5080">
                  <c:v>-1</c:v>
                </c:pt>
                <c:pt idx="5081">
                  <c:v>-1</c:v>
                </c:pt>
                <c:pt idx="5082">
                  <c:v>-1</c:v>
                </c:pt>
                <c:pt idx="5083">
                  <c:v>-1</c:v>
                </c:pt>
                <c:pt idx="5084">
                  <c:v>-1</c:v>
                </c:pt>
                <c:pt idx="5085">
                  <c:v>-1</c:v>
                </c:pt>
                <c:pt idx="5086">
                  <c:v>-1</c:v>
                </c:pt>
                <c:pt idx="5087">
                  <c:v>-1</c:v>
                </c:pt>
                <c:pt idx="5088">
                  <c:v>-1</c:v>
                </c:pt>
                <c:pt idx="5089">
                  <c:v>-1</c:v>
                </c:pt>
                <c:pt idx="5090">
                  <c:v>-1</c:v>
                </c:pt>
                <c:pt idx="5091">
                  <c:v>-1</c:v>
                </c:pt>
                <c:pt idx="5092">
                  <c:v>-1</c:v>
                </c:pt>
                <c:pt idx="5093">
                  <c:v>-1</c:v>
                </c:pt>
                <c:pt idx="5094">
                  <c:v>-1</c:v>
                </c:pt>
                <c:pt idx="5095">
                  <c:v>-1</c:v>
                </c:pt>
                <c:pt idx="5096">
                  <c:v>-1</c:v>
                </c:pt>
                <c:pt idx="5097">
                  <c:v>-1</c:v>
                </c:pt>
                <c:pt idx="5098">
                  <c:v>-1</c:v>
                </c:pt>
                <c:pt idx="5099">
                  <c:v>-1</c:v>
                </c:pt>
                <c:pt idx="5100">
                  <c:v>-1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-1</c:v>
                </c:pt>
                <c:pt idx="5105">
                  <c:v>-1</c:v>
                </c:pt>
                <c:pt idx="5106">
                  <c:v>-1</c:v>
                </c:pt>
                <c:pt idx="5107">
                  <c:v>-1</c:v>
                </c:pt>
                <c:pt idx="5108">
                  <c:v>-1</c:v>
                </c:pt>
                <c:pt idx="5109">
                  <c:v>-1</c:v>
                </c:pt>
                <c:pt idx="5110">
                  <c:v>-1</c:v>
                </c:pt>
                <c:pt idx="5111">
                  <c:v>-1</c:v>
                </c:pt>
                <c:pt idx="5112">
                  <c:v>-1</c:v>
                </c:pt>
                <c:pt idx="5113">
                  <c:v>-1</c:v>
                </c:pt>
                <c:pt idx="5114">
                  <c:v>-1</c:v>
                </c:pt>
                <c:pt idx="5115">
                  <c:v>-1</c:v>
                </c:pt>
                <c:pt idx="5116">
                  <c:v>-1</c:v>
                </c:pt>
                <c:pt idx="5117">
                  <c:v>-1</c:v>
                </c:pt>
                <c:pt idx="5118">
                  <c:v>-1</c:v>
                </c:pt>
                <c:pt idx="5119">
                  <c:v>-1</c:v>
                </c:pt>
                <c:pt idx="5120">
                  <c:v>-1</c:v>
                </c:pt>
                <c:pt idx="5121">
                  <c:v>-1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-1</c:v>
                </c:pt>
                <c:pt idx="5131">
                  <c:v>-1</c:v>
                </c:pt>
                <c:pt idx="5132">
                  <c:v>-1</c:v>
                </c:pt>
                <c:pt idx="5133">
                  <c:v>-1</c:v>
                </c:pt>
                <c:pt idx="5134">
                  <c:v>-1</c:v>
                </c:pt>
                <c:pt idx="5135">
                  <c:v>-1</c:v>
                </c:pt>
                <c:pt idx="5136">
                  <c:v>-1</c:v>
                </c:pt>
                <c:pt idx="5137">
                  <c:v>-1</c:v>
                </c:pt>
                <c:pt idx="5138">
                  <c:v>-1</c:v>
                </c:pt>
                <c:pt idx="5139">
                  <c:v>-1</c:v>
                </c:pt>
                <c:pt idx="5140">
                  <c:v>-1</c:v>
                </c:pt>
                <c:pt idx="5141">
                  <c:v>-1</c:v>
                </c:pt>
                <c:pt idx="5142">
                  <c:v>-1</c:v>
                </c:pt>
                <c:pt idx="5143">
                  <c:v>-1</c:v>
                </c:pt>
                <c:pt idx="5144">
                  <c:v>-1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-1</c:v>
                </c:pt>
                <c:pt idx="5154">
                  <c:v>-1</c:v>
                </c:pt>
                <c:pt idx="5155">
                  <c:v>-1</c:v>
                </c:pt>
                <c:pt idx="5156">
                  <c:v>-1</c:v>
                </c:pt>
                <c:pt idx="5157">
                  <c:v>-1</c:v>
                </c:pt>
                <c:pt idx="5158">
                  <c:v>-1</c:v>
                </c:pt>
                <c:pt idx="5159">
                  <c:v>-1</c:v>
                </c:pt>
                <c:pt idx="5160">
                  <c:v>-1</c:v>
                </c:pt>
                <c:pt idx="5161">
                  <c:v>-1</c:v>
                </c:pt>
                <c:pt idx="5162">
                  <c:v>-1</c:v>
                </c:pt>
                <c:pt idx="5163">
                  <c:v>-1</c:v>
                </c:pt>
                <c:pt idx="5164">
                  <c:v>-1</c:v>
                </c:pt>
                <c:pt idx="5165">
                  <c:v>-1</c:v>
                </c:pt>
                <c:pt idx="5166">
                  <c:v>-1</c:v>
                </c:pt>
                <c:pt idx="5167">
                  <c:v>-1</c:v>
                </c:pt>
                <c:pt idx="5168">
                  <c:v>-1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-1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-1</c:v>
                </c:pt>
                <c:pt idx="5178">
                  <c:v>-1</c:v>
                </c:pt>
                <c:pt idx="5179">
                  <c:v>-1</c:v>
                </c:pt>
                <c:pt idx="5180">
                  <c:v>-1</c:v>
                </c:pt>
                <c:pt idx="5181">
                  <c:v>-1</c:v>
                </c:pt>
                <c:pt idx="5182">
                  <c:v>-1</c:v>
                </c:pt>
                <c:pt idx="5183">
                  <c:v>-1</c:v>
                </c:pt>
                <c:pt idx="5184">
                  <c:v>-1</c:v>
                </c:pt>
                <c:pt idx="5185">
                  <c:v>-1</c:v>
                </c:pt>
                <c:pt idx="5186">
                  <c:v>-1</c:v>
                </c:pt>
                <c:pt idx="5187">
                  <c:v>-1</c:v>
                </c:pt>
                <c:pt idx="5188">
                  <c:v>-1</c:v>
                </c:pt>
                <c:pt idx="5189">
                  <c:v>-1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-1</c:v>
                </c:pt>
                <c:pt idx="5195">
                  <c:v>-1</c:v>
                </c:pt>
                <c:pt idx="5196">
                  <c:v>-1</c:v>
                </c:pt>
                <c:pt idx="5197">
                  <c:v>-1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-1</c:v>
                </c:pt>
                <c:pt idx="5202">
                  <c:v>-1</c:v>
                </c:pt>
                <c:pt idx="5203">
                  <c:v>-1</c:v>
                </c:pt>
                <c:pt idx="5204">
                  <c:v>-1</c:v>
                </c:pt>
                <c:pt idx="5205">
                  <c:v>-1</c:v>
                </c:pt>
                <c:pt idx="5206">
                  <c:v>-1</c:v>
                </c:pt>
                <c:pt idx="5207">
                  <c:v>-1</c:v>
                </c:pt>
                <c:pt idx="5208">
                  <c:v>-1</c:v>
                </c:pt>
                <c:pt idx="5209">
                  <c:v>-1</c:v>
                </c:pt>
                <c:pt idx="5210">
                  <c:v>-1</c:v>
                </c:pt>
                <c:pt idx="5211">
                  <c:v>-1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-1</c:v>
                </c:pt>
                <c:pt idx="5229">
                  <c:v>-1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-1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0.39963208848743553</c:v>
                </c:pt>
                <c:pt idx="5269">
                  <c:v>0.42283846997470853</c:v>
                </c:pt>
                <c:pt idx="5270">
                  <c:v>0.40757962601092584</c:v>
                </c:pt>
                <c:pt idx="5271">
                  <c:v>0.39282814114867859</c:v>
                </c:pt>
                <c:pt idx="5272">
                  <c:v>0.40340405539598301</c:v>
                </c:pt>
                <c:pt idx="5273">
                  <c:v>0.44126718364469508</c:v>
                </c:pt>
                <c:pt idx="5274">
                  <c:v>0.44603283875031119</c:v>
                </c:pt>
                <c:pt idx="5275">
                  <c:v>0.43916185929315033</c:v>
                </c:pt>
                <c:pt idx="5276">
                  <c:v>0.48276530926599959</c:v>
                </c:pt>
                <c:pt idx="5277">
                  <c:v>-1</c:v>
                </c:pt>
                <c:pt idx="5278">
                  <c:v>-1</c:v>
                </c:pt>
                <c:pt idx="5279">
                  <c:v>-1</c:v>
                </c:pt>
                <c:pt idx="5280">
                  <c:v>-1</c:v>
                </c:pt>
                <c:pt idx="5281">
                  <c:v>-1</c:v>
                </c:pt>
                <c:pt idx="5282">
                  <c:v>-1</c:v>
                </c:pt>
                <c:pt idx="5283">
                  <c:v>-1</c:v>
                </c:pt>
                <c:pt idx="5284">
                  <c:v>-1</c:v>
                </c:pt>
                <c:pt idx="5285">
                  <c:v>-1</c:v>
                </c:pt>
                <c:pt idx="5286">
                  <c:v>-1</c:v>
                </c:pt>
                <c:pt idx="5287">
                  <c:v>-1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-1</c:v>
                </c:pt>
                <c:pt idx="5297">
                  <c:v>-1</c:v>
                </c:pt>
                <c:pt idx="5298">
                  <c:v>-1</c:v>
                </c:pt>
                <c:pt idx="5299">
                  <c:v>-1</c:v>
                </c:pt>
                <c:pt idx="5300">
                  <c:v>-1</c:v>
                </c:pt>
                <c:pt idx="5301">
                  <c:v>-1</c:v>
                </c:pt>
                <c:pt idx="5302">
                  <c:v>-1</c:v>
                </c:pt>
                <c:pt idx="5303">
                  <c:v>-1</c:v>
                </c:pt>
                <c:pt idx="5304">
                  <c:v>-1</c:v>
                </c:pt>
                <c:pt idx="5305">
                  <c:v>-1</c:v>
                </c:pt>
                <c:pt idx="5306">
                  <c:v>-1</c:v>
                </c:pt>
                <c:pt idx="5307">
                  <c:v>-1</c:v>
                </c:pt>
                <c:pt idx="5308">
                  <c:v>-1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-1</c:v>
                </c:pt>
                <c:pt idx="5326">
                  <c:v>-1</c:v>
                </c:pt>
                <c:pt idx="5327">
                  <c:v>-1</c:v>
                </c:pt>
                <c:pt idx="5328">
                  <c:v>-1</c:v>
                </c:pt>
                <c:pt idx="5329">
                  <c:v>-1</c:v>
                </c:pt>
                <c:pt idx="5330">
                  <c:v>-1</c:v>
                </c:pt>
                <c:pt idx="5331">
                  <c:v>-1</c:v>
                </c:pt>
                <c:pt idx="5332">
                  <c:v>-1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-1</c:v>
                </c:pt>
                <c:pt idx="5346">
                  <c:v>-1</c:v>
                </c:pt>
                <c:pt idx="5347">
                  <c:v>-1</c:v>
                </c:pt>
                <c:pt idx="5348">
                  <c:v>-1</c:v>
                </c:pt>
                <c:pt idx="5349">
                  <c:v>-1</c:v>
                </c:pt>
                <c:pt idx="5350">
                  <c:v>-1</c:v>
                </c:pt>
                <c:pt idx="5351">
                  <c:v>-1</c:v>
                </c:pt>
                <c:pt idx="5352">
                  <c:v>-1</c:v>
                </c:pt>
                <c:pt idx="5353">
                  <c:v>-1</c:v>
                </c:pt>
                <c:pt idx="5354">
                  <c:v>-1</c:v>
                </c:pt>
                <c:pt idx="5355">
                  <c:v>-1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-1</c:v>
                </c:pt>
                <c:pt idx="5372">
                  <c:v>-1</c:v>
                </c:pt>
                <c:pt idx="5373">
                  <c:v>-1</c:v>
                </c:pt>
                <c:pt idx="5374">
                  <c:v>-1</c:v>
                </c:pt>
                <c:pt idx="5375">
                  <c:v>-1</c:v>
                </c:pt>
                <c:pt idx="5376">
                  <c:v>-1</c:v>
                </c:pt>
                <c:pt idx="5377">
                  <c:v>-1</c:v>
                </c:pt>
                <c:pt idx="5378">
                  <c:v>-1</c:v>
                </c:pt>
                <c:pt idx="5379">
                  <c:v>-1</c:v>
                </c:pt>
                <c:pt idx="5380">
                  <c:v>-1</c:v>
                </c:pt>
                <c:pt idx="5381">
                  <c:v>-1</c:v>
                </c:pt>
                <c:pt idx="5382">
                  <c:v>-1</c:v>
                </c:pt>
                <c:pt idx="5383">
                  <c:v>-1</c:v>
                </c:pt>
                <c:pt idx="5384">
                  <c:v>-1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-1</c:v>
                </c:pt>
                <c:pt idx="5392">
                  <c:v>-1</c:v>
                </c:pt>
                <c:pt idx="5393">
                  <c:v>-1</c:v>
                </c:pt>
                <c:pt idx="5394">
                  <c:v>-1</c:v>
                </c:pt>
                <c:pt idx="5395">
                  <c:v>0.75118301314459057</c:v>
                </c:pt>
                <c:pt idx="5396">
                  <c:v>0.89117832337907765</c:v>
                </c:pt>
                <c:pt idx="5397">
                  <c:v>0.50960991280403856</c:v>
                </c:pt>
                <c:pt idx="5398">
                  <c:v>-1</c:v>
                </c:pt>
                <c:pt idx="5399">
                  <c:v>-1</c:v>
                </c:pt>
                <c:pt idx="5400">
                  <c:v>-1</c:v>
                </c:pt>
                <c:pt idx="5401">
                  <c:v>0.40134660623495239</c:v>
                </c:pt>
                <c:pt idx="5402">
                  <c:v>0.35676747049460944</c:v>
                </c:pt>
                <c:pt idx="5403">
                  <c:v>0.31372434262781657</c:v>
                </c:pt>
                <c:pt idx="5404">
                  <c:v>0.28491684810302492</c:v>
                </c:pt>
                <c:pt idx="5405">
                  <c:v>0.28574370061513915</c:v>
                </c:pt>
                <c:pt idx="5406">
                  <c:v>0.29046268686452781</c:v>
                </c:pt>
                <c:pt idx="5407">
                  <c:v>0.33799295994019068</c:v>
                </c:pt>
                <c:pt idx="5408">
                  <c:v>0.3222274551645668</c:v>
                </c:pt>
                <c:pt idx="5409">
                  <c:v>0.30555266173559742</c:v>
                </c:pt>
                <c:pt idx="5410">
                  <c:v>0.2632607999460635</c:v>
                </c:pt>
                <c:pt idx="5411">
                  <c:v>0.26661767479368137</c:v>
                </c:pt>
                <c:pt idx="5412">
                  <c:v>0.30468263717135885</c:v>
                </c:pt>
                <c:pt idx="5413">
                  <c:v>0.30702480638028068</c:v>
                </c:pt>
                <c:pt idx="5414">
                  <c:v>0.29931711354834895</c:v>
                </c:pt>
                <c:pt idx="5415">
                  <c:v>0.30991105676621833</c:v>
                </c:pt>
                <c:pt idx="5416">
                  <c:v>0.33742592149671796</c:v>
                </c:pt>
                <c:pt idx="5417">
                  <c:v>0.37830701527310379</c:v>
                </c:pt>
                <c:pt idx="5418">
                  <c:v>0.40854893138357706</c:v>
                </c:pt>
                <c:pt idx="5419">
                  <c:v>0.37332603610192239</c:v>
                </c:pt>
                <c:pt idx="5420">
                  <c:v>0.37048471750540291</c:v>
                </c:pt>
                <c:pt idx="5421">
                  <c:v>0.37491299265855038</c:v>
                </c:pt>
                <c:pt idx="5422">
                  <c:v>-1</c:v>
                </c:pt>
                <c:pt idx="5423">
                  <c:v>-1</c:v>
                </c:pt>
                <c:pt idx="5424">
                  <c:v>-1</c:v>
                </c:pt>
                <c:pt idx="5425">
                  <c:v>-1</c:v>
                </c:pt>
                <c:pt idx="5426">
                  <c:v>-1</c:v>
                </c:pt>
                <c:pt idx="5427">
                  <c:v>-1</c:v>
                </c:pt>
                <c:pt idx="5428">
                  <c:v>-1</c:v>
                </c:pt>
                <c:pt idx="5429">
                  <c:v>-1</c:v>
                </c:pt>
                <c:pt idx="5430">
                  <c:v>-1</c:v>
                </c:pt>
                <c:pt idx="5431">
                  <c:v>-1</c:v>
                </c:pt>
                <c:pt idx="5432">
                  <c:v>-1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-1</c:v>
                </c:pt>
                <c:pt idx="5441">
                  <c:v>-1</c:v>
                </c:pt>
                <c:pt idx="5442">
                  <c:v>-1</c:v>
                </c:pt>
                <c:pt idx="5443">
                  <c:v>-1</c:v>
                </c:pt>
                <c:pt idx="5444">
                  <c:v>-1</c:v>
                </c:pt>
                <c:pt idx="5445">
                  <c:v>-1</c:v>
                </c:pt>
                <c:pt idx="5446">
                  <c:v>-1</c:v>
                </c:pt>
                <c:pt idx="5447">
                  <c:v>-1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-1</c:v>
                </c:pt>
                <c:pt idx="5465">
                  <c:v>-1</c:v>
                </c:pt>
                <c:pt idx="5466">
                  <c:v>-1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-1</c:v>
                </c:pt>
                <c:pt idx="5492">
                  <c:v>-1</c:v>
                </c:pt>
                <c:pt idx="5493">
                  <c:v>-1</c:v>
                </c:pt>
                <c:pt idx="5494">
                  <c:v>-1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-1</c:v>
                </c:pt>
                <c:pt idx="5499">
                  <c:v>-1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-1</c:v>
                </c:pt>
                <c:pt idx="5516">
                  <c:v>-1</c:v>
                </c:pt>
                <c:pt idx="5517">
                  <c:v>-1</c:v>
                </c:pt>
                <c:pt idx="5518">
                  <c:v>-1</c:v>
                </c:pt>
                <c:pt idx="5519">
                  <c:v>-1</c:v>
                </c:pt>
                <c:pt idx="5520">
                  <c:v>-1</c:v>
                </c:pt>
                <c:pt idx="5521">
                  <c:v>-1</c:v>
                </c:pt>
                <c:pt idx="5522">
                  <c:v>-1</c:v>
                </c:pt>
                <c:pt idx="5523">
                  <c:v>-1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-1</c:v>
                </c:pt>
                <c:pt idx="5536">
                  <c:v>-1</c:v>
                </c:pt>
                <c:pt idx="5537">
                  <c:v>-1</c:v>
                </c:pt>
                <c:pt idx="5538">
                  <c:v>-1</c:v>
                </c:pt>
                <c:pt idx="5539">
                  <c:v>-1</c:v>
                </c:pt>
                <c:pt idx="5540">
                  <c:v>-1</c:v>
                </c:pt>
                <c:pt idx="5541">
                  <c:v>-1</c:v>
                </c:pt>
                <c:pt idx="5542">
                  <c:v>-1</c:v>
                </c:pt>
                <c:pt idx="5543">
                  <c:v>-1</c:v>
                </c:pt>
                <c:pt idx="5544">
                  <c:v>-1</c:v>
                </c:pt>
                <c:pt idx="5545">
                  <c:v>-1</c:v>
                </c:pt>
                <c:pt idx="5546">
                  <c:v>-1</c:v>
                </c:pt>
                <c:pt idx="5547">
                  <c:v>-1</c:v>
                </c:pt>
                <c:pt idx="5548">
                  <c:v>-1</c:v>
                </c:pt>
                <c:pt idx="5549">
                  <c:v>-1</c:v>
                </c:pt>
                <c:pt idx="5550">
                  <c:v>-1</c:v>
                </c:pt>
                <c:pt idx="5551">
                  <c:v>-1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-1</c:v>
                </c:pt>
                <c:pt idx="5563">
                  <c:v>-1</c:v>
                </c:pt>
                <c:pt idx="5564">
                  <c:v>-1</c:v>
                </c:pt>
                <c:pt idx="5565">
                  <c:v>-1</c:v>
                </c:pt>
                <c:pt idx="5566">
                  <c:v>-1</c:v>
                </c:pt>
                <c:pt idx="5567">
                  <c:v>-1</c:v>
                </c:pt>
                <c:pt idx="5568">
                  <c:v>-1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-1</c:v>
                </c:pt>
                <c:pt idx="5573">
                  <c:v>-1</c:v>
                </c:pt>
                <c:pt idx="5574">
                  <c:v>-1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-1</c:v>
                </c:pt>
                <c:pt idx="5585">
                  <c:v>-1</c:v>
                </c:pt>
                <c:pt idx="5586">
                  <c:v>-1</c:v>
                </c:pt>
                <c:pt idx="5587">
                  <c:v>-1</c:v>
                </c:pt>
                <c:pt idx="5588">
                  <c:v>-1</c:v>
                </c:pt>
                <c:pt idx="5589">
                  <c:v>-1</c:v>
                </c:pt>
                <c:pt idx="5590">
                  <c:v>-1</c:v>
                </c:pt>
                <c:pt idx="5591">
                  <c:v>-1</c:v>
                </c:pt>
                <c:pt idx="5592">
                  <c:v>-1</c:v>
                </c:pt>
                <c:pt idx="5593">
                  <c:v>-1</c:v>
                </c:pt>
                <c:pt idx="5594">
                  <c:v>-1</c:v>
                </c:pt>
                <c:pt idx="5595">
                  <c:v>-1</c:v>
                </c:pt>
                <c:pt idx="5596">
                  <c:v>-1</c:v>
                </c:pt>
                <c:pt idx="5597">
                  <c:v>-1</c:v>
                </c:pt>
                <c:pt idx="5598">
                  <c:v>-1</c:v>
                </c:pt>
                <c:pt idx="5599">
                  <c:v>-1</c:v>
                </c:pt>
                <c:pt idx="5600">
                  <c:v>-1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0.79174550836502622</c:v>
                </c:pt>
                <c:pt idx="5608">
                  <c:v>0.69534492580636409</c:v>
                </c:pt>
                <c:pt idx="5609">
                  <c:v>-1</c:v>
                </c:pt>
                <c:pt idx="5610">
                  <c:v>0.25749496877528577</c:v>
                </c:pt>
                <c:pt idx="5611">
                  <c:v>0.28353124941189756</c:v>
                </c:pt>
                <c:pt idx="5612">
                  <c:v>0.24971098265895952</c:v>
                </c:pt>
                <c:pt idx="5613">
                  <c:v>-1</c:v>
                </c:pt>
                <c:pt idx="5614">
                  <c:v>-1</c:v>
                </c:pt>
                <c:pt idx="5615">
                  <c:v>-1</c:v>
                </c:pt>
                <c:pt idx="5616">
                  <c:v>-1</c:v>
                </c:pt>
                <c:pt idx="5617">
                  <c:v>-1</c:v>
                </c:pt>
                <c:pt idx="5618">
                  <c:v>-1</c:v>
                </c:pt>
                <c:pt idx="5619">
                  <c:v>-1</c:v>
                </c:pt>
                <c:pt idx="5620">
                  <c:v>-1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-1</c:v>
                </c:pt>
                <c:pt idx="5632">
                  <c:v>-1</c:v>
                </c:pt>
                <c:pt idx="5633">
                  <c:v>-1</c:v>
                </c:pt>
                <c:pt idx="5634">
                  <c:v>-1</c:v>
                </c:pt>
                <c:pt idx="5635">
                  <c:v>-1</c:v>
                </c:pt>
                <c:pt idx="5636">
                  <c:v>-1</c:v>
                </c:pt>
                <c:pt idx="5637">
                  <c:v>-1</c:v>
                </c:pt>
                <c:pt idx="5638">
                  <c:v>-1</c:v>
                </c:pt>
                <c:pt idx="5639">
                  <c:v>-1</c:v>
                </c:pt>
                <c:pt idx="5640">
                  <c:v>-1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-1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0.19948665910583183</c:v>
                </c:pt>
                <c:pt idx="5656">
                  <c:v>-1</c:v>
                </c:pt>
                <c:pt idx="5657">
                  <c:v>-1</c:v>
                </c:pt>
                <c:pt idx="5658">
                  <c:v>-1</c:v>
                </c:pt>
                <c:pt idx="5659">
                  <c:v>-1</c:v>
                </c:pt>
                <c:pt idx="5660">
                  <c:v>-1</c:v>
                </c:pt>
                <c:pt idx="5661">
                  <c:v>-1</c:v>
                </c:pt>
                <c:pt idx="5662">
                  <c:v>-1</c:v>
                </c:pt>
                <c:pt idx="5663">
                  <c:v>-1</c:v>
                </c:pt>
                <c:pt idx="5664">
                  <c:v>-1</c:v>
                </c:pt>
                <c:pt idx="5665">
                  <c:v>-1</c:v>
                </c:pt>
                <c:pt idx="5666">
                  <c:v>-1</c:v>
                </c:pt>
                <c:pt idx="5667">
                  <c:v>-1</c:v>
                </c:pt>
                <c:pt idx="5668">
                  <c:v>-1</c:v>
                </c:pt>
                <c:pt idx="5669">
                  <c:v>-1</c:v>
                </c:pt>
                <c:pt idx="5670">
                  <c:v>-1</c:v>
                </c:pt>
                <c:pt idx="5671">
                  <c:v>-1</c:v>
                </c:pt>
                <c:pt idx="5672">
                  <c:v>-1</c:v>
                </c:pt>
                <c:pt idx="5673">
                  <c:v>-1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-1</c:v>
                </c:pt>
                <c:pt idx="5683">
                  <c:v>-1</c:v>
                </c:pt>
                <c:pt idx="5684">
                  <c:v>-1</c:v>
                </c:pt>
                <c:pt idx="5685">
                  <c:v>-1</c:v>
                </c:pt>
                <c:pt idx="5686">
                  <c:v>-1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-1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-1</c:v>
                </c:pt>
                <c:pt idx="5706">
                  <c:v>-1</c:v>
                </c:pt>
                <c:pt idx="5707">
                  <c:v>-1</c:v>
                </c:pt>
                <c:pt idx="5708">
                  <c:v>-1</c:v>
                </c:pt>
                <c:pt idx="5709">
                  <c:v>-1</c:v>
                </c:pt>
                <c:pt idx="5710">
                  <c:v>-1</c:v>
                </c:pt>
                <c:pt idx="5711">
                  <c:v>-1</c:v>
                </c:pt>
                <c:pt idx="5712">
                  <c:v>-1</c:v>
                </c:pt>
                <c:pt idx="5713">
                  <c:v>-1</c:v>
                </c:pt>
                <c:pt idx="5714">
                  <c:v>-1</c:v>
                </c:pt>
                <c:pt idx="5715">
                  <c:v>-1</c:v>
                </c:pt>
                <c:pt idx="5716">
                  <c:v>-1</c:v>
                </c:pt>
                <c:pt idx="5717">
                  <c:v>-1</c:v>
                </c:pt>
                <c:pt idx="5718">
                  <c:v>-1</c:v>
                </c:pt>
                <c:pt idx="5719">
                  <c:v>-1</c:v>
                </c:pt>
                <c:pt idx="5720">
                  <c:v>-1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-1</c:v>
                </c:pt>
                <c:pt idx="5730">
                  <c:v>-1</c:v>
                </c:pt>
                <c:pt idx="5731">
                  <c:v>-1</c:v>
                </c:pt>
                <c:pt idx="5732">
                  <c:v>-1</c:v>
                </c:pt>
                <c:pt idx="5733">
                  <c:v>-1</c:v>
                </c:pt>
                <c:pt idx="5734">
                  <c:v>-1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-1</c:v>
                </c:pt>
                <c:pt idx="5752">
                  <c:v>-1</c:v>
                </c:pt>
                <c:pt idx="5753">
                  <c:v>-1</c:v>
                </c:pt>
                <c:pt idx="5754">
                  <c:v>-1</c:v>
                </c:pt>
                <c:pt idx="5755">
                  <c:v>-1</c:v>
                </c:pt>
                <c:pt idx="5756">
                  <c:v>-1</c:v>
                </c:pt>
                <c:pt idx="5757">
                  <c:v>-1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-1</c:v>
                </c:pt>
                <c:pt idx="5781">
                  <c:v>-1</c:v>
                </c:pt>
                <c:pt idx="5782">
                  <c:v>-1</c:v>
                </c:pt>
                <c:pt idx="5783">
                  <c:v>-1</c:v>
                </c:pt>
                <c:pt idx="5784">
                  <c:v>-1</c:v>
                </c:pt>
                <c:pt idx="5785">
                  <c:v>-1</c:v>
                </c:pt>
                <c:pt idx="5786">
                  <c:v>-1</c:v>
                </c:pt>
                <c:pt idx="5787">
                  <c:v>-1</c:v>
                </c:pt>
                <c:pt idx="5788">
                  <c:v>-1</c:v>
                </c:pt>
                <c:pt idx="5789">
                  <c:v>-1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-1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-1</c:v>
                </c:pt>
                <c:pt idx="5807">
                  <c:v>-1</c:v>
                </c:pt>
                <c:pt idx="5808">
                  <c:v>-1</c:v>
                </c:pt>
                <c:pt idx="5809">
                  <c:v>-1</c:v>
                </c:pt>
                <c:pt idx="5810">
                  <c:v>-1</c:v>
                </c:pt>
                <c:pt idx="5811">
                  <c:v>-1</c:v>
                </c:pt>
                <c:pt idx="5812">
                  <c:v>-1</c:v>
                </c:pt>
                <c:pt idx="5813">
                  <c:v>-1</c:v>
                </c:pt>
                <c:pt idx="5814">
                  <c:v>-1</c:v>
                </c:pt>
                <c:pt idx="5815">
                  <c:v>-1</c:v>
                </c:pt>
                <c:pt idx="5816">
                  <c:v>-1</c:v>
                </c:pt>
                <c:pt idx="5817">
                  <c:v>-1</c:v>
                </c:pt>
                <c:pt idx="5818">
                  <c:v>-1</c:v>
                </c:pt>
                <c:pt idx="5819">
                  <c:v>-1</c:v>
                </c:pt>
                <c:pt idx="5820">
                  <c:v>-1</c:v>
                </c:pt>
                <c:pt idx="5821">
                  <c:v>-1</c:v>
                </c:pt>
                <c:pt idx="5822">
                  <c:v>-1</c:v>
                </c:pt>
                <c:pt idx="5823">
                  <c:v>-1</c:v>
                </c:pt>
                <c:pt idx="5824">
                  <c:v>-1</c:v>
                </c:pt>
                <c:pt idx="5825">
                  <c:v>-1</c:v>
                </c:pt>
                <c:pt idx="5826">
                  <c:v>-1</c:v>
                </c:pt>
                <c:pt idx="5827">
                  <c:v>-1</c:v>
                </c:pt>
                <c:pt idx="5828">
                  <c:v>-1</c:v>
                </c:pt>
                <c:pt idx="5829">
                  <c:v>-1</c:v>
                </c:pt>
                <c:pt idx="5830">
                  <c:v>-1</c:v>
                </c:pt>
                <c:pt idx="5831">
                  <c:v>-1</c:v>
                </c:pt>
                <c:pt idx="5832">
                  <c:v>-1</c:v>
                </c:pt>
                <c:pt idx="5833">
                  <c:v>-1</c:v>
                </c:pt>
                <c:pt idx="5834">
                  <c:v>-1</c:v>
                </c:pt>
                <c:pt idx="5835">
                  <c:v>-1</c:v>
                </c:pt>
                <c:pt idx="5836">
                  <c:v>-1</c:v>
                </c:pt>
                <c:pt idx="5837">
                  <c:v>-1</c:v>
                </c:pt>
                <c:pt idx="5838">
                  <c:v>-1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-1</c:v>
                </c:pt>
                <c:pt idx="5850">
                  <c:v>-1</c:v>
                </c:pt>
                <c:pt idx="5851">
                  <c:v>-1</c:v>
                </c:pt>
                <c:pt idx="5852">
                  <c:v>-1</c:v>
                </c:pt>
                <c:pt idx="5853">
                  <c:v>-1</c:v>
                </c:pt>
                <c:pt idx="5854">
                  <c:v>-1</c:v>
                </c:pt>
                <c:pt idx="5855">
                  <c:v>-1</c:v>
                </c:pt>
                <c:pt idx="5856">
                  <c:v>-1</c:v>
                </c:pt>
                <c:pt idx="5857">
                  <c:v>-1</c:v>
                </c:pt>
                <c:pt idx="5858">
                  <c:v>-1</c:v>
                </c:pt>
                <c:pt idx="5859">
                  <c:v>-1</c:v>
                </c:pt>
                <c:pt idx="5860">
                  <c:v>-1</c:v>
                </c:pt>
                <c:pt idx="5861">
                  <c:v>-1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-1</c:v>
                </c:pt>
                <c:pt idx="5875">
                  <c:v>-1</c:v>
                </c:pt>
                <c:pt idx="5876">
                  <c:v>-1</c:v>
                </c:pt>
                <c:pt idx="5877">
                  <c:v>-1</c:v>
                </c:pt>
                <c:pt idx="5878">
                  <c:v>-1</c:v>
                </c:pt>
                <c:pt idx="5879">
                  <c:v>-1</c:v>
                </c:pt>
                <c:pt idx="5880">
                  <c:v>-1</c:v>
                </c:pt>
                <c:pt idx="5881">
                  <c:v>-1</c:v>
                </c:pt>
                <c:pt idx="5882">
                  <c:v>-1</c:v>
                </c:pt>
                <c:pt idx="5883">
                  <c:v>-1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-1</c:v>
                </c:pt>
                <c:pt idx="5901">
                  <c:v>-1</c:v>
                </c:pt>
                <c:pt idx="5902">
                  <c:v>-1</c:v>
                </c:pt>
                <c:pt idx="5903">
                  <c:v>-1</c:v>
                </c:pt>
                <c:pt idx="5904">
                  <c:v>-1</c:v>
                </c:pt>
                <c:pt idx="5905">
                  <c:v>-1</c:v>
                </c:pt>
                <c:pt idx="5906">
                  <c:v>-1</c:v>
                </c:pt>
                <c:pt idx="5907">
                  <c:v>-1</c:v>
                </c:pt>
                <c:pt idx="5908">
                  <c:v>-1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-1</c:v>
                </c:pt>
                <c:pt idx="5922">
                  <c:v>-1</c:v>
                </c:pt>
                <c:pt idx="5923">
                  <c:v>-1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-1</c:v>
                </c:pt>
                <c:pt idx="5928">
                  <c:v>-1</c:v>
                </c:pt>
                <c:pt idx="5929">
                  <c:v>-1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-1</c:v>
                </c:pt>
                <c:pt idx="5943">
                  <c:v>-1</c:v>
                </c:pt>
                <c:pt idx="5944">
                  <c:v>-1</c:v>
                </c:pt>
                <c:pt idx="5945">
                  <c:v>-1</c:v>
                </c:pt>
                <c:pt idx="5946">
                  <c:v>-1</c:v>
                </c:pt>
                <c:pt idx="5947">
                  <c:v>-1</c:v>
                </c:pt>
                <c:pt idx="5948">
                  <c:v>-1</c:v>
                </c:pt>
                <c:pt idx="5949">
                  <c:v>-1</c:v>
                </c:pt>
                <c:pt idx="5950">
                  <c:v>-1</c:v>
                </c:pt>
                <c:pt idx="5951">
                  <c:v>-1</c:v>
                </c:pt>
                <c:pt idx="5952">
                  <c:v>-1</c:v>
                </c:pt>
                <c:pt idx="5953">
                  <c:v>-1</c:v>
                </c:pt>
                <c:pt idx="5954">
                  <c:v>-1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-1</c:v>
                </c:pt>
                <c:pt idx="5973">
                  <c:v>-1</c:v>
                </c:pt>
                <c:pt idx="5974">
                  <c:v>-1</c:v>
                </c:pt>
                <c:pt idx="5975">
                  <c:v>-1</c:v>
                </c:pt>
                <c:pt idx="5976">
                  <c:v>-1</c:v>
                </c:pt>
                <c:pt idx="5977">
                  <c:v>-1</c:v>
                </c:pt>
                <c:pt idx="5978">
                  <c:v>-1</c:v>
                </c:pt>
                <c:pt idx="5979">
                  <c:v>-1</c:v>
                </c:pt>
                <c:pt idx="5980">
                  <c:v>-1</c:v>
                </c:pt>
                <c:pt idx="5981">
                  <c:v>-1</c:v>
                </c:pt>
                <c:pt idx="5982">
                  <c:v>-1</c:v>
                </c:pt>
                <c:pt idx="5983">
                  <c:v>-1</c:v>
                </c:pt>
                <c:pt idx="5984">
                  <c:v>-1</c:v>
                </c:pt>
                <c:pt idx="5985">
                  <c:v>-1</c:v>
                </c:pt>
                <c:pt idx="5986">
                  <c:v>-1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-1</c:v>
                </c:pt>
                <c:pt idx="5994">
                  <c:v>-1</c:v>
                </c:pt>
                <c:pt idx="5995">
                  <c:v>-1</c:v>
                </c:pt>
                <c:pt idx="5996">
                  <c:v>-1</c:v>
                </c:pt>
                <c:pt idx="5997">
                  <c:v>-1</c:v>
                </c:pt>
                <c:pt idx="5998">
                  <c:v>-1</c:v>
                </c:pt>
                <c:pt idx="5999">
                  <c:v>-1</c:v>
                </c:pt>
                <c:pt idx="6000">
                  <c:v>-1</c:v>
                </c:pt>
                <c:pt idx="6001">
                  <c:v>-1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-1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-1</c:v>
                </c:pt>
                <c:pt idx="6019">
                  <c:v>-1</c:v>
                </c:pt>
                <c:pt idx="6020">
                  <c:v>-1</c:v>
                </c:pt>
                <c:pt idx="6021">
                  <c:v>-1</c:v>
                </c:pt>
                <c:pt idx="6022">
                  <c:v>-1</c:v>
                </c:pt>
                <c:pt idx="6023">
                  <c:v>-1</c:v>
                </c:pt>
                <c:pt idx="6024">
                  <c:v>-1</c:v>
                </c:pt>
                <c:pt idx="6025">
                  <c:v>-1</c:v>
                </c:pt>
                <c:pt idx="6026">
                  <c:v>-1</c:v>
                </c:pt>
                <c:pt idx="6027">
                  <c:v>-1</c:v>
                </c:pt>
                <c:pt idx="6028">
                  <c:v>-1</c:v>
                </c:pt>
                <c:pt idx="6029">
                  <c:v>-1</c:v>
                </c:pt>
                <c:pt idx="6030">
                  <c:v>-1</c:v>
                </c:pt>
                <c:pt idx="6031">
                  <c:v>-1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-1</c:v>
                </c:pt>
                <c:pt idx="6043">
                  <c:v>-1</c:v>
                </c:pt>
                <c:pt idx="6044">
                  <c:v>-1</c:v>
                </c:pt>
                <c:pt idx="6045">
                  <c:v>-1</c:v>
                </c:pt>
                <c:pt idx="6046">
                  <c:v>-1</c:v>
                </c:pt>
                <c:pt idx="6047">
                  <c:v>-1</c:v>
                </c:pt>
                <c:pt idx="6048">
                  <c:v>-1</c:v>
                </c:pt>
                <c:pt idx="6049">
                  <c:v>-1</c:v>
                </c:pt>
                <c:pt idx="6050">
                  <c:v>-1</c:v>
                </c:pt>
                <c:pt idx="6051">
                  <c:v>-1</c:v>
                </c:pt>
                <c:pt idx="6052">
                  <c:v>-1</c:v>
                </c:pt>
                <c:pt idx="6053">
                  <c:v>-1</c:v>
                </c:pt>
                <c:pt idx="6054">
                  <c:v>-1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-1</c:v>
                </c:pt>
                <c:pt idx="6062">
                  <c:v>-1</c:v>
                </c:pt>
                <c:pt idx="6063">
                  <c:v>-1</c:v>
                </c:pt>
                <c:pt idx="6064">
                  <c:v>-1</c:v>
                </c:pt>
                <c:pt idx="6065">
                  <c:v>-1</c:v>
                </c:pt>
                <c:pt idx="6066">
                  <c:v>-1</c:v>
                </c:pt>
                <c:pt idx="6067">
                  <c:v>-1</c:v>
                </c:pt>
                <c:pt idx="6068">
                  <c:v>-1</c:v>
                </c:pt>
                <c:pt idx="6069">
                  <c:v>-1</c:v>
                </c:pt>
                <c:pt idx="6070">
                  <c:v>-1</c:v>
                </c:pt>
                <c:pt idx="6071">
                  <c:v>-1</c:v>
                </c:pt>
                <c:pt idx="6072">
                  <c:v>-1</c:v>
                </c:pt>
                <c:pt idx="6073">
                  <c:v>-1</c:v>
                </c:pt>
                <c:pt idx="6074">
                  <c:v>-1</c:v>
                </c:pt>
                <c:pt idx="6075">
                  <c:v>-1</c:v>
                </c:pt>
                <c:pt idx="6076">
                  <c:v>-1</c:v>
                </c:pt>
                <c:pt idx="6077">
                  <c:v>-1</c:v>
                </c:pt>
                <c:pt idx="6078">
                  <c:v>-1</c:v>
                </c:pt>
                <c:pt idx="6079">
                  <c:v>-1</c:v>
                </c:pt>
                <c:pt idx="6080">
                  <c:v>-1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-1</c:v>
                </c:pt>
                <c:pt idx="6090">
                  <c:v>-1</c:v>
                </c:pt>
                <c:pt idx="6091">
                  <c:v>-1</c:v>
                </c:pt>
                <c:pt idx="6092">
                  <c:v>-1</c:v>
                </c:pt>
                <c:pt idx="6093">
                  <c:v>-1</c:v>
                </c:pt>
                <c:pt idx="6094">
                  <c:v>-1</c:v>
                </c:pt>
                <c:pt idx="6095">
                  <c:v>-1</c:v>
                </c:pt>
                <c:pt idx="6096">
                  <c:v>-1</c:v>
                </c:pt>
                <c:pt idx="6097">
                  <c:v>-1</c:v>
                </c:pt>
                <c:pt idx="6098">
                  <c:v>-1</c:v>
                </c:pt>
                <c:pt idx="6099">
                  <c:v>-1</c:v>
                </c:pt>
                <c:pt idx="6100">
                  <c:v>-1</c:v>
                </c:pt>
                <c:pt idx="6101">
                  <c:v>-1</c:v>
                </c:pt>
                <c:pt idx="6102">
                  <c:v>-1</c:v>
                </c:pt>
                <c:pt idx="6103">
                  <c:v>-1</c:v>
                </c:pt>
                <c:pt idx="6104">
                  <c:v>-1</c:v>
                </c:pt>
                <c:pt idx="6105">
                  <c:v>-1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-1</c:v>
                </c:pt>
                <c:pt idx="6113">
                  <c:v>-1</c:v>
                </c:pt>
                <c:pt idx="6114">
                  <c:v>-1</c:v>
                </c:pt>
                <c:pt idx="6115">
                  <c:v>-1</c:v>
                </c:pt>
                <c:pt idx="6116">
                  <c:v>-1</c:v>
                </c:pt>
                <c:pt idx="6117">
                  <c:v>-1</c:v>
                </c:pt>
                <c:pt idx="6118">
                  <c:v>-1</c:v>
                </c:pt>
                <c:pt idx="6119">
                  <c:v>-1</c:v>
                </c:pt>
                <c:pt idx="6120">
                  <c:v>-1</c:v>
                </c:pt>
                <c:pt idx="6121">
                  <c:v>-1</c:v>
                </c:pt>
                <c:pt idx="6122">
                  <c:v>-1</c:v>
                </c:pt>
                <c:pt idx="6123">
                  <c:v>-1</c:v>
                </c:pt>
                <c:pt idx="6124">
                  <c:v>-1</c:v>
                </c:pt>
                <c:pt idx="6125">
                  <c:v>-1</c:v>
                </c:pt>
                <c:pt idx="6126">
                  <c:v>-1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-1</c:v>
                </c:pt>
                <c:pt idx="6138">
                  <c:v>-1</c:v>
                </c:pt>
                <c:pt idx="6139">
                  <c:v>-1</c:v>
                </c:pt>
                <c:pt idx="6140">
                  <c:v>-1</c:v>
                </c:pt>
                <c:pt idx="6141">
                  <c:v>-1</c:v>
                </c:pt>
                <c:pt idx="6142">
                  <c:v>-1</c:v>
                </c:pt>
                <c:pt idx="6143">
                  <c:v>-1</c:v>
                </c:pt>
                <c:pt idx="6144">
                  <c:v>-1</c:v>
                </c:pt>
                <c:pt idx="6145">
                  <c:v>-1</c:v>
                </c:pt>
                <c:pt idx="6146">
                  <c:v>-1</c:v>
                </c:pt>
                <c:pt idx="6147">
                  <c:v>-1</c:v>
                </c:pt>
                <c:pt idx="6148">
                  <c:v>-1</c:v>
                </c:pt>
                <c:pt idx="6149">
                  <c:v>-1</c:v>
                </c:pt>
                <c:pt idx="6150">
                  <c:v>-1</c:v>
                </c:pt>
                <c:pt idx="6151">
                  <c:v>-1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-1</c:v>
                </c:pt>
                <c:pt idx="6161">
                  <c:v>-1</c:v>
                </c:pt>
                <c:pt idx="6162">
                  <c:v>-1</c:v>
                </c:pt>
                <c:pt idx="6163">
                  <c:v>-1</c:v>
                </c:pt>
                <c:pt idx="6164">
                  <c:v>-1</c:v>
                </c:pt>
                <c:pt idx="6165">
                  <c:v>-1</c:v>
                </c:pt>
                <c:pt idx="6166">
                  <c:v>-1</c:v>
                </c:pt>
                <c:pt idx="6167">
                  <c:v>-1</c:v>
                </c:pt>
                <c:pt idx="6168">
                  <c:v>-1</c:v>
                </c:pt>
                <c:pt idx="6169">
                  <c:v>-1</c:v>
                </c:pt>
                <c:pt idx="6170">
                  <c:v>-1</c:v>
                </c:pt>
                <c:pt idx="6171">
                  <c:v>-1</c:v>
                </c:pt>
                <c:pt idx="6172">
                  <c:v>-1</c:v>
                </c:pt>
                <c:pt idx="6173">
                  <c:v>-1</c:v>
                </c:pt>
                <c:pt idx="6174">
                  <c:v>-1</c:v>
                </c:pt>
                <c:pt idx="6175">
                  <c:v>-1</c:v>
                </c:pt>
                <c:pt idx="6176">
                  <c:v>-1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-1</c:v>
                </c:pt>
                <c:pt idx="6185">
                  <c:v>-1</c:v>
                </c:pt>
                <c:pt idx="6186">
                  <c:v>-1</c:v>
                </c:pt>
                <c:pt idx="6187">
                  <c:v>-1</c:v>
                </c:pt>
                <c:pt idx="6188">
                  <c:v>-1</c:v>
                </c:pt>
                <c:pt idx="6189">
                  <c:v>-1</c:v>
                </c:pt>
                <c:pt idx="6190">
                  <c:v>-1</c:v>
                </c:pt>
                <c:pt idx="6191">
                  <c:v>-1</c:v>
                </c:pt>
                <c:pt idx="6192">
                  <c:v>-1</c:v>
                </c:pt>
                <c:pt idx="6193">
                  <c:v>-1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-1</c:v>
                </c:pt>
                <c:pt idx="6198">
                  <c:v>-1</c:v>
                </c:pt>
                <c:pt idx="6199">
                  <c:v>-1</c:v>
                </c:pt>
                <c:pt idx="6200">
                  <c:v>-1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-1</c:v>
                </c:pt>
                <c:pt idx="6211">
                  <c:v>-1</c:v>
                </c:pt>
                <c:pt idx="6212">
                  <c:v>-1</c:v>
                </c:pt>
                <c:pt idx="6213">
                  <c:v>-1</c:v>
                </c:pt>
                <c:pt idx="6214">
                  <c:v>-1</c:v>
                </c:pt>
                <c:pt idx="6215">
                  <c:v>-1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-1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-1</c:v>
                </c:pt>
                <c:pt idx="6234">
                  <c:v>-1</c:v>
                </c:pt>
                <c:pt idx="6235">
                  <c:v>-1</c:v>
                </c:pt>
                <c:pt idx="6236">
                  <c:v>-1</c:v>
                </c:pt>
                <c:pt idx="6237">
                  <c:v>-1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-1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-1</c:v>
                </c:pt>
                <c:pt idx="6259">
                  <c:v>-1</c:v>
                </c:pt>
                <c:pt idx="6260">
                  <c:v>-1</c:v>
                </c:pt>
                <c:pt idx="6261">
                  <c:v>-1</c:v>
                </c:pt>
                <c:pt idx="6262">
                  <c:v>-1</c:v>
                </c:pt>
                <c:pt idx="6263">
                  <c:v>-1</c:v>
                </c:pt>
                <c:pt idx="6264">
                  <c:v>-1</c:v>
                </c:pt>
                <c:pt idx="6265">
                  <c:v>-1</c:v>
                </c:pt>
                <c:pt idx="6266">
                  <c:v>-1</c:v>
                </c:pt>
                <c:pt idx="6267">
                  <c:v>-1</c:v>
                </c:pt>
                <c:pt idx="6268">
                  <c:v>-1</c:v>
                </c:pt>
                <c:pt idx="6269">
                  <c:v>-1</c:v>
                </c:pt>
                <c:pt idx="6270">
                  <c:v>-1</c:v>
                </c:pt>
                <c:pt idx="6271">
                  <c:v>-1</c:v>
                </c:pt>
                <c:pt idx="6272">
                  <c:v>-1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-1</c:v>
                </c:pt>
                <c:pt idx="6281">
                  <c:v>-1</c:v>
                </c:pt>
                <c:pt idx="6282">
                  <c:v>-1</c:v>
                </c:pt>
                <c:pt idx="6283">
                  <c:v>-1</c:v>
                </c:pt>
                <c:pt idx="6284">
                  <c:v>-1</c:v>
                </c:pt>
                <c:pt idx="6285">
                  <c:v>-1</c:v>
                </c:pt>
                <c:pt idx="6286">
                  <c:v>-1</c:v>
                </c:pt>
                <c:pt idx="6287">
                  <c:v>-1</c:v>
                </c:pt>
                <c:pt idx="6288">
                  <c:v>-1</c:v>
                </c:pt>
                <c:pt idx="6289">
                  <c:v>-1</c:v>
                </c:pt>
                <c:pt idx="6290">
                  <c:v>-1</c:v>
                </c:pt>
                <c:pt idx="6291">
                  <c:v>-1</c:v>
                </c:pt>
                <c:pt idx="6292">
                  <c:v>-1</c:v>
                </c:pt>
                <c:pt idx="6293">
                  <c:v>-1</c:v>
                </c:pt>
                <c:pt idx="6294">
                  <c:v>-1</c:v>
                </c:pt>
                <c:pt idx="6295">
                  <c:v>-1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-1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-1</c:v>
                </c:pt>
                <c:pt idx="6306">
                  <c:v>-1</c:v>
                </c:pt>
                <c:pt idx="6307">
                  <c:v>-1</c:v>
                </c:pt>
                <c:pt idx="6308">
                  <c:v>-1</c:v>
                </c:pt>
                <c:pt idx="6309">
                  <c:v>-1</c:v>
                </c:pt>
                <c:pt idx="6310">
                  <c:v>-1</c:v>
                </c:pt>
                <c:pt idx="6311">
                  <c:v>-1</c:v>
                </c:pt>
                <c:pt idx="6312">
                  <c:v>-1</c:v>
                </c:pt>
                <c:pt idx="6313">
                  <c:v>-1</c:v>
                </c:pt>
                <c:pt idx="6314">
                  <c:v>-1</c:v>
                </c:pt>
                <c:pt idx="6315">
                  <c:v>-1</c:v>
                </c:pt>
                <c:pt idx="6316">
                  <c:v>-1</c:v>
                </c:pt>
                <c:pt idx="6317">
                  <c:v>-1</c:v>
                </c:pt>
                <c:pt idx="6318">
                  <c:v>-1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-1</c:v>
                </c:pt>
                <c:pt idx="6335">
                  <c:v>-1</c:v>
                </c:pt>
                <c:pt idx="6336">
                  <c:v>-1</c:v>
                </c:pt>
                <c:pt idx="6337">
                  <c:v>-1</c:v>
                </c:pt>
                <c:pt idx="6338">
                  <c:v>-1</c:v>
                </c:pt>
                <c:pt idx="6339">
                  <c:v>-1</c:v>
                </c:pt>
                <c:pt idx="6340">
                  <c:v>-1</c:v>
                </c:pt>
                <c:pt idx="6341">
                  <c:v>-1</c:v>
                </c:pt>
                <c:pt idx="6342">
                  <c:v>-1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-1</c:v>
                </c:pt>
                <c:pt idx="6356">
                  <c:v>-1</c:v>
                </c:pt>
                <c:pt idx="6357">
                  <c:v>-1</c:v>
                </c:pt>
                <c:pt idx="6358">
                  <c:v>-1</c:v>
                </c:pt>
                <c:pt idx="6359">
                  <c:v>-1</c:v>
                </c:pt>
                <c:pt idx="6360">
                  <c:v>-1</c:v>
                </c:pt>
                <c:pt idx="6361">
                  <c:v>-1</c:v>
                </c:pt>
                <c:pt idx="6362">
                  <c:v>-1</c:v>
                </c:pt>
                <c:pt idx="6363">
                  <c:v>-1</c:v>
                </c:pt>
                <c:pt idx="6364">
                  <c:v>-1</c:v>
                </c:pt>
                <c:pt idx="6365">
                  <c:v>-1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-1</c:v>
                </c:pt>
                <c:pt idx="6378">
                  <c:v>-1</c:v>
                </c:pt>
                <c:pt idx="6379">
                  <c:v>-1</c:v>
                </c:pt>
                <c:pt idx="6380">
                  <c:v>-1</c:v>
                </c:pt>
                <c:pt idx="6381">
                  <c:v>-1</c:v>
                </c:pt>
                <c:pt idx="6382">
                  <c:v>-1</c:v>
                </c:pt>
                <c:pt idx="6383">
                  <c:v>-1</c:v>
                </c:pt>
                <c:pt idx="6384">
                  <c:v>-1</c:v>
                </c:pt>
                <c:pt idx="6385">
                  <c:v>-1</c:v>
                </c:pt>
                <c:pt idx="6386">
                  <c:v>-1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-1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0.33947331754214849</c:v>
                </c:pt>
                <c:pt idx="6395">
                  <c:v>0.3310074022976307</c:v>
                </c:pt>
                <c:pt idx="6396">
                  <c:v>0.3077213048435144</c:v>
                </c:pt>
                <c:pt idx="6397">
                  <c:v>0.32880322334748996</c:v>
                </c:pt>
                <c:pt idx="6398">
                  <c:v>0.35567220504607899</c:v>
                </c:pt>
                <c:pt idx="6399">
                  <c:v>0.68081874292366618</c:v>
                </c:pt>
                <c:pt idx="6400">
                  <c:v>0.39613967626556107</c:v>
                </c:pt>
                <c:pt idx="6401">
                  <c:v>0.43387448030093051</c:v>
                </c:pt>
                <c:pt idx="6402">
                  <c:v>0.43007928055851374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-1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-1</c:v>
                </c:pt>
                <c:pt idx="6412">
                  <c:v>-1</c:v>
                </c:pt>
                <c:pt idx="6413">
                  <c:v>-1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0.36333262422884888</c:v>
                </c:pt>
                <c:pt idx="6462">
                  <c:v>0.3605288838187391</c:v>
                </c:pt>
                <c:pt idx="6463">
                  <c:v>0.33381828077410175</c:v>
                </c:pt>
                <c:pt idx="6464">
                  <c:v>0.33330093312597203</c:v>
                </c:pt>
                <c:pt idx="6465">
                  <c:v>0.37688639001944085</c:v>
                </c:pt>
                <c:pt idx="6466">
                  <c:v>0.39433420742912595</c:v>
                </c:pt>
                <c:pt idx="6467">
                  <c:v>0.37752595735179195</c:v>
                </c:pt>
                <c:pt idx="6468">
                  <c:v>0.33806133159342999</c:v>
                </c:pt>
                <c:pt idx="6469">
                  <c:v>0.33592472761778458</c:v>
                </c:pt>
                <c:pt idx="6470">
                  <c:v>0.33520681996264806</c:v>
                </c:pt>
                <c:pt idx="6471">
                  <c:v>0.36865019912156022</c:v>
                </c:pt>
                <c:pt idx="6472">
                  <c:v>0.33068706542817045</c:v>
                </c:pt>
                <c:pt idx="6473">
                  <c:v>0.33858510626576904</c:v>
                </c:pt>
                <c:pt idx="6474">
                  <c:v>0.38587841606246509</c:v>
                </c:pt>
                <c:pt idx="6475">
                  <c:v>0.36479208906911398</c:v>
                </c:pt>
                <c:pt idx="6476">
                  <c:v>0.37328036255361574</c:v>
                </c:pt>
                <c:pt idx="6477">
                  <c:v>0.4278275498351069</c:v>
                </c:pt>
                <c:pt idx="6478">
                  <c:v>0.38463580847862644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-1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-1</c:v>
                </c:pt>
                <c:pt idx="6544">
                  <c:v>-1</c:v>
                </c:pt>
                <c:pt idx="6545">
                  <c:v>-1</c:v>
                </c:pt>
                <c:pt idx="6546">
                  <c:v>-1</c:v>
                </c:pt>
                <c:pt idx="6547">
                  <c:v>-1</c:v>
                </c:pt>
                <c:pt idx="6548">
                  <c:v>-1</c:v>
                </c:pt>
                <c:pt idx="6549">
                  <c:v>-1</c:v>
                </c:pt>
                <c:pt idx="6550">
                  <c:v>-1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-1</c:v>
                </c:pt>
                <c:pt idx="6559">
                  <c:v>-1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-1</c:v>
                </c:pt>
                <c:pt idx="6571">
                  <c:v>-1</c:v>
                </c:pt>
                <c:pt idx="6572">
                  <c:v>-1</c:v>
                </c:pt>
                <c:pt idx="6573">
                  <c:v>-1</c:v>
                </c:pt>
                <c:pt idx="6574">
                  <c:v>-1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-1</c:v>
                </c:pt>
                <c:pt idx="6602">
                  <c:v>-1</c:v>
                </c:pt>
                <c:pt idx="6603">
                  <c:v>-1</c:v>
                </c:pt>
                <c:pt idx="6604">
                  <c:v>-1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-1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-1</c:v>
                </c:pt>
                <c:pt idx="6624">
                  <c:v>-1</c:v>
                </c:pt>
                <c:pt idx="6625">
                  <c:v>-1</c:v>
                </c:pt>
                <c:pt idx="6626">
                  <c:v>-1</c:v>
                </c:pt>
                <c:pt idx="6627">
                  <c:v>-1</c:v>
                </c:pt>
                <c:pt idx="6628">
                  <c:v>-1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-1</c:v>
                </c:pt>
                <c:pt idx="6642">
                  <c:v>-1</c:v>
                </c:pt>
                <c:pt idx="6643">
                  <c:v>-1</c:v>
                </c:pt>
                <c:pt idx="6644">
                  <c:v>-1</c:v>
                </c:pt>
                <c:pt idx="6645">
                  <c:v>-1</c:v>
                </c:pt>
                <c:pt idx="6646">
                  <c:v>-1</c:v>
                </c:pt>
                <c:pt idx="6647">
                  <c:v>-1</c:v>
                </c:pt>
                <c:pt idx="6648">
                  <c:v>-1</c:v>
                </c:pt>
                <c:pt idx="6649">
                  <c:v>-1</c:v>
                </c:pt>
                <c:pt idx="6650">
                  <c:v>-1</c:v>
                </c:pt>
                <c:pt idx="6651">
                  <c:v>-1</c:v>
                </c:pt>
                <c:pt idx="6652">
                  <c:v>-1</c:v>
                </c:pt>
                <c:pt idx="6653">
                  <c:v>-1</c:v>
                </c:pt>
                <c:pt idx="6654">
                  <c:v>-1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-1</c:v>
                </c:pt>
                <c:pt idx="6666">
                  <c:v>-1</c:v>
                </c:pt>
                <c:pt idx="6667">
                  <c:v>-1</c:v>
                </c:pt>
                <c:pt idx="6668">
                  <c:v>-1</c:v>
                </c:pt>
                <c:pt idx="6669">
                  <c:v>-1</c:v>
                </c:pt>
                <c:pt idx="6670">
                  <c:v>-1</c:v>
                </c:pt>
                <c:pt idx="6671">
                  <c:v>-1</c:v>
                </c:pt>
                <c:pt idx="6672">
                  <c:v>-1</c:v>
                </c:pt>
                <c:pt idx="6673">
                  <c:v>-1</c:v>
                </c:pt>
                <c:pt idx="6674">
                  <c:v>-1</c:v>
                </c:pt>
                <c:pt idx="6675">
                  <c:v>-1</c:v>
                </c:pt>
                <c:pt idx="6676">
                  <c:v>-1</c:v>
                </c:pt>
                <c:pt idx="6677">
                  <c:v>-1</c:v>
                </c:pt>
                <c:pt idx="6678">
                  <c:v>-1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-1</c:v>
                </c:pt>
                <c:pt idx="6689">
                  <c:v>-1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-1</c:v>
                </c:pt>
                <c:pt idx="6695">
                  <c:v>-1</c:v>
                </c:pt>
                <c:pt idx="6696">
                  <c:v>-1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0.28329720187352453</c:v>
                </c:pt>
                <c:pt idx="6706">
                  <c:v>0.2713282118669767</c:v>
                </c:pt>
                <c:pt idx="6707">
                  <c:v>0.27651132433090203</c:v>
                </c:pt>
                <c:pt idx="6708">
                  <c:v>0.29005514773017788</c:v>
                </c:pt>
                <c:pt idx="6709">
                  <c:v>0.29272316987358354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-1</c:v>
                </c:pt>
                <c:pt idx="6714">
                  <c:v>-1</c:v>
                </c:pt>
                <c:pt idx="6715">
                  <c:v>-1</c:v>
                </c:pt>
                <c:pt idx="6716">
                  <c:v>-1</c:v>
                </c:pt>
                <c:pt idx="6717">
                  <c:v>-1</c:v>
                </c:pt>
                <c:pt idx="6718">
                  <c:v>-1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0.31702002088346121</c:v>
                </c:pt>
                <c:pt idx="6735">
                  <c:v>0.28638452546796689</c:v>
                </c:pt>
                <c:pt idx="6736">
                  <c:v>0.32092327509193275</c:v>
                </c:pt>
                <c:pt idx="6737">
                  <c:v>0.31541075823274345</c:v>
                </c:pt>
                <c:pt idx="6738">
                  <c:v>0.31843450081017072</c:v>
                </c:pt>
                <c:pt idx="6739">
                  <c:v>0.31467060849423201</c:v>
                </c:pt>
                <c:pt idx="6740">
                  <c:v>-1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0.37383283559520658</c:v>
                </c:pt>
                <c:pt idx="6746">
                  <c:v>-1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-1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0.27673719200126629</c:v>
                </c:pt>
                <c:pt idx="6778">
                  <c:v>0.32389579300459559</c:v>
                </c:pt>
                <c:pt idx="6779">
                  <c:v>0.35018787538092844</c:v>
                </c:pt>
                <c:pt idx="6780">
                  <c:v>0.33105057194461168</c:v>
                </c:pt>
                <c:pt idx="6781">
                  <c:v>0.34552094452180604</c:v>
                </c:pt>
                <c:pt idx="6782">
                  <c:v>0.32991188746328648</c:v>
                </c:pt>
                <c:pt idx="6783">
                  <c:v>0.32090239410681404</c:v>
                </c:pt>
                <c:pt idx="6784">
                  <c:v>0.32939579329677887</c:v>
                </c:pt>
                <c:pt idx="6785">
                  <c:v>0.3587352447742696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0.35245459008345609</c:v>
                </c:pt>
                <c:pt idx="6790">
                  <c:v>0.62391314666425024</c:v>
                </c:pt>
                <c:pt idx="6791">
                  <c:v>0.49486732097419123</c:v>
                </c:pt>
                <c:pt idx="6792">
                  <c:v>0.39743814320122622</c:v>
                </c:pt>
                <c:pt idx="6793">
                  <c:v>0.47487226920366454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-1</c:v>
                </c:pt>
                <c:pt idx="6834">
                  <c:v>-1</c:v>
                </c:pt>
                <c:pt idx="6835">
                  <c:v>-1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-1</c:v>
                </c:pt>
                <c:pt idx="6842">
                  <c:v>-1</c:v>
                </c:pt>
                <c:pt idx="6843">
                  <c:v>-1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-1</c:v>
                </c:pt>
                <c:pt idx="6857">
                  <c:v>-1</c:v>
                </c:pt>
                <c:pt idx="6858">
                  <c:v>-1</c:v>
                </c:pt>
                <c:pt idx="6859">
                  <c:v>-1</c:v>
                </c:pt>
                <c:pt idx="6860">
                  <c:v>-1</c:v>
                </c:pt>
                <c:pt idx="6861">
                  <c:v>-1</c:v>
                </c:pt>
                <c:pt idx="6862">
                  <c:v>-1</c:v>
                </c:pt>
                <c:pt idx="6863">
                  <c:v>-1</c:v>
                </c:pt>
                <c:pt idx="6864">
                  <c:v>-1</c:v>
                </c:pt>
                <c:pt idx="6865">
                  <c:v>-1</c:v>
                </c:pt>
                <c:pt idx="6866">
                  <c:v>-1</c:v>
                </c:pt>
                <c:pt idx="6867">
                  <c:v>-1</c:v>
                </c:pt>
                <c:pt idx="6868">
                  <c:v>-1</c:v>
                </c:pt>
                <c:pt idx="6869">
                  <c:v>-1</c:v>
                </c:pt>
                <c:pt idx="6870">
                  <c:v>-1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-1</c:v>
                </c:pt>
                <c:pt idx="6882">
                  <c:v>-1</c:v>
                </c:pt>
                <c:pt idx="6883">
                  <c:v>-1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-1</c:v>
                </c:pt>
                <c:pt idx="6888">
                  <c:v>-1</c:v>
                </c:pt>
                <c:pt idx="6889">
                  <c:v>-1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-1</c:v>
                </c:pt>
                <c:pt idx="6952">
                  <c:v>-1</c:v>
                </c:pt>
                <c:pt idx="6953">
                  <c:v>-1</c:v>
                </c:pt>
                <c:pt idx="6954">
                  <c:v>-1</c:v>
                </c:pt>
                <c:pt idx="6955">
                  <c:v>-1</c:v>
                </c:pt>
                <c:pt idx="6956">
                  <c:v>-1</c:v>
                </c:pt>
                <c:pt idx="6957">
                  <c:v>-1</c:v>
                </c:pt>
                <c:pt idx="6958">
                  <c:v>-1</c:v>
                </c:pt>
                <c:pt idx="6959">
                  <c:v>-1</c:v>
                </c:pt>
                <c:pt idx="6960">
                  <c:v>-1</c:v>
                </c:pt>
                <c:pt idx="6961">
                  <c:v>-1</c:v>
                </c:pt>
                <c:pt idx="6962">
                  <c:v>-1</c:v>
                </c:pt>
                <c:pt idx="6963">
                  <c:v>-1</c:v>
                </c:pt>
                <c:pt idx="6964">
                  <c:v>-1</c:v>
                </c:pt>
                <c:pt idx="6965">
                  <c:v>-1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-1</c:v>
                </c:pt>
                <c:pt idx="6978">
                  <c:v>-1</c:v>
                </c:pt>
                <c:pt idx="6979">
                  <c:v>-1</c:v>
                </c:pt>
                <c:pt idx="6980">
                  <c:v>-1</c:v>
                </c:pt>
                <c:pt idx="6981">
                  <c:v>-1</c:v>
                </c:pt>
                <c:pt idx="6982">
                  <c:v>-1</c:v>
                </c:pt>
                <c:pt idx="6983">
                  <c:v>-1</c:v>
                </c:pt>
                <c:pt idx="6984">
                  <c:v>-1</c:v>
                </c:pt>
                <c:pt idx="6985">
                  <c:v>-1</c:v>
                </c:pt>
                <c:pt idx="6986">
                  <c:v>-1</c:v>
                </c:pt>
                <c:pt idx="6987">
                  <c:v>-1</c:v>
                </c:pt>
                <c:pt idx="6988">
                  <c:v>-1</c:v>
                </c:pt>
                <c:pt idx="6989">
                  <c:v>-1</c:v>
                </c:pt>
                <c:pt idx="6990">
                  <c:v>-1</c:v>
                </c:pt>
                <c:pt idx="6991">
                  <c:v>-1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-1</c:v>
                </c:pt>
                <c:pt idx="7026">
                  <c:v>-1</c:v>
                </c:pt>
                <c:pt idx="7027">
                  <c:v>-1</c:v>
                </c:pt>
                <c:pt idx="7028">
                  <c:v>-1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-1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-1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-1</c:v>
                </c:pt>
                <c:pt idx="7060">
                  <c:v>-1</c:v>
                </c:pt>
                <c:pt idx="7061">
                  <c:v>-1</c:v>
                </c:pt>
                <c:pt idx="7062">
                  <c:v>-1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-1</c:v>
                </c:pt>
                <c:pt idx="7075">
                  <c:v>-1</c:v>
                </c:pt>
                <c:pt idx="7076">
                  <c:v>-1</c:v>
                </c:pt>
                <c:pt idx="7077">
                  <c:v>-1</c:v>
                </c:pt>
                <c:pt idx="7078">
                  <c:v>-1</c:v>
                </c:pt>
                <c:pt idx="7079">
                  <c:v>-1</c:v>
                </c:pt>
                <c:pt idx="7080">
                  <c:v>-1</c:v>
                </c:pt>
                <c:pt idx="7081">
                  <c:v>-1</c:v>
                </c:pt>
                <c:pt idx="7082">
                  <c:v>-1</c:v>
                </c:pt>
                <c:pt idx="7083">
                  <c:v>-1</c:v>
                </c:pt>
                <c:pt idx="7084">
                  <c:v>-1</c:v>
                </c:pt>
                <c:pt idx="7085">
                  <c:v>-1</c:v>
                </c:pt>
                <c:pt idx="7086">
                  <c:v>-1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-1</c:v>
                </c:pt>
                <c:pt idx="7098">
                  <c:v>-1</c:v>
                </c:pt>
                <c:pt idx="7099">
                  <c:v>-1</c:v>
                </c:pt>
                <c:pt idx="7100">
                  <c:v>-1</c:v>
                </c:pt>
                <c:pt idx="7101">
                  <c:v>-1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-1</c:v>
                </c:pt>
                <c:pt idx="7106">
                  <c:v>-1</c:v>
                </c:pt>
                <c:pt idx="7107">
                  <c:v>-1</c:v>
                </c:pt>
                <c:pt idx="7108">
                  <c:v>-1</c:v>
                </c:pt>
                <c:pt idx="7109">
                  <c:v>-1</c:v>
                </c:pt>
                <c:pt idx="7110">
                  <c:v>-1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-1</c:v>
                </c:pt>
                <c:pt idx="7120">
                  <c:v>-1</c:v>
                </c:pt>
                <c:pt idx="7121">
                  <c:v>-1</c:v>
                </c:pt>
                <c:pt idx="7122">
                  <c:v>-1</c:v>
                </c:pt>
                <c:pt idx="7123">
                  <c:v>-1</c:v>
                </c:pt>
                <c:pt idx="7124">
                  <c:v>-1</c:v>
                </c:pt>
                <c:pt idx="7125">
                  <c:v>-1</c:v>
                </c:pt>
                <c:pt idx="7126">
                  <c:v>-1</c:v>
                </c:pt>
                <c:pt idx="7127">
                  <c:v>-1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-1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-1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-1</c:v>
                </c:pt>
                <c:pt idx="7168">
                  <c:v>-1</c:v>
                </c:pt>
                <c:pt idx="7169">
                  <c:v>-1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-1</c:v>
                </c:pt>
                <c:pt idx="7174">
                  <c:v>-1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-1</c:v>
                </c:pt>
                <c:pt idx="7180">
                  <c:v>-1</c:v>
                </c:pt>
                <c:pt idx="7181">
                  <c:v>-1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-1</c:v>
                </c:pt>
                <c:pt idx="7193">
                  <c:v>-1</c:v>
                </c:pt>
                <c:pt idx="7194">
                  <c:v>-1</c:v>
                </c:pt>
                <c:pt idx="7195">
                  <c:v>-1</c:v>
                </c:pt>
                <c:pt idx="7196">
                  <c:v>-1</c:v>
                </c:pt>
                <c:pt idx="7197">
                  <c:v>-1</c:v>
                </c:pt>
                <c:pt idx="7198">
                  <c:v>-1</c:v>
                </c:pt>
                <c:pt idx="7199">
                  <c:v>-1</c:v>
                </c:pt>
                <c:pt idx="7200">
                  <c:v>-1</c:v>
                </c:pt>
                <c:pt idx="7201">
                  <c:v>-1</c:v>
                </c:pt>
                <c:pt idx="7202">
                  <c:v>-1</c:v>
                </c:pt>
                <c:pt idx="7203">
                  <c:v>-1</c:v>
                </c:pt>
                <c:pt idx="7204">
                  <c:v>-1</c:v>
                </c:pt>
                <c:pt idx="7205">
                  <c:v>-1</c:v>
                </c:pt>
                <c:pt idx="7206">
                  <c:v>-1</c:v>
                </c:pt>
                <c:pt idx="7207">
                  <c:v>-1</c:v>
                </c:pt>
                <c:pt idx="7208">
                  <c:v>-1</c:v>
                </c:pt>
                <c:pt idx="7209">
                  <c:v>-1</c:v>
                </c:pt>
                <c:pt idx="7210">
                  <c:v>-1</c:v>
                </c:pt>
                <c:pt idx="7211">
                  <c:v>-1</c:v>
                </c:pt>
                <c:pt idx="7212">
                  <c:v>-1</c:v>
                </c:pt>
                <c:pt idx="7213">
                  <c:v>-1</c:v>
                </c:pt>
                <c:pt idx="7214">
                  <c:v>-1</c:v>
                </c:pt>
                <c:pt idx="7215">
                  <c:v>-1</c:v>
                </c:pt>
                <c:pt idx="7216">
                  <c:v>-1</c:v>
                </c:pt>
                <c:pt idx="7217">
                  <c:v>-1</c:v>
                </c:pt>
                <c:pt idx="7218">
                  <c:v>-1</c:v>
                </c:pt>
                <c:pt idx="7219">
                  <c:v>-1</c:v>
                </c:pt>
                <c:pt idx="7220">
                  <c:v>-1</c:v>
                </c:pt>
                <c:pt idx="7221">
                  <c:v>-1</c:v>
                </c:pt>
                <c:pt idx="7222">
                  <c:v>-1</c:v>
                </c:pt>
                <c:pt idx="7223">
                  <c:v>-1</c:v>
                </c:pt>
                <c:pt idx="7224">
                  <c:v>-1</c:v>
                </c:pt>
                <c:pt idx="7225">
                  <c:v>-1</c:v>
                </c:pt>
                <c:pt idx="7226">
                  <c:v>-1</c:v>
                </c:pt>
                <c:pt idx="7227">
                  <c:v>-1</c:v>
                </c:pt>
                <c:pt idx="7228">
                  <c:v>-1</c:v>
                </c:pt>
                <c:pt idx="7229">
                  <c:v>-1</c:v>
                </c:pt>
                <c:pt idx="7230">
                  <c:v>-1</c:v>
                </c:pt>
                <c:pt idx="7231">
                  <c:v>-1</c:v>
                </c:pt>
                <c:pt idx="7232">
                  <c:v>-1</c:v>
                </c:pt>
                <c:pt idx="7233">
                  <c:v>-1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-1</c:v>
                </c:pt>
                <c:pt idx="7240">
                  <c:v>-1</c:v>
                </c:pt>
                <c:pt idx="7241">
                  <c:v>-1</c:v>
                </c:pt>
                <c:pt idx="7242">
                  <c:v>-1</c:v>
                </c:pt>
                <c:pt idx="7243">
                  <c:v>-1</c:v>
                </c:pt>
                <c:pt idx="7244">
                  <c:v>-1</c:v>
                </c:pt>
                <c:pt idx="7245">
                  <c:v>-1</c:v>
                </c:pt>
                <c:pt idx="7246">
                  <c:v>-1</c:v>
                </c:pt>
                <c:pt idx="7247">
                  <c:v>-1</c:v>
                </c:pt>
                <c:pt idx="7248">
                  <c:v>-1</c:v>
                </c:pt>
                <c:pt idx="7249">
                  <c:v>-1</c:v>
                </c:pt>
                <c:pt idx="7250">
                  <c:v>-1</c:v>
                </c:pt>
                <c:pt idx="7251">
                  <c:v>-1</c:v>
                </c:pt>
                <c:pt idx="7252">
                  <c:v>-1</c:v>
                </c:pt>
                <c:pt idx="7253">
                  <c:v>-1</c:v>
                </c:pt>
                <c:pt idx="7254">
                  <c:v>-1</c:v>
                </c:pt>
                <c:pt idx="7255">
                  <c:v>-1</c:v>
                </c:pt>
                <c:pt idx="7256">
                  <c:v>-1</c:v>
                </c:pt>
                <c:pt idx="7257">
                  <c:v>-1</c:v>
                </c:pt>
                <c:pt idx="7258">
                  <c:v>-1</c:v>
                </c:pt>
                <c:pt idx="7259">
                  <c:v>-1</c:v>
                </c:pt>
                <c:pt idx="7260">
                  <c:v>-1</c:v>
                </c:pt>
                <c:pt idx="7261">
                  <c:v>-1</c:v>
                </c:pt>
                <c:pt idx="7262">
                  <c:v>-1</c:v>
                </c:pt>
                <c:pt idx="7263">
                  <c:v>-1</c:v>
                </c:pt>
                <c:pt idx="7264">
                  <c:v>-1</c:v>
                </c:pt>
                <c:pt idx="7265">
                  <c:v>-1</c:v>
                </c:pt>
                <c:pt idx="7266">
                  <c:v>-1</c:v>
                </c:pt>
                <c:pt idx="7267">
                  <c:v>-1</c:v>
                </c:pt>
                <c:pt idx="7268">
                  <c:v>-1</c:v>
                </c:pt>
                <c:pt idx="7269">
                  <c:v>-1</c:v>
                </c:pt>
                <c:pt idx="7270">
                  <c:v>-1</c:v>
                </c:pt>
                <c:pt idx="7271">
                  <c:v>-1</c:v>
                </c:pt>
                <c:pt idx="7272">
                  <c:v>-1</c:v>
                </c:pt>
                <c:pt idx="7273">
                  <c:v>-1</c:v>
                </c:pt>
                <c:pt idx="7274">
                  <c:v>-1</c:v>
                </c:pt>
                <c:pt idx="7275">
                  <c:v>-1</c:v>
                </c:pt>
                <c:pt idx="7276">
                  <c:v>-1</c:v>
                </c:pt>
                <c:pt idx="7277">
                  <c:v>-1</c:v>
                </c:pt>
                <c:pt idx="7278">
                  <c:v>-1</c:v>
                </c:pt>
                <c:pt idx="7279">
                  <c:v>-1</c:v>
                </c:pt>
                <c:pt idx="7280">
                  <c:v>-1</c:v>
                </c:pt>
                <c:pt idx="7281">
                  <c:v>-1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-1</c:v>
                </c:pt>
                <c:pt idx="7287">
                  <c:v>-1</c:v>
                </c:pt>
                <c:pt idx="7288">
                  <c:v>-1</c:v>
                </c:pt>
                <c:pt idx="7289">
                  <c:v>-1</c:v>
                </c:pt>
                <c:pt idx="7290">
                  <c:v>-1</c:v>
                </c:pt>
                <c:pt idx="7291">
                  <c:v>-1</c:v>
                </c:pt>
                <c:pt idx="7292">
                  <c:v>-1</c:v>
                </c:pt>
                <c:pt idx="7293">
                  <c:v>-1</c:v>
                </c:pt>
                <c:pt idx="7294">
                  <c:v>-1</c:v>
                </c:pt>
                <c:pt idx="7295">
                  <c:v>-1</c:v>
                </c:pt>
                <c:pt idx="7296">
                  <c:v>-1</c:v>
                </c:pt>
                <c:pt idx="7297">
                  <c:v>-1</c:v>
                </c:pt>
                <c:pt idx="7298">
                  <c:v>-1</c:v>
                </c:pt>
                <c:pt idx="7299">
                  <c:v>-1</c:v>
                </c:pt>
                <c:pt idx="7300">
                  <c:v>-1</c:v>
                </c:pt>
                <c:pt idx="7301">
                  <c:v>-1</c:v>
                </c:pt>
                <c:pt idx="7302">
                  <c:v>-1</c:v>
                </c:pt>
                <c:pt idx="7303">
                  <c:v>-1</c:v>
                </c:pt>
                <c:pt idx="7304">
                  <c:v>-1</c:v>
                </c:pt>
                <c:pt idx="7305">
                  <c:v>-1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-1</c:v>
                </c:pt>
                <c:pt idx="7315">
                  <c:v>-1</c:v>
                </c:pt>
                <c:pt idx="7316">
                  <c:v>-1</c:v>
                </c:pt>
                <c:pt idx="7317">
                  <c:v>-1</c:v>
                </c:pt>
                <c:pt idx="7318">
                  <c:v>-1</c:v>
                </c:pt>
                <c:pt idx="7319">
                  <c:v>-1</c:v>
                </c:pt>
                <c:pt idx="7320">
                  <c:v>-1</c:v>
                </c:pt>
                <c:pt idx="7321">
                  <c:v>-1</c:v>
                </c:pt>
                <c:pt idx="7322">
                  <c:v>-1</c:v>
                </c:pt>
                <c:pt idx="7323">
                  <c:v>-1</c:v>
                </c:pt>
                <c:pt idx="7324">
                  <c:v>-1</c:v>
                </c:pt>
                <c:pt idx="7325">
                  <c:v>-1</c:v>
                </c:pt>
                <c:pt idx="7326">
                  <c:v>-1</c:v>
                </c:pt>
                <c:pt idx="7327">
                  <c:v>-1</c:v>
                </c:pt>
                <c:pt idx="7328">
                  <c:v>-1</c:v>
                </c:pt>
                <c:pt idx="7329">
                  <c:v>-1</c:v>
                </c:pt>
                <c:pt idx="7330">
                  <c:v>-1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-1</c:v>
                </c:pt>
                <c:pt idx="7335">
                  <c:v>-1</c:v>
                </c:pt>
                <c:pt idx="7336">
                  <c:v>-1</c:v>
                </c:pt>
                <c:pt idx="7337">
                  <c:v>-1</c:v>
                </c:pt>
                <c:pt idx="7338">
                  <c:v>-1</c:v>
                </c:pt>
                <c:pt idx="7339">
                  <c:v>-1</c:v>
                </c:pt>
                <c:pt idx="7340">
                  <c:v>-1</c:v>
                </c:pt>
                <c:pt idx="7341">
                  <c:v>-1</c:v>
                </c:pt>
                <c:pt idx="7342">
                  <c:v>-1</c:v>
                </c:pt>
                <c:pt idx="7343">
                  <c:v>-1</c:v>
                </c:pt>
                <c:pt idx="7344">
                  <c:v>-1</c:v>
                </c:pt>
                <c:pt idx="7345">
                  <c:v>-1</c:v>
                </c:pt>
                <c:pt idx="7346">
                  <c:v>-1</c:v>
                </c:pt>
                <c:pt idx="7347">
                  <c:v>-1</c:v>
                </c:pt>
                <c:pt idx="7348">
                  <c:v>-1</c:v>
                </c:pt>
                <c:pt idx="7349">
                  <c:v>-1</c:v>
                </c:pt>
                <c:pt idx="7350">
                  <c:v>-1</c:v>
                </c:pt>
                <c:pt idx="7351">
                  <c:v>0.34065952803164645</c:v>
                </c:pt>
                <c:pt idx="7352">
                  <c:v>0.33205493204081477</c:v>
                </c:pt>
                <c:pt idx="7353">
                  <c:v>0.31442385944755613</c:v>
                </c:pt>
                <c:pt idx="7354">
                  <c:v>0.3143001216148073</c:v>
                </c:pt>
                <c:pt idx="7355">
                  <c:v>0.34860501388060866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-1</c:v>
                </c:pt>
                <c:pt idx="7361">
                  <c:v>-1</c:v>
                </c:pt>
                <c:pt idx="7362">
                  <c:v>-1</c:v>
                </c:pt>
                <c:pt idx="7363">
                  <c:v>-1</c:v>
                </c:pt>
                <c:pt idx="7364">
                  <c:v>-1</c:v>
                </c:pt>
                <c:pt idx="7365">
                  <c:v>-1</c:v>
                </c:pt>
                <c:pt idx="7366">
                  <c:v>-1</c:v>
                </c:pt>
                <c:pt idx="7367">
                  <c:v>-1</c:v>
                </c:pt>
                <c:pt idx="7368">
                  <c:v>-1</c:v>
                </c:pt>
                <c:pt idx="7369">
                  <c:v>-1</c:v>
                </c:pt>
                <c:pt idx="7370">
                  <c:v>-1</c:v>
                </c:pt>
                <c:pt idx="7371">
                  <c:v>-1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0.35021860021550388</c:v>
                </c:pt>
                <c:pt idx="7402">
                  <c:v>0.34386455420938178</c:v>
                </c:pt>
                <c:pt idx="7403">
                  <c:v>0.3369311630152047</c:v>
                </c:pt>
                <c:pt idx="7404">
                  <c:v>0.34107590018133144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0.46236075165972768</c:v>
                </c:pt>
                <c:pt idx="7416">
                  <c:v>-1</c:v>
                </c:pt>
                <c:pt idx="7417">
                  <c:v>-1</c:v>
                </c:pt>
                <c:pt idx="7418">
                  <c:v>-1</c:v>
                </c:pt>
                <c:pt idx="7419">
                  <c:v>-1</c:v>
                </c:pt>
                <c:pt idx="7420">
                  <c:v>-1</c:v>
                </c:pt>
                <c:pt idx="7421">
                  <c:v>-1</c:v>
                </c:pt>
                <c:pt idx="7422">
                  <c:v>-1</c:v>
                </c:pt>
                <c:pt idx="7423">
                  <c:v>0.39165821566944897</c:v>
                </c:pt>
                <c:pt idx="7424">
                  <c:v>0.38016820683210467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0.4246293598423172</c:v>
                </c:pt>
                <c:pt idx="7432">
                  <c:v>0.44568280007513622</c:v>
                </c:pt>
                <c:pt idx="7433">
                  <c:v>0.45217114260847946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0.31956764092869955</c:v>
                </c:pt>
                <c:pt idx="7475">
                  <c:v>0.31569933092166341</c:v>
                </c:pt>
                <c:pt idx="7476">
                  <c:v>0.30594069096010179</c:v>
                </c:pt>
                <c:pt idx="7477">
                  <c:v>0.28080666320895753</c:v>
                </c:pt>
                <c:pt idx="7478">
                  <c:v>0.26999970293794373</c:v>
                </c:pt>
                <c:pt idx="7479">
                  <c:v>0.29347105771170079</c:v>
                </c:pt>
                <c:pt idx="7480">
                  <c:v>-1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0.27931811777965626</c:v>
                </c:pt>
                <c:pt idx="7521">
                  <c:v>0.28965304503657568</c:v>
                </c:pt>
                <c:pt idx="7522">
                  <c:v>0.30496443434373244</c:v>
                </c:pt>
                <c:pt idx="7523">
                  <c:v>0.2976608912597003</c:v>
                </c:pt>
                <c:pt idx="7524">
                  <c:v>0.29414790996784562</c:v>
                </c:pt>
                <c:pt idx="7525">
                  <c:v>0.3094260317596475</c:v>
                </c:pt>
                <c:pt idx="7526">
                  <c:v>0.33166159304439236</c:v>
                </c:pt>
                <c:pt idx="7527">
                  <c:v>0.3424916243031032</c:v>
                </c:pt>
                <c:pt idx="7528">
                  <c:v>0.33712778918992092</c:v>
                </c:pt>
                <c:pt idx="7529">
                  <c:v>0.32291193157903592</c:v>
                </c:pt>
                <c:pt idx="7530">
                  <c:v>0.29608872632883015</c:v>
                </c:pt>
                <c:pt idx="7531">
                  <c:v>0.26837656099903939</c:v>
                </c:pt>
                <c:pt idx="7532">
                  <c:v>0.26870948733058336</c:v>
                </c:pt>
                <c:pt idx="7533">
                  <c:v>0.26923226860498495</c:v>
                </c:pt>
                <c:pt idx="7534">
                  <c:v>0.28024954300759697</c:v>
                </c:pt>
                <c:pt idx="7535">
                  <c:v>0.28395279762382597</c:v>
                </c:pt>
                <c:pt idx="7536">
                  <c:v>0.27808533099878985</c:v>
                </c:pt>
                <c:pt idx="7537">
                  <c:v>0.29639632880686223</c:v>
                </c:pt>
                <c:pt idx="7538">
                  <c:v>0.32715589656546062</c:v>
                </c:pt>
                <c:pt idx="7539">
                  <c:v>0.42709880233746689</c:v>
                </c:pt>
                <c:pt idx="7540">
                  <c:v>-1</c:v>
                </c:pt>
                <c:pt idx="7541">
                  <c:v>0.3593731355156915</c:v>
                </c:pt>
                <c:pt idx="7542">
                  <c:v>0.35422698137776709</c:v>
                </c:pt>
                <c:pt idx="7543">
                  <c:v>0.37560224507028256</c:v>
                </c:pt>
                <c:pt idx="7544">
                  <c:v>-1</c:v>
                </c:pt>
                <c:pt idx="7545">
                  <c:v>-1</c:v>
                </c:pt>
                <c:pt idx="7546">
                  <c:v>0.37820494619381584</c:v>
                </c:pt>
                <c:pt idx="7547">
                  <c:v>0.41564480289688094</c:v>
                </c:pt>
                <c:pt idx="7548">
                  <c:v>0.41199038550429878</c:v>
                </c:pt>
                <c:pt idx="7549">
                  <c:v>0.4122416902232186</c:v>
                </c:pt>
                <c:pt idx="7550">
                  <c:v>0.40920405381378538</c:v>
                </c:pt>
                <c:pt idx="7551">
                  <c:v>0.42247558368612981</c:v>
                </c:pt>
                <c:pt idx="7552">
                  <c:v>0.39461944703324014</c:v>
                </c:pt>
                <c:pt idx="7553">
                  <c:v>0.37689480624827226</c:v>
                </c:pt>
                <c:pt idx="7554">
                  <c:v>0.3753415928335968</c:v>
                </c:pt>
                <c:pt idx="7555">
                  <c:v>0.38816385033192519</c:v>
                </c:pt>
                <c:pt idx="7556">
                  <c:v>0.40892252609936369</c:v>
                </c:pt>
                <c:pt idx="7557">
                  <c:v>-1</c:v>
                </c:pt>
                <c:pt idx="7558">
                  <c:v>-1</c:v>
                </c:pt>
                <c:pt idx="7559">
                  <c:v>-1</c:v>
                </c:pt>
                <c:pt idx="7560">
                  <c:v>-1</c:v>
                </c:pt>
                <c:pt idx="7561">
                  <c:v>-1</c:v>
                </c:pt>
                <c:pt idx="7562">
                  <c:v>-1</c:v>
                </c:pt>
                <c:pt idx="7563">
                  <c:v>0.40002678195661323</c:v>
                </c:pt>
                <c:pt idx="7564">
                  <c:v>0.36592596222162332</c:v>
                </c:pt>
                <c:pt idx="7565">
                  <c:v>0.35104639058068993</c:v>
                </c:pt>
                <c:pt idx="7566">
                  <c:v>0.37189429588844031</c:v>
                </c:pt>
                <c:pt idx="7567">
                  <c:v>0.3607574031506785</c:v>
                </c:pt>
                <c:pt idx="7568">
                  <c:v>0.35251581127217774</c:v>
                </c:pt>
                <c:pt idx="7569">
                  <c:v>0.35795798706175952</c:v>
                </c:pt>
                <c:pt idx="7570">
                  <c:v>-1</c:v>
                </c:pt>
                <c:pt idx="7571">
                  <c:v>0.36091721417388506</c:v>
                </c:pt>
                <c:pt idx="7572">
                  <c:v>0.3775404683164566</c:v>
                </c:pt>
                <c:pt idx="7573">
                  <c:v>0.38694452677899632</c:v>
                </c:pt>
                <c:pt idx="7574">
                  <c:v>0.39651156718366493</c:v>
                </c:pt>
                <c:pt idx="7575">
                  <c:v>0.37469660969316065</c:v>
                </c:pt>
                <c:pt idx="7576">
                  <c:v>0.35359284981453715</c:v>
                </c:pt>
                <c:pt idx="7577">
                  <c:v>0.34062209725604398</c:v>
                </c:pt>
                <c:pt idx="7578">
                  <c:v>0.32450225812607342</c:v>
                </c:pt>
                <c:pt idx="7579">
                  <c:v>0.30577054310014812</c:v>
                </c:pt>
                <c:pt idx="7580">
                  <c:v>0.28212004471529212</c:v>
                </c:pt>
                <c:pt idx="7581">
                  <c:v>0.26049091615397818</c:v>
                </c:pt>
                <c:pt idx="7582">
                  <c:v>0.28162386483999235</c:v>
                </c:pt>
                <c:pt idx="7583">
                  <c:v>0.2841217474591603</c:v>
                </c:pt>
                <c:pt idx="7584">
                  <c:v>0.28146249024634934</c:v>
                </c:pt>
                <c:pt idx="7585">
                  <c:v>0.2863357958132155</c:v>
                </c:pt>
                <c:pt idx="7586">
                  <c:v>0.29351447424282767</c:v>
                </c:pt>
                <c:pt idx="7587">
                  <c:v>0.30068693536806229</c:v>
                </c:pt>
                <c:pt idx="7588">
                  <c:v>0.30042041570075834</c:v>
                </c:pt>
                <c:pt idx="7589">
                  <c:v>0.29319511007248128</c:v>
                </c:pt>
                <c:pt idx="7590">
                  <c:v>0.3218592382167082</c:v>
                </c:pt>
                <c:pt idx="7591">
                  <c:v>0.31981789580056047</c:v>
                </c:pt>
                <c:pt idx="7592">
                  <c:v>0.31967756055423635</c:v>
                </c:pt>
                <c:pt idx="7593">
                  <c:v>0.32660809933845392</c:v>
                </c:pt>
                <c:pt idx="7594">
                  <c:v>0.33613968967980185</c:v>
                </c:pt>
                <c:pt idx="7595">
                  <c:v>0.33307720014407488</c:v>
                </c:pt>
                <c:pt idx="7596">
                  <c:v>0.33381758426263869</c:v>
                </c:pt>
                <c:pt idx="7597">
                  <c:v>0.32720531438282097</c:v>
                </c:pt>
                <c:pt idx="7598">
                  <c:v>0.32194885751734387</c:v>
                </c:pt>
                <c:pt idx="7599">
                  <c:v>0.34202918846465474</c:v>
                </c:pt>
                <c:pt idx="7600">
                  <c:v>0.31353189827988798</c:v>
                </c:pt>
                <c:pt idx="7601">
                  <c:v>0.32478026051043096</c:v>
                </c:pt>
                <c:pt idx="7602">
                  <c:v>0.32837857041352847</c:v>
                </c:pt>
                <c:pt idx="7603">
                  <c:v>0.3379174563994064</c:v>
                </c:pt>
                <c:pt idx="7604">
                  <c:v>0.34192964764503503</c:v>
                </c:pt>
                <c:pt idx="7605">
                  <c:v>0.35808842731162488</c:v>
                </c:pt>
                <c:pt idx="7606">
                  <c:v>0.36604536267684701</c:v>
                </c:pt>
                <c:pt idx="7607">
                  <c:v>0.36184460847728483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-1</c:v>
                </c:pt>
                <c:pt idx="7616">
                  <c:v>-1</c:v>
                </c:pt>
                <c:pt idx="7617">
                  <c:v>-1</c:v>
                </c:pt>
                <c:pt idx="7618">
                  <c:v>-1</c:v>
                </c:pt>
                <c:pt idx="7619">
                  <c:v>-1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-1</c:v>
                </c:pt>
                <c:pt idx="7624">
                  <c:v>-1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0.32769582909460837</c:v>
                </c:pt>
                <c:pt idx="7644">
                  <c:v>0.35028194590461631</c:v>
                </c:pt>
                <c:pt idx="7645">
                  <c:v>0.32636570983533603</c:v>
                </c:pt>
                <c:pt idx="7646">
                  <c:v>0.37836687939780722</c:v>
                </c:pt>
                <c:pt idx="7647">
                  <c:v>0.38820780276347872</c:v>
                </c:pt>
                <c:pt idx="7648">
                  <c:v>0.38987404156912553</c:v>
                </c:pt>
                <c:pt idx="7649">
                  <c:v>-1</c:v>
                </c:pt>
                <c:pt idx="7650">
                  <c:v>-1</c:v>
                </c:pt>
                <c:pt idx="7651">
                  <c:v>-1</c:v>
                </c:pt>
                <c:pt idx="7652">
                  <c:v>-1</c:v>
                </c:pt>
                <c:pt idx="7653">
                  <c:v>-1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-1</c:v>
                </c:pt>
                <c:pt idx="7662">
                  <c:v>-1</c:v>
                </c:pt>
                <c:pt idx="7663">
                  <c:v>-1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-1</c:v>
                </c:pt>
                <c:pt idx="7719">
                  <c:v>-1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-1</c:v>
                </c:pt>
                <c:pt idx="7728">
                  <c:v>-1</c:v>
                </c:pt>
                <c:pt idx="7729">
                  <c:v>-1</c:v>
                </c:pt>
                <c:pt idx="7730">
                  <c:v>-1</c:v>
                </c:pt>
                <c:pt idx="7731">
                  <c:v>-1</c:v>
                </c:pt>
                <c:pt idx="7732">
                  <c:v>-1</c:v>
                </c:pt>
                <c:pt idx="7733">
                  <c:v>-1</c:v>
                </c:pt>
                <c:pt idx="7734">
                  <c:v>-1</c:v>
                </c:pt>
                <c:pt idx="7735">
                  <c:v>-1</c:v>
                </c:pt>
                <c:pt idx="7736">
                  <c:v>-1</c:v>
                </c:pt>
                <c:pt idx="7737">
                  <c:v>-1</c:v>
                </c:pt>
                <c:pt idx="7738">
                  <c:v>-1</c:v>
                </c:pt>
                <c:pt idx="7739">
                  <c:v>-1</c:v>
                </c:pt>
                <c:pt idx="7740">
                  <c:v>-1</c:v>
                </c:pt>
                <c:pt idx="7741">
                  <c:v>-1</c:v>
                </c:pt>
                <c:pt idx="7742">
                  <c:v>-1</c:v>
                </c:pt>
                <c:pt idx="7743">
                  <c:v>-1</c:v>
                </c:pt>
                <c:pt idx="7744">
                  <c:v>-1</c:v>
                </c:pt>
                <c:pt idx="7745">
                  <c:v>-1</c:v>
                </c:pt>
                <c:pt idx="7746">
                  <c:v>-1</c:v>
                </c:pt>
                <c:pt idx="7747">
                  <c:v>-1</c:v>
                </c:pt>
                <c:pt idx="7748">
                  <c:v>-1</c:v>
                </c:pt>
                <c:pt idx="7749">
                  <c:v>-1</c:v>
                </c:pt>
                <c:pt idx="7750">
                  <c:v>-1</c:v>
                </c:pt>
                <c:pt idx="7751">
                  <c:v>-1</c:v>
                </c:pt>
                <c:pt idx="7752">
                  <c:v>-1</c:v>
                </c:pt>
                <c:pt idx="7753">
                  <c:v>-1</c:v>
                </c:pt>
                <c:pt idx="7754">
                  <c:v>-1</c:v>
                </c:pt>
                <c:pt idx="7755">
                  <c:v>-1</c:v>
                </c:pt>
                <c:pt idx="7756">
                  <c:v>-1</c:v>
                </c:pt>
                <c:pt idx="7757">
                  <c:v>-1</c:v>
                </c:pt>
                <c:pt idx="7758">
                  <c:v>-1</c:v>
                </c:pt>
                <c:pt idx="7759">
                  <c:v>-1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-1</c:v>
                </c:pt>
                <c:pt idx="7764">
                  <c:v>0.35987353303681474</c:v>
                </c:pt>
                <c:pt idx="7765">
                  <c:v>0.29961269437539739</c:v>
                </c:pt>
                <c:pt idx="7766">
                  <c:v>0.27134700233584225</c:v>
                </c:pt>
                <c:pt idx="7767">
                  <c:v>0.3112136266855926</c:v>
                </c:pt>
                <c:pt idx="7768">
                  <c:v>-1</c:v>
                </c:pt>
                <c:pt idx="7769">
                  <c:v>-1</c:v>
                </c:pt>
                <c:pt idx="7770">
                  <c:v>-1</c:v>
                </c:pt>
                <c:pt idx="7771">
                  <c:v>-1</c:v>
                </c:pt>
                <c:pt idx="7772">
                  <c:v>-1</c:v>
                </c:pt>
                <c:pt idx="7773">
                  <c:v>-1</c:v>
                </c:pt>
                <c:pt idx="7774">
                  <c:v>-1</c:v>
                </c:pt>
                <c:pt idx="7775">
                  <c:v>-1</c:v>
                </c:pt>
                <c:pt idx="7776">
                  <c:v>-1</c:v>
                </c:pt>
                <c:pt idx="7777">
                  <c:v>-1</c:v>
                </c:pt>
                <c:pt idx="7778">
                  <c:v>-1</c:v>
                </c:pt>
                <c:pt idx="7779">
                  <c:v>-1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-1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0.28070067797650089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-1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-1</c:v>
                </c:pt>
                <c:pt idx="7910">
                  <c:v>-1</c:v>
                </c:pt>
                <c:pt idx="7911">
                  <c:v>-1</c:v>
                </c:pt>
                <c:pt idx="7912">
                  <c:v>-1</c:v>
                </c:pt>
                <c:pt idx="7913">
                  <c:v>0.30428752392488279</c:v>
                </c:pt>
                <c:pt idx="7914">
                  <c:v>0.29797247299097235</c:v>
                </c:pt>
                <c:pt idx="7915">
                  <c:v>0.3080196595540638</c:v>
                </c:pt>
                <c:pt idx="7916">
                  <c:v>0.29808017068122006</c:v>
                </c:pt>
                <c:pt idx="7917">
                  <c:v>0.32811444627563291</c:v>
                </c:pt>
                <c:pt idx="7918">
                  <c:v>0.31400295967443587</c:v>
                </c:pt>
                <c:pt idx="7919">
                  <c:v>0.31088794753111659</c:v>
                </c:pt>
                <c:pt idx="7920">
                  <c:v>-1</c:v>
                </c:pt>
                <c:pt idx="7921">
                  <c:v>0.32309418464339396</c:v>
                </c:pt>
                <c:pt idx="7922">
                  <c:v>0.32261267612626476</c:v>
                </c:pt>
                <c:pt idx="7923">
                  <c:v>-1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0.25545158148791125</c:v>
                </c:pt>
                <c:pt idx="7932">
                  <c:v>0.2589106324841276</c:v>
                </c:pt>
                <c:pt idx="7933">
                  <c:v>0.31706836540355948</c:v>
                </c:pt>
                <c:pt idx="7934">
                  <c:v>0.30622272789787575</c:v>
                </c:pt>
                <c:pt idx="7935">
                  <c:v>0.30161484254904647</c:v>
                </c:pt>
                <c:pt idx="7936">
                  <c:v>0.32464751174960838</c:v>
                </c:pt>
                <c:pt idx="7937">
                  <c:v>0.31226544716280785</c:v>
                </c:pt>
                <c:pt idx="7938">
                  <c:v>0.31213826906975178</c:v>
                </c:pt>
                <c:pt idx="7939">
                  <c:v>-1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-1</c:v>
                </c:pt>
                <c:pt idx="7946">
                  <c:v>-1</c:v>
                </c:pt>
                <c:pt idx="7947">
                  <c:v>-1</c:v>
                </c:pt>
                <c:pt idx="7948">
                  <c:v>0.56724328469293395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0.32236412567479333</c:v>
                </c:pt>
                <c:pt idx="7980">
                  <c:v>0.30867496769646424</c:v>
                </c:pt>
                <c:pt idx="7981">
                  <c:v>0.3684200183414123</c:v>
                </c:pt>
                <c:pt idx="7982">
                  <c:v>-1</c:v>
                </c:pt>
                <c:pt idx="7983">
                  <c:v>-1</c:v>
                </c:pt>
                <c:pt idx="7984">
                  <c:v>0.30821388058162319</c:v>
                </c:pt>
                <c:pt idx="7985">
                  <c:v>0.30728424386381631</c:v>
                </c:pt>
                <c:pt idx="7986">
                  <c:v>0.33697749735707211</c:v>
                </c:pt>
                <c:pt idx="7987">
                  <c:v>0.33279880526856975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0.39777306142536373</c:v>
                </c:pt>
                <c:pt idx="8006">
                  <c:v>0.391829236287289</c:v>
                </c:pt>
                <c:pt idx="8007">
                  <c:v>0.37210316234142787</c:v>
                </c:pt>
                <c:pt idx="8008">
                  <c:v>0.35458961265412881</c:v>
                </c:pt>
                <c:pt idx="8009">
                  <c:v>0.34997806055287406</c:v>
                </c:pt>
                <c:pt idx="8010">
                  <c:v>0.46811430139617854</c:v>
                </c:pt>
                <c:pt idx="8011">
                  <c:v>0.90162305000070286</c:v>
                </c:pt>
                <c:pt idx="8012">
                  <c:v>-1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-1</c:v>
                </c:pt>
                <c:pt idx="8053">
                  <c:v>-1</c:v>
                </c:pt>
                <c:pt idx="8054">
                  <c:v>-1</c:v>
                </c:pt>
                <c:pt idx="8055">
                  <c:v>-1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0.36810404489608534</c:v>
                </c:pt>
                <c:pt idx="8078">
                  <c:v>0.38595569871390895</c:v>
                </c:pt>
                <c:pt idx="8079">
                  <c:v>0.38325608342989576</c:v>
                </c:pt>
                <c:pt idx="8080">
                  <c:v>0.39713467719744028</c:v>
                </c:pt>
                <c:pt idx="8081">
                  <c:v>0.42104601458385715</c:v>
                </c:pt>
                <c:pt idx="8082">
                  <c:v>-1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-1</c:v>
                </c:pt>
                <c:pt idx="8087">
                  <c:v>-1</c:v>
                </c:pt>
                <c:pt idx="8088">
                  <c:v>-1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0.31518680462357679</c:v>
                </c:pt>
                <c:pt idx="8104">
                  <c:v>0.31932893604817897</c:v>
                </c:pt>
                <c:pt idx="8105">
                  <c:v>0.28654456202097855</c:v>
                </c:pt>
                <c:pt idx="8106">
                  <c:v>0.27450303285087985</c:v>
                </c:pt>
                <c:pt idx="8107">
                  <c:v>0.3018773821325435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-1</c:v>
                </c:pt>
                <c:pt idx="8113">
                  <c:v>-1</c:v>
                </c:pt>
                <c:pt idx="8114">
                  <c:v>-1</c:v>
                </c:pt>
                <c:pt idx="8115">
                  <c:v>-1</c:v>
                </c:pt>
                <c:pt idx="8116">
                  <c:v>-1</c:v>
                </c:pt>
                <c:pt idx="8117">
                  <c:v>-1</c:v>
                </c:pt>
                <c:pt idx="8118">
                  <c:v>-1</c:v>
                </c:pt>
                <c:pt idx="8119">
                  <c:v>-1</c:v>
                </c:pt>
                <c:pt idx="8120">
                  <c:v>-1</c:v>
                </c:pt>
                <c:pt idx="8121">
                  <c:v>-1</c:v>
                </c:pt>
                <c:pt idx="8122">
                  <c:v>-1</c:v>
                </c:pt>
                <c:pt idx="8123">
                  <c:v>-1</c:v>
                </c:pt>
                <c:pt idx="8124">
                  <c:v>-1</c:v>
                </c:pt>
                <c:pt idx="8125">
                  <c:v>-1</c:v>
                </c:pt>
                <c:pt idx="8126">
                  <c:v>-1</c:v>
                </c:pt>
                <c:pt idx="8127">
                  <c:v>-1</c:v>
                </c:pt>
                <c:pt idx="8128">
                  <c:v>-1</c:v>
                </c:pt>
                <c:pt idx="8129">
                  <c:v>-1</c:v>
                </c:pt>
                <c:pt idx="8130">
                  <c:v>-1</c:v>
                </c:pt>
                <c:pt idx="8131">
                  <c:v>-1</c:v>
                </c:pt>
                <c:pt idx="8132">
                  <c:v>-1</c:v>
                </c:pt>
                <c:pt idx="8133">
                  <c:v>-1</c:v>
                </c:pt>
                <c:pt idx="8134">
                  <c:v>-1</c:v>
                </c:pt>
                <c:pt idx="8135">
                  <c:v>-1</c:v>
                </c:pt>
                <c:pt idx="8136">
                  <c:v>-1</c:v>
                </c:pt>
                <c:pt idx="8137">
                  <c:v>-1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-1</c:v>
                </c:pt>
                <c:pt idx="8142">
                  <c:v>-1</c:v>
                </c:pt>
                <c:pt idx="8143">
                  <c:v>-1</c:v>
                </c:pt>
                <c:pt idx="8144">
                  <c:v>-1</c:v>
                </c:pt>
                <c:pt idx="8145">
                  <c:v>-1</c:v>
                </c:pt>
                <c:pt idx="8146">
                  <c:v>-1</c:v>
                </c:pt>
                <c:pt idx="8147">
                  <c:v>-1</c:v>
                </c:pt>
                <c:pt idx="8148">
                  <c:v>-1</c:v>
                </c:pt>
                <c:pt idx="8149">
                  <c:v>-1</c:v>
                </c:pt>
                <c:pt idx="8150">
                  <c:v>-1</c:v>
                </c:pt>
                <c:pt idx="8151">
                  <c:v>-1</c:v>
                </c:pt>
                <c:pt idx="8152">
                  <c:v>-1</c:v>
                </c:pt>
                <c:pt idx="8153">
                  <c:v>-1</c:v>
                </c:pt>
                <c:pt idx="8154">
                  <c:v>-1</c:v>
                </c:pt>
                <c:pt idx="8155">
                  <c:v>-1</c:v>
                </c:pt>
                <c:pt idx="8156">
                  <c:v>-1</c:v>
                </c:pt>
                <c:pt idx="8157">
                  <c:v>-1</c:v>
                </c:pt>
                <c:pt idx="8158">
                  <c:v>-1</c:v>
                </c:pt>
                <c:pt idx="8159">
                  <c:v>-1</c:v>
                </c:pt>
                <c:pt idx="8160">
                  <c:v>-1</c:v>
                </c:pt>
                <c:pt idx="8161">
                  <c:v>-1</c:v>
                </c:pt>
                <c:pt idx="8162">
                  <c:v>-1</c:v>
                </c:pt>
                <c:pt idx="8163">
                  <c:v>-1</c:v>
                </c:pt>
                <c:pt idx="8164">
                  <c:v>-1</c:v>
                </c:pt>
                <c:pt idx="8165">
                  <c:v>-1</c:v>
                </c:pt>
                <c:pt idx="8166">
                  <c:v>-1</c:v>
                </c:pt>
                <c:pt idx="8167">
                  <c:v>-1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-1</c:v>
                </c:pt>
                <c:pt idx="8178">
                  <c:v>-1</c:v>
                </c:pt>
                <c:pt idx="8179">
                  <c:v>-1</c:v>
                </c:pt>
                <c:pt idx="8180">
                  <c:v>-1</c:v>
                </c:pt>
                <c:pt idx="8181">
                  <c:v>-1</c:v>
                </c:pt>
                <c:pt idx="8182">
                  <c:v>-1</c:v>
                </c:pt>
                <c:pt idx="8183">
                  <c:v>-1</c:v>
                </c:pt>
                <c:pt idx="8184">
                  <c:v>-1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-1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-1</c:v>
                </c:pt>
                <c:pt idx="8301">
                  <c:v>-1</c:v>
                </c:pt>
                <c:pt idx="8302">
                  <c:v>-1</c:v>
                </c:pt>
                <c:pt idx="8303">
                  <c:v>-1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-1</c:v>
                </c:pt>
                <c:pt idx="8319">
                  <c:v>-1</c:v>
                </c:pt>
                <c:pt idx="8320">
                  <c:v>-1</c:v>
                </c:pt>
                <c:pt idx="8321">
                  <c:v>0.27111235533272682</c:v>
                </c:pt>
                <c:pt idx="8322">
                  <c:v>-1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-1</c:v>
                </c:pt>
                <c:pt idx="8381">
                  <c:v>-1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0.28243694925554547</c:v>
                </c:pt>
                <c:pt idx="8432">
                  <c:v>0.27384857150688435</c:v>
                </c:pt>
                <c:pt idx="8433">
                  <c:v>0.32101219508253415</c:v>
                </c:pt>
                <c:pt idx="8434">
                  <c:v>-1</c:v>
                </c:pt>
                <c:pt idx="8435">
                  <c:v>-1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0.32438117327148397</c:v>
                </c:pt>
                <c:pt idx="8451">
                  <c:v>0.31631729394949976</c:v>
                </c:pt>
                <c:pt idx="8452">
                  <c:v>0.28799362526175348</c:v>
                </c:pt>
                <c:pt idx="8453">
                  <c:v>0.2772684404011112</c:v>
                </c:pt>
                <c:pt idx="8454">
                  <c:v>0.26716024922443232</c:v>
                </c:pt>
                <c:pt idx="8455">
                  <c:v>0.26392517335913562</c:v>
                </c:pt>
                <c:pt idx="8456">
                  <c:v>0.26071298559467471</c:v>
                </c:pt>
                <c:pt idx="8457">
                  <c:v>0.27647394728645375</c:v>
                </c:pt>
                <c:pt idx="8458">
                  <c:v>0.28161411179626678</c:v>
                </c:pt>
                <c:pt idx="8459">
                  <c:v>0.28318655353882505</c:v>
                </c:pt>
                <c:pt idx="8460">
                  <c:v>0.28692816605524724</c:v>
                </c:pt>
                <c:pt idx="8461">
                  <c:v>0.28787227866473147</c:v>
                </c:pt>
                <c:pt idx="8462">
                  <c:v>0.32059131427846332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-1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-1</c:v>
                </c:pt>
                <c:pt idx="8503">
                  <c:v>-1</c:v>
                </c:pt>
                <c:pt idx="8504">
                  <c:v>-1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-1</c:v>
                </c:pt>
                <c:pt idx="8524">
                  <c:v>-1</c:v>
                </c:pt>
                <c:pt idx="8525">
                  <c:v>-1</c:v>
                </c:pt>
                <c:pt idx="8526">
                  <c:v>-1</c:v>
                </c:pt>
                <c:pt idx="8527">
                  <c:v>-1</c:v>
                </c:pt>
                <c:pt idx="8528">
                  <c:v>-1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-1</c:v>
                </c:pt>
                <c:pt idx="8565">
                  <c:v>-1</c:v>
                </c:pt>
                <c:pt idx="8566">
                  <c:v>-1</c:v>
                </c:pt>
                <c:pt idx="8567">
                  <c:v>-1</c:v>
                </c:pt>
                <c:pt idx="8568">
                  <c:v>-1</c:v>
                </c:pt>
                <c:pt idx="8569">
                  <c:v>-1</c:v>
                </c:pt>
                <c:pt idx="8570">
                  <c:v>-1</c:v>
                </c:pt>
                <c:pt idx="8571">
                  <c:v>-1</c:v>
                </c:pt>
                <c:pt idx="8572">
                  <c:v>-1</c:v>
                </c:pt>
                <c:pt idx="8573">
                  <c:v>-1</c:v>
                </c:pt>
                <c:pt idx="8574">
                  <c:v>-1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-1</c:v>
                </c:pt>
                <c:pt idx="8617">
                  <c:v>-1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0.24621668675505562</c:v>
                </c:pt>
                <c:pt idx="8687">
                  <c:v>0.25301630184508644</c:v>
                </c:pt>
                <c:pt idx="8688">
                  <c:v>0.25593140091535593</c:v>
                </c:pt>
                <c:pt idx="8689">
                  <c:v>0.2410807583221376</c:v>
                </c:pt>
                <c:pt idx="8690">
                  <c:v>0.25851695682840437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0.29033095924867736</c:v>
                </c:pt>
                <c:pt idx="8699">
                  <c:v>-1</c:v>
                </c:pt>
                <c:pt idx="8700">
                  <c:v>0.29275142698388645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  <c:pt idx="8758">
                  <c:v>-1</c:v>
                </c:pt>
                <c:pt idx="8759">
                  <c:v>-1</c:v>
                </c:pt>
                <c:pt idx="8760">
                  <c:v>-1</c:v>
                </c:pt>
                <c:pt idx="8761">
                  <c:v>-1</c:v>
                </c:pt>
                <c:pt idx="8762">
                  <c:v>-1</c:v>
                </c:pt>
                <c:pt idx="8763">
                  <c:v>-1</c:v>
                </c:pt>
                <c:pt idx="8764">
                  <c:v>-1</c:v>
                </c:pt>
                <c:pt idx="8765">
                  <c:v>-1</c:v>
                </c:pt>
                <c:pt idx="8766">
                  <c:v>-1</c:v>
                </c:pt>
                <c:pt idx="8767">
                  <c:v>-1</c:v>
                </c:pt>
                <c:pt idx="8768">
                  <c:v>-1</c:v>
                </c:pt>
                <c:pt idx="8769">
                  <c:v>-1</c:v>
                </c:pt>
                <c:pt idx="8770">
                  <c:v>-1</c:v>
                </c:pt>
                <c:pt idx="8771">
                  <c:v>-1</c:v>
                </c:pt>
                <c:pt idx="8772">
                  <c:v>-1</c:v>
                </c:pt>
                <c:pt idx="8773">
                  <c:v>-1</c:v>
                </c:pt>
                <c:pt idx="8774">
                  <c:v>-1</c:v>
                </c:pt>
                <c:pt idx="8775">
                  <c:v>0.30230441675887204</c:v>
                </c:pt>
                <c:pt idx="8776">
                  <c:v>0.34389849442286208</c:v>
                </c:pt>
                <c:pt idx="8777">
                  <c:v>-1</c:v>
                </c:pt>
                <c:pt idx="8778">
                  <c:v>-1</c:v>
                </c:pt>
                <c:pt idx="8779">
                  <c:v>-1</c:v>
                </c:pt>
                <c:pt idx="8780">
                  <c:v>-1</c:v>
                </c:pt>
                <c:pt idx="8781">
                  <c:v>-1</c:v>
                </c:pt>
                <c:pt idx="8782">
                  <c:v>-1</c:v>
                </c:pt>
                <c:pt idx="8783">
                  <c:v>-1</c:v>
                </c:pt>
                <c:pt idx="8784">
                  <c:v>-1</c:v>
                </c:pt>
                <c:pt idx="8785">
                  <c:v>-1</c:v>
                </c:pt>
                <c:pt idx="8786">
                  <c:v>-1</c:v>
                </c:pt>
                <c:pt idx="8787">
                  <c:v>-1</c:v>
                </c:pt>
                <c:pt idx="8788">
                  <c:v>-1</c:v>
                </c:pt>
                <c:pt idx="8789">
                  <c:v>-1</c:v>
                </c:pt>
                <c:pt idx="8790">
                  <c:v>-1</c:v>
                </c:pt>
                <c:pt idx="8791">
                  <c:v>-1</c:v>
                </c:pt>
                <c:pt idx="8792">
                  <c:v>-1</c:v>
                </c:pt>
                <c:pt idx="8793">
                  <c:v>-1</c:v>
                </c:pt>
                <c:pt idx="8794">
                  <c:v>-1</c:v>
                </c:pt>
                <c:pt idx="8795">
                  <c:v>-1</c:v>
                </c:pt>
                <c:pt idx="8796">
                  <c:v>-1</c:v>
                </c:pt>
                <c:pt idx="8797">
                  <c:v>-1</c:v>
                </c:pt>
                <c:pt idx="8798">
                  <c:v>-1</c:v>
                </c:pt>
                <c:pt idx="8799">
                  <c:v>-1</c:v>
                </c:pt>
                <c:pt idx="8800">
                  <c:v>-1</c:v>
                </c:pt>
                <c:pt idx="8801">
                  <c:v>-1</c:v>
                </c:pt>
                <c:pt idx="8802">
                  <c:v>-1</c:v>
                </c:pt>
                <c:pt idx="8803">
                  <c:v>-1</c:v>
                </c:pt>
                <c:pt idx="8804">
                  <c:v>-1</c:v>
                </c:pt>
                <c:pt idx="8805">
                  <c:v>-1</c:v>
                </c:pt>
                <c:pt idx="8806">
                  <c:v>-1</c:v>
                </c:pt>
                <c:pt idx="8807">
                  <c:v>-1</c:v>
                </c:pt>
                <c:pt idx="8808">
                  <c:v>-1</c:v>
                </c:pt>
                <c:pt idx="8809">
                  <c:v>-1</c:v>
                </c:pt>
                <c:pt idx="8810">
                  <c:v>-1</c:v>
                </c:pt>
                <c:pt idx="8811">
                  <c:v>-1</c:v>
                </c:pt>
                <c:pt idx="8812">
                  <c:v>-1</c:v>
                </c:pt>
                <c:pt idx="8813">
                  <c:v>-1</c:v>
                </c:pt>
                <c:pt idx="8814">
                  <c:v>-1</c:v>
                </c:pt>
                <c:pt idx="8815">
                  <c:v>-1</c:v>
                </c:pt>
                <c:pt idx="8816">
                  <c:v>-1</c:v>
                </c:pt>
                <c:pt idx="8817">
                  <c:v>-1</c:v>
                </c:pt>
                <c:pt idx="8818">
                  <c:v>-1</c:v>
                </c:pt>
                <c:pt idx="8819">
                  <c:v>-1</c:v>
                </c:pt>
                <c:pt idx="8820">
                  <c:v>-1</c:v>
                </c:pt>
                <c:pt idx="8821">
                  <c:v>-1</c:v>
                </c:pt>
                <c:pt idx="8822">
                  <c:v>-1</c:v>
                </c:pt>
                <c:pt idx="8823">
                  <c:v>-1</c:v>
                </c:pt>
                <c:pt idx="8824">
                  <c:v>-1</c:v>
                </c:pt>
                <c:pt idx="8825">
                  <c:v>-1</c:v>
                </c:pt>
                <c:pt idx="8826">
                  <c:v>-1</c:v>
                </c:pt>
                <c:pt idx="8827">
                  <c:v>-1</c:v>
                </c:pt>
                <c:pt idx="8828">
                  <c:v>-1</c:v>
                </c:pt>
                <c:pt idx="8829">
                  <c:v>-1</c:v>
                </c:pt>
                <c:pt idx="8830">
                  <c:v>-1</c:v>
                </c:pt>
                <c:pt idx="8831">
                  <c:v>-1</c:v>
                </c:pt>
                <c:pt idx="8832">
                  <c:v>-1</c:v>
                </c:pt>
                <c:pt idx="8833">
                  <c:v>-1</c:v>
                </c:pt>
                <c:pt idx="8834">
                  <c:v>-1</c:v>
                </c:pt>
                <c:pt idx="8835">
                  <c:v>-1</c:v>
                </c:pt>
                <c:pt idx="8836">
                  <c:v>-1</c:v>
                </c:pt>
                <c:pt idx="8837">
                  <c:v>-1</c:v>
                </c:pt>
                <c:pt idx="8838">
                  <c:v>-1</c:v>
                </c:pt>
                <c:pt idx="8839">
                  <c:v>-1</c:v>
                </c:pt>
                <c:pt idx="8840">
                  <c:v>-1</c:v>
                </c:pt>
                <c:pt idx="8841">
                  <c:v>-1</c:v>
                </c:pt>
                <c:pt idx="8842">
                  <c:v>-1</c:v>
                </c:pt>
                <c:pt idx="8843">
                  <c:v>-1</c:v>
                </c:pt>
                <c:pt idx="8844">
                  <c:v>-1</c:v>
                </c:pt>
                <c:pt idx="8845">
                  <c:v>-1</c:v>
                </c:pt>
                <c:pt idx="8846">
                  <c:v>-1</c:v>
                </c:pt>
                <c:pt idx="8847">
                  <c:v>-1</c:v>
                </c:pt>
                <c:pt idx="8848">
                  <c:v>-1</c:v>
                </c:pt>
                <c:pt idx="8849">
                  <c:v>-1</c:v>
                </c:pt>
                <c:pt idx="8850">
                  <c:v>-1</c:v>
                </c:pt>
                <c:pt idx="8851">
                  <c:v>-1</c:v>
                </c:pt>
                <c:pt idx="8852">
                  <c:v>-1</c:v>
                </c:pt>
                <c:pt idx="8853">
                  <c:v>-1</c:v>
                </c:pt>
                <c:pt idx="8854">
                  <c:v>-1</c:v>
                </c:pt>
                <c:pt idx="8855">
                  <c:v>-1</c:v>
                </c:pt>
                <c:pt idx="8856">
                  <c:v>-1</c:v>
                </c:pt>
                <c:pt idx="8857">
                  <c:v>-1</c:v>
                </c:pt>
                <c:pt idx="8858">
                  <c:v>-1</c:v>
                </c:pt>
                <c:pt idx="8859">
                  <c:v>-1</c:v>
                </c:pt>
                <c:pt idx="8860">
                  <c:v>-1</c:v>
                </c:pt>
                <c:pt idx="8861">
                  <c:v>-1</c:v>
                </c:pt>
                <c:pt idx="8862">
                  <c:v>-1</c:v>
                </c:pt>
                <c:pt idx="8863">
                  <c:v>-1</c:v>
                </c:pt>
                <c:pt idx="8864">
                  <c:v>-1</c:v>
                </c:pt>
                <c:pt idx="8865">
                  <c:v>-1</c:v>
                </c:pt>
                <c:pt idx="8866">
                  <c:v>-1</c:v>
                </c:pt>
                <c:pt idx="8867">
                  <c:v>-1</c:v>
                </c:pt>
                <c:pt idx="8868">
                  <c:v>-1</c:v>
                </c:pt>
                <c:pt idx="8869">
                  <c:v>-1</c:v>
                </c:pt>
                <c:pt idx="8870">
                  <c:v>-1</c:v>
                </c:pt>
                <c:pt idx="8871">
                  <c:v>-1</c:v>
                </c:pt>
                <c:pt idx="8872">
                  <c:v>-1</c:v>
                </c:pt>
                <c:pt idx="8873">
                  <c:v>-1</c:v>
                </c:pt>
                <c:pt idx="8874">
                  <c:v>-1</c:v>
                </c:pt>
                <c:pt idx="8875">
                  <c:v>-1</c:v>
                </c:pt>
                <c:pt idx="8876">
                  <c:v>-1</c:v>
                </c:pt>
                <c:pt idx="8877">
                  <c:v>-1</c:v>
                </c:pt>
                <c:pt idx="8878">
                  <c:v>-1</c:v>
                </c:pt>
                <c:pt idx="8879">
                  <c:v>-1</c:v>
                </c:pt>
                <c:pt idx="8880">
                  <c:v>-1</c:v>
                </c:pt>
                <c:pt idx="8881">
                  <c:v>-1</c:v>
                </c:pt>
                <c:pt idx="8882">
                  <c:v>-1</c:v>
                </c:pt>
                <c:pt idx="8883">
                  <c:v>-1</c:v>
                </c:pt>
                <c:pt idx="8884">
                  <c:v>-1</c:v>
                </c:pt>
                <c:pt idx="8885">
                  <c:v>-1</c:v>
                </c:pt>
                <c:pt idx="8886">
                  <c:v>-1</c:v>
                </c:pt>
                <c:pt idx="8887">
                  <c:v>-1</c:v>
                </c:pt>
                <c:pt idx="8888">
                  <c:v>-1</c:v>
                </c:pt>
                <c:pt idx="8889">
                  <c:v>-1</c:v>
                </c:pt>
                <c:pt idx="8890">
                  <c:v>-1</c:v>
                </c:pt>
                <c:pt idx="8891">
                  <c:v>-1</c:v>
                </c:pt>
                <c:pt idx="8892">
                  <c:v>-1</c:v>
                </c:pt>
                <c:pt idx="8893">
                  <c:v>-1</c:v>
                </c:pt>
                <c:pt idx="8894">
                  <c:v>-1</c:v>
                </c:pt>
                <c:pt idx="8895">
                  <c:v>-1</c:v>
                </c:pt>
                <c:pt idx="8896">
                  <c:v>-1</c:v>
                </c:pt>
                <c:pt idx="8897">
                  <c:v>-1</c:v>
                </c:pt>
                <c:pt idx="8898">
                  <c:v>-1</c:v>
                </c:pt>
                <c:pt idx="8899">
                  <c:v>-1</c:v>
                </c:pt>
                <c:pt idx="8900">
                  <c:v>-1</c:v>
                </c:pt>
                <c:pt idx="8901">
                  <c:v>-1</c:v>
                </c:pt>
                <c:pt idx="8902">
                  <c:v>-1</c:v>
                </c:pt>
                <c:pt idx="8903">
                  <c:v>-1</c:v>
                </c:pt>
                <c:pt idx="8904">
                  <c:v>-1</c:v>
                </c:pt>
                <c:pt idx="8905">
                  <c:v>-1</c:v>
                </c:pt>
                <c:pt idx="8906">
                  <c:v>-1</c:v>
                </c:pt>
                <c:pt idx="8907">
                  <c:v>-1</c:v>
                </c:pt>
                <c:pt idx="8908">
                  <c:v>-1</c:v>
                </c:pt>
                <c:pt idx="8909">
                  <c:v>-1</c:v>
                </c:pt>
                <c:pt idx="8910">
                  <c:v>-1</c:v>
                </c:pt>
                <c:pt idx="8911">
                  <c:v>-1</c:v>
                </c:pt>
                <c:pt idx="8912">
                  <c:v>-1</c:v>
                </c:pt>
                <c:pt idx="8913">
                  <c:v>-1</c:v>
                </c:pt>
                <c:pt idx="8914">
                  <c:v>-1</c:v>
                </c:pt>
                <c:pt idx="8915">
                  <c:v>-1</c:v>
                </c:pt>
                <c:pt idx="8916">
                  <c:v>-1</c:v>
                </c:pt>
                <c:pt idx="8917">
                  <c:v>-1</c:v>
                </c:pt>
                <c:pt idx="8918">
                  <c:v>-1</c:v>
                </c:pt>
                <c:pt idx="8919">
                  <c:v>-1</c:v>
                </c:pt>
                <c:pt idx="8920">
                  <c:v>-1</c:v>
                </c:pt>
                <c:pt idx="8921">
                  <c:v>-1</c:v>
                </c:pt>
                <c:pt idx="8922">
                  <c:v>-1</c:v>
                </c:pt>
                <c:pt idx="8923">
                  <c:v>-1</c:v>
                </c:pt>
                <c:pt idx="8924">
                  <c:v>-1</c:v>
                </c:pt>
                <c:pt idx="8925">
                  <c:v>-1</c:v>
                </c:pt>
                <c:pt idx="8926">
                  <c:v>-1</c:v>
                </c:pt>
                <c:pt idx="8927">
                  <c:v>-1</c:v>
                </c:pt>
                <c:pt idx="8928">
                  <c:v>-1</c:v>
                </c:pt>
                <c:pt idx="8929">
                  <c:v>-1</c:v>
                </c:pt>
                <c:pt idx="8930">
                  <c:v>-1</c:v>
                </c:pt>
                <c:pt idx="8931">
                  <c:v>-1</c:v>
                </c:pt>
                <c:pt idx="8932">
                  <c:v>-1</c:v>
                </c:pt>
                <c:pt idx="8933">
                  <c:v>-1</c:v>
                </c:pt>
                <c:pt idx="8934">
                  <c:v>-1</c:v>
                </c:pt>
                <c:pt idx="8935">
                  <c:v>-1</c:v>
                </c:pt>
                <c:pt idx="8936">
                  <c:v>-1</c:v>
                </c:pt>
                <c:pt idx="8937">
                  <c:v>-1</c:v>
                </c:pt>
                <c:pt idx="8938">
                  <c:v>0.2840433875735085</c:v>
                </c:pt>
                <c:pt idx="8939">
                  <c:v>0.29045415670708979</c:v>
                </c:pt>
                <c:pt idx="8940">
                  <c:v>0.28678225699509347</c:v>
                </c:pt>
                <c:pt idx="8941">
                  <c:v>0.2830044435950117</c:v>
                </c:pt>
                <c:pt idx="8942">
                  <c:v>0.2790489922577814</c:v>
                </c:pt>
                <c:pt idx="8943">
                  <c:v>0.28459759185949768</c:v>
                </c:pt>
                <c:pt idx="8944">
                  <c:v>0.30119284294234594</c:v>
                </c:pt>
                <c:pt idx="8945">
                  <c:v>0.29135840454246675</c:v>
                </c:pt>
                <c:pt idx="8946">
                  <c:v>0.26462371546366381</c:v>
                </c:pt>
                <c:pt idx="8947">
                  <c:v>0.26021012293052592</c:v>
                </c:pt>
                <c:pt idx="8948">
                  <c:v>0.27705339297611115</c:v>
                </c:pt>
                <c:pt idx="8949">
                  <c:v>0.31348635128481717</c:v>
                </c:pt>
                <c:pt idx="8950">
                  <c:v>0.30825278981301646</c:v>
                </c:pt>
                <c:pt idx="8951">
                  <c:v>-1</c:v>
                </c:pt>
                <c:pt idx="8952">
                  <c:v>0.31580416111128334</c:v>
                </c:pt>
                <c:pt idx="8953">
                  <c:v>0.29447183559492124</c:v>
                </c:pt>
                <c:pt idx="8954">
                  <c:v>0.2894144144144144</c:v>
                </c:pt>
                <c:pt idx="8955">
                  <c:v>0.31493119776889034</c:v>
                </c:pt>
                <c:pt idx="8956">
                  <c:v>0.29989015012815817</c:v>
                </c:pt>
                <c:pt idx="8957">
                  <c:v>0.28647763820182592</c:v>
                </c:pt>
                <c:pt idx="8958">
                  <c:v>0.27326134202662317</c:v>
                </c:pt>
                <c:pt idx="8959">
                  <c:v>0.25782337885090606</c:v>
                </c:pt>
                <c:pt idx="8960">
                  <c:v>0.27719915552427871</c:v>
                </c:pt>
                <c:pt idx="8961">
                  <c:v>-1</c:v>
                </c:pt>
                <c:pt idx="8962">
                  <c:v>-1</c:v>
                </c:pt>
                <c:pt idx="8963">
                  <c:v>0.25612137707971599</c:v>
                </c:pt>
                <c:pt idx="8964">
                  <c:v>0.25899630253267836</c:v>
                </c:pt>
                <c:pt idx="8965">
                  <c:v>0.28956869256313228</c:v>
                </c:pt>
                <c:pt idx="8966">
                  <c:v>-1</c:v>
                </c:pt>
                <c:pt idx="8967">
                  <c:v>-1</c:v>
                </c:pt>
                <c:pt idx="8968">
                  <c:v>-1</c:v>
                </c:pt>
                <c:pt idx="8969">
                  <c:v>-1</c:v>
                </c:pt>
                <c:pt idx="8970">
                  <c:v>-1</c:v>
                </c:pt>
                <c:pt idx="8971">
                  <c:v>-1</c:v>
                </c:pt>
                <c:pt idx="8972">
                  <c:v>-1</c:v>
                </c:pt>
                <c:pt idx="8973">
                  <c:v>-1</c:v>
                </c:pt>
                <c:pt idx="8974">
                  <c:v>-1</c:v>
                </c:pt>
                <c:pt idx="8975">
                  <c:v>-1</c:v>
                </c:pt>
                <c:pt idx="8976">
                  <c:v>-1</c:v>
                </c:pt>
                <c:pt idx="8977">
                  <c:v>-1</c:v>
                </c:pt>
                <c:pt idx="8978">
                  <c:v>-1</c:v>
                </c:pt>
                <c:pt idx="8979">
                  <c:v>-1</c:v>
                </c:pt>
                <c:pt idx="8980">
                  <c:v>-1</c:v>
                </c:pt>
                <c:pt idx="8981">
                  <c:v>-1</c:v>
                </c:pt>
                <c:pt idx="8982">
                  <c:v>-1</c:v>
                </c:pt>
                <c:pt idx="8983">
                  <c:v>-1</c:v>
                </c:pt>
                <c:pt idx="8984">
                  <c:v>-1</c:v>
                </c:pt>
                <c:pt idx="8985">
                  <c:v>-1</c:v>
                </c:pt>
                <c:pt idx="8986">
                  <c:v>-1</c:v>
                </c:pt>
                <c:pt idx="8987">
                  <c:v>-1</c:v>
                </c:pt>
                <c:pt idx="8988">
                  <c:v>-1</c:v>
                </c:pt>
                <c:pt idx="8989">
                  <c:v>-1</c:v>
                </c:pt>
                <c:pt idx="8990">
                  <c:v>-1</c:v>
                </c:pt>
                <c:pt idx="8991">
                  <c:v>-1</c:v>
                </c:pt>
                <c:pt idx="8992">
                  <c:v>-1</c:v>
                </c:pt>
                <c:pt idx="8993">
                  <c:v>-1</c:v>
                </c:pt>
                <c:pt idx="8994">
                  <c:v>-1</c:v>
                </c:pt>
                <c:pt idx="8995">
                  <c:v>-1</c:v>
                </c:pt>
                <c:pt idx="8996">
                  <c:v>-1</c:v>
                </c:pt>
                <c:pt idx="8997">
                  <c:v>-1</c:v>
                </c:pt>
                <c:pt idx="8998">
                  <c:v>-1</c:v>
                </c:pt>
                <c:pt idx="8999">
                  <c:v>-1</c:v>
                </c:pt>
                <c:pt idx="9000">
                  <c:v>-1</c:v>
                </c:pt>
                <c:pt idx="9001">
                  <c:v>-1</c:v>
                </c:pt>
                <c:pt idx="9002">
                  <c:v>-1</c:v>
                </c:pt>
                <c:pt idx="9003">
                  <c:v>-1</c:v>
                </c:pt>
                <c:pt idx="9004">
                  <c:v>-1</c:v>
                </c:pt>
                <c:pt idx="9005">
                  <c:v>-1</c:v>
                </c:pt>
                <c:pt idx="9006">
                  <c:v>-1</c:v>
                </c:pt>
                <c:pt idx="9007">
                  <c:v>-1</c:v>
                </c:pt>
                <c:pt idx="9008">
                  <c:v>-1</c:v>
                </c:pt>
                <c:pt idx="9009">
                  <c:v>-1</c:v>
                </c:pt>
                <c:pt idx="9010">
                  <c:v>-1</c:v>
                </c:pt>
                <c:pt idx="9011">
                  <c:v>-1</c:v>
                </c:pt>
                <c:pt idx="9012">
                  <c:v>-1</c:v>
                </c:pt>
                <c:pt idx="9013">
                  <c:v>-1</c:v>
                </c:pt>
                <c:pt idx="9014">
                  <c:v>-1</c:v>
                </c:pt>
                <c:pt idx="9015">
                  <c:v>-1</c:v>
                </c:pt>
                <c:pt idx="9016">
                  <c:v>-1</c:v>
                </c:pt>
                <c:pt idx="9017">
                  <c:v>-1</c:v>
                </c:pt>
                <c:pt idx="9018">
                  <c:v>-1</c:v>
                </c:pt>
                <c:pt idx="9019">
                  <c:v>-1</c:v>
                </c:pt>
                <c:pt idx="9020">
                  <c:v>-1</c:v>
                </c:pt>
                <c:pt idx="9021">
                  <c:v>-1</c:v>
                </c:pt>
                <c:pt idx="9022">
                  <c:v>-1</c:v>
                </c:pt>
                <c:pt idx="9023">
                  <c:v>-1</c:v>
                </c:pt>
                <c:pt idx="9024">
                  <c:v>-1</c:v>
                </c:pt>
                <c:pt idx="9025">
                  <c:v>-1</c:v>
                </c:pt>
                <c:pt idx="9026">
                  <c:v>-1</c:v>
                </c:pt>
                <c:pt idx="9027">
                  <c:v>-1</c:v>
                </c:pt>
                <c:pt idx="9028">
                  <c:v>-1</c:v>
                </c:pt>
                <c:pt idx="9029">
                  <c:v>-1</c:v>
                </c:pt>
                <c:pt idx="9030">
                  <c:v>-1</c:v>
                </c:pt>
                <c:pt idx="9031">
                  <c:v>-1</c:v>
                </c:pt>
                <c:pt idx="9032">
                  <c:v>-1</c:v>
                </c:pt>
                <c:pt idx="9033">
                  <c:v>-1</c:v>
                </c:pt>
                <c:pt idx="9034">
                  <c:v>-1</c:v>
                </c:pt>
                <c:pt idx="9035">
                  <c:v>-1</c:v>
                </c:pt>
                <c:pt idx="9036">
                  <c:v>-1</c:v>
                </c:pt>
                <c:pt idx="9037">
                  <c:v>-1</c:v>
                </c:pt>
                <c:pt idx="9038">
                  <c:v>-1</c:v>
                </c:pt>
                <c:pt idx="9039">
                  <c:v>-1</c:v>
                </c:pt>
                <c:pt idx="9040">
                  <c:v>-1</c:v>
                </c:pt>
                <c:pt idx="9041">
                  <c:v>-1</c:v>
                </c:pt>
                <c:pt idx="9042">
                  <c:v>-1</c:v>
                </c:pt>
                <c:pt idx="9043">
                  <c:v>-1</c:v>
                </c:pt>
                <c:pt idx="9044">
                  <c:v>-1</c:v>
                </c:pt>
                <c:pt idx="9045">
                  <c:v>-1</c:v>
                </c:pt>
                <c:pt idx="9046">
                  <c:v>-1</c:v>
                </c:pt>
                <c:pt idx="9047">
                  <c:v>-1</c:v>
                </c:pt>
                <c:pt idx="9048">
                  <c:v>-1</c:v>
                </c:pt>
                <c:pt idx="9049">
                  <c:v>-1</c:v>
                </c:pt>
                <c:pt idx="9050">
                  <c:v>-1</c:v>
                </c:pt>
                <c:pt idx="9051">
                  <c:v>-1</c:v>
                </c:pt>
                <c:pt idx="9052">
                  <c:v>-1</c:v>
                </c:pt>
                <c:pt idx="9053">
                  <c:v>-1</c:v>
                </c:pt>
                <c:pt idx="9054">
                  <c:v>-1</c:v>
                </c:pt>
                <c:pt idx="9055">
                  <c:v>-1</c:v>
                </c:pt>
                <c:pt idx="9056">
                  <c:v>-1</c:v>
                </c:pt>
                <c:pt idx="9057">
                  <c:v>-1</c:v>
                </c:pt>
                <c:pt idx="9058">
                  <c:v>-1</c:v>
                </c:pt>
                <c:pt idx="9059">
                  <c:v>-1</c:v>
                </c:pt>
                <c:pt idx="9060">
                  <c:v>-1</c:v>
                </c:pt>
                <c:pt idx="9061">
                  <c:v>-1</c:v>
                </c:pt>
                <c:pt idx="9062">
                  <c:v>-1</c:v>
                </c:pt>
                <c:pt idx="9063">
                  <c:v>-1</c:v>
                </c:pt>
                <c:pt idx="9064">
                  <c:v>-1</c:v>
                </c:pt>
                <c:pt idx="9065">
                  <c:v>-1</c:v>
                </c:pt>
                <c:pt idx="9066">
                  <c:v>-1</c:v>
                </c:pt>
                <c:pt idx="9067">
                  <c:v>-1</c:v>
                </c:pt>
                <c:pt idx="9068">
                  <c:v>-1</c:v>
                </c:pt>
                <c:pt idx="9069">
                  <c:v>-1</c:v>
                </c:pt>
                <c:pt idx="9070">
                  <c:v>-1</c:v>
                </c:pt>
                <c:pt idx="9071">
                  <c:v>-1</c:v>
                </c:pt>
                <c:pt idx="9072">
                  <c:v>-1</c:v>
                </c:pt>
                <c:pt idx="9073">
                  <c:v>-1</c:v>
                </c:pt>
                <c:pt idx="9074">
                  <c:v>-1</c:v>
                </c:pt>
                <c:pt idx="9075">
                  <c:v>-1</c:v>
                </c:pt>
                <c:pt idx="9076">
                  <c:v>-1</c:v>
                </c:pt>
                <c:pt idx="9077">
                  <c:v>-1</c:v>
                </c:pt>
                <c:pt idx="9078">
                  <c:v>-1</c:v>
                </c:pt>
                <c:pt idx="9079">
                  <c:v>-1</c:v>
                </c:pt>
                <c:pt idx="9080">
                  <c:v>-1</c:v>
                </c:pt>
                <c:pt idx="9081">
                  <c:v>-1</c:v>
                </c:pt>
                <c:pt idx="9082">
                  <c:v>-1</c:v>
                </c:pt>
                <c:pt idx="9083">
                  <c:v>-1</c:v>
                </c:pt>
                <c:pt idx="9084">
                  <c:v>-1</c:v>
                </c:pt>
                <c:pt idx="9085">
                  <c:v>-1</c:v>
                </c:pt>
                <c:pt idx="9086">
                  <c:v>0.40663285261869614</c:v>
                </c:pt>
                <c:pt idx="9087">
                  <c:v>0.61065974392256783</c:v>
                </c:pt>
                <c:pt idx="9088">
                  <c:v>-1</c:v>
                </c:pt>
                <c:pt idx="9089">
                  <c:v>-1</c:v>
                </c:pt>
                <c:pt idx="9090">
                  <c:v>-1</c:v>
                </c:pt>
                <c:pt idx="9091">
                  <c:v>-1</c:v>
                </c:pt>
                <c:pt idx="9092">
                  <c:v>-1</c:v>
                </c:pt>
                <c:pt idx="9093">
                  <c:v>-1</c:v>
                </c:pt>
                <c:pt idx="9094">
                  <c:v>-1</c:v>
                </c:pt>
                <c:pt idx="9095">
                  <c:v>-1</c:v>
                </c:pt>
                <c:pt idx="9096">
                  <c:v>-1</c:v>
                </c:pt>
                <c:pt idx="9097">
                  <c:v>-1</c:v>
                </c:pt>
                <c:pt idx="9098">
                  <c:v>-1</c:v>
                </c:pt>
                <c:pt idx="9099">
                  <c:v>-1</c:v>
                </c:pt>
                <c:pt idx="9100">
                  <c:v>-1</c:v>
                </c:pt>
                <c:pt idx="9101">
                  <c:v>-1</c:v>
                </c:pt>
                <c:pt idx="9102">
                  <c:v>-1</c:v>
                </c:pt>
                <c:pt idx="9103">
                  <c:v>-1</c:v>
                </c:pt>
                <c:pt idx="9104">
                  <c:v>-1</c:v>
                </c:pt>
                <c:pt idx="9105">
                  <c:v>-1</c:v>
                </c:pt>
                <c:pt idx="9106">
                  <c:v>-1</c:v>
                </c:pt>
                <c:pt idx="9107">
                  <c:v>-1</c:v>
                </c:pt>
                <c:pt idx="9108">
                  <c:v>-1</c:v>
                </c:pt>
                <c:pt idx="9109">
                  <c:v>-1</c:v>
                </c:pt>
                <c:pt idx="9110">
                  <c:v>-1</c:v>
                </c:pt>
                <c:pt idx="9111">
                  <c:v>-1</c:v>
                </c:pt>
                <c:pt idx="9112">
                  <c:v>-1</c:v>
                </c:pt>
                <c:pt idx="9113">
                  <c:v>-1</c:v>
                </c:pt>
                <c:pt idx="9114">
                  <c:v>-1</c:v>
                </c:pt>
                <c:pt idx="9115">
                  <c:v>-1</c:v>
                </c:pt>
                <c:pt idx="9116">
                  <c:v>-1</c:v>
                </c:pt>
                <c:pt idx="9117">
                  <c:v>-1</c:v>
                </c:pt>
                <c:pt idx="9118">
                  <c:v>-1</c:v>
                </c:pt>
                <c:pt idx="9119">
                  <c:v>-1</c:v>
                </c:pt>
                <c:pt idx="9120">
                  <c:v>-1</c:v>
                </c:pt>
                <c:pt idx="9121">
                  <c:v>-1</c:v>
                </c:pt>
                <c:pt idx="9122">
                  <c:v>-1</c:v>
                </c:pt>
                <c:pt idx="9123">
                  <c:v>-1</c:v>
                </c:pt>
                <c:pt idx="9124">
                  <c:v>-1</c:v>
                </c:pt>
                <c:pt idx="9125">
                  <c:v>-1</c:v>
                </c:pt>
                <c:pt idx="9126">
                  <c:v>-1</c:v>
                </c:pt>
                <c:pt idx="9127">
                  <c:v>-1</c:v>
                </c:pt>
                <c:pt idx="9128">
                  <c:v>-1</c:v>
                </c:pt>
                <c:pt idx="9129">
                  <c:v>-1</c:v>
                </c:pt>
                <c:pt idx="9130">
                  <c:v>-1</c:v>
                </c:pt>
                <c:pt idx="9131">
                  <c:v>-1</c:v>
                </c:pt>
                <c:pt idx="9132">
                  <c:v>-1</c:v>
                </c:pt>
                <c:pt idx="9133">
                  <c:v>-1</c:v>
                </c:pt>
                <c:pt idx="9134">
                  <c:v>-1</c:v>
                </c:pt>
                <c:pt idx="9135">
                  <c:v>-1</c:v>
                </c:pt>
                <c:pt idx="9136">
                  <c:v>0.45369254473615961</c:v>
                </c:pt>
                <c:pt idx="9137">
                  <c:v>-1</c:v>
                </c:pt>
                <c:pt idx="9138">
                  <c:v>-1</c:v>
                </c:pt>
                <c:pt idx="9139">
                  <c:v>-1</c:v>
                </c:pt>
                <c:pt idx="9140">
                  <c:v>-1</c:v>
                </c:pt>
                <c:pt idx="9141">
                  <c:v>-1</c:v>
                </c:pt>
                <c:pt idx="9142">
                  <c:v>-1</c:v>
                </c:pt>
                <c:pt idx="9143">
                  <c:v>-1</c:v>
                </c:pt>
                <c:pt idx="9144">
                  <c:v>-1</c:v>
                </c:pt>
                <c:pt idx="9145">
                  <c:v>-1</c:v>
                </c:pt>
                <c:pt idx="9146">
                  <c:v>-1</c:v>
                </c:pt>
                <c:pt idx="9147">
                  <c:v>-1</c:v>
                </c:pt>
                <c:pt idx="9148">
                  <c:v>-1</c:v>
                </c:pt>
                <c:pt idx="9149">
                  <c:v>-1</c:v>
                </c:pt>
                <c:pt idx="9150">
                  <c:v>-1</c:v>
                </c:pt>
                <c:pt idx="9151">
                  <c:v>-1</c:v>
                </c:pt>
                <c:pt idx="9152">
                  <c:v>-1</c:v>
                </c:pt>
                <c:pt idx="9153">
                  <c:v>-1</c:v>
                </c:pt>
                <c:pt idx="9154">
                  <c:v>-1</c:v>
                </c:pt>
                <c:pt idx="9155">
                  <c:v>-1</c:v>
                </c:pt>
                <c:pt idx="9156">
                  <c:v>-1</c:v>
                </c:pt>
                <c:pt idx="9157">
                  <c:v>-1</c:v>
                </c:pt>
                <c:pt idx="9158">
                  <c:v>-1</c:v>
                </c:pt>
                <c:pt idx="9159">
                  <c:v>-1</c:v>
                </c:pt>
                <c:pt idx="9160">
                  <c:v>-1</c:v>
                </c:pt>
                <c:pt idx="9161">
                  <c:v>-1</c:v>
                </c:pt>
                <c:pt idx="9162">
                  <c:v>-1</c:v>
                </c:pt>
                <c:pt idx="9163">
                  <c:v>-1</c:v>
                </c:pt>
                <c:pt idx="9164">
                  <c:v>-1</c:v>
                </c:pt>
                <c:pt idx="9165">
                  <c:v>-1</c:v>
                </c:pt>
                <c:pt idx="9166">
                  <c:v>-1</c:v>
                </c:pt>
                <c:pt idx="9167">
                  <c:v>-1</c:v>
                </c:pt>
                <c:pt idx="9168">
                  <c:v>-1</c:v>
                </c:pt>
                <c:pt idx="9169">
                  <c:v>-1</c:v>
                </c:pt>
                <c:pt idx="9170">
                  <c:v>-1</c:v>
                </c:pt>
                <c:pt idx="9171">
                  <c:v>-1</c:v>
                </c:pt>
                <c:pt idx="9172">
                  <c:v>-1</c:v>
                </c:pt>
                <c:pt idx="9173">
                  <c:v>-1</c:v>
                </c:pt>
                <c:pt idx="9174">
                  <c:v>-1</c:v>
                </c:pt>
                <c:pt idx="9175">
                  <c:v>-1</c:v>
                </c:pt>
                <c:pt idx="9176">
                  <c:v>-1</c:v>
                </c:pt>
                <c:pt idx="9177">
                  <c:v>-1</c:v>
                </c:pt>
                <c:pt idx="9178">
                  <c:v>-1</c:v>
                </c:pt>
                <c:pt idx="9179">
                  <c:v>-1</c:v>
                </c:pt>
                <c:pt idx="9180">
                  <c:v>-1</c:v>
                </c:pt>
                <c:pt idx="9181">
                  <c:v>-1</c:v>
                </c:pt>
                <c:pt idx="9182">
                  <c:v>-1</c:v>
                </c:pt>
                <c:pt idx="9183">
                  <c:v>0.3478406152485824</c:v>
                </c:pt>
                <c:pt idx="9184">
                  <c:v>0.34233907962721521</c:v>
                </c:pt>
                <c:pt idx="9185">
                  <c:v>0.47625680087051142</c:v>
                </c:pt>
                <c:pt idx="9186">
                  <c:v>-1</c:v>
                </c:pt>
                <c:pt idx="9187">
                  <c:v>-1</c:v>
                </c:pt>
                <c:pt idx="9188">
                  <c:v>-1</c:v>
                </c:pt>
                <c:pt idx="9189">
                  <c:v>-1</c:v>
                </c:pt>
                <c:pt idx="9190">
                  <c:v>-1</c:v>
                </c:pt>
                <c:pt idx="9191">
                  <c:v>-1</c:v>
                </c:pt>
                <c:pt idx="9192">
                  <c:v>-1</c:v>
                </c:pt>
                <c:pt idx="9193">
                  <c:v>-1</c:v>
                </c:pt>
                <c:pt idx="9194">
                  <c:v>-1</c:v>
                </c:pt>
                <c:pt idx="9195">
                  <c:v>-1</c:v>
                </c:pt>
                <c:pt idx="9196">
                  <c:v>-1</c:v>
                </c:pt>
                <c:pt idx="9197">
                  <c:v>-1</c:v>
                </c:pt>
                <c:pt idx="9198">
                  <c:v>-1</c:v>
                </c:pt>
                <c:pt idx="9199">
                  <c:v>-1</c:v>
                </c:pt>
                <c:pt idx="9200">
                  <c:v>-1</c:v>
                </c:pt>
                <c:pt idx="9201">
                  <c:v>-1</c:v>
                </c:pt>
                <c:pt idx="9202">
                  <c:v>-1</c:v>
                </c:pt>
                <c:pt idx="9203">
                  <c:v>-1</c:v>
                </c:pt>
                <c:pt idx="9204">
                  <c:v>-1</c:v>
                </c:pt>
                <c:pt idx="9205">
                  <c:v>-1</c:v>
                </c:pt>
                <c:pt idx="9206">
                  <c:v>-1</c:v>
                </c:pt>
                <c:pt idx="9207">
                  <c:v>-1</c:v>
                </c:pt>
                <c:pt idx="9208">
                  <c:v>-1</c:v>
                </c:pt>
                <c:pt idx="9209">
                  <c:v>-1</c:v>
                </c:pt>
                <c:pt idx="9210">
                  <c:v>-1</c:v>
                </c:pt>
                <c:pt idx="9211">
                  <c:v>-1</c:v>
                </c:pt>
                <c:pt idx="9212">
                  <c:v>-1</c:v>
                </c:pt>
                <c:pt idx="9213">
                  <c:v>-1</c:v>
                </c:pt>
                <c:pt idx="9214">
                  <c:v>-1</c:v>
                </c:pt>
                <c:pt idx="9215">
                  <c:v>-1</c:v>
                </c:pt>
                <c:pt idx="9216">
                  <c:v>-1</c:v>
                </c:pt>
                <c:pt idx="9217">
                  <c:v>-1</c:v>
                </c:pt>
                <c:pt idx="9218">
                  <c:v>-1</c:v>
                </c:pt>
                <c:pt idx="9219">
                  <c:v>-1</c:v>
                </c:pt>
                <c:pt idx="9220">
                  <c:v>-1</c:v>
                </c:pt>
                <c:pt idx="9221">
                  <c:v>-1</c:v>
                </c:pt>
                <c:pt idx="9222">
                  <c:v>-1</c:v>
                </c:pt>
                <c:pt idx="9223">
                  <c:v>-1</c:v>
                </c:pt>
                <c:pt idx="9224">
                  <c:v>-1</c:v>
                </c:pt>
                <c:pt idx="9225">
                  <c:v>-1</c:v>
                </c:pt>
                <c:pt idx="9226">
                  <c:v>-1</c:v>
                </c:pt>
                <c:pt idx="9227">
                  <c:v>-1</c:v>
                </c:pt>
                <c:pt idx="9228">
                  <c:v>-1</c:v>
                </c:pt>
                <c:pt idx="9229">
                  <c:v>-1</c:v>
                </c:pt>
                <c:pt idx="9230">
                  <c:v>-1</c:v>
                </c:pt>
                <c:pt idx="9231">
                  <c:v>-1</c:v>
                </c:pt>
                <c:pt idx="9232">
                  <c:v>-1</c:v>
                </c:pt>
                <c:pt idx="9233">
                  <c:v>-1</c:v>
                </c:pt>
                <c:pt idx="9234">
                  <c:v>-1</c:v>
                </c:pt>
                <c:pt idx="9235">
                  <c:v>-1</c:v>
                </c:pt>
                <c:pt idx="9236">
                  <c:v>-1</c:v>
                </c:pt>
                <c:pt idx="9237">
                  <c:v>-1</c:v>
                </c:pt>
                <c:pt idx="9238">
                  <c:v>-1</c:v>
                </c:pt>
                <c:pt idx="9239">
                  <c:v>-1</c:v>
                </c:pt>
                <c:pt idx="9240">
                  <c:v>-1</c:v>
                </c:pt>
                <c:pt idx="9241">
                  <c:v>-1</c:v>
                </c:pt>
                <c:pt idx="9242">
                  <c:v>-1</c:v>
                </c:pt>
                <c:pt idx="9243">
                  <c:v>-1</c:v>
                </c:pt>
                <c:pt idx="9244">
                  <c:v>-1</c:v>
                </c:pt>
                <c:pt idx="9245">
                  <c:v>-1</c:v>
                </c:pt>
                <c:pt idx="9246">
                  <c:v>-1</c:v>
                </c:pt>
                <c:pt idx="9247">
                  <c:v>-1</c:v>
                </c:pt>
                <c:pt idx="9248">
                  <c:v>-1</c:v>
                </c:pt>
                <c:pt idx="9249">
                  <c:v>-1</c:v>
                </c:pt>
                <c:pt idx="9250">
                  <c:v>-1</c:v>
                </c:pt>
                <c:pt idx="9251">
                  <c:v>-1</c:v>
                </c:pt>
                <c:pt idx="9252">
                  <c:v>-1</c:v>
                </c:pt>
                <c:pt idx="9253">
                  <c:v>-1</c:v>
                </c:pt>
                <c:pt idx="9254">
                  <c:v>-1</c:v>
                </c:pt>
                <c:pt idx="9255">
                  <c:v>-1</c:v>
                </c:pt>
                <c:pt idx="9256">
                  <c:v>-1</c:v>
                </c:pt>
                <c:pt idx="9257">
                  <c:v>-1</c:v>
                </c:pt>
                <c:pt idx="9258">
                  <c:v>-1</c:v>
                </c:pt>
                <c:pt idx="9259">
                  <c:v>-1</c:v>
                </c:pt>
                <c:pt idx="9260">
                  <c:v>-1</c:v>
                </c:pt>
                <c:pt idx="9261">
                  <c:v>-1</c:v>
                </c:pt>
                <c:pt idx="9262">
                  <c:v>-1</c:v>
                </c:pt>
                <c:pt idx="9263">
                  <c:v>-1</c:v>
                </c:pt>
                <c:pt idx="9264">
                  <c:v>-1</c:v>
                </c:pt>
                <c:pt idx="9265">
                  <c:v>-1</c:v>
                </c:pt>
                <c:pt idx="9266">
                  <c:v>-1</c:v>
                </c:pt>
                <c:pt idx="9267">
                  <c:v>-1</c:v>
                </c:pt>
                <c:pt idx="9268">
                  <c:v>-1</c:v>
                </c:pt>
                <c:pt idx="9269">
                  <c:v>-1</c:v>
                </c:pt>
                <c:pt idx="9270">
                  <c:v>-1</c:v>
                </c:pt>
                <c:pt idx="9271">
                  <c:v>-1</c:v>
                </c:pt>
                <c:pt idx="9272">
                  <c:v>-1</c:v>
                </c:pt>
                <c:pt idx="9273">
                  <c:v>-1</c:v>
                </c:pt>
                <c:pt idx="9274">
                  <c:v>-1</c:v>
                </c:pt>
                <c:pt idx="9275">
                  <c:v>-1</c:v>
                </c:pt>
                <c:pt idx="9276">
                  <c:v>-1</c:v>
                </c:pt>
                <c:pt idx="9277">
                  <c:v>-1</c:v>
                </c:pt>
                <c:pt idx="9278">
                  <c:v>-1</c:v>
                </c:pt>
                <c:pt idx="9279">
                  <c:v>-1</c:v>
                </c:pt>
                <c:pt idx="9280">
                  <c:v>-1</c:v>
                </c:pt>
                <c:pt idx="9281">
                  <c:v>-1</c:v>
                </c:pt>
                <c:pt idx="9282">
                  <c:v>-1</c:v>
                </c:pt>
                <c:pt idx="9283">
                  <c:v>-1</c:v>
                </c:pt>
                <c:pt idx="9284">
                  <c:v>-1</c:v>
                </c:pt>
                <c:pt idx="9285">
                  <c:v>-1</c:v>
                </c:pt>
                <c:pt idx="9286">
                  <c:v>-1</c:v>
                </c:pt>
                <c:pt idx="9287">
                  <c:v>-1</c:v>
                </c:pt>
                <c:pt idx="9288">
                  <c:v>-1</c:v>
                </c:pt>
                <c:pt idx="9289">
                  <c:v>-1</c:v>
                </c:pt>
                <c:pt idx="9290">
                  <c:v>-1</c:v>
                </c:pt>
                <c:pt idx="9291">
                  <c:v>-1</c:v>
                </c:pt>
                <c:pt idx="9292">
                  <c:v>-1</c:v>
                </c:pt>
                <c:pt idx="9293">
                  <c:v>-1</c:v>
                </c:pt>
                <c:pt idx="9294">
                  <c:v>-1</c:v>
                </c:pt>
                <c:pt idx="9295">
                  <c:v>-1</c:v>
                </c:pt>
                <c:pt idx="9296">
                  <c:v>-1</c:v>
                </c:pt>
                <c:pt idx="9297">
                  <c:v>-1</c:v>
                </c:pt>
                <c:pt idx="9298">
                  <c:v>-1</c:v>
                </c:pt>
                <c:pt idx="9299">
                  <c:v>-1</c:v>
                </c:pt>
                <c:pt idx="9300">
                  <c:v>-1</c:v>
                </c:pt>
                <c:pt idx="9301">
                  <c:v>-1</c:v>
                </c:pt>
                <c:pt idx="9302">
                  <c:v>-1</c:v>
                </c:pt>
                <c:pt idx="9303">
                  <c:v>-1</c:v>
                </c:pt>
                <c:pt idx="9304">
                  <c:v>-1</c:v>
                </c:pt>
                <c:pt idx="9305">
                  <c:v>-1</c:v>
                </c:pt>
                <c:pt idx="9306">
                  <c:v>-1</c:v>
                </c:pt>
                <c:pt idx="9307">
                  <c:v>-1</c:v>
                </c:pt>
                <c:pt idx="9308">
                  <c:v>-1</c:v>
                </c:pt>
                <c:pt idx="9309">
                  <c:v>-1</c:v>
                </c:pt>
                <c:pt idx="9310">
                  <c:v>-1</c:v>
                </c:pt>
                <c:pt idx="9311">
                  <c:v>-1</c:v>
                </c:pt>
                <c:pt idx="9312">
                  <c:v>-1</c:v>
                </c:pt>
                <c:pt idx="9313">
                  <c:v>-1</c:v>
                </c:pt>
                <c:pt idx="9314">
                  <c:v>-1</c:v>
                </c:pt>
                <c:pt idx="9315">
                  <c:v>-1</c:v>
                </c:pt>
                <c:pt idx="9316">
                  <c:v>-1</c:v>
                </c:pt>
                <c:pt idx="9317">
                  <c:v>-1</c:v>
                </c:pt>
                <c:pt idx="9318">
                  <c:v>-1</c:v>
                </c:pt>
                <c:pt idx="9319">
                  <c:v>-1</c:v>
                </c:pt>
                <c:pt idx="9320">
                  <c:v>-1</c:v>
                </c:pt>
                <c:pt idx="9321">
                  <c:v>-1</c:v>
                </c:pt>
                <c:pt idx="9322">
                  <c:v>-1</c:v>
                </c:pt>
                <c:pt idx="9323">
                  <c:v>-1</c:v>
                </c:pt>
                <c:pt idx="9324">
                  <c:v>-1</c:v>
                </c:pt>
                <c:pt idx="9325">
                  <c:v>-1</c:v>
                </c:pt>
                <c:pt idx="9326">
                  <c:v>-1</c:v>
                </c:pt>
                <c:pt idx="9327">
                  <c:v>-1</c:v>
                </c:pt>
                <c:pt idx="9328">
                  <c:v>-1</c:v>
                </c:pt>
                <c:pt idx="9329">
                  <c:v>-1</c:v>
                </c:pt>
                <c:pt idx="9330">
                  <c:v>-1</c:v>
                </c:pt>
                <c:pt idx="9331">
                  <c:v>-1</c:v>
                </c:pt>
                <c:pt idx="9332">
                  <c:v>-1</c:v>
                </c:pt>
                <c:pt idx="9333">
                  <c:v>-1</c:v>
                </c:pt>
                <c:pt idx="9334">
                  <c:v>-1</c:v>
                </c:pt>
                <c:pt idx="9335">
                  <c:v>-1</c:v>
                </c:pt>
                <c:pt idx="9336">
                  <c:v>-1</c:v>
                </c:pt>
                <c:pt idx="9337">
                  <c:v>-1</c:v>
                </c:pt>
                <c:pt idx="9338">
                  <c:v>-1</c:v>
                </c:pt>
                <c:pt idx="9339">
                  <c:v>-1</c:v>
                </c:pt>
                <c:pt idx="9340">
                  <c:v>-1</c:v>
                </c:pt>
                <c:pt idx="9341">
                  <c:v>-1</c:v>
                </c:pt>
                <c:pt idx="9342">
                  <c:v>-1</c:v>
                </c:pt>
                <c:pt idx="9343">
                  <c:v>-1</c:v>
                </c:pt>
                <c:pt idx="9344">
                  <c:v>-1</c:v>
                </c:pt>
                <c:pt idx="9345">
                  <c:v>-1</c:v>
                </c:pt>
                <c:pt idx="9346">
                  <c:v>-1</c:v>
                </c:pt>
                <c:pt idx="9347">
                  <c:v>-1</c:v>
                </c:pt>
                <c:pt idx="9348">
                  <c:v>-1</c:v>
                </c:pt>
                <c:pt idx="9349">
                  <c:v>-1</c:v>
                </c:pt>
                <c:pt idx="9350">
                  <c:v>-1</c:v>
                </c:pt>
                <c:pt idx="9351">
                  <c:v>-1</c:v>
                </c:pt>
                <c:pt idx="9352">
                  <c:v>-1</c:v>
                </c:pt>
                <c:pt idx="9353">
                  <c:v>-1</c:v>
                </c:pt>
                <c:pt idx="9354">
                  <c:v>-1</c:v>
                </c:pt>
                <c:pt idx="9355">
                  <c:v>-1</c:v>
                </c:pt>
                <c:pt idx="9356">
                  <c:v>-1</c:v>
                </c:pt>
                <c:pt idx="9357">
                  <c:v>-1</c:v>
                </c:pt>
                <c:pt idx="9358">
                  <c:v>-1</c:v>
                </c:pt>
                <c:pt idx="9359">
                  <c:v>-1</c:v>
                </c:pt>
                <c:pt idx="9360">
                  <c:v>-1</c:v>
                </c:pt>
                <c:pt idx="9361">
                  <c:v>-1</c:v>
                </c:pt>
                <c:pt idx="9362">
                  <c:v>-1</c:v>
                </c:pt>
                <c:pt idx="9363">
                  <c:v>-1</c:v>
                </c:pt>
                <c:pt idx="9364">
                  <c:v>0.35603991621584397</c:v>
                </c:pt>
                <c:pt idx="9365">
                  <c:v>0.39914116333330302</c:v>
                </c:pt>
                <c:pt idx="9366">
                  <c:v>-1</c:v>
                </c:pt>
                <c:pt idx="9367">
                  <c:v>-1</c:v>
                </c:pt>
                <c:pt idx="9368">
                  <c:v>-1</c:v>
                </c:pt>
                <c:pt idx="9369">
                  <c:v>-1</c:v>
                </c:pt>
                <c:pt idx="9370">
                  <c:v>0.36160528380092777</c:v>
                </c:pt>
                <c:pt idx="9371">
                  <c:v>0.33568758970569423</c:v>
                </c:pt>
                <c:pt idx="9372">
                  <c:v>0.43222511398548025</c:v>
                </c:pt>
                <c:pt idx="9373">
                  <c:v>-1</c:v>
                </c:pt>
                <c:pt idx="9374">
                  <c:v>-1</c:v>
                </c:pt>
                <c:pt idx="9375">
                  <c:v>-1</c:v>
                </c:pt>
                <c:pt idx="9376">
                  <c:v>-1</c:v>
                </c:pt>
                <c:pt idx="9377">
                  <c:v>0.32269045984900474</c:v>
                </c:pt>
                <c:pt idx="9378">
                  <c:v>0.3532640730916593</c:v>
                </c:pt>
                <c:pt idx="9379">
                  <c:v>-1</c:v>
                </c:pt>
                <c:pt idx="9380">
                  <c:v>0.32391439850405157</c:v>
                </c:pt>
                <c:pt idx="9381">
                  <c:v>0.33064934029577076</c:v>
                </c:pt>
                <c:pt idx="9382">
                  <c:v>0.33646054780170687</c:v>
                </c:pt>
                <c:pt idx="9383">
                  <c:v>0.33822429599687714</c:v>
                </c:pt>
                <c:pt idx="9384">
                  <c:v>0.3387203943843104</c:v>
                </c:pt>
                <c:pt idx="9385">
                  <c:v>0.36307947879354202</c:v>
                </c:pt>
                <c:pt idx="9386">
                  <c:v>0.37179582990807863</c:v>
                </c:pt>
                <c:pt idx="9387">
                  <c:v>0.40737700432331858</c:v>
                </c:pt>
                <c:pt idx="9388">
                  <c:v>-1</c:v>
                </c:pt>
                <c:pt idx="9389">
                  <c:v>0.32697747896689811</c:v>
                </c:pt>
                <c:pt idx="9390">
                  <c:v>0.3175466488159987</c:v>
                </c:pt>
                <c:pt idx="9391">
                  <c:v>0.31226551226551225</c:v>
                </c:pt>
                <c:pt idx="9392">
                  <c:v>0.33617955821243711</c:v>
                </c:pt>
                <c:pt idx="9393">
                  <c:v>0.30972769563542624</c:v>
                </c:pt>
                <c:pt idx="9394">
                  <c:v>0.35157565121288559</c:v>
                </c:pt>
                <c:pt idx="9395">
                  <c:v>-1</c:v>
                </c:pt>
                <c:pt idx="9396">
                  <c:v>0.32464002515892804</c:v>
                </c:pt>
                <c:pt idx="9397">
                  <c:v>0.42486240062267189</c:v>
                </c:pt>
                <c:pt idx="9398">
                  <c:v>-1</c:v>
                </c:pt>
                <c:pt idx="9399">
                  <c:v>0.4127739721609453</c:v>
                </c:pt>
                <c:pt idx="9400">
                  <c:v>0.34450088204878637</c:v>
                </c:pt>
                <c:pt idx="9401">
                  <c:v>-1</c:v>
                </c:pt>
                <c:pt idx="9402">
                  <c:v>0.35000284139341931</c:v>
                </c:pt>
                <c:pt idx="9403">
                  <c:v>0.36801517840749126</c:v>
                </c:pt>
                <c:pt idx="9404">
                  <c:v>0.33142388697157088</c:v>
                </c:pt>
                <c:pt idx="9405">
                  <c:v>0.3195682853293989</c:v>
                </c:pt>
                <c:pt idx="9406">
                  <c:v>0.31348504176782849</c:v>
                </c:pt>
                <c:pt idx="9407">
                  <c:v>0.32087955823093378</c:v>
                </c:pt>
                <c:pt idx="9408">
                  <c:v>0.35164240163638555</c:v>
                </c:pt>
                <c:pt idx="9409">
                  <c:v>0.40936793809491201</c:v>
                </c:pt>
                <c:pt idx="9410">
                  <c:v>-1</c:v>
                </c:pt>
                <c:pt idx="9411">
                  <c:v>-1</c:v>
                </c:pt>
                <c:pt idx="9412">
                  <c:v>-1</c:v>
                </c:pt>
                <c:pt idx="9413">
                  <c:v>-1</c:v>
                </c:pt>
                <c:pt idx="9414">
                  <c:v>-1</c:v>
                </c:pt>
                <c:pt idx="9415">
                  <c:v>-1</c:v>
                </c:pt>
                <c:pt idx="9416">
                  <c:v>-1</c:v>
                </c:pt>
                <c:pt idx="9417">
                  <c:v>-1</c:v>
                </c:pt>
                <c:pt idx="9418">
                  <c:v>0.39093395470282505</c:v>
                </c:pt>
                <c:pt idx="9419">
                  <c:v>0.3650090980690367</c:v>
                </c:pt>
                <c:pt idx="9420">
                  <c:v>0.35564289336591215</c:v>
                </c:pt>
                <c:pt idx="9421">
                  <c:v>0.35474452554744529</c:v>
                </c:pt>
                <c:pt idx="9422">
                  <c:v>0.35763652916511723</c:v>
                </c:pt>
                <c:pt idx="9423">
                  <c:v>0.327705540436112</c:v>
                </c:pt>
                <c:pt idx="9424">
                  <c:v>0.30587368475478915</c:v>
                </c:pt>
                <c:pt idx="9425">
                  <c:v>0.31593500114630296</c:v>
                </c:pt>
                <c:pt idx="9426">
                  <c:v>0.36964383187772926</c:v>
                </c:pt>
                <c:pt idx="9427">
                  <c:v>0.40532558781053762</c:v>
                </c:pt>
                <c:pt idx="9428">
                  <c:v>0.42427855002662468</c:v>
                </c:pt>
                <c:pt idx="9429">
                  <c:v>0.39374319971560001</c:v>
                </c:pt>
                <c:pt idx="9430">
                  <c:v>0.38196579945005776</c:v>
                </c:pt>
                <c:pt idx="9431">
                  <c:v>0.37188569370234736</c:v>
                </c:pt>
                <c:pt idx="9432">
                  <c:v>0.38765297110896169</c:v>
                </c:pt>
                <c:pt idx="9433">
                  <c:v>0.37042632185379593</c:v>
                </c:pt>
                <c:pt idx="9434">
                  <c:v>0.36060995916681365</c:v>
                </c:pt>
                <c:pt idx="9435">
                  <c:v>0.35657144410687214</c:v>
                </c:pt>
                <c:pt idx="9436">
                  <c:v>0.36284083429545633</c:v>
                </c:pt>
                <c:pt idx="9437">
                  <c:v>0.34002697713388669</c:v>
                </c:pt>
                <c:pt idx="9438">
                  <c:v>0.31989916186485079</c:v>
                </c:pt>
                <c:pt idx="9439">
                  <c:v>0.29173646007816867</c:v>
                </c:pt>
                <c:pt idx="9440">
                  <c:v>0.3419932916928401</c:v>
                </c:pt>
                <c:pt idx="9441">
                  <c:v>0.35996274403120648</c:v>
                </c:pt>
                <c:pt idx="9442">
                  <c:v>0.30430608886450905</c:v>
                </c:pt>
                <c:pt idx="9443">
                  <c:v>0.32367216207187915</c:v>
                </c:pt>
                <c:pt idx="9444">
                  <c:v>0.2977397421763982</c:v>
                </c:pt>
                <c:pt idx="9445">
                  <c:v>0.32022313894618415</c:v>
                </c:pt>
                <c:pt idx="9446">
                  <c:v>-1</c:v>
                </c:pt>
                <c:pt idx="9447">
                  <c:v>-1</c:v>
                </c:pt>
                <c:pt idx="9448">
                  <c:v>-1</c:v>
                </c:pt>
                <c:pt idx="9449">
                  <c:v>-1</c:v>
                </c:pt>
                <c:pt idx="9450">
                  <c:v>-1</c:v>
                </c:pt>
                <c:pt idx="9451">
                  <c:v>-1</c:v>
                </c:pt>
                <c:pt idx="9452">
                  <c:v>-1</c:v>
                </c:pt>
                <c:pt idx="9453">
                  <c:v>-1</c:v>
                </c:pt>
                <c:pt idx="9454">
                  <c:v>-1</c:v>
                </c:pt>
                <c:pt idx="9455">
                  <c:v>-1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283904"/>
        <c:axId val="56285824"/>
      </c:scatterChart>
      <c:valAx>
        <c:axId val="56283904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baseline="-25000"/>
                </a:pPr>
                <a:r>
                  <a:rPr lang="en-US" baseline="-25000"/>
                  <a:t>NOx (ppb)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6285824"/>
        <c:crosses val="autoZero"/>
        <c:crossBetween val="midCat"/>
      </c:valAx>
      <c:valAx>
        <c:axId val="56285824"/>
        <c:scaling>
          <c:orientation val="minMax"/>
          <c:max val="1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NO2/(NO2+NO)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6283904"/>
        <c:crossesAt val="0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CFD!$H$1</c:f>
              <c:strCache>
                <c:ptCount val="1"/>
                <c:pt idx="0">
                  <c:v>AERMOD</c:v>
                </c:pt>
              </c:strCache>
            </c:strRef>
          </c:tx>
          <c:invertIfNegative val="0"/>
          <c:cat>
            <c:strRef>
              <c:f>CFD!$A$2:$A$13</c:f>
              <c:strCache>
                <c:ptCount val="10"/>
                <c:pt idx="0">
                  <c:v>0-0.1</c:v>
                </c:pt>
                <c:pt idx="1">
                  <c:v>0.1-0.2</c:v>
                </c:pt>
                <c:pt idx="2">
                  <c:v>0.2-0.3</c:v>
                </c:pt>
                <c:pt idx="3">
                  <c:v>0.3-0.4</c:v>
                </c:pt>
                <c:pt idx="4">
                  <c:v>0.4-0.5</c:v>
                </c:pt>
                <c:pt idx="5">
                  <c:v>0.5-0.6</c:v>
                </c:pt>
                <c:pt idx="6">
                  <c:v>0.6-0.7</c:v>
                </c:pt>
                <c:pt idx="7">
                  <c:v>0.7-0.8</c:v>
                </c:pt>
                <c:pt idx="8">
                  <c:v>0.8-0.9</c:v>
                </c:pt>
                <c:pt idx="9">
                  <c:v>0.9-1.0</c:v>
                </c:pt>
              </c:strCache>
            </c:strRef>
          </c:cat>
          <c:val>
            <c:numRef>
              <c:f>CFD!$H$2:$H$13</c:f>
              <c:numCache>
                <c:formatCode>0.00%</c:formatCode>
                <c:ptCount val="12"/>
                <c:pt idx="0">
                  <c:v>0</c:v>
                </c:pt>
                <c:pt idx="1">
                  <c:v>1.639344262295082E-3</c:v>
                </c:pt>
                <c:pt idx="2">
                  <c:v>0.18032786885245902</c:v>
                </c:pt>
                <c:pt idx="3">
                  <c:v>0.68196721311475406</c:v>
                </c:pt>
                <c:pt idx="4">
                  <c:v>0.89016393442622954</c:v>
                </c:pt>
                <c:pt idx="5">
                  <c:v>0.97213114754098362</c:v>
                </c:pt>
                <c:pt idx="6">
                  <c:v>0.99180327868852458</c:v>
                </c:pt>
                <c:pt idx="7">
                  <c:v>0.99836065573770494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CFD!$I$1</c:f>
              <c:strCache>
                <c:ptCount val="1"/>
                <c:pt idx="0">
                  <c:v>SCICHEM</c:v>
                </c:pt>
              </c:strCache>
            </c:strRef>
          </c:tx>
          <c:invertIfNegative val="0"/>
          <c:cat>
            <c:strRef>
              <c:f>CFD!$A$2:$A$13</c:f>
              <c:strCache>
                <c:ptCount val="10"/>
                <c:pt idx="0">
                  <c:v>0-0.1</c:v>
                </c:pt>
                <c:pt idx="1">
                  <c:v>0.1-0.2</c:v>
                </c:pt>
                <c:pt idx="2">
                  <c:v>0.2-0.3</c:v>
                </c:pt>
                <c:pt idx="3">
                  <c:v>0.3-0.4</c:v>
                </c:pt>
                <c:pt idx="4">
                  <c:v>0.4-0.5</c:v>
                </c:pt>
                <c:pt idx="5">
                  <c:v>0.5-0.6</c:v>
                </c:pt>
                <c:pt idx="6">
                  <c:v>0.6-0.7</c:v>
                </c:pt>
                <c:pt idx="7">
                  <c:v>0.7-0.8</c:v>
                </c:pt>
                <c:pt idx="8">
                  <c:v>0.8-0.9</c:v>
                </c:pt>
                <c:pt idx="9">
                  <c:v>0.9-1.0</c:v>
                </c:pt>
              </c:strCache>
            </c:strRef>
          </c:cat>
          <c:val>
            <c:numRef>
              <c:f>CFD!$I$2:$I$13</c:f>
              <c:numCache>
                <c:formatCode>0.00%</c:formatCode>
                <c:ptCount val="12"/>
                <c:pt idx="0">
                  <c:v>0</c:v>
                </c:pt>
                <c:pt idx="1">
                  <c:v>1.366120218579235E-3</c:v>
                </c:pt>
                <c:pt idx="2">
                  <c:v>0.21721311475409835</c:v>
                </c:pt>
                <c:pt idx="3">
                  <c:v>0.76775956284153002</c:v>
                </c:pt>
                <c:pt idx="4">
                  <c:v>0.94808743169398912</c:v>
                </c:pt>
                <c:pt idx="5">
                  <c:v>0.97267759562841527</c:v>
                </c:pt>
                <c:pt idx="6">
                  <c:v>0.98633879781420764</c:v>
                </c:pt>
                <c:pt idx="7">
                  <c:v>0.9904371584699454</c:v>
                </c:pt>
                <c:pt idx="8">
                  <c:v>0.99726775956284153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465600"/>
        <c:axId val="89467520"/>
      </c:barChart>
      <c:catAx>
        <c:axId val="89465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NO</a:t>
                </a:r>
                <a:r>
                  <a:rPr lang="en-US" sz="1200" baseline="-25000"/>
                  <a:t>2</a:t>
                </a:r>
                <a:r>
                  <a:rPr lang="en-US" sz="1200"/>
                  <a:t>/NO</a:t>
                </a:r>
                <a:r>
                  <a:rPr lang="en-US" sz="1200" baseline="-25000"/>
                  <a:t>x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89467520"/>
        <c:crosses val="autoZero"/>
        <c:auto val="1"/>
        <c:lblAlgn val="ctr"/>
        <c:lblOffset val="100"/>
        <c:noMultiLvlLbl val="0"/>
      </c:catAx>
      <c:valAx>
        <c:axId val="89467520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89465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>
                <a:effectLst/>
              </a:rPr>
              <a:t>AERMOD</a:t>
            </a:r>
            <a:endParaRPr lang="en-US" dirty="0">
              <a:effectLst/>
            </a:endParaRPr>
          </a:p>
        </c:rich>
      </c:tx>
      <c:layout>
        <c:manualLayout>
          <c:xMode val="edge"/>
          <c:yMode val="edge"/>
          <c:x val="0.43201698619852447"/>
          <c:y val="3.56631557418959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1127042113778474E-2"/>
          <c:y val="9.3077638567172022E-2"/>
          <c:w val="0.88644457957165246"/>
          <c:h val="0.8005215509368220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Sheet1!$G$1:$G$8760</c:f>
              <c:numCache>
                <c:formatCode>0.00E+00</c:formatCode>
                <c:ptCount val="8760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43.277596704000004</c:v>
                </c:pt>
                <c:pt idx="28">
                  <c:v>20.747435013</c:v>
                </c:pt>
                <c:pt idx="29">
                  <c:v>33.687875862000006</c:v>
                </c:pt>
                <c:pt idx="30">
                  <c:v>29.897466039000001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20.820310632000002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6.0814680120000002</c:v>
                </c:pt>
                <c:pt idx="141">
                  <c:v>26.452722069</c:v>
                </c:pt>
                <c:pt idx="142">
                  <c:v>26.415196524000002</c:v>
                </c:pt>
                <c:pt idx="143">
                  <c:v>-1</c:v>
                </c:pt>
                <c:pt idx="144">
                  <c:v>5.4091251360000001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42.843263121</c:v>
                </c:pt>
                <c:pt idx="235">
                  <c:v>31.615673247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23.169500172000003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6.4610424900000005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43.754094000000009</c:v>
                </c:pt>
                <c:pt idx="484">
                  <c:v>8.3801908800000007</c:v>
                </c:pt>
                <c:pt idx="485">
                  <c:v>23.753212551000004</c:v>
                </c:pt>
                <c:pt idx="486">
                  <c:v>11.069854929000002</c:v>
                </c:pt>
                <c:pt idx="487">
                  <c:v>23.640641235</c:v>
                </c:pt>
                <c:pt idx="488">
                  <c:v>12.530090637000001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32.401986336</c:v>
                </c:pt>
                <c:pt idx="554">
                  <c:v>8.0772844680000002</c:v>
                </c:pt>
                <c:pt idx="555">
                  <c:v>9.2994310979999995</c:v>
                </c:pt>
                <c:pt idx="556">
                  <c:v>31.007195604000003</c:v>
                </c:pt>
                <c:pt idx="557">
                  <c:v>-1</c:v>
                </c:pt>
                <c:pt idx="558">
                  <c:v>21.538242657000001</c:v>
                </c:pt>
                <c:pt idx="559">
                  <c:v>15.660705105000002</c:v>
                </c:pt>
                <c:pt idx="560">
                  <c:v>12.310947837000002</c:v>
                </c:pt>
                <c:pt idx="561">
                  <c:v>-1</c:v>
                </c:pt>
                <c:pt idx="562">
                  <c:v>-1</c:v>
                </c:pt>
                <c:pt idx="563">
                  <c:v>-1</c:v>
                </c:pt>
                <c:pt idx="564">
                  <c:v>-1</c:v>
                </c:pt>
                <c:pt idx="565">
                  <c:v>-1</c:v>
                </c:pt>
                <c:pt idx="566">
                  <c:v>-1</c:v>
                </c:pt>
                <c:pt idx="567">
                  <c:v>-1</c:v>
                </c:pt>
                <c:pt idx="568">
                  <c:v>-1</c:v>
                </c:pt>
                <c:pt idx="569">
                  <c:v>-1</c:v>
                </c:pt>
                <c:pt idx="570">
                  <c:v>-1</c:v>
                </c:pt>
                <c:pt idx="571">
                  <c:v>-1</c:v>
                </c:pt>
                <c:pt idx="572">
                  <c:v>-1</c:v>
                </c:pt>
                <c:pt idx="573">
                  <c:v>-1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10.929396096000001</c:v>
                </c:pt>
                <c:pt idx="584">
                  <c:v>6.9221678760000005</c:v>
                </c:pt>
                <c:pt idx="585">
                  <c:v>-1</c:v>
                </c:pt>
                <c:pt idx="586">
                  <c:v>-1</c:v>
                </c:pt>
                <c:pt idx="587">
                  <c:v>-1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-1</c:v>
                </c:pt>
                <c:pt idx="634">
                  <c:v>-1</c:v>
                </c:pt>
                <c:pt idx="635">
                  <c:v>-1</c:v>
                </c:pt>
                <c:pt idx="636">
                  <c:v>-1</c:v>
                </c:pt>
                <c:pt idx="637">
                  <c:v>-1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-1</c:v>
                </c:pt>
                <c:pt idx="646">
                  <c:v>-1</c:v>
                </c:pt>
                <c:pt idx="647">
                  <c:v>-1</c:v>
                </c:pt>
                <c:pt idx="648">
                  <c:v>-1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15.015957201000001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10.190741247000002</c:v>
                </c:pt>
                <c:pt idx="782">
                  <c:v>-1</c:v>
                </c:pt>
                <c:pt idx="783">
                  <c:v>-1</c:v>
                </c:pt>
                <c:pt idx="784">
                  <c:v>20.353770504</c:v>
                </c:pt>
                <c:pt idx="785">
                  <c:v>17.517216951000002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5.4728520749999996</c:v>
                </c:pt>
                <c:pt idx="800">
                  <c:v>12.620226411000001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32.892334308000002</c:v>
                </c:pt>
                <c:pt idx="811">
                  <c:v>34.336549187999999</c:v>
                </c:pt>
                <c:pt idx="812">
                  <c:v>-1</c:v>
                </c:pt>
                <c:pt idx="813">
                  <c:v>6.8854295430000008</c:v>
                </c:pt>
                <c:pt idx="814">
                  <c:v>27.991588554000003</c:v>
                </c:pt>
                <c:pt idx="815">
                  <c:v>26.525443437000003</c:v>
                </c:pt>
                <c:pt idx="816">
                  <c:v>31.643433108000004</c:v>
                </c:pt>
                <c:pt idx="817">
                  <c:v>33.890040414000005</c:v>
                </c:pt>
                <c:pt idx="818">
                  <c:v>31.272134994000002</c:v>
                </c:pt>
                <c:pt idx="819">
                  <c:v>28.222087419000001</c:v>
                </c:pt>
                <c:pt idx="820">
                  <c:v>26.600606226</c:v>
                </c:pt>
                <c:pt idx="821">
                  <c:v>27.907298361000002</c:v>
                </c:pt>
                <c:pt idx="822">
                  <c:v>20.453895360000001</c:v>
                </c:pt>
                <c:pt idx="823">
                  <c:v>-1</c:v>
                </c:pt>
                <c:pt idx="824">
                  <c:v>16.322585508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25.364406798000001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15.310720224000002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42.428439630000007</c:v>
                </c:pt>
                <c:pt idx="876">
                  <c:v>18.195905394</c:v>
                </c:pt>
                <c:pt idx="877">
                  <c:v>27.500910804</c:v>
                </c:pt>
                <c:pt idx="878">
                  <c:v>27.904995234000001</c:v>
                </c:pt>
                <c:pt idx="879">
                  <c:v>21.582783963000004</c:v>
                </c:pt>
                <c:pt idx="880">
                  <c:v>24.92664246</c:v>
                </c:pt>
                <c:pt idx="881">
                  <c:v>21.743279469000001</c:v>
                </c:pt>
                <c:pt idx="882">
                  <c:v>20.851985277000001</c:v>
                </c:pt>
                <c:pt idx="883">
                  <c:v>20.489330538000001</c:v>
                </c:pt>
                <c:pt idx="884">
                  <c:v>24.655304313000002</c:v>
                </c:pt>
                <c:pt idx="885">
                  <c:v>25.311498705000002</c:v>
                </c:pt>
                <c:pt idx="886">
                  <c:v>30.258429336000003</c:v>
                </c:pt>
                <c:pt idx="887">
                  <c:v>-1</c:v>
                </c:pt>
                <c:pt idx="888">
                  <c:v>9.1412546759999991</c:v>
                </c:pt>
                <c:pt idx="889">
                  <c:v>-1</c:v>
                </c:pt>
                <c:pt idx="890">
                  <c:v>12.925068939000001</c:v>
                </c:pt>
                <c:pt idx="891">
                  <c:v>9.3347705340000005</c:v>
                </c:pt>
                <c:pt idx="892">
                  <c:v>39.927594761999998</c:v>
                </c:pt>
                <c:pt idx="893">
                  <c:v>20.449485909</c:v>
                </c:pt>
                <c:pt idx="894">
                  <c:v>33.388373610000002</c:v>
                </c:pt>
                <c:pt idx="895">
                  <c:v>24.500851191000002</c:v>
                </c:pt>
                <c:pt idx="896">
                  <c:v>23.528495439000004</c:v>
                </c:pt>
                <c:pt idx="897">
                  <c:v>22.882300767000004</c:v>
                </c:pt>
                <c:pt idx="898">
                  <c:v>21.270452283000001</c:v>
                </c:pt>
                <c:pt idx="899">
                  <c:v>21.019985892000005</c:v>
                </c:pt>
                <c:pt idx="900">
                  <c:v>20.850081075000002</c:v>
                </c:pt>
                <c:pt idx="901">
                  <c:v>11.863460367000002</c:v>
                </c:pt>
                <c:pt idx="902">
                  <c:v>13.983624405000002</c:v>
                </c:pt>
                <c:pt idx="903">
                  <c:v>21.223804653000002</c:v>
                </c:pt>
                <c:pt idx="904">
                  <c:v>22.161459249</c:v>
                </c:pt>
                <c:pt idx="905">
                  <c:v>-1</c:v>
                </c:pt>
                <c:pt idx="906">
                  <c:v>-1</c:v>
                </c:pt>
                <c:pt idx="907">
                  <c:v>35.277182424000003</c:v>
                </c:pt>
                <c:pt idx="908">
                  <c:v>24.816007260000003</c:v>
                </c:pt>
                <c:pt idx="909">
                  <c:v>-1</c:v>
                </c:pt>
                <c:pt idx="910">
                  <c:v>35.272496385000004</c:v>
                </c:pt>
                <c:pt idx="911">
                  <c:v>21.473680635000004</c:v>
                </c:pt>
                <c:pt idx="912">
                  <c:v>20.489591169000001</c:v>
                </c:pt>
                <c:pt idx="913">
                  <c:v>39.976343397000001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20.077379307000001</c:v>
                </c:pt>
                <c:pt idx="920">
                  <c:v>30.710613482999999</c:v>
                </c:pt>
                <c:pt idx="921">
                  <c:v>41.903193698999999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39.839703606</c:v>
                </c:pt>
                <c:pt idx="930">
                  <c:v>40.444564329000002</c:v>
                </c:pt>
                <c:pt idx="931">
                  <c:v>39.389120478000002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-1</c:v>
                </c:pt>
                <c:pt idx="936">
                  <c:v>-1</c:v>
                </c:pt>
                <c:pt idx="937">
                  <c:v>-1</c:v>
                </c:pt>
                <c:pt idx="938">
                  <c:v>30.847061790000005</c:v>
                </c:pt>
                <c:pt idx="939">
                  <c:v>37.647988380000001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14.999973606000001</c:v>
                </c:pt>
                <c:pt idx="959">
                  <c:v>40.777666703999998</c:v>
                </c:pt>
                <c:pt idx="960">
                  <c:v>15.661550826000001</c:v>
                </c:pt>
                <c:pt idx="961">
                  <c:v>26.250764958000001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44.621367587999998</c:v>
                </c:pt>
                <c:pt idx="999">
                  <c:v>40.762688400000002</c:v>
                </c:pt>
                <c:pt idx="1000">
                  <c:v>33.215702913000001</c:v>
                </c:pt>
                <c:pt idx="1001">
                  <c:v>36.809187399000002</c:v>
                </c:pt>
                <c:pt idx="1002">
                  <c:v>16.169297246999999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26.657221662000001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40.428564777000005</c:v>
                </c:pt>
                <c:pt idx="1228">
                  <c:v>20.048491818000002</c:v>
                </c:pt>
                <c:pt idx="1229">
                  <c:v>14.201937441</c:v>
                </c:pt>
                <c:pt idx="1230">
                  <c:v>20.819326617000002</c:v>
                </c:pt>
                <c:pt idx="1231">
                  <c:v>20.794167747000003</c:v>
                </c:pt>
                <c:pt idx="1232">
                  <c:v>43.986534300000002</c:v>
                </c:pt>
                <c:pt idx="1233">
                  <c:v>45.010627965000005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31.807561491000001</c:v>
                </c:pt>
                <c:pt idx="1241">
                  <c:v>34.036366104000003</c:v>
                </c:pt>
                <c:pt idx="1242">
                  <c:v>40.882509513000002</c:v>
                </c:pt>
                <c:pt idx="1243">
                  <c:v>-1</c:v>
                </c:pt>
                <c:pt idx="1244">
                  <c:v>34.513624016999998</c:v>
                </c:pt>
                <c:pt idx="1245">
                  <c:v>39.693564081000005</c:v>
                </c:pt>
                <c:pt idx="1246">
                  <c:v>27.908293014000002</c:v>
                </c:pt>
                <c:pt idx="1247">
                  <c:v>40.835329983000001</c:v>
                </c:pt>
                <c:pt idx="1248">
                  <c:v>40.520838789000003</c:v>
                </c:pt>
                <c:pt idx="1249">
                  <c:v>41.651860311</c:v>
                </c:pt>
                <c:pt idx="1250">
                  <c:v>35.246087549999999</c:v>
                </c:pt>
                <c:pt idx="1251">
                  <c:v>42.774935247000002</c:v>
                </c:pt>
                <c:pt idx="1252">
                  <c:v>30.261657969000002</c:v>
                </c:pt>
                <c:pt idx="1253">
                  <c:v>29.192320890000001</c:v>
                </c:pt>
                <c:pt idx="1254">
                  <c:v>-1</c:v>
                </c:pt>
                <c:pt idx="1255">
                  <c:v>-1</c:v>
                </c:pt>
                <c:pt idx="1256">
                  <c:v>16.840432710000002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18.202022244000002</c:v>
                </c:pt>
                <c:pt idx="1264">
                  <c:v>7.7174700750000005</c:v>
                </c:pt>
                <c:pt idx="1265">
                  <c:v>30.241440450000002</c:v>
                </c:pt>
                <c:pt idx="1266">
                  <c:v>36.241501167000003</c:v>
                </c:pt>
                <c:pt idx="1267">
                  <c:v>30.278561751000002</c:v>
                </c:pt>
                <c:pt idx="1268">
                  <c:v>39.637214595000003</c:v>
                </c:pt>
                <c:pt idx="1269">
                  <c:v>34.350277527000003</c:v>
                </c:pt>
                <c:pt idx="1270">
                  <c:v>26.841083534999999</c:v>
                </c:pt>
                <c:pt idx="1271">
                  <c:v>-1</c:v>
                </c:pt>
                <c:pt idx="1272">
                  <c:v>-1</c:v>
                </c:pt>
                <c:pt idx="1273">
                  <c:v>21.785432544000003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37.313896671000002</c:v>
                </c:pt>
                <c:pt idx="1280">
                  <c:v>13.28329827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15.056035866</c:v>
                </c:pt>
                <c:pt idx="1295">
                  <c:v>41.093945082000005</c:v>
                </c:pt>
                <c:pt idx="1296">
                  <c:v>44.371385226000008</c:v>
                </c:pt>
                <c:pt idx="1297">
                  <c:v>21.607783263000002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35.431736606999998</c:v>
                </c:pt>
                <c:pt idx="1316">
                  <c:v>19.273173102000001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12.302857638000001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13.262293539000002</c:v>
                </c:pt>
                <c:pt idx="1329">
                  <c:v>46.711314387000009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27.213370983000004</c:v>
                </c:pt>
                <c:pt idx="1334">
                  <c:v>32.034007278000004</c:v>
                </c:pt>
                <c:pt idx="1335">
                  <c:v>-1</c:v>
                </c:pt>
                <c:pt idx="1336">
                  <c:v>34.846487036999996</c:v>
                </c:pt>
                <c:pt idx="1337">
                  <c:v>26.981489178</c:v>
                </c:pt>
                <c:pt idx="1338">
                  <c:v>40.398150735000002</c:v>
                </c:pt>
                <c:pt idx="1339">
                  <c:v>32.520217068000001</c:v>
                </c:pt>
                <c:pt idx="1340">
                  <c:v>39.872075040000006</c:v>
                </c:pt>
                <c:pt idx="1341">
                  <c:v>11.351224710000002</c:v>
                </c:pt>
                <c:pt idx="1342">
                  <c:v>8.6206628700000003</c:v>
                </c:pt>
                <c:pt idx="1343">
                  <c:v>39.057060626999998</c:v>
                </c:pt>
                <c:pt idx="1344">
                  <c:v>36.663526584000003</c:v>
                </c:pt>
                <c:pt idx="1345">
                  <c:v>29.528407224000002</c:v>
                </c:pt>
                <c:pt idx="1346">
                  <c:v>-1</c:v>
                </c:pt>
                <c:pt idx="1347">
                  <c:v>40.176651618000008</c:v>
                </c:pt>
                <c:pt idx="1348">
                  <c:v>37.279184877000006</c:v>
                </c:pt>
                <c:pt idx="1349">
                  <c:v>43.466931828</c:v>
                </c:pt>
                <c:pt idx="1350">
                  <c:v>35.214615027000008</c:v>
                </c:pt>
                <c:pt idx="1351">
                  <c:v>43.72957341</c:v>
                </c:pt>
                <c:pt idx="1352">
                  <c:v>35.469485550000002</c:v>
                </c:pt>
                <c:pt idx="1353">
                  <c:v>33.769049121000002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14.986543131000001</c:v>
                </c:pt>
                <c:pt idx="1359">
                  <c:v>16.388982585000001</c:v>
                </c:pt>
                <c:pt idx="1360">
                  <c:v>34.207605990000005</c:v>
                </c:pt>
                <c:pt idx="1361">
                  <c:v>33.015011724000004</c:v>
                </c:pt>
                <c:pt idx="1362">
                  <c:v>34.525283265000006</c:v>
                </c:pt>
                <c:pt idx="1363">
                  <c:v>32.642091315000002</c:v>
                </c:pt>
                <c:pt idx="1364">
                  <c:v>27.827816544000001</c:v>
                </c:pt>
                <c:pt idx="1365">
                  <c:v>36.667292436000004</c:v>
                </c:pt>
                <c:pt idx="1366">
                  <c:v>36.743279670000007</c:v>
                </c:pt>
                <c:pt idx="1367">
                  <c:v>40.766092559999997</c:v>
                </c:pt>
                <c:pt idx="1368">
                  <c:v>34.079029802999997</c:v>
                </c:pt>
                <c:pt idx="1369">
                  <c:v>26.213377707000003</c:v>
                </c:pt>
                <c:pt idx="1370">
                  <c:v>24.178211289000004</c:v>
                </c:pt>
                <c:pt idx="1371">
                  <c:v>22.972830147000003</c:v>
                </c:pt>
                <c:pt idx="1372">
                  <c:v>27.183706920000002</c:v>
                </c:pt>
                <c:pt idx="1373">
                  <c:v>37.459690461000008</c:v>
                </c:pt>
                <c:pt idx="1374">
                  <c:v>25.821686547000002</c:v>
                </c:pt>
                <c:pt idx="1375">
                  <c:v>40.632697359000005</c:v>
                </c:pt>
                <c:pt idx="1376">
                  <c:v>29.538789912000002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11.314071495</c:v>
                </c:pt>
                <c:pt idx="1387">
                  <c:v>33.952267395000007</c:v>
                </c:pt>
                <c:pt idx="1388">
                  <c:v>27.683863128000002</c:v>
                </c:pt>
                <c:pt idx="1389">
                  <c:v>-1</c:v>
                </c:pt>
                <c:pt idx="1390">
                  <c:v>36.841617341999999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28.223736309</c:v>
                </c:pt>
                <c:pt idx="1397">
                  <c:v>-1</c:v>
                </c:pt>
                <c:pt idx="1398">
                  <c:v>-1</c:v>
                </c:pt>
                <c:pt idx="1399">
                  <c:v>7.0215640290000003</c:v>
                </c:pt>
                <c:pt idx="1400">
                  <c:v>42.900187059000004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-1</c:v>
                </c:pt>
                <c:pt idx="1405">
                  <c:v>-1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32.498355977999999</c:v>
                </c:pt>
                <c:pt idx="1418">
                  <c:v>12.892506021000001</c:v>
                </c:pt>
                <c:pt idx="1419">
                  <c:v>31.429199745000002</c:v>
                </c:pt>
                <c:pt idx="1420">
                  <c:v>48.000874023000002</c:v>
                </c:pt>
                <c:pt idx="1421">
                  <c:v>5.5376906850000003</c:v>
                </c:pt>
                <c:pt idx="1422">
                  <c:v>20.598864705000004</c:v>
                </c:pt>
                <c:pt idx="1423">
                  <c:v>42.501065256000004</c:v>
                </c:pt>
                <c:pt idx="1424">
                  <c:v>45.610297344000003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-1</c:v>
                </c:pt>
                <c:pt idx="1434">
                  <c:v>-1</c:v>
                </c:pt>
                <c:pt idx="1435">
                  <c:v>33.342358941000001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6.5511889020000007</c:v>
                </c:pt>
                <c:pt idx="1440">
                  <c:v>-1</c:v>
                </c:pt>
                <c:pt idx="1441">
                  <c:v>7.2008196480000004</c:v>
                </c:pt>
                <c:pt idx="1442">
                  <c:v>7.2157234859999999</c:v>
                </c:pt>
                <c:pt idx="1443">
                  <c:v>-1</c:v>
                </c:pt>
                <c:pt idx="1444">
                  <c:v>15.257982339000002</c:v>
                </c:pt>
                <c:pt idx="1445">
                  <c:v>12.554228259</c:v>
                </c:pt>
                <c:pt idx="1446">
                  <c:v>26.081349489000001</c:v>
                </c:pt>
                <c:pt idx="1447">
                  <c:v>34.242833727000004</c:v>
                </c:pt>
                <c:pt idx="1448">
                  <c:v>39.471437322000007</c:v>
                </c:pt>
                <c:pt idx="1449">
                  <c:v>39.731440679999999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5.6690114760000005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8.1280649610000015</c:v>
                </c:pt>
                <c:pt idx="1470">
                  <c:v>5.6010399750000008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-1</c:v>
                </c:pt>
                <c:pt idx="1505">
                  <c:v>-1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20.052401283000002</c:v>
                </c:pt>
                <c:pt idx="1513">
                  <c:v>19.99390824</c:v>
                </c:pt>
                <c:pt idx="1514">
                  <c:v>35.127234495000003</c:v>
                </c:pt>
                <c:pt idx="1515">
                  <c:v>24.873239699999999</c:v>
                </c:pt>
                <c:pt idx="1516">
                  <c:v>25.625213325000001</c:v>
                </c:pt>
                <c:pt idx="1517">
                  <c:v>6.656478507000001</c:v>
                </c:pt>
                <c:pt idx="1518">
                  <c:v>-1</c:v>
                </c:pt>
                <c:pt idx="1519">
                  <c:v>21.255963327000003</c:v>
                </c:pt>
                <c:pt idx="1520">
                  <c:v>25.768735902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10.972065114000001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5.0150297880000005</c:v>
                </c:pt>
                <c:pt idx="1554">
                  <c:v>19.673619336000002</c:v>
                </c:pt>
                <c:pt idx="1555">
                  <c:v>30.796339805999999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28.724924403000003</c:v>
                </c:pt>
                <c:pt idx="1561">
                  <c:v>21.237213852</c:v>
                </c:pt>
                <c:pt idx="1562">
                  <c:v>-1</c:v>
                </c:pt>
                <c:pt idx="1563">
                  <c:v>-1</c:v>
                </c:pt>
                <c:pt idx="1564">
                  <c:v>-1</c:v>
                </c:pt>
                <c:pt idx="1565">
                  <c:v>8.1444740759999998</c:v>
                </c:pt>
                <c:pt idx="1566">
                  <c:v>19.032089426999999</c:v>
                </c:pt>
                <c:pt idx="1567">
                  <c:v>6.0789042540000011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-1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-1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38.819827908000008</c:v>
                </c:pt>
                <c:pt idx="1767">
                  <c:v>29.433633282000002</c:v>
                </c:pt>
                <c:pt idx="1768">
                  <c:v>34.038147969000001</c:v>
                </c:pt>
                <c:pt idx="1769">
                  <c:v>25.127349606000003</c:v>
                </c:pt>
                <c:pt idx="1770">
                  <c:v>10.180363878000001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31.025923803000005</c:v>
                </c:pt>
                <c:pt idx="1775">
                  <c:v>23.548542750000003</c:v>
                </c:pt>
                <c:pt idx="1776">
                  <c:v>-1</c:v>
                </c:pt>
                <c:pt idx="1777">
                  <c:v>30.344160978000001</c:v>
                </c:pt>
                <c:pt idx="1778">
                  <c:v>28.781624943000004</c:v>
                </c:pt>
                <c:pt idx="1779">
                  <c:v>41.531964731999999</c:v>
                </c:pt>
                <c:pt idx="1780">
                  <c:v>27.981865422000002</c:v>
                </c:pt>
                <c:pt idx="1781">
                  <c:v>23.849906652000005</c:v>
                </c:pt>
                <c:pt idx="1782">
                  <c:v>36.947859048000005</c:v>
                </c:pt>
                <c:pt idx="1783">
                  <c:v>39.338488917000006</c:v>
                </c:pt>
                <c:pt idx="1784">
                  <c:v>24.157020393</c:v>
                </c:pt>
                <c:pt idx="1785">
                  <c:v>26.046706842000003</c:v>
                </c:pt>
                <c:pt idx="1786">
                  <c:v>-1</c:v>
                </c:pt>
                <c:pt idx="1787">
                  <c:v>-1</c:v>
                </c:pt>
                <c:pt idx="1788">
                  <c:v>32.250756528000004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13.497600780000001</c:v>
                </c:pt>
                <c:pt idx="1793">
                  <c:v>17.799251607000002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-1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5.0161840110000009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-1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-1</c:v>
                </c:pt>
                <c:pt idx="1893">
                  <c:v>-1</c:v>
                </c:pt>
                <c:pt idx="1894">
                  <c:v>-1</c:v>
                </c:pt>
                <c:pt idx="1895">
                  <c:v>-1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12.852060345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-1</c:v>
                </c:pt>
                <c:pt idx="1928">
                  <c:v>-1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5.1056602290000006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6.2717445989999998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-1</c:v>
                </c:pt>
                <c:pt idx="1955">
                  <c:v>-1</c:v>
                </c:pt>
                <c:pt idx="1956">
                  <c:v>-1</c:v>
                </c:pt>
                <c:pt idx="1957">
                  <c:v>-1</c:v>
                </c:pt>
                <c:pt idx="1958">
                  <c:v>-1</c:v>
                </c:pt>
                <c:pt idx="1959">
                  <c:v>-1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7.2405578970000004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-1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21.155216148000001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18.513848619000001</c:v>
                </c:pt>
                <c:pt idx="1988">
                  <c:v>-1</c:v>
                </c:pt>
                <c:pt idx="1989">
                  <c:v>-1</c:v>
                </c:pt>
                <c:pt idx="1990">
                  <c:v>-1</c:v>
                </c:pt>
                <c:pt idx="1991">
                  <c:v>-1</c:v>
                </c:pt>
                <c:pt idx="1992">
                  <c:v>-1</c:v>
                </c:pt>
                <c:pt idx="1993">
                  <c:v>-1</c:v>
                </c:pt>
                <c:pt idx="1994">
                  <c:v>-1</c:v>
                </c:pt>
                <c:pt idx="1995">
                  <c:v>-1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44.221437297000008</c:v>
                </c:pt>
                <c:pt idx="2009">
                  <c:v>-1</c:v>
                </c:pt>
                <c:pt idx="2010">
                  <c:v>5.2217367660000003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12.458273499000001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25.084967814000002</c:v>
                </c:pt>
                <c:pt idx="2023">
                  <c:v>45.418244211000001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31.836300048000002</c:v>
                </c:pt>
                <c:pt idx="2033">
                  <c:v>39.686846184000004</c:v>
                </c:pt>
                <c:pt idx="2034">
                  <c:v>-1</c:v>
                </c:pt>
                <c:pt idx="2035">
                  <c:v>30.187734507000005</c:v>
                </c:pt>
                <c:pt idx="2036">
                  <c:v>35.328548007000002</c:v>
                </c:pt>
                <c:pt idx="2037">
                  <c:v>36.556311501000003</c:v>
                </c:pt>
                <c:pt idx="2038">
                  <c:v>31.700702781000004</c:v>
                </c:pt>
                <c:pt idx="2039">
                  <c:v>41.176783188000002</c:v>
                </c:pt>
                <c:pt idx="2040">
                  <c:v>27.215158167000002</c:v>
                </c:pt>
                <c:pt idx="2041">
                  <c:v>30.985845138000002</c:v>
                </c:pt>
                <c:pt idx="2042">
                  <c:v>31.426997679000003</c:v>
                </c:pt>
                <c:pt idx="2043">
                  <c:v>32.712052122000003</c:v>
                </c:pt>
                <c:pt idx="2044">
                  <c:v>27.911750364000003</c:v>
                </c:pt>
                <c:pt idx="2045">
                  <c:v>24.012082962000001</c:v>
                </c:pt>
                <c:pt idx="2046">
                  <c:v>24.355147824000003</c:v>
                </c:pt>
                <c:pt idx="2047">
                  <c:v>46.512282726000002</c:v>
                </c:pt>
                <c:pt idx="2048">
                  <c:v>43.560780264000002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16.993779480000001</c:v>
                </c:pt>
                <c:pt idx="2061">
                  <c:v>-1</c:v>
                </c:pt>
                <c:pt idx="2062">
                  <c:v>-1</c:v>
                </c:pt>
                <c:pt idx="2063">
                  <c:v>9.0786819600000008</c:v>
                </c:pt>
                <c:pt idx="2064">
                  <c:v>43.286208165000005</c:v>
                </c:pt>
                <c:pt idx="2065">
                  <c:v>24.153313050000001</c:v>
                </c:pt>
                <c:pt idx="2066">
                  <c:v>-1</c:v>
                </c:pt>
                <c:pt idx="2067">
                  <c:v>-1</c:v>
                </c:pt>
                <c:pt idx="2068">
                  <c:v>28.402002594000002</c:v>
                </c:pt>
                <c:pt idx="2069">
                  <c:v>37.724805378000006</c:v>
                </c:pt>
                <c:pt idx="2070">
                  <c:v>-1</c:v>
                </c:pt>
                <c:pt idx="2071">
                  <c:v>31.157547777000001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-1</c:v>
                </c:pt>
                <c:pt idx="2089">
                  <c:v>13.496669955000002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9.2680489980000011</c:v>
                </c:pt>
                <c:pt idx="2094">
                  <c:v>12.287086803000001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36.405725292000007</c:v>
                </c:pt>
                <c:pt idx="2131">
                  <c:v>14.749289136000002</c:v>
                </c:pt>
                <c:pt idx="2132">
                  <c:v>31.073911820999999</c:v>
                </c:pt>
                <c:pt idx="2133">
                  <c:v>-1</c:v>
                </c:pt>
                <c:pt idx="2134">
                  <c:v>23.825582865000001</c:v>
                </c:pt>
                <c:pt idx="2135">
                  <c:v>-1</c:v>
                </c:pt>
                <c:pt idx="2136">
                  <c:v>-1</c:v>
                </c:pt>
                <c:pt idx="2137">
                  <c:v>-1</c:v>
                </c:pt>
                <c:pt idx="2138">
                  <c:v>-1</c:v>
                </c:pt>
                <c:pt idx="2139">
                  <c:v>7.5226670190000009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-1</c:v>
                </c:pt>
                <c:pt idx="2144">
                  <c:v>-1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27.832720662</c:v>
                </c:pt>
                <c:pt idx="2154">
                  <c:v>28.554471728999999</c:v>
                </c:pt>
                <c:pt idx="2155">
                  <c:v>-1</c:v>
                </c:pt>
                <c:pt idx="2156">
                  <c:v>-1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39.733956567000007</c:v>
                </c:pt>
                <c:pt idx="2178">
                  <c:v>43.188349203000001</c:v>
                </c:pt>
                <c:pt idx="2179">
                  <c:v>42.209536185000005</c:v>
                </c:pt>
                <c:pt idx="2180">
                  <c:v>13.259979774</c:v>
                </c:pt>
                <c:pt idx="2181">
                  <c:v>-1</c:v>
                </c:pt>
                <c:pt idx="2182">
                  <c:v>-1</c:v>
                </c:pt>
                <c:pt idx="2183">
                  <c:v>-1</c:v>
                </c:pt>
                <c:pt idx="2184">
                  <c:v>-1</c:v>
                </c:pt>
                <c:pt idx="2185">
                  <c:v>-1</c:v>
                </c:pt>
                <c:pt idx="2186">
                  <c:v>-1</c:v>
                </c:pt>
                <c:pt idx="2187">
                  <c:v>32.754859434000004</c:v>
                </c:pt>
                <c:pt idx="2188">
                  <c:v>42.614519526000009</c:v>
                </c:pt>
                <c:pt idx="2189">
                  <c:v>40.456734201000003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-1</c:v>
                </c:pt>
                <c:pt idx="2201">
                  <c:v>-1</c:v>
                </c:pt>
                <c:pt idx="2202">
                  <c:v>-1</c:v>
                </c:pt>
                <c:pt idx="2203">
                  <c:v>8.6564491020000016</c:v>
                </c:pt>
                <c:pt idx="2204">
                  <c:v>43.039608687000005</c:v>
                </c:pt>
                <c:pt idx="2205">
                  <c:v>41.857790715000007</c:v>
                </c:pt>
                <c:pt idx="2206">
                  <c:v>30.071902644000001</c:v>
                </c:pt>
                <c:pt idx="2207">
                  <c:v>25.317626193000002</c:v>
                </c:pt>
                <c:pt idx="2208">
                  <c:v>25.061080185000002</c:v>
                </c:pt>
                <c:pt idx="2209">
                  <c:v>25.032575663999999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31.288990905000002</c:v>
                </c:pt>
                <c:pt idx="2224">
                  <c:v>32.611783653000003</c:v>
                </c:pt>
                <c:pt idx="2225">
                  <c:v>32.625852408000007</c:v>
                </c:pt>
                <c:pt idx="2226">
                  <c:v>39.312627939000002</c:v>
                </c:pt>
                <c:pt idx="2227">
                  <c:v>36.876770613000005</c:v>
                </c:pt>
                <c:pt idx="2228">
                  <c:v>43.003141622999998</c:v>
                </c:pt>
                <c:pt idx="2229">
                  <c:v>41.845780413</c:v>
                </c:pt>
                <c:pt idx="2230">
                  <c:v>29.743076745000003</c:v>
                </c:pt>
                <c:pt idx="2231">
                  <c:v>15.896108088000002</c:v>
                </c:pt>
                <c:pt idx="2232">
                  <c:v>5.0143489560000001</c:v>
                </c:pt>
                <c:pt idx="2233">
                  <c:v>19.952542377000004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26.750899890000003</c:v>
                </c:pt>
                <c:pt idx="2251">
                  <c:v>10.931917302</c:v>
                </c:pt>
                <c:pt idx="2252">
                  <c:v>23.874320862000001</c:v>
                </c:pt>
                <c:pt idx="2253">
                  <c:v>24.162488325000002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16.504048512000001</c:v>
                </c:pt>
                <c:pt idx="2258">
                  <c:v>-1</c:v>
                </c:pt>
                <c:pt idx="2259">
                  <c:v>-1</c:v>
                </c:pt>
                <c:pt idx="2260">
                  <c:v>-1</c:v>
                </c:pt>
                <c:pt idx="2261">
                  <c:v>24.021205047000002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38.925537714000008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-1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36.355232024999999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-1</c:v>
                </c:pt>
                <c:pt idx="2400">
                  <c:v>29.472568362000001</c:v>
                </c:pt>
                <c:pt idx="2401">
                  <c:v>27.183350547000003</c:v>
                </c:pt>
                <c:pt idx="2402">
                  <c:v>40.513280490000007</c:v>
                </c:pt>
                <c:pt idx="2403">
                  <c:v>35.900367102000004</c:v>
                </c:pt>
                <c:pt idx="2404">
                  <c:v>23.857050069000003</c:v>
                </c:pt>
                <c:pt idx="2405">
                  <c:v>41.826126707999997</c:v>
                </c:pt>
                <c:pt idx="2406">
                  <c:v>-1</c:v>
                </c:pt>
                <c:pt idx="2407">
                  <c:v>-1</c:v>
                </c:pt>
                <c:pt idx="2408">
                  <c:v>-1</c:v>
                </c:pt>
                <c:pt idx="2409">
                  <c:v>-1</c:v>
                </c:pt>
                <c:pt idx="2410">
                  <c:v>-1</c:v>
                </c:pt>
                <c:pt idx="2411">
                  <c:v>-1</c:v>
                </c:pt>
                <c:pt idx="2412">
                  <c:v>-1</c:v>
                </c:pt>
                <c:pt idx="2413">
                  <c:v>-1</c:v>
                </c:pt>
                <c:pt idx="2414">
                  <c:v>-1</c:v>
                </c:pt>
                <c:pt idx="2415">
                  <c:v>16.239343158</c:v>
                </c:pt>
                <c:pt idx="2416">
                  <c:v>19.998721935000003</c:v>
                </c:pt>
                <c:pt idx="2417">
                  <c:v>36.174534957000006</c:v>
                </c:pt>
                <c:pt idx="2418">
                  <c:v>33.607904697000002</c:v>
                </c:pt>
                <c:pt idx="2419">
                  <c:v>30.244360581000002</c:v>
                </c:pt>
                <c:pt idx="2420">
                  <c:v>38.113767891000002</c:v>
                </c:pt>
                <c:pt idx="2421">
                  <c:v>37.984723632000005</c:v>
                </c:pt>
                <c:pt idx="2422">
                  <c:v>37.404229248000007</c:v>
                </c:pt>
                <c:pt idx="2423">
                  <c:v>31.084246638</c:v>
                </c:pt>
                <c:pt idx="2424">
                  <c:v>38.860885269000001</c:v>
                </c:pt>
                <c:pt idx="2425">
                  <c:v>44.226809487000004</c:v>
                </c:pt>
                <c:pt idx="2426">
                  <c:v>29.537763345000002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7.2077343480000007</c:v>
                </c:pt>
                <c:pt idx="2432">
                  <c:v>5.8314962880000012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-1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-1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-1</c:v>
                </c:pt>
                <c:pt idx="2469">
                  <c:v>-1</c:v>
                </c:pt>
                <c:pt idx="2470">
                  <c:v>-1</c:v>
                </c:pt>
                <c:pt idx="2471">
                  <c:v>-1</c:v>
                </c:pt>
                <c:pt idx="2472">
                  <c:v>-1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-1</c:v>
                </c:pt>
                <c:pt idx="2480">
                  <c:v>-1</c:v>
                </c:pt>
                <c:pt idx="2481">
                  <c:v>-1</c:v>
                </c:pt>
                <c:pt idx="2482">
                  <c:v>-1</c:v>
                </c:pt>
                <c:pt idx="2483">
                  <c:v>-1</c:v>
                </c:pt>
                <c:pt idx="2484">
                  <c:v>-1</c:v>
                </c:pt>
                <c:pt idx="2485">
                  <c:v>-1</c:v>
                </c:pt>
                <c:pt idx="2486">
                  <c:v>-1</c:v>
                </c:pt>
                <c:pt idx="2487">
                  <c:v>-1</c:v>
                </c:pt>
                <c:pt idx="2488">
                  <c:v>-1</c:v>
                </c:pt>
                <c:pt idx="2489">
                  <c:v>-1</c:v>
                </c:pt>
                <c:pt idx="2490">
                  <c:v>-1</c:v>
                </c:pt>
                <c:pt idx="2491">
                  <c:v>-1</c:v>
                </c:pt>
                <c:pt idx="2492">
                  <c:v>-1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-1</c:v>
                </c:pt>
                <c:pt idx="2500">
                  <c:v>-1</c:v>
                </c:pt>
                <c:pt idx="2501">
                  <c:v>-1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-1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-1</c:v>
                </c:pt>
                <c:pt idx="2513">
                  <c:v>44.600937309000003</c:v>
                </c:pt>
                <c:pt idx="2514">
                  <c:v>-1</c:v>
                </c:pt>
                <c:pt idx="2515">
                  <c:v>21.455260938000002</c:v>
                </c:pt>
                <c:pt idx="2516">
                  <c:v>32.355833373000003</c:v>
                </c:pt>
                <c:pt idx="2517">
                  <c:v>-1</c:v>
                </c:pt>
                <c:pt idx="2518">
                  <c:v>-1</c:v>
                </c:pt>
                <c:pt idx="2519">
                  <c:v>-1</c:v>
                </c:pt>
                <c:pt idx="2520">
                  <c:v>20.876622885000003</c:v>
                </c:pt>
                <c:pt idx="2521">
                  <c:v>-1</c:v>
                </c:pt>
                <c:pt idx="2522">
                  <c:v>9.1864449000000015</c:v>
                </c:pt>
                <c:pt idx="2523">
                  <c:v>-1</c:v>
                </c:pt>
                <c:pt idx="2524">
                  <c:v>-1</c:v>
                </c:pt>
                <c:pt idx="2525">
                  <c:v>7.2016121790000005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-1</c:v>
                </c:pt>
                <c:pt idx="2545">
                  <c:v>-1</c:v>
                </c:pt>
                <c:pt idx="2546">
                  <c:v>5.1208406550000003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-1</c:v>
                </c:pt>
                <c:pt idx="2557">
                  <c:v>-1</c:v>
                </c:pt>
                <c:pt idx="2558">
                  <c:v>-1</c:v>
                </c:pt>
                <c:pt idx="2559">
                  <c:v>33.318343656000003</c:v>
                </c:pt>
                <c:pt idx="2560">
                  <c:v>35.520510717000001</c:v>
                </c:pt>
                <c:pt idx="2561">
                  <c:v>19.874672217000004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-1</c:v>
                </c:pt>
                <c:pt idx="2584">
                  <c:v>-1</c:v>
                </c:pt>
                <c:pt idx="2585">
                  <c:v>-1</c:v>
                </c:pt>
                <c:pt idx="2586">
                  <c:v>5.49622908</c:v>
                </c:pt>
                <c:pt idx="2587">
                  <c:v>9.4680327599999998</c:v>
                </c:pt>
                <c:pt idx="2588">
                  <c:v>-1</c:v>
                </c:pt>
                <c:pt idx="2589">
                  <c:v>-1</c:v>
                </c:pt>
                <c:pt idx="2590">
                  <c:v>-1</c:v>
                </c:pt>
                <c:pt idx="2591">
                  <c:v>-1</c:v>
                </c:pt>
                <c:pt idx="2592">
                  <c:v>-1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-1</c:v>
                </c:pt>
                <c:pt idx="2610">
                  <c:v>-1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-1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22.545161271000005</c:v>
                </c:pt>
                <c:pt idx="2669">
                  <c:v>6.2781646320000011</c:v>
                </c:pt>
                <c:pt idx="2670">
                  <c:v>-1</c:v>
                </c:pt>
                <c:pt idx="2671">
                  <c:v>31.849384788000002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34.046647731</c:v>
                </c:pt>
                <c:pt idx="2683">
                  <c:v>31.345702083000003</c:v>
                </c:pt>
                <c:pt idx="2684">
                  <c:v>38.044280475000001</c:v>
                </c:pt>
                <c:pt idx="2685">
                  <c:v>38.096693901000002</c:v>
                </c:pt>
                <c:pt idx="2686">
                  <c:v>11.678034708</c:v>
                </c:pt>
                <c:pt idx="2687">
                  <c:v>39.842777988000002</c:v>
                </c:pt>
                <c:pt idx="2688">
                  <c:v>37.116870273000004</c:v>
                </c:pt>
                <c:pt idx="2689">
                  <c:v>36.874084518000004</c:v>
                </c:pt>
                <c:pt idx="2690">
                  <c:v>29.169257706000003</c:v>
                </c:pt>
                <c:pt idx="2691">
                  <c:v>-1</c:v>
                </c:pt>
                <c:pt idx="2692">
                  <c:v>26.373899808000001</c:v>
                </c:pt>
                <c:pt idx="2693">
                  <c:v>25.609341429000001</c:v>
                </c:pt>
                <c:pt idx="2694">
                  <c:v>30.366660348</c:v>
                </c:pt>
                <c:pt idx="2695">
                  <c:v>42.226014447000004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31.562701326000003</c:v>
                </c:pt>
                <c:pt idx="2706">
                  <c:v>31.921185969</c:v>
                </c:pt>
                <c:pt idx="2707">
                  <c:v>38.813854671000001</c:v>
                </c:pt>
                <c:pt idx="2708">
                  <c:v>38.421450765000003</c:v>
                </c:pt>
                <c:pt idx="2709">
                  <c:v>38.420142291000005</c:v>
                </c:pt>
                <c:pt idx="2710">
                  <c:v>38.440859796000005</c:v>
                </c:pt>
                <c:pt idx="2711">
                  <c:v>38.599594713000002</c:v>
                </c:pt>
                <c:pt idx="2712">
                  <c:v>11.336209173000002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28.487244887999999</c:v>
                </c:pt>
                <c:pt idx="2729">
                  <c:v>25.671435434999999</c:v>
                </c:pt>
                <c:pt idx="2730">
                  <c:v>36.015635151000005</c:v>
                </c:pt>
                <c:pt idx="2731">
                  <c:v>40.683738483000006</c:v>
                </c:pt>
                <c:pt idx="2732">
                  <c:v>35.294761719</c:v>
                </c:pt>
                <c:pt idx="2733">
                  <c:v>35.455959333000003</c:v>
                </c:pt>
                <c:pt idx="2734">
                  <c:v>38.953090134000007</c:v>
                </c:pt>
                <c:pt idx="2735">
                  <c:v>32.428815372000003</c:v>
                </c:pt>
                <c:pt idx="2736">
                  <c:v>13.447963872000001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34.335341775000003</c:v>
                </c:pt>
                <c:pt idx="2755">
                  <c:v>20.646214443000002</c:v>
                </c:pt>
                <c:pt idx="2756">
                  <c:v>24.455171619000001</c:v>
                </c:pt>
                <c:pt idx="2757">
                  <c:v>21.025060218</c:v>
                </c:pt>
                <c:pt idx="2758">
                  <c:v>41.753612781000008</c:v>
                </c:pt>
                <c:pt idx="2759">
                  <c:v>37.831610898000008</c:v>
                </c:pt>
                <c:pt idx="2760">
                  <c:v>24.438815694000002</c:v>
                </c:pt>
                <c:pt idx="2761">
                  <c:v>37.158401025000003</c:v>
                </c:pt>
                <c:pt idx="2762">
                  <c:v>40.713008940000002</c:v>
                </c:pt>
                <c:pt idx="2763">
                  <c:v>44.488748960999999</c:v>
                </c:pt>
                <c:pt idx="2764">
                  <c:v>33.288716825999998</c:v>
                </c:pt>
                <c:pt idx="2765">
                  <c:v>17.508164012999998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39.014662878000003</c:v>
                </c:pt>
                <c:pt idx="2780">
                  <c:v>-1</c:v>
                </c:pt>
                <c:pt idx="2781">
                  <c:v>16.353808038</c:v>
                </c:pt>
                <c:pt idx="2782">
                  <c:v>38.086226109000009</c:v>
                </c:pt>
                <c:pt idx="2783">
                  <c:v>45.031707162000004</c:v>
                </c:pt>
                <c:pt idx="2784">
                  <c:v>-1</c:v>
                </c:pt>
                <c:pt idx="2785">
                  <c:v>18.424473461999998</c:v>
                </c:pt>
                <c:pt idx="2786">
                  <c:v>31.847055065999999</c:v>
                </c:pt>
                <c:pt idx="2787">
                  <c:v>12.276081792000001</c:v>
                </c:pt>
                <c:pt idx="2788">
                  <c:v>42.623519274000003</c:v>
                </c:pt>
                <c:pt idx="2789">
                  <c:v>45.365187186</c:v>
                </c:pt>
                <c:pt idx="2790">
                  <c:v>46.321006167000007</c:v>
                </c:pt>
                <c:pt idx="2791">
                  <c:v>35.768806956000006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12.953451123000001</c:v>
                </c:pt>
                <c:pt idx="2836">
                  <c:v>17.095973427000004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13.107936159000001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45.824349861000009</c:v>
                </c:pt>
                <c:pt idx="2878">
                  <c:v>23.652571752000004</c:v>
                </c:pt>
                <c:pt idx="2879">
                  <c:v>30.315693690000003</c:v>
                </c:pt>
                <c:pt idx="2880">
                  <c:v>25.798421241</c:v>
                </c:pt>
                <c:pt idx="2881">
                  <c:v>41.350794273000005</c:v>
                </c:pt>
                <c:pt idx="2882">
                  <c:v>32.361668315999999</c:v>
                </c:pt>
                <c:pt idx="2883">
                  <c:v>28.373402331000005</c:v>
                </c:pt>
                <c:pt idx="2884">
                  <c:v>31.610098935</c:v>
                </c:pt>
                <c:pt idx="2885">
                  <c:v>19.771957008000001</c:v>
                </c:pt>
                <c:pt idx="2886">
                  <c:v>30.614344901999999</c:v>
                </c:pt>
                <c:pt idx="2887">
                  <c:v>30.220946343000001</c:v>
                </c:pt>
                <c:pt idx="2888">
                  <c:v>42.086911958999998</c:v>
                </c:pt>
                <c:pt idx="2889">
                  <c:v>33.088509666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45.911310192000002</c:v>
                </c:pt>
                <c:pt idx="2923">
                  <c:v>22.164166620000003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-1</c:v>
                </c:pt>
                <c:pt idx="2936">
                  <c:v>-1</c:v>
                </c:pt>
                <c:pt idx="2937">
                  <c:v>-1</c:v>
                </c:pt>
                <c:pt idx="2938">
                  <c:v>-1</c:v>
                </c:pt>
                <c:pt idx="2939">
                  <c:v>-1</c:v>
                </c:pt>
                <c:pt idx="2940">
                  <c:v>-1</c:v>
                </c:pt>
                <c:pt idx="2941">
                  <c:v>-1</c:v>
                </c:pt>
                <c:pt idx="2942">
                  <c:v>-1</c:v>
                </c:pt>
                <c:pt idx="2943">
                  <c:v>-1</c:v>
                </c:pt>
                <c:pt idx="2944">
                  <c:v>-1</c:v>
                </c:pt>
                <c:pt idx="2945">
                  <c:v>19.476864207000002</c:v>
                </c:pt>
                <c:pt idx="2946">
                  <c:v>28.158637068000004</c:v>
                </c:pt>
                <c:pt idx="2947">
                  <c:v>-1</c:v>
                </c:pt>
                <c:pt idx="2948">
                  <c:v>-1</c:v>
                </c:pt>
                <c:pt idx="2949">
                  <c:v>30.569027022000004</c:v>
                </c:pt>
                <c:pt idx="2950">
                  <c:v>35.983534986000002</c:v>
                </c:pt>
                <c:pt idx="2951">
                  <c:v>-1</c:v>
                </c:pt>
                <c:pt idx="2952">
                  <c:v>24.191381133000004</c:v>
                </c:pt>
                <c:pt idx="2953">
                  <c:v>21.918577752000004</c:v>
                </c:pt>
                <c:pt idx="2954">
                  <c:v>26.647269813000001</c:v>
                </c:pt>
                <c:pt idx="2955">
                  <c:v>38.247322662000002</c:v>
                </c:pt>
                <c:pt idx="2956">
                  <c:v>5.0864107680000004</c:v>
                </c:pt>
                <c:pt idx="2957">
                  <c:v>21.374869572000001</c:v>
                </c:pt>
                <c:pt idx="2958">
                  <c:v>45.545549157000004</c:v>
                </c:pt>
                <c:pt idx="2959">
                  <c:v>-1</c:v>
                </c:pt>
                <c:pt idx="2960">
                  <c:v>-1</c:v>
                </c:pt>
                <c:pt idx="2961">
                  <c:v>-1</c:v>
                </c:pt>
                <c:pt idx="2962">
                  <c:v>-1</c:v>
                </c:pt>
                <c:pt idx="2963">
                  <c:v>-1</c:v>
                </c:pt>
                <c:pt idx="2964">
                  <c:v>-1</c:v>
                </c:pt>
                <c:pt idx="2965">
                  <c:v>-1</c:v>
                </c:pt>
                <c:pt idx="2966">
                  <c:v>-1</c:v>
                </c:pt>
                <c:pt idx="2967">
                  <c:v>-1</c:v>
                </c:pt>
                <c:pt idx="2968">
                  <c:v>-1</c:v>
                </c:pt>
                <c:pt idx="2969">
                  <c:v>-1</c:v>
                </c:pt>
                <c:pt idx="2970">
                  <c:v>-1</c:v>
                </c:pt>
                <c:pt idx="2971">
                  <c:v>-1</c:v>
                </c:pt>
                <c:pt idx="2972">
                  <c:v>-1</c:v>
                </c:pt>
                <c:pt idx="2973">
                  <c:v>-1</c:v>
                </c:pt>
                <c:pt idx="2974">
                  <c:v>10.130136561000002</c:v>
                </c:pt>
                <c:pt idx="2975">
                  <c:v>-1</c:v>
                </c:pt>
                <c:pt idx="2976">
                  <c:v>-1</c:v>
                </c:pt>
                <c:pt idx="2977">
                  <c:v>-1</c:v>
                </c:pt>
                <c:pt idx="2978">
                  <c:v>23.526314649000003</c:v>
                </c:pt>
                <c:pt idx="2979">
                  <c:v>24.147946179000005</c:v>
                </c:pt>
                <c:pt idx="2980">
                  <c:v>-1</c:v>
                </c:pt>
                <c:pt idx="2981">
                  <c:v>7.1695066950000008</c:v>
                </c:pt>
                <c:pt idx="2982">
                  <c:v>25.121312541000002</c:v>
                </c:pt>
                <c:pt idx="2983">
                  <c:v>42.499288710000002</c:v>
                </c:pt>
                <c:pt idx="2984">
                  <c:v>44.140955508000005</c:v>
                </c:pt>
                <c:pt idx="2985">
                  <c:v>24.205848813000003</c:v>
                </c:pt>
                <c:pt idx="2986">
                  <c:v>-1</c:v>
                </c:pt>
                <c:pt idx="2987">
                  <c:v>-1</c:v>
                </c:pt>
                <c:pt idx="2988">
                  <c:v>-1</c:v>
                </c:pt>
                <c:pt idx="2989">
                  <c:v>-1</c:v>
                </c:pt>
                <c:pt idx="2990">
                  <c:v>-1</c:v>
                </c:pt>
                <c:pt idx="2991">
                  <c:v>-1</c:v>
                </c:pt>
                <c:pt idx="2992">
                  <c:v>-1</c:v>
                </c:pt>
                <c:pt idx="2993">
                  <c:v>34.070338556999999</c:v>
                </c:pt>
                <c:pt idx="2994">
                  <c:v>45.418478247000003</c:v>
                </c:pt>
                <c:pt idx="2995">
                  <c:v>7.9245812970000014</c:v>
                </c:pt>
                <c:pt idx="2996">
                  <c:v>37.950932025</c:v>
                </c:pt>
                <c:pt idx="2997">
                  <c:v>-1</c:v>
                </c:pt>
                <c:pt idx="2998">
                  <c:v>20.790119988000001</c:v>
                </c:pt>
                <c:pt idx="2999">
                  <c:v>24.042704445000002</c:v>
                </c:pt>
                <c:pt idx="3000">
                  <c:v>-1</c:v>
                </c:pt>
                <c:pt idx="3001">
                  <c:v>-1</c:v>
                </c:pt>
                <c:pt idx="3002">
                  <c:v>28.307755233000002</c:v>
                </c:pt>
                <c:pt idx="3003">
                  <c:v>11.632030677000001</c:v>
                </c:pt>
                <c:pt idx="3004">
                  <c:v>-1</c:v>
                </c:pt>
                <c:pt idx="3005">
                  <c:v>-1</c:v>
                </c:pt>
                <c:pt idx="3006">
                  <c:v>-1</c:v>
                </c:pt>
                <c:pt idx="3007">
                  <c:v>-1</c:v>
                </c:pt>
                <c:pt idx="3008">
                  <c:v>-1</c:v>
                </c:pt>
                <c:pt idx="3009">
                  <c:v>-1</c:v>
                </c:pt>
                <c:pt idx="3010">
                  <c:v>-1</c:v>
                </c:pt>
                <c:pt idx="3011">
                  <c:v>-1</c:v>
                </c:pt>
                <c:pt idx="3012">
                  <c:v>-1</c:v>
                </c:pt>
                <c:pt idx="3013">
                  <c:v>-1</c:v>
                </c:pt>
                <c:pt idx="3014">
                  <c:v>-1</c:v>
                </c:pt>
                <c:pt idx="3015">
                  <c:v>-1</c:v>
                </c:pt>
                <c:pt idx="3016">
                  <c:v>-1</c:v>
                </c:pt>
                <c:pt idx="3017">
                  <c:v>27.637151670000002</c:v>
                </c:pt>
                <c:pt idx="3018">
                  <c:v>39.843666261000003</c:v>
                </c:pt>
                <c:pt idx="3019">
                  <c:v>21.838181067000001</c:v>
                </c:pt>
                <c:pt idx="3020">
                  <c:v>-1</c:v>
                </c:pt>
                <c:pt idx="3021">
                  <c:v>-1</c:v>
                </c:pt>
                <c:pt idx="3022">
                  <c:v>5.6765165850000008</c:v>
                </c:pt>
                <c:pt idx="3023">
                  <c:v>-1</c:v>
                </c:pt>
                <c:pt idx="3024">
                  <c:v>-1</c:v>
                </c:pt>
                <c:pt idx="3025">
                  <c:v>-1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39.791795373000006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10.491786009000002</c:v>
                </c:pt>
                <c:pt idx="3050">
                  <c:v>23.529389031000004</c:v>
                </c:pt>
                <c:pt idx="3051">
                  <c:v>18.448791930000002</c:v>
                </c:pt>
                <c:pt idx="3052">
                  <c:v>12.193435170000001</c:v>
                </c:pt>
                <c:pt idx="3053">
                  <c:v>17.631985014000001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40.748114340000001</c:v>
                </c:pt>
                <c:pt idx="3068">
                  <c:v>28.469506023000001</c:v>
                </c:pt>
                <c:pt idx="3069">
                  <c:v>28.075394718000002</c:v>
                </c:pt>
                <c:pt idx="3070">
                  <c:v>22.171246209</c:v>
                </c:pt>
                <c:pt idx="3071">
                  <c:v>5.1886047150000003</c:v>
                </c:pt>
                <c:pt idx="3072">
                  <c:v>21.366258111000004</c:v>
                </c:pt>
                <c:pt idx="3073">
                  <c:v>14.120971623000001</c:v>
                </c:pt>
                <c:pt idx="3074">
                  <c:v>12.44800251</c:v>
                </c:pt>
                <c:pt idx="3075">
                  <c:v>21.865946247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-1</c:v>
                </c:pt>
                <c:pt idx="3083">
                  <c:v>-1</c:v>
                </c:pt>
                <c:pt idx="3084">
                  <c:v>-1</c:v>
                </c:pt>
                <c:pt idx="3085">
                  <c:v>-1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32.078027322000004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21.751050528000004</c:v>
                </c:pt>
                <c:pt idx="3164">
                  <c:v>36.636915627</c:v>
                </c:pt>
                <c:pt idx="3165">
                  <c:v>36.880068393000009</c:v>
                </c:pt>
                <c:pt idx="3166">
                  <c:v>24.642288720000003</c:v>
                </c:pt>
                <c:pt idx="3167">
                  <c:v>41.388676191000002</c:v>
                </c:pt>
                <c:pt idx="3168">
                  <c:v>42.621189552000004</c:v>
                </c:pt>
                <c:pt idx="3169">
                  <c:v>34.698560327999999</c:v>
                </c:pt>
                <c:pt idx="3170">
                  <c:v>33.932948787000001</c:v>
                </c:pt>
                <c:pt idx="3171">
                  <c:v>34.963297596000004</c:v>
                </c:pt>
                <c:pt idx="3172">
                  <c:v>34.356819897000001</c:v>
                </c:pt>
                <c:pt idx="3173">
                  <c:v>-1</c:v>
                </c:pt>
                <c:pt idx="3174">
                  <c:v>32.383492173</c:v>
                </c:pt>
                <c:pt idx="3175">
                  <c:v>36.679265505000004</c:v>
                </c:pt>
                <c:pt idx="3176">
                  <c:v>28.825394994000003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15.564755664000002</c:v>
                </c:pt>
                <c:pt idx="3184">
                  <c:v>24.405433649999999</c:v>
                </c:pt>
                <c:pt idx="3185">
                  <c:v>28.80110844</c:v>
                </c:pt>
                <c:pt idx="3186">
                  <c:v>30.417392970000005</c:v>
                </c:pt>
                <c:pt idx="3187">
                  <c:v>-1</c:v>
                </c:pt>
                <c:pt idx="3188">
                  <c:v>-1</c:v>
                </c:pt>
                <c:pt idx="3189">
                  <c:v>-1</c:v>
                </c:pt>
                <c:pt idx="3190">
                  <c:v>37.832004504000004</c:v>
                </c:pt>
                <c:pt idx="3191">
                  <c:v>38.228913603000002</c:v>
                </c:pt>
                <c:pt idx="3192">
                  <c:v>31.374594891000001</c:v>
                </c:pt>
                <c:pt idx="3193">
                  <c:v>-1</c:v>
                </c:pt>
                <c:pt idx="3194">
                  <c:v>-1</c:v>
                </c:pt>
                <c:pt idx="3195">
                  <c:v>-1</c:v>
                </c:pt>
                <c:pt idx="3196">
                  <c:v>-1</c:v>
                </c:pt>
                <c:pt idx="3197">
                  <c:v>10.991293299000001</c:v>
                </c:pt>
                <c:pt idx="3198">
                  <c:v>44.131727043000005</c:v>
                </c:pt>
                <c:pt idx="3199">
                  <c:v>29.095206588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-1</c:v>
                </c:pt>
                <c:pt idx="3208">
                  <c:v>-1</c:v>
                </c:pt>
                <c:pt idx="3209">
                  <c:v>-1</c:v>
                </c:pt>
                <c:pt idx="3210">
                  <c:v>44.656941060000008</c:v>
                </c:pt>
                <c:pt idx="3211">
                  <c:v>36.710583777000004</c:v>
                </c:pt>
                <c:pt idx="3212">
                  <c:v>24.058475280000003</c:v>
                </c:pt>
                <c:pt idx="3213">
                  <c:v>47.198784780000004</c:v>
                </c:pt>
                <c:pt idx="3214">
                  <c:v>-1</c:v>
                </c:pt>
                <c:pt idx="3215">
                  <c:v>-1</c:v>
                </c:pt>
                <c:pt idx="3216">
                  <c:v>22.118981715000004</c:v>
                </c:pt>
                <c:pt idx="3217">
                  <c:v>34.800546834000002</c:v>
                </c:pt>
                <c:pt idx="3218">
                  <c:v>25.659536832000004</c:v>
                </c:pt>
                <c:pt idx="3219">
                  <c:v>36.278303328</c:v>
                </c:pt>
                <c:pt idx="3220">
                  <c:v>36.037953674999997</c:v>
                </c:pt>
                <c:pt idx="3221">
                  <c:v>41.087790998999999</c:v>
                </c:pt>
                <c:pt idx="3222">
                  <c:v>43.778981601000005</c:v>
                </c:pt>
                <c:pt idx="3223">
                  <c:v>37.355890176000003</c:v>
                </c:pt>
                <c:pt idx="3224">
                  <c:v>22.144927797000001</c:v>
                </c:pt>
                <c:pt idx="3225">
                  <c:v>-1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33.625622286000002</c:v>
                </c:pt>
                <c:pt idx="3232">
                  <c:v>32.055283278000005</c:v>
                </c:pt>
                <c:pt idx="3233">
                  <c:v>28.502185959000002</c:v>
                </c:pt>
                <c:pt idx="3234">
                  <c:v>35.470294037999999</c:v>
                </c:pt>
                <c:pt idx="3235">
                  <c:v>37.596761091000005</c:v>
                </c:pt>
                <c:pt idx="3236">
                  <c:v>28.920658284000002</c:v>
                </c:pt>
                <c:pt idx="3237">
                  <c:v>8.6889694679999998</c:v>
                </c:pt>
                <c:pt idx="3238">
                  <c:v>-1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-1</c:v>
                </c:pt>
                <c:pt idx="3248">
                  <c:v>-1</c:v>
                </c:pt>
                <c:pt idx="3249">
                  <c:v>-1</c:v>
                </c:pt>
                <c:pt idx="3250">
                  <c:v>-1</c:v>
                </c:pt>
                <c:pt idx="3251">
                  <c:v>-1</c:v>
                </c:pt>
                <c:pt idx="3252">
                  <c:v>-1</c:v>
                </c:pt>
                <c:pt idx="3253">
                  <c:v>-1</c:v>
                </c:pt>
                <c:pt idx="3254">
                  <c:v>-1</c:v>
                </c:pt>
                <c:pt idx="3255">
                  <c:v>-1</c:v>
                </c:pt>
                <c:pt idx="3256">
                  <c:v>-1</c:v>
                </c:pt>
                <c:pt idx="3257">
                  <c:v>-1</c:v>
                </c:pt>
                <c:pt idx="3258">
                  <c:v>-1</c:v>
                </c:pt>
                <c:pt idx="3259">
                  <c:v>-1</c:v>
                </c:pt>
                <c:pt idx="3260">
                  <c:v>-1</c:v>
                </c:pt>
                <c:pt idx="3261">
                  <c:v>10.377853029000001</c:v>
                </c:pt>
                <c:pt idx="3262">
                  <c:v>51.288436224000002</c:v>
                </c:pt>
                <c:pt idx="3263">
                  <c:v>8.3233307700000019</c:v>
                </c:pt>
                <c:pt idx="3264">
                  <c:v>13.782837474000001</c:v>
                </c:pt>
                <c:pt idx="3265">
                  <c:v>12.719611926000001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-1</c:v>
                </c:pt>
                <c:pt idx="3272">
                  <c:v>-1</c:v>
                </c:pt>
                <c:pt idx="3273">
                  <c:v>-1</c:v>
                </c:pt>
                <c:pt idx="3274">
                  <c:v>-1</c:v>
                </c:pt>
                <c:pt idx="3275">
                  <c:v>-1</c:v>
                </c:pt>
                <c:pt idx="3276">
                  <c:v>-1</c:v>
                </c:pt>
                <c:pt idx="3277">
                  <c:v>-1</c:v>
                </c:pt>
                <c:pt idx="3278">
                  <c:v>-1</c:v>
                </c:pt>
                <c:pt idx="3279">
                  <c:v>-1</c:v>
                </c:pt>
                <c:pt idx="3280">
                  <c:v>-1</c:v>
                </c:pt>
                <c:pt idx="3281">
                  <c:v>-1</c:v>
                </c:pt>
                <c:pt idx="3282">
                  <c:v>-1</c:v>
                </c:pt>
                <c:pt idx="3283">
                  <c:v>-1</c:v>
                </c:pt>
                <c:pt idx="3284">
                  <c:v>-1</c:v>
                </c:pt>
                <c:pt idx="3285">
                  <c:v>-1</c:v>
                </c:pt>
                <c:pt idx="3286">
                  <c:v>-1</c:v>
                </c:pt>
                <c:pt idx="3287">
                  <c:v>-1</c:v>
                </c:pt>
                <c:pt idx="3288">
                  <c:v>7.1926124310000006</c:v>
                </c:pt>
                <c:pt idx="3289">
                  <c:v>22.617020961000001</c:v>
                </c:pt>
                <c:pt idx="3290">
                  <c:v>17.362450008</c:v>
                </c:pt>
                <c:pt idx="3291">
                  <c:v>-1</c:v>
                </c:pt>
                <c:pt idx="3292">
                  <c:v>-1</c:v>
                </c:pt>
                <c:pt idx="3293">
                  <c:v>-1</c:v>
                </c:pt>
                <c:pt idx="3294">
                  <c:v>-1</c:v>
                </c:pt>
                <c:pt idx="3295">
                  <c:v>-1</c:v>
                </c:pt>
                <c:pt idx="3296">
                  <c:v>-1</c:v>
                </c:pt>
                <c:pt idx="3297">
                  <c:v>-1</c:v>
                </c:pt>
                <c:pt idx="3298">
                  <c:v>-1</c:v>
                </c:pt>
                <c:pt idx="3299">
                  <c:v>-1</c:v>
                </c:pt>
                <c:pt idx="3300">
                  <c:v>-1</c:v>
                </c:pt>
                <c:pt idx="3301">
                  <c:v>-1</c:v>
                </c:pt>
                <c:pt idx="3302">
                  <c:v>-1</c:v>
                </c:pt>
                <c:pt idx="3303">
                  <c:v>-1</c:v>
                </c:pt>
                <c:pt idx="3304">
                  <c:v>-1</c:v>
                </c:pt>
                <c:pt idx="3305">
                  <c:v>-1</c:v>
                </c:pt>
                <c:pt idx="3306">
                  <c:v>36.430001208</c:v>
                </c:pt>
                <c:pt idx="3307">
                  <c:v>39.459054690000009</c:v>
                </c:pt>
                <c:pt idx="3308">
                  <c:v>37.131731559000009</c:v>
                </c:pt>
                <c:pt idx="3309">
                  <c:v>39.536919531000002</c:v>
                </c:pt>
                <c:pt idx="3310">
                  <c:v>26.901321209999999</c:v>
                </c:pt>
                <c:pt idx="3311">
                  <c:v>-1</c:v>
                </c:pt>
                <c:pt idx="3312">
                  <c:v>-1</c:v>
                </c:pt>
                <c:pt idx="3313">
                  <c:v>29.089318455000004</c:v>
                </c:pt>
                <c:pt idx="3314">
                  <c:v>24.657144687000002</c:v>
                </c:pt>
                <c:pt idx="3315">
                  <c:v>39.792550671000001</c:v>
                </c:pt>
                <c:pt idx="3316">
                  <c:v>25.903423620000005</c:v>
                </c:pt>
                <c:pt idx="3317">
                  <c:v>25.471935702</c:v>
                </c:pt>
                <c:pt idx="3318">
                  <c:v>37.726310654999999</c:v>
                </c:pt>
                <c:pt idx="3319">
                  <c:v>41.518901268000008</c:v>
                </c:pt>
                <c:pt idx="3320">
                  <c:v>-1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-1</c:v>
                </c:pt>
                <c:pt idx="3326">
                  <c:v>-1</c:v>
                </c:pt>
                <c:pt idx="3327">
                  <c:v>-1</c:v>
                </c:pt>
                <c:pt idx="3328">
                  <c:v>-1</c:v>
                </c:pt>
                <c:pt idx="3329">
                  <c:v>-1</c:v>
                </c:pt>
                <c:pt idx="3330">
                  <c:v>26.139385098000002</c:v>
                </c:pt>
                <c:pt idx="3331">
                  <c:v>43.476894315000003</c:v>
                </c:pt>
                <c:pt idx="3332">
                  <c:v>38.219903217000002</c:v>
                </c:pt>
                <c:pt idx="3333">
                  <c:v>-1</c:v>
                </c:pt>
                <c:pt idx="3334">
                  <c:v>25.167859109999998</c:v>
                </c:pt>
                <c:pt idx="3335">
                  <c:v>39.045002454000006</c:v>
                </c:pt>
                <c:pt idx="3336">
                  <c:v>41.045483673000007</c:v>
                </c:pt>
                <c:pt idx="3337">
                  <c:v>42.323979788999999</c:v>
                </c:pt>
                <c:pt idx="3338">
                  <c:v>41.555394927000002</c:v>
                </c:pt>
                <c:pt idx="3339">
                  <c:v>27.044306568000003</c:v>
                </c:pt>
                <c:pt idx="3340">
                  <c:v>37.119317013000007</c:v>
                </c:pt>
                <c:pt idx="3341">
                  <c:v>-1</c:v>
                </c:pt>
                <c:pt idx="3342">
                  <c:v>17.837745210000001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-1</c:v>
                </c:pt>
                <c:pt idx="3347">
                  <c:v>-1</c:v>
                </c:pt>
                <c:pt idx="3348">
                  <c:v>-1</c:v>
                </c:pt>
                <c:pt idx="3349">
                  <c:v>-1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37.905422661000003</c:v>
                </c:pt>
                <c:pt idx="3355">
                  <c:v>28.234677492000003</c:v>
                </c:pt>
                <c:pt idx="3356">
                  <c:v>22.553384445000003</c:v>
                </c:pt>
                <c:pt idx="3357">
                  <c:v>-1</c:v>
                </c:pt>
                <c:pt idx="3358">
                  <c:v>-1</c:v>
                </c:pt>
                <c:pt idx="3359">
                  <c:v>23.480528697</c:v>
                </c:pt>
                <c:pt idx="3360">
                  <c:v>23.105118996000002</c:v>
                </c:pt>
                <c:pt idx="3361">
                  <c:v>22.521975750000003</c:v>
                </c:pt>
                <c:pt idx="3362">
                  <c:v>24.503840469000004</c:v>
                </c:pt>
                <c:pt idx="3363">
                  <c:v>34.987020336</c:v>
                </c:pt>
                <c:pt idx="3364">
                  <c:v>29.205660942000002</c:v>
                </c:pt>
                <c:pt idx="3365">
                  <c:v>35.916707070000001</c:v>
                </c:pt>
                <c:pt idx="3366">
                  <c:v>36.587560626000005</c:v>
                </c:pt>
                <c:pt idx="3367">
                  <c:v>43.919355330000002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41.051286701999999</c:v>
                </c:pt>
                <c:pt idx="3377">
                  <c:v>37.266275664000005</c:v>
                </c:pt>
                <c:pt idx="3378">
                  <c:v>25.968480309000004</c:v>
                </c:pt>
                <c:pt idx="3379">
                  <c:v>20.516340420000002</c:v>
                </c:pt>
                <c:pt idx="3380">
                  <c:v>-1</c:v>
                </c:pt>
                <c:pt idx="3381">
                  <c:v>-1</c:v>
                </c:pt>
                <c:pt idx="3382">
                  <c:v>22.403505663000004</c:v>
                </c:pt>
                <c:pt idx="3383">
                  <c:v>23.897240433</c:v>
                </c:pt>
                <c:pt idx="3384">
                  <c:v>21.322418913</c:v>
                </c:pt>
                <c:pt idx="3385">
                  <c:v>29.990697471000001</c:v>
                </c:pt>
                <c:pt idx="3386">
                  <c:v>-1</c:v>
                </c:pt>
                <c:pt idx="3387">
                  <c:v>-1</c:v>
                </c:pt>
                <c:pt idx="3388">
                  <c:v>38.741548185000006</c:v>
                </c:pt>
                <c:pt idx="3389">
                  <c:v>23.055902289000002</c:v>
                </c:pt>
                <c:pt idx="3390">
                  <c:v>31.339212903000004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36.020347785000006</c:v>
                </c:pt>
                <c:pt idx="3403">
                  <c:v>42.439524425999998</c:v>
                </c:pt>
                <c:pt idx="3404">
                  <c:v>34.659710352000005</c:v>
                </c:pt>
                <c:pt idx="3405">
                  <c:v>22.020968501999999</c:v>
                </c:pt>
                <c:pt idx="3406">
                  <c:v>-1</c:v>
                </c:pt>
                <c:pt idx="3407">
                  <c:v>21.501286244999999</c:v>
                </c:pt>
                <c:pt idx="3408">
                  <c:v>22.422015783000003</c:v>
                </c:pt>
                <c:pt idx="3409">
                  <c:v>21.454303518</c:v>
                </c:pt>
                <c:pt idx="3410">
                  <c:v>23.720213475000001</c:v>
                </c:pt>
                <c:pt idx="3411">
                  <c:v>41.652551781</c:v>
                </c:pt>
                <c:pt idx="3412">
                  <c:v>44.302828635000004</c:v>
                </c:pt>
                <c:pt idx="3413">
                  <c:v>29.285892738000001</c:v>
                </c:pt>
                <c:pt idx="3414">
                  <c:v>25.825149216</c:v>
                </c:pt>
                <c:pt idx="3415">
                  <c:v>46.155601224000002</c:v>
                </c:pt>
                <c:pt idx="3416">
                  <c:v>-1</c:v>
                </c:pt>
                <c:pt idx="3417">
                  <c:v>-1</c:v>
                </c:pt>
                <c:pt idx="3418">
                  <c:v>-1</c:v>
                </c:pt>
                <c:pt idx="3419">
                  <c:v>-1</c:v>
                </c:pt>
                <c:pt idx="3420">
                  <c:v>-1</c:v>
                </c:pt>
                <c:pt idx="3421">
                  <c:v>-1</c:v>
                </c:pt>
                <c:pt idx="3422">
                  <c:v>-1</c:v>
                </c:pt>
                <c:pt idx="3423">
                  <c:v>-1</c:v>
                </c:pt>
                <c:pt idx="3424">
                  <c:v>-1</c:v>
                </c:pt>
                <c:pt idx="3425">
                  <c:v>37.236452031000006</c:v>
                </c:pt>
                <c:pt idx="3426">
                  <c:v>39.566594232000007</c:v>
                </c:pt>
                <c:pt idx="3427">
                  <c:v>39.700957490999997</c:v>
                </c:pt>
                <c:pt idx="3428">
                  <c:v>26.043323958000002</c:v>
                </c:pt>
                <c:pt idx="3429">
                  <c:v>24.116181111</c:v>
                </c:pt>
                <c:pt idx="3430">
                  <c:v>23.839220781000002</c:v>
                </c:pt>
                <c:pt idx="3431">
                  <c:v>28.450868247000002</c:v>
                </c:pt>
                <c:pt idx="3432">
                  <c:v>36.870222924000004</c:v>
                </c:pt>
                <c:pt idx="3433">
                  <c:v>39.935637090000007</c:v>
                </c:pt>
                <c:pt idx="3434">
                  <c:v>37.824504714</c:v>
                </c:pt>
                <c:pt idx="3435">
                  <c:v>32.299574310000004</c:v>
                </c:pt>
                <c:pt idx="3436">
                  <c:v>37.325178270000002</c:v>
                </c:pt>
                <c:pt idx="3437">
                  <c:v>45.607983579000006</c:v>
                </c:pt>
                <c:pt idx="3438">
                  <c:v>6.6577071960000005</c:v>
                </c:pt>
                <c:pt idx="3439">
                  <c:v>7.4593975140000008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-1</c:v>
                </c:pt>
                <c:pt idx="3447">
                  <c:v>-1</c:v>
                </c:pt>
                <c:pt idx="3448">
                  <c:v>-1</c:v>
                </c:pt>
                <c:pt idx="3449">
                  <c:v>-1</c:v>
                </c:pt>
                <c:pt idx="3450">
                  <c:v>39.245470245000007</c:v>
                </c:pt>
                <c:pt idx="3451">
                  <c:v>31.386801996000003</c:v>
                </c:pt>
                <c:pt idx="3452">
                  <c:v>23.053125771000001</c:v>
                </c:pt>
                <c:pt idx="3453">
                  <c:v>22.560277869</c:v>
                </c:pt>
                <c:pt idx="3454">
                  <c:v>25.153210584000004</c:v>
                </c:pt>
                <c:pt idx="3455">
                  <c:v>43.625379519000006</c:v>
                </c:pt>
                <c:pt idx="3456">
                  <c:v>45.110524104</c:v>
                </c:pt>
                <c:pt idx="3457">
                  <c:v>34.952904270000005</c:v>
                </c:pt>
                <c:pt idx="3458">
                  <c:v>38.886671781000004</c:v>
                </c:pt>
                <c:pt idx="3459">
                  <c:v>37.816052823</c:v>
                </c:pt>
                <c:pt idx="3460">
                  <c:v>36.005252463000005</c:v>
                </c:pt>
                <c:pt idx="3461">
                  <c:v>41.121790047000005</c:v>
                </c:pt>
                <c:pt idx="3462">
                  <c:v>45.358251209999999</c:v>
                </c:pt>
                <c:pt idx="3463">
                  <c:v>43.752774888000005</c:v>
                </c:pt>
                <c:pt idx="3464">
                  <c:v>28.472170842000001</c:v>
                </c:pt>
                <c:pt idx="3465">
                  <c:v>37.724677722000003</c:v>
                </c:pt>
                <c:pt idx="3466">
                  <c:v>31.382578710000004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27.544984038000003</c:v>
                </c:pt>
                <c:pt idx="3472">
                  <c:v>-1</c:v>
                </c:pt>
                <c:pt idx="3473">
                  <c:v>34.928075178</c:v>
                </c:pt>
                <c:pt idx="3474">
                  <c:v>29.134950155999999</c:v>
                </c:pt>
                <c:pt idx="3475">
                  <c:v>30.448780389000003</c:v>
                </c:pt>
                <c:pt idx="3476">
                  <c:v>21.146200443000001</c:v>
                </c:pt>
                <c:pt idx="3477">
                  <c:v>36.841771593000004</c:v>
                </c:pt>
                <c:pt idx="3478">
                  <c:v>42.023328632999998</c:v>
                </c:pt>
                <c:pt idx="3479">
                  <c:v>37.114354386000002</c:v>
                </c:pt>
                <c:pt idx="3480">
                  <c:v>36.758449458000008</c:v>
                </c:pt>
                <c:pt idx="3481">
                  <c:v>42.717128355000007</c:v>
                </c:pt>
                <c:pt idx="3482">
                  <c:v>42.817556394000007</c:v>
                </c:pt>
                <c:pt idx="3483">
                  <c:v>44.213921550000002</c:v>
                </c:pt>
                <c:pt idx="3484">
                  <c:v>42.563217771000005</c:v>
                </c:pt>
                <c:pt idx="3485">
                  <c:v>-1</c:v>
                </c:pt>
                <c:pt idx="3486">
                  <c:v>39.156908895000008</c:v>
                </c:pt>
                <c:pt idx="3487">
                  <c:v>47.242272924000005</c:v>
                </c:pt>
                <c:pt idx="3488">
                  <c:v>39.451405968000003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31.852475127000002</c:v>
                </c:pt>
                <c:pt idx="3498">
                  <c:v>33.275552301000005</c:v>
                </c:pt>
                <c:pt idx="3499">
                  <c:v>34.430652936000008</c:v>
                </c:pt>
                <c:pt idx="3500">
                  <c:v>32.648261355000002</c:v>
                </c:pt>
                <c:pt idx="3501">
                  <c:v>27.562196322000002</c:v>
                </c:pt>
                <c:pt idx="3502">
                  <c:v>22.118705127000002</c:v>
                </c:pt>
                <c:pt idx="3503">
                  <c:v>30.963047904</c:v>
                </c:pt>
                <c:pt idx="3504">
                  <c:v>26.289157500000002</c:v>
                </c:pt>
                <c:pt idx="3505">
                  <c:v>39.260246426999998</c:v>
                </c:pt>
                <c:pt idx="3506">
                  <c:v>33.751108133999999</c:v>
                </c:pt>
                <c:pt idx="3507">
                  <c:v>31.710606759000001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33.975958221000006</c:v>
                </c:pt>
                <c:pt idx="3522">
                  <c:v>19.031499018000002</c:v>
                </c:pt>
                <c:pt idx="3523">
                  <c:v>21.983182326000001</c:v>
                </c:pt>
                <c:pt idx="3524">
                  <c:v>20.706079788</c:v>
                </c:pt>
                <c:pt idx="3525">
                  <c:v>32.111388089999998</c:v>
                </c:pt>
                <c:pt idx="3526">
                  <c:v>22.607015922000002</c:v>
                </c:pt>
                <c:pt idx="3527">
                  <c:v>-1</c:v>
                </c:pt>
                <c:pt idx="3528">
                  <c:v>22.370926788000002</c:v>
                </c:pt>
                <c:pt idx="3529">
                  <c:v>26.813903445000001</c:v>
                </c:pt>
                <c:pt idx="3530">
                  <c:v>25.237415673000005</c:v>
                </c:pt>
                <c:pt idx="3531">
                  <c:v>39.258831573000009</c:v>
                </c:pt>
                <c:pt idx="3532">
                  <c:v>29.484786105000001</c:v>
                </c:pt>
                <c:pt idx="3533">
                  <c:v>26.794457181000002</c:v>
                </c:pt>
                <c:pt idx="3534">
                  <c:v>36.028565640000004</c:v>
                </c:pt>
                <c:pt idx="3535">
                  <c:v>44.756475507000005</c:v>
                </c:pt>
                <c:pt idx="3536">
                  <c:v>-1</c:v>
                </c:pt>
                <c:pt idx="3537">
                  <c:v>-1</c:v>
                </c:pt>
                <c:pt idx="3538">
                  <c:v>-1</c:v>
                </c:pt>
                <c:pt idx="3539">
                  <c:v>-1</c:v>
                </c:pt>
                <c:pt idx="3540">
                  <c:v>-1</c:v>
                </c:pt>
                <c:pt idx="3541">
                  <c:v>-1</c:v>
                </c:pt>
                <c:pt idx="3542">
                  <c:v>-1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46.776402990000001</c:v>
                </c:pt>
                <c:pt idx="3547">
                  <c:v>22.849312329</c:v>
                </c:pt>
                <c:pt idx="3548">
                  <c:v>-1</c:v>
                </c:pt>
                <c:pt idx="3549">
                  <c:v>-1</c:v>
                </c:pt>
                <c:pt idx="3550">
                  <c:v>20.244268251000001</c:v>
                </c:pt>
                <c:pt idx="3551">
                  <c:v>21.713849442000001</c:v>
                </c:pt>
                <c:pt idx="3552">
                  <c:v>25.678328859000001</c:v>
                </c:pt>
                <c:pt idx="3553">
                  <c:v>36.154227015000004</c:v>
                </c:pt>
                <c:pt idx="3554">
                  <c:v>33.562794258000004</c:v>
                </c:pt>
                <c:pt idx="3555">
                  <c:v>43.555982526000001</c:v>
                </c:pt>
                <c:pt idx="3556">
                  <c:v>39.132159588</c:v>
                </c:pt>
                <c:pt idx="3557">
                  <c:v>34.949989458000005</c:v>
                </c:pt>
                <c:pt idx="3558">
                  <c:v>36.353184210000002</c:v>
                </c:pt>
                <c:pt idx="3559">
                  <c:v>35.821661859000002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29.785442580000002</c:v>
                </c:pt>
                <c:pt idx="3569">
                  <c:v>33.047564004000002</c:v>
                </c:pt>
                <c:pt idx="3570">
                  <c:v>23.954494149000002</c:v>
                </c:pt>
                <c:pt idx="3571">
                  <c:v>36.322881867</c:v>
                </c:pt>
                <c:pt idx="3572">
                  <c:v>25.030394873999999</c:v>
                </c:pt>
                <c:pt idx="3573">
                  <c:v>23.533633593000001</c:v>
                </c:pt>
                <c:pt idx="3574">
                  <c:v>23.356936413</c:v>
                </c:pt>
                <c:pt idx="3575">
                  <c:v>22.154725395000003</c:v>
                </c:pt>
                <c:pt idx="3576">
                  <c:v>22.710752379000002</c:v>
                </c:pt>
                <c:pt idx="3577">
                  <c:v>24.387258627000001</c:v>
                </c:pt>
                <c:pt idx="3578">
                  <c:v>28.079772255000002</c:v>
                </c:pt>
                <c:pt idx="3579">
                  <c:v>36.780252039000004</c:v>
                </c:pt>
                <c:pt idx="3580">
                  <c:v>24.134765697000002</c:v>
                </c:pt>
                <c:pt idx="3581">
                  <c:v>25.019352630000004</c:v>
                </c:pt>
                <c:pt idx="3582">
                  <c:v>28.217316276000002</c:v>
                </c:pt>
                <c:pt idx="3583">
                  <c:v>-1</c:v>
                </c:pt>
                <c:pt idx="3584">
                  <c:v>24.028885683000002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32.953784715000005</c:v>
                </c:pt>
                <c:pt idx="3594">
                  <c:v>45.331874289000005</c:v>
                </c:pt>
                <c:pt idx="3595">
                  <c:v>39.905239005000006</c:v>
                </c:pt>
                <c:pt idx="3596">
                  <c:v>35.575461306000001</c:v>
                </c:pt>
                <c:pt idx="3597">
                  <c:v>34.285672953000002</c:v>
                </c:pt>
                <c:pt idx="3598">
                  <c:v>31.646970243000002</c:v>
                </c:pt>
                <c:pt idx="3599">
                  <c:v>33.486955956000003</c:v>
                </c:pt>
                <c:pt idx="3600">
                  <c:v>34.174644147000002</c:v>
                </c:pt>
                <c:pt idx="3601">
                  <c:v>23.354947107000001</c:v>
                </c:pt>
                <c:pt idx="3602">
                  <c:v>22.266812682000001</c:v>
                </c:pt>
                <c:pt idx="3603">
                  <c:v>-1</c:v>
                </c:pt>
                <c:pt idx="3604">
                  <c:v>30.285300924000001</c:v>
                </c:pt>
                <c:pt idx="3605">
                  <c:v>37.427345622000004</c:v>
                </c:pt>
                <c:pt idx="3606">
                  <c:v>42.613312112999999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36.791661294000001</c:v>
                </c:pt>
                <c:pt idx="3619">
                  <c:v>38.412568035000007</c:v>
                </c:pt>
                <c:pt idx="3620">
                  <c:v>25.273675296</c:v>
                </c:pt>
                <c:pt idx="3621">
                  <c:v>22.936650309000001</c:v>
                </c:pt>
                <c:pt idx="3622">
                  <c:v>29.722364559000003</c:v>
                </c:pt>
                <c:pt idx="3623">
                  <c:v>21.569880069</c:v>
                </c:pt>
                <c:pt idx="3624">
                  <c:v>25.364826999000002</c:v>
                </c:pt>
                <c:pt idx="3625">
                  <c:v>26.598483945000002</c:v>
                </c:pt>
                <c:pt idx="3626">
                  <c:v>33.386804505000001</c:v>
                </c:pt>
                <c:pt idx="3627">
                  <c:v>40.622426369999999</c:v>
                </c:pt>
                <c:pt idx="3628">
                  <c:v>29.605431663000005</c:v>
                </c:pt>
                <c:pt idx="3629">
                  <c:v>34.905719421000001</c:v>
                </c:pt>
                <c:pt idx="3630">
                  <c:v>36.511520202</c:v>
                </c:pt>
                <c:pt idx="3631">
                  <c:v>36.297935757000005</c:v>
                </c:pt>
                <c:pt idx="3632">
                  <c:v>27.552047670000004</c:v>
                </c:pt>
                <c:pt idx="3633">
                  <c:v>-1</c:v>
                </c:pt>
                <c:pt idx="3634">
                  <c:v>17.507610837000001</c:v>
                </c:pt>
                <c:pt idx="3635">
                  <c:v>16.597120374000003</c:v>
                </c:pt>
                <c:pt idx="3636">
                  <c:v>-1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33.858440235000003</c:v>
                </c:pt>
                <c:pt idx="3643">
                  <c:v>29.627308710000001</c:v>
                </c:pt>
                <c:pt idx="3644">
                  <c:v>28.015422993000001</c:v>
                </c:pt>
                <c:pt idx="3645">
                  <c:v>31.182047091000005</c:v>
                </c:pt>
                <c:pt idx="3646">
                  <c:v>33.666131790000001</c:v>
                </c:pt>
                <c:pt idx="3647">
                  <c:v>37.482828111000003</c:v>
                </c:pt>
                <c:pt idx="3648">
                  <c:v>34.749729108000004</c:v>
                </c:pt>
                <c:pt idx="3649">
                  <c:v>22.852264374000001</c:v>
                </c:pt>
                <c:pt idx="3650">
                  <c:v>-1</c:v>
                </c:pt>
                <c:pt idx="3651">
                  <c:v>-1</c:v>
                </c:pt>
                <c:pt idx="3652">
                  <c:v>24.081596973000003</c:v>
                </c:pt>
                <c:pt idx="3653">
                  <c:v>36.728077968000001</c:v>
                </c:pt>
                <c:pt idx="3654">
                  <c:v>29.307200652000002</c:v>
                </c:pt>
                <c:pt idx="3655">
                  <c:v>41.824323567</c:v>
                </c:pt>
                <c:pt idx="3656">
                  <c:v>-1</c:v>
                </c:pt>
                <c:pt idx="3657">
                  <c:v>-1</c:v>
                </c:pt>
                <c:pt idx="3658">
                  <c:v>-1</c:v>
                </c:pt>
                <c:pt idx="3659">
                  <c:v>-1</c:v>
                </c:pt>
                <c:pt idx="3660">
                  <c:v>25.112312793000005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28.674026892000001</c:v>
                </c:pt>
                <c:pt idx="3666">
                  <c:v>28.316239038000003</c:v>
                </c:pt>
                <c:pt idx="3667">
                  <c:v>38.425615542000003</c:v>
                </c:pt>
                <c:pt idx="3668">
                  <c:v>42.808226867999998</c:v>
                </c:pt>
                <c:pt idx="3669">
                  <c:v>40.333163193000004</c:v>
                </c:pt>
                <c:pt idx="3670">
                  <c:v>39.851330940000004</c:v>
                </c:pt>
                <c:pt idx="3671">
                  <c:v>30.081338550000002</c:v>
                </c:pt>
                <c:pt idx="3672">
                  <c:v>27.328202873999999</c:v>
                </c:pt>
                <c:pt idx="3673">
                  <c:v>-1</c:v>
                </c:pt>
                <c:pt idx="3674">
                  <c:v>19.295922465</c:v>
                </c:pt>
                <c:pt idx="3675">
                  <c:v>18.354752010000002</c:v>
                </c:pt>
                <c:pt idx="3676">
                  <c:v>7.876513494000001</c:v>
                </c:pt>
                <c:pt idx="3677">
                  <c:v>8.997928902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-1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36.176396607000001</c:v>
                </c:pt>
                <c:pt idx="3690">
                  <c:v>33.736502160000001</c:v>
                </c:pt>
                <c:pt idx="3691">
                  <c:v>38.189622150000005</c:v>
                </c:pt>
                <c:pt idx="3692">
                  <c:v>42.558521094</c:v>
                </c:pt>
                <c:pt idx="3693">
                  <c:v>42.288645672000001</c:v>
                </c:pt>
                <c:pt idx="3694">
                  <c:v>42.407328519000004</c:v>
                </c:pt>
                <c:pt idx="3695">
                  <c:v>23.690464307999999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-1</c:v>
                </c:pt>
                <c:pt idx="3701">
                  <c:v>-1</c:v>
                </c:pt>
                <c:pt idx="3702">
                  <c:v>-1</c:v>
                </c:pt>
                <c:pt idx="3703">
                  <c:v>-1</c:v>
                </c:pt>
                <c:pt idx="3704">
                  <c:v>-1</c:v>
                </c:pt>
                <c:pt idx="3705">
                  <c:v>-1</c:v>
                </c:pt>
                <c:pt idx="3706">
                  <c:v>-1</c:v>
                </c:pt>
                <c:pt idx="3707">
                  <c:v>-1</c:v>
                </c:pt>
                <c:pt idx="3708">
                  <c:v>-1</c:v>
                </c:pt>
                <c:pt idx="3709">
                  <c:v>-1</c:v>
                </c:pt>
                <c:pt idx="3710">
                  <c:v>-1</c:v>
                </c:pt>
                <c:pt idx="3711">
                  <c:v>35.448416991000002</c:v>
                </c:pt>
                <c:pt idx="3712">
                  <c:v>-1</c:v>
                </c:pt>
                <c:pt idx="3713">
                  <c:v>-1</c:v>
                </c:pt>
                <c:pt idx="3714">
                  <c:v>-1</c:v>
                </c:pt>
                <c:pt idx="3715">
                  <c:v>37.104386580000003</c:v>
                </c:pt>
                <c:pt idx="3716">
                  <c:v>10.016187624000001</c:v>
                </c:pt>
                <c:pt idx="3717">
                  <c:v>-1</c:v>
                </c:pt>
                <c:pt idx="3718">
                  <c:v>-1</c:v>
                </c:pt>
                <c:pt idx="3719">
                  <c:v>-1</c:v>
                </c:pt>
                <c:pt idx="3720">
                  <c:v>-1</c:v>
                </c:pt>
                <c:pt idx="3721">
                  <c:v>-1</c:v>
                </c:pt>
                <c:pt idx="3722">
                  <c:v>-1</c:v>
                </c:pt>
                <c:pt idx="3723">
                  <c:v>10.625165253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6.0573835799999998</c:v>
                </c:pt>
                <c:pt idx="3739">
                  <c:v>39.991561056000002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-1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-1</c:v>
                </c:pt>
                <c:pt idx="3762">
                  <c:v>-1</c:v>
                </c:pt>
                <c:pt idx="3763">
                  <c:v>-1</c:v>
                </c:pt>
                <c:pt idx="3764">
                  <c:v>39.425183298</c:v>
                </c:pt>
                <c:pt idx="3765">
                  <c:v>45.959149278000005</c:v>
                </c:pt>
                <c:pt idx="3766">
                  <c:v>45.426547170000006</c:v>
                </c:pt>
                <c:pt idx="3767">
                  <c:v>29.502221787000003</c:v>
                </c:pt>
                <c:pt idx="3768">
                  <c:v>38.434019562000003</c:v>
                </c:pt>
                <c:pt idx="3769">
                  <c:v>27.519814530000001</c:v>
                </c:pt>
                <c:pt idx="3770">
                  <c:v>7.1664003990000005</c:v>
                </c:pt>
                <c:pt idx="3771">
                  <c:v>-1</c:v>
                </c:pt>
                <c:pt idx="3772">
                  <c:v>-1</c:v>
                </c:pt>
                <c:pt idx="3773">
                  <c:v>-1</c:v>
                </c:pt>
                <c:pt idx="3774">
                  <c:v>-1</c:v>
                </c:pt>
                <c:pt idx="3775">
                  <c:v>-1</c:v>
                </c:pt>
                <c:pt idx="3776">
                  <c:v>-1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-1</c:v>
                </c:pt>
                <c:pt idx="3781">
                  <c:v>-1</c:v>
                </c:pt>
                <c:pt idx="3782">
                  <c:v>-1</c:v>
                </c:pt>
                <c:pt idx="3783">
                  <c:v>-1</c:v>
                </c:pt>
                <c:pt idx="3784">
                  <c:v>-1</c:v>
                </c:pt>
                <c:pt idx="3785">
                  <c:v>-1</c:v>
                </c:pt>
                <c:pt idx="3786">
                  <c:v>-1</c:v>
                </c:pt>
                <c:pt idx="3787">
                  <c:v>-1</c:v>
                </c:pt>
                <c:pt idx="3788">
                  <c:v>43.121356398000003</c:v>
                </c:pt>
                <c:pt idx="3789">
                  <c:v>-1</c:v>
                </c:pt>
                <c:pt idx="3790">
                  <c:v>-1</c:v>
                </c:pt>
                <c:pt idx="3791">
                  <c:v>-1</c:v>
                </c:pt>
                <c:pt idx="3792">
                  <c:v>-1</c:v>
                </c:pt>
                <c:pt idx="3793">
                  <c:v>23.175579789</c:v>
                </c:pt>
                <c:pt idx="3794">
                  <c:v>29.835286929000002</c:v>
                </c:pt>
                <c:pt idx="3795">
                  <c:v>5.2470286110000002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52.009910703000003</c:v>
                </c:pt>
                <c:pt idx="3811">
                  <c:v>33.664169079000004</c:v>
                </c:pt>
                <c:pt idx="3812">
                  <c:v>21.903642000000001</c:v>
                </c:pt>
                <c:pt idx="3813">
                  <c:v>36.508158594000001</c:v>
                </c:pt>
                <c:pt idx="3814">
                  <c:v>41.414260581000001</c:v>
                </c:pt>
                <c:pt idx="3815">
                  <c:v>35.220785067000008</c:v>
                </c:pt>
                <c:pt idx="3816">
                  <c:v>38.101534191000006</c:v>
                </c:pt>
                <c:pt idx="3817">
                  <c:v>33.850701090000001</c:v>
                </c:pt>
                <c:pt idx="3818">
                  <c:v>6.2332084440000006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5.1696105660000002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20.793593295000001</c:v>
                </c:pt>
                <c:pt idx="3832">
                  <c:v>24.580614915000002</c:v>
                </c:pt>
                <c:pt idx="3833">
                  <c:v>25.814942055000003</c:v>
                </c:pt>
                <c:pt idx="3834">
                  <c:v>33.423457734000003</c:v>
                </c:pt>
                <c:pt idx="3835">
                  <c:v>35.962360047000004</c:v>
                </c:pt>
                <c:pt idx="3836">
                  <c:v>41.585856840000005</c:v>
                </c:pt>
                <c:pt idx="3837">
                  <c:v>12.3709302</c:v>
                </c:pt>
                <c:pt idx="3838">
                  <c:v>-1</c:v>
                </c:pt>
                <c:pt idx="3839">
                  <c:v>21.663755099999999</c:v>
                </c:pt>
                <c:pt idx="3840">
                  <c:v>40.673972799000005</c:v>
                </c:pt>
                <c:pt idx="3841">
                  <c:v>44.683621164000002</c:v>
                </c:pt>
                <c:pt idx="3842">
                  <c:v>46.023259185000001</c:v>
                </c:pt>
                <c:pt idx="3843">
                  <c:v>23.811663042000003</c:v>
                </c:pt>
                <c:pt idx="3844">
                  <c:v>26.394165198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-1</c:v>
                </c:pt>
                <c:pt idx="3862">
                  <c:v>12.699107181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39.035119752000007</c:v>
                </c:pt>
                <c:pt idx="3883">
                  <c:v>-1</c:v>
                </c:pt>
                <c:pt idx="3884">
                  <c:v>24.05911356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6.6672973530000004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23.310517500000003</c:v>
                </c:pt>
                <c:pt idx="3957">
                  <c:v>32.80801752</c:v>
                </c:pt>
                <c:pt idx="3958">
                  <c:v>28.458915894000004</c:v>
                </c:pt>
                <c:pt idx="3959">
                  <c:v>25.580161395000001</c:v>
                </c:pt>
                <c:pt idx="3960">
                  <c:v>25.277297535000002</c:v>
                </c:pt>
                <c:pt idx="3961">
                  <c:v>39.718850607</c:v>
                </c:pt>
                <c:pt idx="3962">
                  <c:v>12.495485223000001</c:v>
                </c:pt>
                <c:pt idx="3963">
                  <c:v>11.214755127000002</c:v>
                </c:pt>
                <c:pt idx="3964">
                  <c:v>11.38010688</c:v>
                </c:pt>
                <c:pt idx="3965">
                  <c:v>-1</c:v>
                </c:pt>
                <c:pt idx="3966">
                  <c:v>10.859834214000001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17.976730679999999</c:v>
                </c:pt>
                <c:pt idx="3979">
                  <c:v>-1</c:v>
                </c:pt>
                <c:pt idx="3980">
                  <c:v>37.566612999000007</c:v>
                </c:pt>
                <c:pt idx="3981">
                  <c:v>37.143401445000002</c:v>
                </c:pt>
                <c:pt idx="3982">
                  <c:v>38.237088905999997</c:v>
                </c:pt>
                <c:pt idx="3983">
                  <c:v>28.718041617000004</c:v>
                </c:pt>
                <c:pt idx="3984">
                  <c:v>46.508713677000003</c:v>
                </c:pt>
                <c:pt idx="3985">
                  <c:v>37.825345116000008</c:v>
                </c:pt>
                <c:pt idx="3986">
                  <c:v>36.188465418</c:v>
                </c:pt>
                <c:pt idx="3987">
                  <c:v>5.3082024299999997</c:v>
                </c:pt>
                <c:pt idx="3988">
                  <c:v>-1</c:v>
                </c:pt>
                <c:pt idx="3989">
                  <c:v>26.260493409000002</c:v>
                </c:pt>
                <c:pt idx="3990">
                  <c:v>12.820199535</c:v>
                </c:pt>
                <c:pt idx="3991">
                  <c:v>-1</c:v>
                </c:pt>
                <c:pt idx="3992">
                  <c:v>27.198520335000001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20.472006555</c:v>
                </c:pt>
                <c:pt idx="4002">
                  <c:v>-1</c:v>
                </c:pt>
                <c:pt idx="4003">
                  <c:v>9.6746120820000012</c:v>
                </c:pt>
                <c:pt idx="4004">
                  <c:v>29.475472536000002</c:v>
                </c:pt>
                <c:pt idx="4005">
                  <c:v>5.6167682580000005</c:v>
                </c:pt>
                <c:pt idx="4006">
                  <c:v>-1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-1</c:v>
                </c:pt>
                <c:pt idx="4021">
                  <c:v>12.554004861000001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23.226727293000003</c:v>
                </c:pt>
                <c:pt idx="4027">
                  <c:v>-1</c:v>
                </c:pt>
                <c:pt idx="4028">
                  <c:v>9.1016813160000005</c:v>
                </c:pt>
                <c:pt idx="4029">
                  <c:v>-1</c:v>
                </c:pt>
                <c:pt idx="4030">
                  <c:v>16.033173399000002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-1</c:v>
                </c:pt>
                <c:pt idx="4051">
                  <c:v>-1</c:v>
                </c:pt>
                <c:pt idx="4052">
                  <c:v>-1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-1</c:v>
                </c:pt>
                <c:pt idx="4059">
                  <c:v>-1</c:v>
                </c:pt>
                <c:pt idx="4060">
                  <c:v>-1</c:v>
                </c:pt>
                <c:pt idx="4061">
                  <c:v>-1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21.627048681000002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32.676223338</c:v>
                </c:pt>
                <c:pt idx="4076">
                  <c:v>46.716532325999999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38.362814109000006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42.521649785999998</c:v>
                </c:pt>
                <c:pt idx="4103">
                  <c:v>29.406075543000004</c:v>
                </c:pt>
                <c:pt idx="4104">
                  <c:v>-1</c:v>
                </c:pt>
                <c:pt idx="4105">
                  <c:v>31.097347335000002</c:v>
                </c:pt>
                <c:pt idx="4106">
                  <c:v>15.683576805000001</c:v>
                </c:pt>
                <c:pt idx="4107">
                  <c:v>16.168515354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10.711678788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28.321568676000002</c:v>
                </c:pt>
                <c:pt idx="4122">
                  <c:v>45.737713989000007</c:v>
                </c:pt>
                <c:pt idx="4123">
                  <c:v>40.906253529000004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26.283556593000004</c:v>
                </c:pt>
                <c:pt idx="4130">
                  <c:v>41.105918151000004</c:v>
                </c:pt>
                <c:pt idx="4131">
                  <c:v>10.840643262000002</c:v>
                </c:pt>
                <c:pt idx="4132">
                  <c:v>6.9876234900000007</c:v>
                </c:pt>
                <c:pt idx="4133">
                  <c:v>43.545711537000003</c:v>
                </c:pt>
                <c:pt idx="4134">
                  <c:v>46.213652790000005</c:v>
                </c:pt>
                <c:pt idx="4135">
                  <c:v>42.792711345000008</c:v>
                </c:pt>
                <c:pt idx="4136">
                  <c:v>13.273016643000002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43.103835612000005</c:v>
                </c:pt>
                <c:pt idx="4148">
                  <c:v>39.614709906000002</c:v>
                </c:pt>
                <c:pt idx="4149">
                  <c:v>22.860413082000001</c:v>
                </c:pt>
                <c:pt idx="4150">
                  <c:v>25.307711577000003</c:v>
                </c:pt>
                <c:pt idx="4151">
                  <c:v>-1</c:v>
                </c:pt>
                <c:pt idx="4152">
                  <c:v>29.568565674000002</c:v>
                </c:pt>
                <c:pt idx="4153">
                  <c:v>28.944434214000001</c:v>
                </c:pt>
                <c:pt idx="4154">
                  <c:v>35.085453750000006</c:v>
                </c:pt>
                <c:pt idx="4155">
                  <c:v>36.250197732000004</c:v>
                </c:pt>
                <c:pt idx="4156">
                  <c:v>37.237936032000007</c:v>
                </c:pt>
                <c:pt idx="4157">
                  <c:v>40.408714269000008</c:v>
                </c:pt>
                <c:pt idx="4158">
                  <c:v>44.904130946999999</c:v>
                </c:pt>
                <c:pt idx="4159">
                  <c:v>38.822508684000006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48.575693034000004</c:v>
                </c:pt>
                <c:pt idx="4171">
                  <c:v>37.241063603999997</c:v>
                </c:pt>
                <c:pt idx="4172">
                  <c:v>40.210640028</c:v>
                </c:pt>
                <c:pt idx="4173">
                  <c:v>37.312008425999998</c:v>
                </c:pt>
                <c:pt idx="4174">
                  <c:v>25.787708775000002</c:v>
                </c:pt>
                <c:pt idx="4175">
                  <c:v>24.839224695000002</c:v>
                </c:pt>
                <c:pt idx="4176">
                  <c:v>23.670140409000002</c:v>
                </c:pt>
                <c:pt idx="4177">
                  <c:v>25.715120382000002</c:v>
                </c:pt>
                <c:pt idx="4178">
                  <c:v>27.457534359</c:v>
                </c:pt>
                <c:pt idx="4179">
                  <c:v>23.678767827000001</c:v>
                </c:pt>
                <c:pt idx="4180">
                  <c:v>31.003254225000003</c:v>
                </c:pt>
                <c:pt idx="4181">
                  <c:v>34.657173188999998</c:v>
                </c:pt>
                <c:pt idx="4182">
                  <c:v>40.315637088000003</c:v>
                </c:pt>
                <c:pt idx="4183">
                  <c:v>40.712492997000005</c:v>
                </c:pt>
                <c:pt idx="4184">
                  <c:v>38.135400264000005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47.366764119000003</c:v>
                </c:pt>
                <c:pt idx="4195">
                  <c:v>44.874052001999999</c:v>
                </c:pt>
                <c:pt idx="4196">
                  <c:v>29.857674600000003</c:v>
                </c:pt>
                <c:pt idx="4197">
                  <c:v>23.765589864000003</c:v>
                </c:pt>
                <c:pt idx="4198">
                  <c:v>24.502308597000003</c:v>
                </c:pt>
                <c:pt idx="4199">
                  <c:v>-1</c:v>
                </c:pt>
                <c:pt idx="4200">
                  <c:v>22.437877041000004</c:v>
                </c:pt>
                <c:pt idx="4201">
                  <c:v>21.837766185000003</c:v>
                </c:pt>
                <c:pt idx="4202">
                  <c:v>21.813165810000001</c:v>
                </c:pt>
                <c:pt idx="4203">
                  <c:v>-1</c:v>
                </c:pt>
                <c:pt idx="4204">
                  <c:v>13.570364700000003</c:v>
                </c:pt>
                <c:pt idx="4205">
                  <c:v>39.225869730000007</c:v>
                </c:pt>
                <c:pt idx="4206">
                  <c:v>30.338799426000001</c:v>
                </c:pt>
                <c:pt idx="4207">
                  <c:v>29.943017955000002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32.222603061000001</c:v>
                </c:pt>
                <c:pt idx="4218">
                  <c:v>41.030957484000005</c:v>
                </c:pt>
                <c:pt idx="4219">
                  <c:v>35.373014847</c:v>
                </c:pt>
                <c:pt idx="4220">
                  <c:v>39.548647926000001</c:v>
                </c:pt>
                <c:pt idx="4221">
                  <c:v>39.619204461000002</c:v>
                </c:pt>
                <c:pt idx="4222">
                  <c:v>24.794529138000001</c:v>
                </c:pt>
                <c:pt idx="4223">
                  <c:v>23.791099788000004</c:v>
                </c:pt>
                <c:pt idx="4224">
                  <c:v>-1</c:v>
                </c:pt>
                <c:pt idx="4225">
                  <c:v>23.310368568000001</c:v>
                </c:pt>
                <c:pt idx="4226">
                  <c:v>34.320039012000009</c:v>
                </c:pt>
                <c:pt idx="4227">
                  <c:v>27.152920548000004</c:v>
                </c:pt>
                <c:pt idx="4228">
                  <c:v>24.087224474999999</c:v>
                </c:pt>
                <c:pt idx="4229">
                  <c:v>24.777375363000001</c:v>
                </c:pt>
                <c:pt idx="4230">
                  <c:v>-1</c:v>
                </c:pt>
                <c:pt idx="4231">
                  <c:v>41.473253610000008</c:v>
                </c:pt>
                <c:pt idx="4232">
                  <c:v>29.352651507000004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40.57729465500001</c:v>
                </c:pt>
                <c:pt idx="4244">
                  <c:v>39.621624606000005</c:v>
                </c:pt>
                <c:pt idx="4245">
                  <c:v>40.747529250000007</c:v>
                </c:pt>
                <c:pt idx="4246">
                  <c:v>42.994264212000004</c:v>
                </c:pt>
                <c:pt idx="4247">
                  <c:v>24.933110364000001</c:v>
                </c:pt>
                <c:pt idx="4248">
                  <c:v>-1</c:v>
                </c:pt>
                <c:pt idx="4249">
                  <c:v>29.494328391000003</c:v>
                </c:pt>
                <c:pt idx="4250">
                  <c:v>17.255426409000002</c:v>
                </c:pt>
                <c:pt idx="4251">
                  <c:v>19.542867678</c:v>
                </c:pt>
                <c:pt idx="4252">
                  <c:v>29.413266831000001</c:v>
                </c:pt>
                <c:pt idx="4253">
                  <c:v>-1</c:v>
                </c:pt>
                <c:pt idx="4254">
                  <c:v>-1</c:v>
                </c:pt>
                <c:pt idx="4255">
                  <c:v>26.390872737000002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17.619703443000002</c:v>
                </c:pt>
                <c:pt idx="4264">
                  <c:v>32.398252398000004</c:v>
                </c:pt>
                <c:pt idx="4265">
                  <c:v>35.651719808999999</c:v>
                </c:pt>
                <c:pt idx="4266">
                  <c:v>46.117331019000005</c:v>
                </c:pt>
                <c:pt idx="4267">
                  <c:v>41.719188213000002</c:v>
                </c:pt>
                <c:pt idx="4268">
                  <c:v>38.478013011000002</c:v>
                </c:pt>
                <c:pt idx="4269">
                  <c:v>8.6454706860000012</c:v>
                </c:pt>
                <c:pt idx="4270">
                  <c:v>44.338566996000004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39.155265324000005</c:v>
                </c:pt>
                <c:pt idx="4278">
                  <c:v>39.676319883000005</c:v>
                </c:pt>
                <c:pt idx="4279">
                  <c:v>41.755208481000004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26.885917386000003</c:v>
                </c:pt>
                <c:pt idx="4296">
                  <c:v>5.7490145550000005</c:v>
                </c:pt>
                <c:pt idx="4297">
                  <c:v>30.189521691000003</c:v>
                </c:pt>
                <c:pt idx="4298">
                  <c:v>36.562625154000003</c:v>
                </c:pt>
                <c:pt idx="4299">
                  <c:v>40.481627121000002</c:v>
                </c:pt>
                <c:pt idx="4300">
                  <c:v>40.585943348999997</c:v>
                </c:pt>
                <c:pt idx="4301">
                  <c:v>37.581687045000002</c:v>
                </c:pt>
                <c:pt idx="4302">
                  <c:v>29.380331583000004</c:v>
                </c:pt>
                <c:pt idx="4303">
                  <c:v>27.344814111000002</c:v>
                </c:pt>
                <c:pt idx="4304">
                  <c:v>44.450085150000007</c:v>
                </c:pt>
                <c:pt idx="4305">
                  <c:v>39.916983357000007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-1</c:v>
                </c:pt>
                <c:pt idx="4310">
                  <c:v>-1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7.3250129790000003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23.159644065000002</c:v>
                </c:pt>
                <c:pt idx="4320">
                  <c:v>11.124215109000001</c:v>
                </c:pt>
                <c:pt idx="4321">
                  <c:v>18.819786861000001</c:v>
                </c:pt>
                <c:pt idx="4322">
                  <c:v>27.986205726000005</c:v>
                </c:pt>
                <c:pt idx="4323">
                  <c:v>24.547796685000002</c:v>
                </c:pt>
                <c:pt idx="4324">
                  <c:v>39.103101891000001</c:v>
                </c:pt>
                <c:pt idx="4325">
                  <c:v>39.839139792000005</c:v>
                </c:pt>
                <c:pt idx="4326">
                  <c:v>30.499422588000002</c:v>
                </c:pt>
                <c:pt idx="4327">
                  <c:v>36.678611267999997</c:v>
                </c:pt>
                <c:pt idx="4328">
                  <c:v>39.711271031999999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37.742405949000009</c:v>
                </c:pt>
                <c:pt idx="4336">
                  <c:v>30.276497979000002</c:v>
                </c:pt>
                <c:pt idx="4337">
                  <c:v>20.009445039000003</c:v>
                </c:pt>
                <c:pt idx="4338">
                  <c:v>17.887664025000003</c:v>
                </c:pt>
                <c:pt idx="4339">
                  <c:v>21.495467259000002</c:v>
                </c:pt>
                <c:pt idx="4340">
                  <c:v>20.770796061000002</c:v>
                </c:pt>
                <c:pt idx="4341">
                  <c:v>17.437362804000003</c:v>
                </c:pt>
                <c:pt idx="4342">
                  <c:v>20.501207865000001</c:v>
                </c:pt>
                <c:pt idx="4343">
                  <c:v>27.773062758000005</c:v>
                </c:pt>
                <c:pt idx="4344">
                  <c:v>35.922015432000002</c:v>
                </c:pt>
                <c:pt idx="4345">
                  <c:v>42.868528371000004</c:v>
                </c:pt>
                <c:pt idx="4346">
                  <c:v>45.798042086999999</c:v>
                </c:pt>
                <c:pt idx="4347">
                  <c:v>23.777605485000002</c:v>
                </c:pt>
                <c:pt idx="4348">
                  <c:v>-1</c:v>
                </c:pt>
                <c:pt idx="4349">
                  <c:v>-1</c:v>
                </c:pt>
                <c:pt idx="4350">
                  <c:v>10.352194173000001</c:v>
                </c:pt>
                <c:pt idx="4351">
                  <c:v>41.585989815000005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33.592740228000004</c:v>
                </c:pt>
                <c:pt idx="4359">
                  <c:v>33.349055562000004</c:v>
                </c:pt>
                <c:pt idx="4360">
                  <c:v>34.387170111000003</c:v>
                </c:pt>
                <c:pt idx="4361">
                  <c:v>33.731550171000002</c:v>
                </c:pt>
                <c:pt idx="4362">
                  <c:v>23.985450729000004</c:v>
                </c:pt>
                <c:pt idx="4363">
                  <c:v>-1</c:v>
                </c:pt>
                <c:pt idx="4364">
                  <c:v>32.069016936000004</c:v>
                </c:pt>
                <c:pt idx="4365">
                  <c:v>36.758667537000008</c:v>
                </c:pt>
                <c:pt idx="4366">
                  <c:v>37.123253073000008</c:v>
                </c:pt>
                <c:pt idx="4367">
                  <c:v>35.158228308000005</c:v>
                </c:pt>
                <c:pt idx="4368">
                  <c:v>37.838445813000007</c:v>
                </c:pt>
                <c:pt idx="4369">
                  <c:v>36.837883404000003</c:v>
                </c:pt>
                <c:pt idx="4370">
                  <c:v>10.255611771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36.295669863000001</c:v>
                </c:pt>
                <c:pt idx="4384">
                  <c:v>40.000789521000009</c:v>
                </c:pt>
                <c:pt idx="4385">
                  <c:v>32.646495447</c:v>
                </c:pt>
                <c:pt idx="4386">
                  <c:v>35.324409825000004</c:v>
                </c:pt>
                <c:pt idx="4387">
                  <c:v>42.843369501000005</c:v>
                </c:pt>
                <c:pt idx="4388">
                  <c:v>33.680615427000006</c:v>
                </c:pt>
                <c:pt idx="4389">
                  <c:v>6.4582872480000004</c:v>
                </c:pt>
                <c:pt idx="4390">
                  <c:v>5.7232918710000007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29.452015746000001</c:v>
                </c:pt>
                <c:pt idx="4412">
                  <c:v>-1</c:v>
                </c:pt>
                <c:pt idx="4413">
                  <c:v>11.168772371999999</c:v>
                </c:pt>
                <c:pt idx="4414">
                  <c:v>-1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-1</c:v>
                </c:pt>
                <c:pt idx="4419">
                  <c:v>-1</c:v>
                </c:pt>
                <c:pt idx="4420">
                  <c:v>-1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32.970624669000003</c:v>
                </c:pt>
                <c:pt idx="4435">
                  <c:v>33.573123756000001</c:v>
                </c:pt>
                <c:pt idx="4436">
                  <c:v>46.065965436000006</c:v>
                </c:pt>
                <c:pt idx="4437">
                  <c:v>43.703207127000006</c:v>
                </c:pt>
                <c:pt idx="4438">
                  <c:v>27.727260849</c:v>
                </c:pt>
                <c:pt idx="4439">
                  <c:v>17.567513415000001</c:v>
                </c:pt>
                <c:pt idx="4440">
                  <c:v>32.392561068000006</c:v>
                </c:pt>
                <c:pt idx="4441">
                  <c:v>21.597613335000002</c:v>
                </c:pt>
                <c:pt idx="4442">
                  <c:v>23.282278929</c:v>
                </c:pt>
                <c:pt idx="4443">
                  <c:v>16.385466726000001</c:v>
                </c:pt>
                <c:pt idx="4444">
                  <c:v>21.649760811</c:v>
                </c:pt>
                <c:pt idx="4445">
                  <c:v>24.718573818000003</c:v>
                </c:pt>
                <c:pt idx="4446">
                  <c:v>46.414163133000002</c:v>
                </c:pt>
                <c:pt idx="4447">
                  <c:v>6.2661915630000005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44.838829584000003</c:v>
                </c:pt>
                <c:pt idx="4458">
                  <c:v>32.059469331000003</c:v>
                </c:pt>
                <c:pt idx="4459">
                  <c:v>36.982905938999998</c:v>
                </c:pt>
                <c:pt idx="4460">
                  <c:v>28.423528587000003</c:v>
                </c:pt>
                <c:pt idx="4461">
                  <c:v>27.417078045</c:v>
                </c:pt>
                <c:pt idx="4462">
                  <c:v>-1</c:v>
                </c:pt>
                <c:pt idx="4463">
                  <c:v>27.173430612000001</c:v>
                </c:pt>
                <c:pt idx="4464">
                  <c:v>21.272159682000002</c:v>
                </c:pt>
                <c:pt idx="4465">
                  <c:v>24.399928485000004</c:v>
                </c:pt>
                <c:pt idx="4466">
                  <c:v>24.386599071000003</c:v>
                </c:pt>
                <c:pt idx="4467">
                  <c:v>24.353376597</c:v>
                </c:pt>
                <c:pt idx="4468">
                  <c:v>26.223739119000005</c:v>
                </c:pt>
                <c:pt idx="4469">
                  <c:v>38.092991876999996</c:v>
                </c:pt>
                <c:pt idx="4470">
                  <c:v>27.905293098000001</c:v>
                </c:pt>
                <c:pt idx="4471">
                  <c:v>37.750208922000006</c:v>
                </c:pt>
                <c:pt idx="4472">
                  <c:v>39.687362127</c:v>
                </c:pt>
                <c:pt idx="4473">
                  <c:v>-1</c:v>
                </c:pt>
                <c:pt idx="4474">
                  <c:v>15.667082586000001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22.755501126000002</c:v>
                </c:pt>
                <c:pt idx="4486">
                  <c:v>22.037085072000004</c:v>
                </c:pt>
                <c:pt idx="4487">
                  <c:v>24.903164394000001</c:v>
                </c:pt>
                <c:pt idx="4488">
                  <c:v>24.390593640000002</c:v>
                </c:pt>
                <c:pt idx="4489">
                  <c:v>24.097415679000001</c:v>
                </c:pt>
                <c:pt idx="4490">
                  <c:v>38.094981183000002</c:v>
                </c:pt>
                <c:pt idx="4491">
                  <c:v>29.342439027000001</c:v>
                </c:pt>
                <c:pt idx="4492">
                  <c:v>38.800206117000009</c:v>
                </c:pt>
                <c:pt idx="4493">
                  <c:v>38.910181760999997</c:v>
                </c:pt>
                <c:pt idx="4494">
                  <c:v>44.382991283999999</c:v>
                </c:pt>
                <c:pt idx="4495">
                  <c:v>42.515096778000007</c:v>
                </c:pt>
                <c:pt idx="4496">
                  <c:v>32.530626351000002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-1</c:v>
                </c:pt>
                <c:pt idx="4501">
                  <c:v>-1</c:v>
                </c:pt>
                <c:pt idx="4502">
                  <c:v>-1</c:v>
                </c:pt>
                <c:pt idx="4503">
                  <c:v>-1</c:v>
                </c:pt>
                <c:pt idx="4504">
                  <c:v>-1</c:v>
                </c:pt>
                <c:pt idx="4505">
                  <c:v>-1</c:v>
                </c:pt>
                <c:pt idx="4506">
                  <c:v>-1</c:v>
                </c:pt>
                <c:pt idx="4507">
                  <c:v>23.137373412000002</c:v>
                </c:pt>
                <c:pt idx="4508">
                  <c:v>26.481481902000002</c:v>
                </c:pt>
                <c:pt idx="4509">
                  <c:v>-1</c:v>
                </c:pt>
                <c:pt idx="4510">
                  <c:v>29.735906733000004</c:v>
                </c:pt>
                <c:pt idx="4511">
                  <c:v>24.538052277000002</c:v>
                </c:pt>
                <c:pt idx="4512">
                  <c:v>30.233813004000002</c:v>
                </c:pt>
                <c:pt idx="4513">
                  <c:v>-1</c:v>
                </c:pt>
                <c:pt idx="4514">
                  <c:v>34.348532895000005</c:v>
                </c:pt>
                <c:pt idx="4515">
                  <c:v>29.647387935000001</c:v>
                </c:pt>
                <c:pt idx="4516">
                  <c:v>38.346309252000005</c:v>
                </c:pt>
                <c:pt idx="4517">
                  <c:v>43.703499672</c:v>
                </c:pt>
                <c:pt idx="4518">
                  <c:v>44.48689263</c:v>
                </c:pt>
                <c:pt idx="4519">
                  <c:v>38.885347350000004</c:v>
                </c:pt>
                <c:pt idx="4520">
                  <c:v>31.147494866999999</c:v>
                </c:pt>
                <c:pt idx="4521">
                  <c:v>37.732517928000007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34.654386033000002</c:v>
                </c:pt>
                <c:pt idx="4530">
                  <c:v>28.058086692000003</c:v>
                </c:pt>
                <c:pt idx="4531">
                  <c:v>32.817240666000004</c:v>
                </c:pt>
                <c:pt idx="4532">
                  <c:v>34.138091979000002</c:v>
                </c:pt>
                <c:pt idx="4533">
                  <c:v>-1</c:v>
                </c:pt>
                <c:pt idx="4534">
                  <c:v>31.119000984000003</c:v>
                </c:pt>
                <c:pt idx="4535">
                  <c:v>33.600591072</c:v>
                </c:pt>
                <c:pt idx="4536">
                  <c:v>-1</c:v>
                </c:pt>
                <c:pt idx="4537">
                  <c:v>9.5445518940000014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42.712032753000003</c:v>
                </c:pt>
                <c:pt idx="4542">
                  <c:v>44.321461092</c:v>
                </c:pt>
                <c:pt idx="4543">
                  <c:v>46.307081025000002</c:v>
                </c:pt>
                <c:pt idx="4544">
                  <c:v>-1</c:v>
                </c:pt>
                <c:pt idx="4545">
                  <c:v>38.602392506999998</c:v>
                </c:pt>
                <c:pt idx="4546">
                  <c:v>-1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-1</c:v>
                </c:pt>
                <c:pt idx="4557">
                  <c:v>-1</c:v>
                </c:pt>
                <c:pt idx="4558">
                  <c:v>-1</c:v>
                </c:pt>
                <c:pt idx="4559">
                  <c:v>11.926979865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-1</c:v>
                </c:pt>
                <c:pt idx="4567">
                  <c:v>-1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39.795024005999998</c:v>
                </c:pt>
                <c:pt idx="4579">
                  <c:v>28.904940639000003</c:v>
                </c:pt>
                <c:pt idx="4580">
                  <c:v>22.248158949000004</c:v>
                </c:pt>
                <c:pt idx="4581">
                  <c:v>19.487252214000002</c:v>
                </c:pt>
                <c:pt idx="4582">
                  <c:v>-1</c:v>
                </c:pt>
                <c:pt idx="4583">
                  <c:v>23.300890110000001</c:v>
                </c:pt>
                <c:pt idx="4584">
                  <c:v>27.442790091000003</c:v>
                </c:pt>
                <c:pt idx="4585">
                  <c:v>27.86815584</c:v>
                </c:pt>
                <c:pt idx="4586">
                  <c:v>22.546113372000004</c:v>
                </c:pt>
                <c:pt idx="4587">
                  <c:v>-1</c:v>
                </c:pt>
                <c:pt idx="4588">
                  <c:v>27.291932613000004</c:v>
                </c:pt>
                <c:pt idx="4589">
                  <c:v>29.747698956000001</c:v>
                </c:pt>
                <c:pt idx="4590">
                  <c:v>22.703433435000001</c:v>
                </c:pt>
                <c:pt idx="4591">
                  <c:v>31.289687694000001</c:v>
                </c:pt>
                <c:pt idx="4592">
                  <c:v>-1</c:v>
                </c:pt>
                <c:pt idx="4593">
                  <c:v>-1</c:v>
                </c:pt>
                <c:pt idx="4594">
                  <c:v>-1</c:v>
                </c:pt>
                <c:pt idx="4595">
                  <c:v>-1</c:v>
                </c:pt>
                <c:pt idx="4596">
                  <c:v>-1</c:v>
                </c:pt>
                <c:pt idx="4597">
                  <c:v>-1</c:v>
                </c:pt>
                <c:pt idx="4598">
                  <c:v>-1</c:v>
                </c:pt>
                <c:pt idx="4599">
                  <c:v>-1</c:v>
                </c:pt>
                <c:pt idx="4600">
                  <c:v>-1</c:v>
                </c:pt>
                <c:pt idx="4601">
                  <c:v>-1</c:v>
                </c:pt>
                <c:pt idx="4602">
                  <c:v>-1</c:v>
                </c:pt>
                <c:pt idx="4603">
                  <c:v>9.4452248880000003</c:v>
                </c:pt>
                <c:pt idx="4604">
                  <c:v>-1</c:v>
                </c:pt>
                <c:pt idx="4605">
                  <c:v>46.131968907000001</c:v>
                </c:pt>
                <c:pt idx="4606">
                  <c:v>24.442400700000004</c:v>
                </c:pt>
                <c:pt idx="4607">
                  <c:v>-1</c:v>
                </c:pt>
                <c:pt idx="4608">
                  <c:v>24.303245022000002</c:v>
                </c:pt>
                <c:pt idx="4609">
                  <c:v>26.506757790000002</c:v>
                </c:pt>
                <c:pt idx="4610">
                  <c:v>16.034465916000002</c:v>
                </c:pt>
                <c:pt idx="4611">
                  <c:v>15.760367208000002</c:v>
                </c:pt>
                <c:pt idx="4612">
                  <c:v>32.290377759000002</c:v>
                </c:pt>
                <c:pt idx="4613">
                  <c:v>12.89554317</c:v>
                </c:pt>
                <c:pt idx="4614">
                  <c:v>38.609732727000001</c:v>
                </c:pt>
                <c:pt idx="4615">
                  <c:v>37.712800395000002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30.420275868000001</c:v>
                </c:pt>
                <c:pt idx="4626">
                  <c:v>44.380140300000001</c:v>
                </c:pt>
                <c:pt idx="4627">
                  <c:v>44.427080475000004</c:v>
                </c:pt>
                <c:pt idx="4628">
                  <c:v>10.610793315</c:v>
                </c:pt>
                <c:pt idx="4629">
                  <c:v>-1</c:v>
                </c:pt>
                <c:pt idx="4630">
                  <c:v>19.048583646000001</c:v>
                </c:pt>
                <c:pt idx="4631">
                  <c:v>-1</c:v>
                </c:pt>
                <c:pt idx="4632">
                  <c:v>-1</c:v>
                </c:pt>
                <c:pt idx="4633">
                  <c:v>20.812784247000003</c:v>
                </c:pt>
                <c:pt idx="4634">
                  <c:v>-1</c:v>
                </c:pt>
                <c:pt idx="4635">
                  <c:v>9.1836205110000009</c:v>
                </c:pt>
                <c:pt idx="4636">
                  <c:v>5.2733895749999995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-1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27.825641073000003</c:v>
                </c:pt>
                <c:pt idx="4653">
                  <c:v>27.200307519000003</c:v>
                </c:pt>
                <c:pt idx="4654">
                  <c:v>19.819796094000001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26.780053329000001</c:v>
                </c:pt>
                <c:pt idx="4659">
                  <c:v>19.889469675000001</c:v>
                </c:pt>
                <c:pt idx="4660">
                  <c:v>23.663316132000002</c:v>
                </c:pt>
                <c:pt idx="4661">
                  <c:v>20.874692088</c:v>
                </c:pt>
                <c:pt idx="4662">
                  <c:v>22.089583602000005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31.419801072000002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13.049118657000001</c:v>
                </c:pt>
                <c:pt idx="4674">
                  <c:v>5.7666736350000001</c:v>
                </c:pt>
                <c:pt idx="4675">
                  <c:v>38.440742778000001</c:v>
                </c:pt>
                <c:pt idx="4676">
                  <c:v>34.691033943000001</c:v>
                </c:pt>
                <c:pt idx="4677">
                  <c:v>45.758234691000006</c:v>
                </c:pt>
                <c:pt idx="4678">
                  <c:v>34.925777370000006</c:v>
                </c:pt>
                <c:pt idx="4679">
                  <c:v>21.327913440000003</c:v>
                </c:pt>
                <c:pt idx="4680">
                  <c:v>21.215996360999998</c:v>
                </c:pt>
                <c:pt idx="4681">
                  <c:v>-1</c:v>
                </c:pt>
                <c:pt idx="4682">
                  <c:v>-1</c:v>
                </c:pt>
                <c:pt idx="4683">
                  <c:v>20.688447303</c:v>
                </c:pt>
                <c:pt idx="4684">
                  <c:v>39.708925353000005</c:v>
                </c:pt>
                <c:pt idx="4685">
                  <c:v>44.689839075000002</c:v>
                </c:pt>
                <c:pt idx="4686">
                  <c:v>39.516287130000002</c:v>
                </c:pt>
                <c:pt idx="4687">
                  <c:v>37.211160186000001</c:v>
                </c:pt>
                <c:pt idx="4688">
                  <c:v>34.746037722000004</c:v>
                </c:pt>
                <c:pt idx="4689">
                  <c:v>26.024207472000001</c:v>
                </c:pt>
                <c:pt idx="4690">
                  <c:v>16.270549731000003</c:v>
                </c:pt>
                <c:pt idx="4691">
                  <c:v>15.588935838000001</c:v>
                </c:pt>
                <c:pt idx="4692">
                  <c:v>14.723055828</c:v>
                </c:pt>
                <c:pt idx="4693">
                  <c:v>15.163341372000001</c:v>
                </c:pt>
                <c:pt idx="4694">
                  <c:v>15.231887325000001</c:v>
                </c:pt>
                <c:pt idx="4695">
                  <c:v>16.025077881000001</c:v>
                </c:pt>
                <c:pt idx="4696">
                  <c:v>16.796332881000001</c:v>
                </c:pt>
                <c:pt idx="4697">
                  <c:v>22.929272856000004</c:v>
                </c:pt>
                <c:pt idx="4698">
                  <c:v>25.499924280000002</c:v>
                </c:pt>
                <c:pt idx="4699">
                  <c:v>39.237895989000002</c:v>
                </c:pt>
                <c:pt idx="4700">
                  <c:v>31.814061309</c:v>
                </c:pt>
                <c:pt idx="4701">
                  <c:v>36.114137712000002</c:v>
                </c:pt>
                <c:pt idx="4702">
                  <c:v>35.919589968000004</c:v>
                </c:pt>
                <c:pt idx="4703">
                  <c:v>38.414871162000004</c:v>
                </c:pt>
                <c:pt idx="4704">
                  <c:v>30.897448677000003</c:v>
                </c:pt>
                <c:pt idx="4705">
                  <c:v>31.163271021000003</c:v>
                </c:pt>
                <c:pt idx="4706">
                  <c:v>28.947354345000004</c:v>
                </c:pt>
                <c:pt idx="4707">
                  <c:v>28.542684825000002</c:v>
                </c:pt>
                <c:pt idx="4708">
                  <c:v>22.119109371</c:v>
                </c:pt>
                <c:pt idx="4709">
                  <c:v>19.439625888000002</c:v>
                </c:pt>
                <c:pt idx="4710">
                  <c:v>23.240466270000002</c:v>
                </c:pt>
                <c:pt idx="4711">
                  <c:v>30.090593610000003</c:v>
                </c:pt>
                <c:pt idx="4712">
                  <c:v>22.202894259000001</c:v>
                </c:pt>
                <c:pt idx="4713">
                  <c:v>23.292438219000001</c:v>
                </c:pt>
                <c:pt idx="4714">
                  <c:v>15.865332354000001</c:v>
                </c:pt>
                <c:pt idx="4715">
                  <c:v>16.182881973000001</c:v>
                </c:pt>
                <c:pt idx="4716">
                  <c:v>15.572127798000002</c:v>
                </c:pt>
                <c:pt idx="4717">
                  <c:v>15.593877189000001</c:v>
                </c:pt>
                <c:pt idx="4718">
                  <c:v>17.997113088000003</c:v>
                </c:pt>
                <c:pt idx="4719">
                  <c:v>24.867426033000005</c:v>
                </c:pt>
                <c:pt idx="4720">
                  <c:v>17.814091617000003</c:v>
                </c:pt>
                <c:pt idx="4721">
                  <c:v>27.333399537000002</c:v>
                </c:pt>
                <c:pt idx="4722">
                  <c:v>40.126573233000009</c:v>
                </c:pt>
                <c:pt idx="4723">
                  <c:v>37.384123428000002</c:v>
                </c:pt>
                <c:pt idx="4724">
                  <c:v>34.314103008000004</c:v>
                </c:pt>
                <c:pt idx="4725">
                  <c:v>32.931785331000007</c:v>
                </c:pt>
                <c:pt idx="4726">
                  <c:v>26.813860893000001</c:v>
                </c:pt>
                <c:pt idx="4727">
                  <c:v>31.744595169000004</c:v>
                </c:pt>
                <c:pt idx="4728">
                  <c:v>31.724175528000004</c:v>
                </c:pt>
                <c:pt idx="4729">
                  <c:v>37.061478207000008</c:v>
                </c:pt>
                <c:pt idx="4730">
                  <c:v>25.065085392</c:v>
                </c:pt>
                <c:pt idx="4731">
                  <c:v>23.932680930000004</c:v>
                </c:pt>
                <c:pt idx="4732">
                  <c:v>20.922408837000003</c:v>
                </c:pt>
                <c:pt idx="4733">
                  <c:v>23.921649324000001</c:v>
                </c:pt>
                <c:pt idx="4734">
                  <c:v>23.012940726000004</c:v>
                </c:pt>
                <c:pt idx="4735">
                  <c:v>37.456988409000004</c:v>
                </c:pt>
                <c:pt idx="4736">
                  <c:v>27.241928694000002</c:v>
                </c:pt>
                <c:pt idx="4737">
                  <c:v>20.275974810000001</c:v>
                </c:pt>
                <c:pt idx="4738">
                  <c:v>17.525206089000001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10.412383977000001</c:v>
                </c:pt>
                <c:pt idx="4747">
                  <c:v>44.634170421000007</c:v>
                </c:pt>
                <c:pt idx="4748">
                  <c:v>-1</c:v>
                </c:pt>
                <c:pt idx="4749">
                  <c:v>37.138710087000007</c:v>
                </c:pt>
                <c:pt idx="4750">
                  <c:v>34.482481272000001</c:v>
                </c:pt>
                <c:pt idx="4751">
                  <c:v>30.551490278999999</c:v>
                </c:pt>
                <c:pt idx="4752">
                  <c:v>33.537183273000004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38.154745466999998</c:v>
                </c:pt>
                <c:pt idx="4769">
                  <c:v>38.273375124000005</c:v>
                </c:pt>
                <c:pt idx="4770">
                  <c:v>36.602448507000005</c:v>
                </c:pt>
                <c:pt idx="4771">
                  <c:v>40.680589635000004</c:v>
                </c:pt>
                <c:pt idx="4772">
                  <c:v>27.781275294000004</c:v>
                </c:pt>
                <c:pt idx="4773">
                  <c:v>35.529191325000006</c:v>
                </c:pt>
                <c:pt idx="4774">
                  <c:v>39.180605040000003</c:v>
                </c:pt>
                <c:pt idx="4775">
                  <c:v>36.523546461000002</c:v>
                </c:pt>
                <c:pt idx="4776">
                  <c:v>32.283649224000001</c:v>
                </c:pt>
                <c:pt idx="4777">
                  <c:v>34.804599912</c:v>
                </c:pt>
                <c:pt idx="4778">
                  <c:v>40.873084245000001</c:v>
                </c:pt>
                <c:pt idx="4779">
                  <c:v>45.639817794000002</c:v>
                </c:pt>
                <c:pt idx="4780">
                  <c:v>9.1959765480000009</c:v>
                </c:pt>
                <c:pt idx="4781">
                  <c:v>44.475398271000003</c:v>
                </c:pt>
                <c:pt idx="4782">
                  <c:v>34.240413582000002</c:v>
                </c:pt>
                <c:pt idx="4783">
                  <c:v>35.683660404000001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37.736241227999997</c:v>
                </c:pt>
                <c:pt idx="4794">
                  <c:v>35.723930553000002</c:v>
                </c:pt>
                <c:pt idx="4795">
                  <c:v>22.644770184000002</c:v>
                </c:pt>
                <c:pt idx="4796">
                  <c:v>28.980693837000004</c:v>
                </c:pt>
                <c:pt idx="4797">
                  <c:v>30.769212906000003</c:v>
                </c:pt>
                <c:pt idx="4798">
                  <c:v>42.609173931000001</c:v>
                </c:pt>
                <c:pt idx="4799">
                  <c:v>43.061342121000003</c:v>
                </c:pt>
                <c:pt idx="4800">
                  <c:v>42.861948767999998</c:v>
                </c:pt>
                <c:pt idx="4801">
                  <c:v>38.387717667000004</c:v>
                </c:pt>
                <c:pt idx="4802">
                  <c:v>44.677467081000003</c:v>
                </c:pt>
                <c:pt idx="4803">
                  <c:v>45.787920030000002</c:v>
                </c:pt>
                <c:pt idx="4804">
                  <c:v>5.2208431740000005</c:v>
                </c:pt>
                <c:pt idx="4805">
                  <c:v>8.9991097200000016</c:v>
                </c:pt>
                <c:pt idx="4806">
                  <c:v>38.741356701000008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35.465703741000006</c:v>
                </c:pt>
                <c:pt idx="4816">
                  <c:v>38.628599220000005</c:v>
                </c:pt>
                <c:pt idx="4817">
                  <c:v>37.931453847</c:v>
                </c:pt>
                <c:pt idx="4818">
                  <c:v>36.669733857000004</c:v>
                </c:pt>
                <c:pt idx="4819">
                  <c:v>20.277575829</c:v>
                </c:pt>
                <c:pt idx="4820">
                  <c:v>45.445328559000004</c:v>
                </c:pt>
                <c:pt idx="4821">
                  <c:v>43.062368687999999</c:v>
                </c:pt>
                <c:pt idx="4822">
                  <c:v>45.144980586000003</c:v>
                </c:pt>
                <c:pt idx="4823">
                  <c:v>45.785510523000006</c:v>
                </c:pt>
                <c:pt idx="4824">
                  <c:v>18.329364423000001</c:v>
                </c:pt>
                <c:pt idx="4825">
                  <c:v>-1</c:v>
                </c:pt>
                <c:pt idx="4826">
                  <c:v>-1</c:v>
                </c:pt>
                <c:pt idx="4827">
                  <c:v>16.764269949000003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42.953946192000004</c:v>
                </c:pt>
                <c:pt idx="4842">
                  <c:v>38.527516944000006</c:v>
                </c:pt>
                <c:pt idx="4843">
                  <c:v>39.453932493000003</c:v>
                </c:pt>
                <c:pt idx="4844">
                  <c:v>36.919258785000004</c:v>
                </c:pt>
                <c:pt idx="4845">
                  <c:v>9.009061569</c:v>
                </c:pt>
                <c:pt idx="4846">
                  <c:v>27.967828581000003</c:v>
                </c:pt>
                <c:pt idx="4847">
                  <c:v>25.74645993</c:v>
                </c:pt>
                <c:pt idx="4848">
                  <c:v>17.149237893000002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9.9485193060000014</c:v>
                </c:pt>
                <c:pt idx="4867">
                  <c:v>26.263753956000002</c:v>
                </c:pt>
                <c:pt idx="4868">
                  <c:v>23.113975131</c:v>
                </c:pt>
                <c:pt idx="4869">
                  <c:v>29.149508259000005</c:v>
                </c:pt>
                <c:pt idx="4870">
                  <c:v>5.2876817279999999</c:v>
                </c:pt>
                <c:pt idx="4871">
                  <c:v>16.135766271000001</c:v>
                </c:pt>
                <c:pt idx="4872">
                  <c:v>24.793236621000002</c:v>
                </c:pt>
                <c:pt idx="4873">
                  <c:v>17.308552581000001</c:v>
                </c:pt>
                <c:pt idx="4874">
                  <c:v>23.742962838</c:v>
                </c:pt>
                <c:pt idx="4875">
                  <c:v>19.433700522000002</c:v>
                </c:pt>
                <c:pt idx="4876">
                  <c:v>-1</c:v>
                </c:pt>
                <c:pt idx="4877">
                  <c:v>-1</c:v>
                </c:pt>
                <c:pt idx="4878">
                  <c:v>12.132979416000001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47.645447805000003</c:v>
                </c:pt>
                <c:pt idx="4889">
                  <c:v>35.738307810000002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5.6149651170000006</c:v>
                </c:pt>
                <c:pt idx="4895">
                  <c:v>-1</c:v>
                </c:pt>
                <c:pt idx="4896">
                  <c:v>8.3195968320000002</c:v>
                </c:pt>
                <c:pt idx="4897">
                  <c:v>14.26667499</c:v>
                </c:pt>
                <c:pt idx="4898">
                  <c:v>17.960108805000001</c:v>
                </c:pt>
                <c:pt idx="4899">
                  <c:v>17.793900693000001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18.570410865000003</c:v>
                </c:pt>
                <c:pt idx="4913">
                  <c:v>-1</c:v>
                </c:pt>
                <c:pt idx="4914">
                  <c:v>-1</c:v>
                </c:pt>
                <c:pt idx="4915">
                  <c:v>9.7087228290000009</c:v>
                </c:pt>
                <c:pt idx="4916">
                  <c:v>27.358467984000004</c:v>
                </c:pt>
                <c:pt idx="4917">
                  <c:v>-1</c:v>
                </c:pt>
                <c:pt idx="4918">
                  <c:v>-1</c:v>
                </c:pt>
                <c:pt idx="4919">
                  <c:v>22.115816909999999</c:v>
                </c:pt>
                <c:pt idx="4920">
                  <c:v>25.668148293000002</c:v>
                </c:pt>
                <c:pt idx="4921">
                  <c:v>26.157815433</c:v>
                </c:pt>
                <c:pt idx="4922">
                  <c:v>-1</c:v>
                </c:pt>
                <c:pt idx="4923">
                  <c:v>27.230599224000002</c:v>
                </c:pt>
                <c:pt idx="4924">
                  <c:v>33.076765313999999</c:v>
                </c:pt>
                <c:pt idx="4925">
                  <c:v>26.919044118000002</c:v>
                </c:pt>
                <c:pt idx="4926">
                  <c:v>17.810857665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32.962928076000004</c:v>
                </c:pt>
                <c:pt idx="4938">
                  <c:v>32.430363201000006</c:v>
                </c:pt>
                <c:pt idx="4939">
                  <c:v>40.703578353000005</c:v>
                </c:pt>
                <c:pt idx="4940">
                  <c:v>40.946188581000008</c:v>
                </c:pt>
                <c:pt idx="4941">
                  <c:v>38.019956688000001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38.211972588000002</c:v>
                </c:pt>
                <c:pt idx="4962">
                  <c:v>17.391938544000002</c:v>
                </c:pt>
                <c:pt idx="4963">
                  <c:v>46.037971539000004</c:v>
                </c:pt>
                <c:pt idx="4964">
                  <c:v>41.094179118</c:v>
                </c:pt>
                <c:pt idx="4965">
                  <c:v>30.634956027000001</c:v>
                </c:pt>
                <c:pt idx="4966">
                  <c:v>39.72598338600001</c:v>
                </c:pt>
                <c:pt idx="4967">
                  <c:v>21.338024859000001</c:v>
                </c:pt>
                <c:pt idx="4968">
                  <c:v>37.404606897000008</c:v>
                </c:pt>
                <c:pt idx="4969">
                  <c:v>39.814071345000002</c:v>
                </c:pt>
                <c:pt idx="4970">
                  <c:v>29.455297569000003</c:v>
                </c:pt>
                <c:pt idx="4971">
                  <c:v>28.993672197000002</c:v>
                </c:pt>
                <c:pt idx="4972">
                  <c:v>26.631387279000002</c:v>
                </c:pt>
                <c:pt idx="4973">
                  <c:v>27.59135508</c:v>
                </c:pt>
                <c:pt idx="4974">
                  <c:v>30.507693633000002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19.247498288999999</c:v>
                </c:pt>
                <c:pt idx="4985">
                  <c:v>-1</c:v>
                </c:pt>
                <c:pt idx="4986">
                  <c:v>36.952529130000002</c:v>
                </c:pt>
                <c:pt idx="4987">
                  <c:v>36.422730135000009</c:v>
                </c:pt>
                <c:pt idx="4988">
                  <c:v>11.755819764</c:v>
                </c:pt>
                <c:pt idx="4989">
                  <c:v>41.360868459000002</c:v>
                </c:pt>
                <c:pt idx="4990">
                  <c:v>24.738546663000005</c:v>
                </c:pt>
                <c:pt idx="4991">
                  <c:v>36.752337926999999</c:v>
                </c:pt>
                <c:pt idx="4992">
                  <c:v>22.777085628000002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28.445448186000004</c:v>
                </c:pt>
                <c:pt idx="4998">
                  <c:v>25.307823276000001</c:v>
                </c:pt>
                <c:pt idx="4999">
                  <c:v>27.332575092000003</c:v>
                </c:pt>
                <c:pt idx="5000">
                  <c:v>31.748876964000001</c:v>
                </c:pt>
                <c:pt idx="5001">
                  <c:v>49.310688411000001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31.901159934000002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19.295395884000001</c:v>
                </c:pt>
                <c:pt idx="5012">
                  <c:v>36.300175056</c:v>
                </c:pt>
                <c:pt idx="5013">
                  <c:v>45.194569623000007</c:v>
                </c:pt>
                <c:pt idx="5014">
                  <c:v>-1</c:v>
                </c:pt>
                <c:pt idx="5015">
                  <c:v>19.558271502000004</c:v>
                </c:pt>
                <c:pt idx="5016">
                  <c:v>32.744013993000003</c:v>
                </c:pt>
                <c:pt idx="5017">
                  <c:v>-1</c:v>
                </c:pt>
                <c:pt idx="5018">
                  <c:v>16.218497997</c:v>
                </c:pt>
                <c:pt idx="5019">
                  <c:v>48.022947873</c:v>
                </c:pt>
                <c:pt idx="5020">
                  <c:v>25.526519280000002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8.3544628770000013</c:v>
                </c:pt>
                <c:pt idx="5038">
                  <c:v>24.319595628000002</c:v>
                </c:pt>
                <c:pt idx="5039">
                  <c:v>-1</c:v>
                </c:pt>
                <c:pt idx="5040">
                  <c:v>36.046325781000007</c:v>
                </c:pt>
                <c:pt idx="5041">
                  <c:v>8.8137266130000018</c:v>
                </c:pt>
                <c:pt idx="5042">
                  <c:v>6.3611995410000013</c:v>
                </c:pt>
                <c:pt idx="5043">
                  <c:v>8.1173737710000005</c:v>
                </c:pt>
                <c:pt idx="5044">
                  <c:v>-1</c:v>
                </c:pt>
                <c:pt idx="5045">
                  <c:v>-1</c:v>
                </c:pt>
                <c:pt idx="5046">
                  <c:v>8.0269241759999996</c:v>
                </c:pt>
                <c:pt idx="5047">
                  <c:v>39.257294382000005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15.123395682000002</c:v>
                </c:pt>
                <c:pt idx="5055">
                  <c:v>16.499298645</c:v>
                </c:pt>
                <c:pt idx="5056">
                  <c:v>17.488941147000002</c:v>
                </c:pt>
                <c:pt idx="5057">
                  <c:v>26.516289438000005</c:v>
                </c:pt>
                <c:pt idx="5058">
                  <c:v>36.862919937000008</c:v>
                </c:pt>
                <c:pt idx="5059">
                  <c:v>34.079040441000004</c:v>
                </c:pt>
                <c:pt idx="5060">
                  <c:v>35.268028425000004</c:v>
                </c:pt>
                <c:pt idx="5061">
                  <c:v>36.496132334999999</c:v>
                </c:pt>
                <c:pt idx="5062">
                  <c:v>29.084042007000001</c:v>
                </c:pt>
                <c:pt idx="5063">
                  <c:v>32.928700311000007</c:v>
                </c:pt>
                <c:pt idx="5064">
                  <c:v>23.689927089000005</c:v>
                </c:pt>
                <c:pt idx="5065">
                  <c:v>22.998621977999999</c:v>
                </c:pt>
                <c:pt idx="5066">
                  <c:v>-1</c:v>
                </c:pt>
                <c:pt idx="5067">
                  <c:v>23.780770290000003</c:v>
                </c:pt>
                <c:pt idx="5068">
                  <c:v>31.780886706000004</c:v>
                </c:pt>
                <c:pt idx="5069">
                  <c:v>30.814897797000004</c:v>
                </c:pt>
                <c:pt idx="5070">
                  <c:v>31.387323258000002</c:v>
                </c:pt>
                <c:pt idx="5071">
                  <c:v>30.485359152000001</c:v>
                </c:pt>
                <c:pt idx="5072">
                  <c:v>25.341354252000002</c:v>
                </c:pt>
                <c:pt idx="5073">
                  <c:v>20.565541169999999</c:v>
                </c:pt>
                <c:pt idx="5074">
                  <c:v>15.529714092000001</c:v>
                </c:pt>
                <c:pt idx="5075">
                  <c:v>15.204026403</c:v>
                </c:pt>
                <c:pt idx="5076">
                  <c:v>16.735733514</c:v>
                </c:pt>
                <c:pt idx="5077">
                  <c:v>14.354794863000002</c:v>
                </c:pt>
                <c:pt idx="5078">
                  <c:v>14.408048691000001</c:v>
                </c:pt>
                <c:pt idx="5079">
                  <c:v>14.651068482000001</c:v>
                </c:pt>
                <c:pt idx="5080">
                  <c:v>17.786326437000003</c:v>
                </c:pt>
                <c:pt idx="5081">
                  <c:v>21.411134514000004</c:v>
                </c:pt>
                <c:pt idx="5082">
                  <c:v>33.884290575000001</c:v>
                </c:pt>
                <c:pt idx="5083">
                  <c:v>40.927407192000004</c:v>
                </c:pt>
                <c:pt idx="5084">
                  <c:v>34.994908413000005</c:v>
                </c:pt>
                <c:pt idx="5085">
                  <c:v>21.843297945</c:v>
                </c:pt>
                <c:pt idx="5086">
                  <c:v>32.082261246000002</c:v>
                </c:pt>
                <c:pt idx="5087">
                  <c:v>38.476422630000002</c:v>
                </c:pt>
                <c:pt idx="5088">
                  <c:v>36.587805300000007</c:v>
                </c:pt>
                <c:pt idx="5089">
                  <c:v>26.308279304999999</c:v>
                </c:pt>
                <c:pt idx="5090">
                  <c:v>26.703363987000003</c:v>
                </c:pt>
                <c:pt idx="5091">
                  <c:v>29.048622786000003</c:v>
                </c:pt>
                <c:pt idx="5092">
                  <c:v>36.959736374999999</c:v>
                </c:pt>
                <c:pt idx="5093">
                  <c:v>45.190830366</c:v>
                </c:pt>
                <c:pt idx="5094">
                  <c:v>44.068319244000001</c:v>
                </c:pt>
                <c:pt idx="5095">
                  <c:v>44.134812062999998</c:v>
                </c:pt>
                <c:pt idx="5096">
                  <c:v>45.105487011000008</c:v>
                </c:pt>
                <c:pt idx="5097">
                  <c:v>41.710108679999998</c:v>
                </c:pt>
                <c:pt idx="5098">
                  <c:v>-1</c:v>
                </c:pt>
                <c:pt idx="5099">
                  <c:v>33.471488304000005</c:v>
                </c:pt>
                <c:pt idx="5100">
                  <c:v>34.171516574999998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29.483653157999999</c:v>
                </c:pt>
                <c:pt idx="5105">
                  <c:v>36.703041434999996</c:v>
                </c:pt>
                <c:pt idx="5106">
                  <c:v>39.422481245999997</c:v>
                </c:pt>
                <c:pt idx="5107">
                  <c:v>45.183639078000006</c:v>
                </c:pt>
                <c:pt idx="5108">
                  <c:v>42.122139696000005</c:v>
                </c:pt>
                <c:pt idx="5109">
                  <c:v>38.919043215000002</c:v>
                </c:pt>
                <c:pt idx="5110">
                  <c:v>40.228043796000009</c:v>
                </c:pt>
                <c:pt idx="5111">
                  <c:v>32.941072305000006</c:v>
                </c:pt>
                <c:pt idx="5112">
                  <c:v>39.041603613000007</c:v>
                </c:pt>
                <c:pt idx="5113">
                  <c:v>34.017313446000003</c:v>
                </c:pt>
                <c:pt idx="5114">
                  <c:v>38.923394157000004</c:v>
                </c:pt>
                <c:pt idx="5115">
                  <c:v>34.855055946000007</c:v>
                </c:pt>
                <c:pt idx="5116">
                  <c:v>32.799496482000002</c:v>
                </c:pt>
                <c:pt idx="5117">
                  <c:v>27.963818055000004</c:v>
                </c:pt>
                <c:pt idx="5118">
                  <c:v>29.634021288000003</c:v>
                </c:pt>
                <c:pt idx="5119">
                  <c:v>37.649903220000006</c:v>
                </c:pt>
                <c:pt idx="5120">
                  <c:v>41.562245799000003</c:v>
                </c:pt>
                <c:pt idx="5121">
                  <c:v>46.158494760000004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39.974162607000004</c:v>
                </c:pt>
                <c:pt idx="5131">
                  <c:v>41.868082980000004</c:v>
                </c:pt>
                <c:pt idx="5132">
                  <c:v>40.395549744000007</c:v>
                </c:pt>
                <c:pt idx="5133">
                  <c:v>32.294861676000004</c:v>
                </c:pt>
                <c:pt idx="5134">
                  <c:v>26.594223426000003</c:v>
                </c:pt>
                <c:pt idx="5135">
                  <c:v>25.499397699000003</c:v>
                </c:pt>
                <c:pt idx="5136">
                  <c:v>21.882397914000002</c:v>
                </c:pt>
                <c:pt idx="5137">
                  <c:v>24.005359746000003</c:v>
                </c:pt>
                <c:pt idx="5138">
                  <c:v>-1</c:v>
                </c:pt>
                <c:pt idx="5139">
                  <c:v>-1</c:v>
                </c:pt>
                <c:pt idx="5140">
                  <c:v>22.540097583000001</c:v>
                </c:pt>
                <c:pt idx="5141">
                  <c:v>23.367686112000001</c:v>
                </c:pt>
                <c:pt idx="5142">
                  <c:v>24.764529978000002</c:v>
                </c:pt>
                <c:pt idx="5143">
                  <c:v>39.592465848000003</c:v>
                </c:pt>
                <c:pt idx="5144">
                  <c:v>46.831619529000008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12.964126356000001</c:v>
                </c:pt>
                <c:pt idx="5154">
                  <c:v>-1</c:v>
                </c:pt>
                <c:pt idx="5155">
                  <c:v>41.143847940000001</c:v>
                </c:pt>
                <c:pt idx="5156">
                  <c:v>34.717224699000006</c:v>
                </c:pt>
                <c:pt idx="5157">
                  <c:v>33.861605040000001</c:v>
                </c:pt>
                <c:pt idx="5158">
                  <c:v>27.020488086</c:v>
                </c:pt>
                <c:pt idx="5159">
                  <c:v>25.455787218000005</c:v>
                </c:pt>
                <c:pt idx="5160">
                  <c:v>24.089527602000004</c:v>
                </c:pt>
                <c:pt idx="5161">
                  <c:v>24.259639860000004</c:v>
                </c:pt>
                <c:pt idx="5162">
                  <c:v>27.739393488000001</c:v>
                </c:pt>
                <c:pt idx="5163">
                  <c:v>35.137383147000001</c:v>
                </c:pt>
                <c:pt idx="5164">
                  <c:v>29.757081672000002</c:v>
                </c:pt>
                <c:pt idx="5165">
                  <c:v>31.477831362000003</c:v>
                </c:pt>
                <c:pt idx="5166">
                  <c:v>31.997098737000002</c:v>
                </c:pt>
                <c:pt idx="5167">
                  <c:v>30.389462901000002</c:v>
                </c:pt>
                <c:pt idx="5168">
                  <c:v>34.247424024000004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16.200126171000001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42.002855801999999</c:v>
                </c:pt>
                <c:pt idx="5178">
                  <c:v>35.870314752000006</c:v>
                </c:pt>
                <c:pt idx="5179">
                  <c:v>26.635030794000002</c:v>
                </c:pt>
                <c:pt idx="5180">
                  <c:v>27.054279693000002</c:v>
                </c:pt>
                <c:pt idx="5181">
                  <c:v>19.828056501000002</c:v>
                </c:pt>
                <c:pt idx="5182">
                  <c:v>21.834175860000002</c:v>
                </c:pt>
                <c:pt idx="5183">
                  <c:v>28.787805621000004</c:v>
                </c:pt>
                <c:pt idx="5184">
                  <c:v>29.213384130000001</c:v>
                </c:pt>
                <c:pt idx="5185">
                  <c:v>34.636141862999999</c:v>
                </c:pt>
                <c:pt idx="5186">
                  <c:v>39.295389059999998</c:v>
                </c:pt>
                <c:pt idx="5187">
                  <c:v>32.505494076000005</c:v>
                </c:pt>
                <c:pt idx="5188">
                  <c:v>35.648884782000003</c:v>
                </c:pt>
                <c:pt idx="5189">
                  <c:v>5.0807566710000005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28.107526797000002</c:v>
                </c:pt>
                <c:pt idx="5195">
                  <c:v>-1</c:v>
                </c:pt>
                <c:pt idx="5196">
                  <c:v>-1</c:v>
                </c:pt>
                <c:pt idx="5197">
                  <c:v>34.252774938000002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35.013977027999999</c:v>
                </c:pt>
                <c:pt idx="5202">
                  <c:v>36.176566815000008</c:v>
                </c:pt>
                <c:pt idx="5203">
                  <c:v>42.855060663000003</c:v>
                </c:pt>
                <c:pt idx="5204">
                  <c:v>27.568057860000003</c:v>
                </c:pt>
                <c:pt idx="5205">
                  <c:v>44.128647342000001</c:v>
                </c:pt>
                <c:pt idx="5206">
                  <c:v>42.302826126000006</c:v>
                </c:pt>
                <c:pt idx="5207">
                  <c:v>-1</c:v>
                </c:pt>
                <c:pt idx="5208">
                  <c:v>-1</c:v>
                </c:pt>
                <c:pt idx="5209">
                  <c:v>22.460216841000001</c:v>
                </c:pt>
                <c:pt idx="5210">
                  <c:v>24.140175120000002</c:v>
                </c:pt>
                <c:pt idx="5211">
                  <c:v>34.018419798000004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10.690705971000002</c:v>
                </c:pt>
                <c:pt idx="5229">
                  <c:v>22.726060461000003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12.738680541000001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-1</c:v>
                </c:pt>
                <c:pt idx="5269">
                  <c:v>-1</c:v>
                </c:pt>
                <c:pt idx="5270">
                  <c:v>-1</c:v>
                </c:pt>
                <c:pt idx="5271">
                  <c:v>-1</c:v>
                </c:pt>
                <c:pt idx="5272">
                  <c:v>-1</c:v>
                </c:pt>
                <c:pt idx="5273">
                  <c:v>-1</c:v>
                </c:pt>
                <c:pt idx="5274">
                  <c:v>45.922288608000002</c:v>
                </c:pt>
                <c:pt idx="5275">
                  <c:v>6.2808028560000002</c:v>
                </c:pt>
                <c:pt idx="5276">
                  <c:v>21.707929395000001</c:v>
                </c:pt>
                <c:pt idx="5277">
                  <c:v>21.023464518000001</c:v>
                </c:pt>
                <c:pt idx="5278">
                  <c:v>36.434618100000002</c:v>
                </c:pt>
                <c:pt idx="5279">
                  <c:v>26.359581060000004</c:v>
                </c:pt>
                <c:pt idx="5280">
                  <c:v>34.632833445000003</c:v>
                </c:pt>
                <c:pt idx="5281">
                  <c:v>34.245493227000004</c:v>
                </c:pt>
                <c:pt idx="5282">
                  <c:v>-1</c:v>
                </c:pt>
                <c:pt idx="5283">
                  <c:v>24.152355630000002</c:v>
                </c:pt>
                <c:pt idx="5284">
                  <c:v>-1</c:v>
                </c:pt>
                <c:pt idx="5285">
                  <c:v>24.77978487</c:v>
                </c:pt>
                <c:pt idx="5286">
                  <c:v>23.348261124000004</c:v>
                </c:pt>
                <c:pt idx="5287">
                  <c:v>43.943312106000008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30.797791893000003</c:v>
                </c:pt>
                <c:pt idx="5297">
                  <c:v>36.486095382000002</c:v>
                </c:pt>
                <c:pt idx="5298">
                  <c:v>33.993697086000005</c:v>
                </c:pt>
                <c:pt idx="5299">
                  <c:v>29.963937582</c:v>
                </c:pt>
                <c:pt idx="5300">
                  <c:v>24.223837671000002</c:v>
                </c:pt>
                <c:pt idx="5301">
                  <c:v>25.728625323000003</c:v>
                </c:pt>
                <c:pt idx="5302">
                  <c:v>-1</c:v>
                </c:pt>
                <c:pt idx="5303">
                  <c:v>-1</c:v>
                </c:pt>
                <c:pt idx="5304">
                  <c:v>22.772755962000002</c:v>
                </c:pt>
                <c:pt idx="5305">
                  <c:v>25.686935000999998</c:v>
                </c:pt>
                <c:pt idx="5306">
                  <c:v>25.278903873000001</c:v>
                </c:pt>
                <c:pt idx="5307">
                  <c:v>28.523860884000001</c:v>
                </c:pt>
                <c:pt idx="5308">
                  <c:v>8.7612759540000003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-1</c:v>
                </c:pt>
                <c:pt idx="5326">
                  <c:v>-1</c:v>
                </c:pt>
                <c:pt idx="5327">
                  <c:v>-1</c:v>
                </c:pt>
                <c:pt idx="5328">
                  <c:v>-1</c:v>
                </c:pt>
                <c:pt idx="5329">
                  <c:v>-1</c:v>
                </c:pt>
                <c:pt idx="5330">
                  <c:v>-1</c:v>
                </c:pt>
                <c:pt idx="5331">
                  <c:v>5.7586100309999999</c:v>
                </c:pt>
                <c:pt idx="5332">
                  <c:v>-1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7.3743094710000001</c:v>
                </c:pt>
                <c:pt idx="5346">
                  <c:v>-1</c:v>
                </c:pt>
                <c:pt idx="5347">
                  <c:v>-1</c:v>
                </c:pt>
                <c:pt idx="5348">
                  <c:v>17.525541186000002</c:v>
                </c:pt>
                <c:pt idx="5349">
                  <c:v>43.769976534000008</c:v>
                </c:pt>
                <c:pt idx="5350">
                  <c:v>39.377195280000002</c:v>
                </c:pt>
                <c:pt idx="5351">
                  <c:v>-1</c:v>
                </c:pt>
                <c:pt idx="5352">
                  <c:v>-1</c:v>
                </c:pt>
                <c:pt idx="5353">
                  <c:v>19.789658639999999</c:v>
                </c:pt>
                <c:pt idx="5354">
                  <c:v>-1</c:v>
                </c:pt>
                <c:pt idx="5355">
                  <c:v>5.9417857530000004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24.648554502000003</c:v>
                </c:pt>
                <c:pt idx="5372">
                  <c:v>-1</c:v>
                </c:pt>
                <c:pt idx="5373">
                  <c:v>21.911232213000002</c:v>
                </c:pt>
                <c:pt idx="5374">
                  <c:v>25.349933799000002</c:v>
                </c:pt>
                <c:pt idx="5375">
                  <c:v>-1</c:v>
                </c:pt>
                <c:pt idx="5376">
                  <c:v>7.4707908120000006</c:v>
                </c:pt>
                <c:pt idx="5377">
                  <c:v>37.375958763000007</c:v>
                </c:pt>
                <c:pt idx="5378">
                  <c:v>39.033694260000004</c:v>
                </c:pt>
                <c:pt idx="5379">
                  <c:v>39.915919557000009</c:v>
                </c:pt>
                <c:pt idx="5380">
                  <c:v>40.781613402000005</c:v>
                </c:pt>
                <c:pt idx="5381">
                  <c:v>-1</c:v>
                </c:pt>
                <c:pt idx="5382">
                  <c:v>39.674341215000005</c:v>
                </c:pt>
                <c:pt idx="5383">
                  <c:v>40.410974844000002</c:v>
                </c:pt>
                <c:pt idx="5384">
                  <c:v>33.909257961000002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20.910233646000002</c:v>
                </c:pt>
                <c:pt idx="5392">
                  <c:v>-1</c:v>
                </c:pt>
                <c:pt idx="5393">
                  <c:v>36.494861094000008</c:v>
                </c:pt>
                <c:pt idx="5394">
                  <c:v>9.4116726360000005</c:v>
                </c:pt>
                <c:pt idx="5395">
                  <c:v>28.950322347000004</c:v>
                </c:pt>
                <c:pt idx="5396">
                  <c:v>-1</c:v>
                </c:pt>
                <c:pt idx="5397">
                  <c:v>-1</c:v>
                </c:pt>
                <c:pt idx="5398">
                  <c:v>21.954252284999999</c:v>
                </c:pt>
                <c:pt idx="5399">
                  <c:v>23.253699942000001</c:v>
                </c:pt>
                <c:pt idx="5400">
                  <c:v>-1</c:v>
                </c:pt>
                <c:pt idx="5401">
                  <c:v>11.985760134000001</c:v>
                </c:pt>
                <c:pt idx="5402">
                  <c:v>-1</c:v>
                </c:pt>
                <c:pt idx="5403">
                  <c:v>16.371940509000002</c:v>
                </c:pt>
                <c:pt idx="5404">
                  <c:v>15.491518353000002</c:v>
                </c:pt>
                <c:pt idx="5405">
                  <c:v>28.651713687000001</c:v>
                </c:pt>
                <c:pt idx="5406">
                  <c:v>-1</c:v>
                </c:pt>
                <c:pt idx="5407">
                  <c:v>-1</c:v>
                </c:pt>
                <c:pt idx="5408">
                  <c:v>-1</c:v>
                </c:pt>
                <c:pt idx="5409">
                  <c:v>-1</c:v>
                </c:pt>
                <c:pt idx="5410">
                  <c:v>-1</c:v>
                </c:pt>
                <c:pt idx="5411">
                  <c:v>-1</c:v>
                </c:pt>
                <c:pt idx="5412">
                  <c:v>-1</c:v>
                </c:pt>
                <c:pt idx="5413">
                  <c:v>-1</c:v>
                </c:pt>
                <c:pt idx="5414">
                  <c:v>34.950601143</c:v>
                </c:pt>
                <c:pt idx="5415">
                  <c:v>36.524950677</c:v>
                </c:pt>
                <c:pt idx="5416">
                  <c:v>43.556360175000002</c:v>
                </c:pt>
                <c:pt idx="5417">
                  <c:v>34.079806377000004</c:v>
                </c:pt>
                <c:pt idx="5418">
                  <c:v>-1</c:v>
                </c:pt>
                <c:pt idx="5419">
                  <c:v>-1</c:v>
                </c:pt>
                <c:pt idx="5420">
                  <c:v>-1</c:v>
                </c:pt>
                <c:pt idx="5421">
                  <c:v>18.384644790000003</c:v>
                </c:pt>
                <c:pt idx="5422">
                  <c:v>-1</c:v>
                </c:pt>
                <c:pt idx="5423">
                  <c:v>-1</c:v>
                </c:pt>
                <c:pt idx="5424">
                  <c:v>29.157779304000002</c:v>
                </c:pt>
                <c:pt idx="5425">
                  <c:v>30.342166353000003</c:v>
                </c:pt>
                <c:pt idx="5426">
                  <c:v>16.331606532000002</c:v>
                </c:pt>
                <c:pt idx="5427">
                  <c:v>21.676653675000001</c:v>
                </c:pt>
                <c:pt idx="5428">
                  <c:v>23.673608397000002</c:v>
                </c:pt>
                <c:pt idx="5429">
                  <c:v>37.285099604999999</c:v>
                </c:pt>
                <c:pt idx="5430">
                  <c:v>34.556521752000002</c:v>
                </c:pt>
                <c:pt idx="5431">
                  <c:v>49.004170398000007</c:v>
                </c:pt>
                <c:pt idx="5432">
                  <c:v>48.821499981000002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36.144945360000008</c:v>
                </c:pt>
                <c:pt idx="5441">
                  <c:v>5.5872424890000003</c:v>
                </c:pt>
                <c:pt idx="5442">
                  <c:v>-1</c:v>
                </c:pt>
                <c:pt idx="5443">
                  <c:v>31.123117890000003</c:v>
                </c:pt>
                <c:pt idx="5444">
                  <c:v>-1</c:v>
                </c:pt>
                <c:pt idx="5445">
                  <c:v>-1</c:v>
                </c:pt>
                <c:pt idx="5446">
                  <c:v>-1</c:v>
                </c:pt>
                <c:pt idx="5447">
                  <c:v>-1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30.913480143000001</c:v>
                </c:pt>
                <c:pt idx="5465">
                  <c:v>-1</c:v>
                </c:pt>
                <c:pt idx="5466">
                  <c:v>11.453652693000002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9.7681307400000001</c:v>
                </c:pt>
                <c:pt idx="5492">
                  <c:v>-1</c:v>
                </c:pt>
                <c:pt idx="5493">
                  <c:v>24.920014986000002</c:v>
                </c:pt>
                <c:pt idx="5494">
                  <c:v>48.705093666000003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-1</c:v>
                </c:pt>
                <c:pt idx="5499">
                  <c:v>-1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23.605945398000003</c:v>
                </c:pt>
                <c:pt idx="5516">
                  <c:v>30.022648704000002</c:v>
                </c:pt>
                <c:pt idx="5517">
                  <c:v>20.913361217999999</c:v>
                </c:pt>
                <c:pt idx="5518">
                  <c:v>15.326283618</c:v>
                </c:pt>
                <c:pt idx="5519">
                  <c:v>31.002589350000001</c:v>
                </c:pt>
                <c:pt idx="5520">
                  <c:v>32.637751010999999</c:v>
                </c:pt>
                <c:pt idx="5521">
                  <c:v>41.291998047</c:v>
                </c:pt>
                <c:pt idx="5522">
                  <c:v>40.388826528000003</c:v>
                </c:pt>
                <c:pt idx="5523">
                  <c:v>9.9331208010000012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17.389587546000001</c:v>
                </c:pt>
                <c:pt idx="5536">
                  <c:v>27.065236833000004</c:v>
                </c:pt>
                <c:pt idx="5537">
                  <c:v>35.048497338000004</c:v>
                </c:pt>
                <c:pt idx="5538">
                  <c:v>37.740427281000002</c:v>
                </c:pt>
                <c:pt idx="5539">
                  <c:v>42.948409113000004</c:v>
                </c:pt>
                <c:pt idx="5540">
                  <c:v>38.526782922000002</c:v>
                </c:pt>
                <c:pt idx="5541">
                  <c:v>37.895524002000002</c:v>
                </c:pt>
                <c:pt idx="5542">
                  <c:v>35.884750518000004</c:v>
                </c:pt>
                <c:pt idx="5543">
                  <c:v>33.919794899999999</c:v>
                </c:pt>
                <c:pt idx="5544">
                  <c:v>35.027742600000003</c:v>
                </c:pt>
                <c:pt idx="5545">
                  <c:v>38.667449196</c:v>
                </c:pt>
                <c:pt idx="5546">
                  <c:v>23.034365657999999</c:v>
                </c:pt>
                <c:pt idx="5547">
                  <c:v>25.290196110000004</c:v>
                </c:pt>
                <c:pt idx="5548">
                  <c:v>18.889056198000002</c:v>
                </c:pt>
                <c:pt idx="5549">
                  <c:v>34.570803267000002</c:v>
                </c:pt>
                <c:pt idx="5550">
                  <c:v>26.313603624000002</c:v>
                </c:pt>
                <c:pt idx="5551">
                  <c:v>24.270868269000001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41.729507073000008</c:v>
                </c:pt>
                <c:pt idx="5563">
                  <c:v>39.035444210999998</c:v>
                </c:pt>
                <c:pt idx="5564">
                  <c:v>-1</c:v>
                </c:pt>
                <c:pt idx="5565">
                  <c:v>-1</c:v>
                </c:pt>
                <c:pt idx="5566">
                  <c:v>21.489914223</c:v>
                </c:pt>
                <c:pt idx="5567">
                  <c:v>21.987825813000001</c:v>
                </c:pt>
                <c:pt idx="5568">
                  <c:v>34.089545466000004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23.457114459000003</c:v>
                </c:pt>
                <c:pt idx="5573">
                  <c:v>24.270240627000003</c:v>
                </c:pt>
                <c:pt idx="5574">
                  <c:v>12.196860606000001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25.284047346000001</c:v>
                </c:pt>
                <c:pt idx="5585">
                  <c:v>5.5956252330000007</c:v>
                </c:pt>
                <c:pt idx="5586">
                  <c:v>17.25403815</c:v>
                </c:pt>
                <c:pt idx="5587">
                  <c:v>26.709294672000002</c:v>
                </c:pt>
                <c:pt idx="5588">
                  <c:v>25.453053252</c:v>
                </c:pt>
                <c:pt idx="5589">
                  <c:v>-1</c:v>
                </c:pt>
                <c:pt idx="5590">
                  <c:v>-1</c:v>
                </c:pt>
                <c:pt idx="5591">
                  <c:v>25.326695088000001</c:v>
                </c:pt>
                <c:pt idx="5592">
                  <c:v>35.797901886000005</c:v>
                </c:pt>
                <c:pt idx="5593">
                  <c:v>29.989229427000001</c:v>
                </c:pt>
                <c:pt idx="5594">
                  <c:v>28.593204687</c:v>
                </c:pt>
                <c:pt idx="5595">
                  <c:v>26.809797177</c:v>
                </c:pt>
                <c:pt idx="5596">
                  <c:v>27.192446037000003</c:v>
                </c:pt>
                <c:pt idx="5597">
                  <c:v>36.208768040999999</c:v>
                </c:pt>
                <c:pt idx="5598">
                  <c:v>30.024441207000002</c:v>
                </c:pt>
                <c:pt idx="5599">
                  <c:v>26.513959716000002</c:v>
                </c:pt>
                <c:pt idx="5600">
                  <c:v>45.872146395000009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-1</c:v>
                </c:pt>
                <c:pt idx="5608">
                  <c:v>-1</c:v>
                </c:pt>
                <c:pt idx="5609">
                  <c:v>-1</c:v>
                </c:pt>
                <c:pt idx="5610">
                  <c:v>42.501267378000001</c:v>
                </c:pt>
                <c:pt idx="5611">
                  <c:v>23.286167118000002</c:v>
                </c:pt>
                <c:pt idx="5612">
                  <c:v>-1</c:v>
                </c:pt>
                <c:pt idx="5613">
                  <c:v>24.556253895000005</c:v>
                </c:pt>
                <c:pt idx="5614">
                  <c:v>24.364083744000002</c:v>
                </c:pt>
                <c:pt idx="5615">
                  <c:v>25.239181581</c:v>
                </c:pt>
                <c:pt idx="5616">
                  <c:v>25.553236617</c:v>
                </c:pt>
                <c:pt idx="5617">
                  <c:v>21.584640294000003</c:v>
                </c:pt>
                <c:pt idx="5618">
                  <c:v>-1</c:v>
                </c:pt>
                <c:pt idx="5619">
                  <c:v>23.600823201000001</c:v>
                </c:pt>
                <c:pt idx="5620">
                  <c:v>22.991116869000003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19.024701336000003</c:v>
                </c:pt>
                <c:pt idx="5632">
                  <c:v>19.831333005000001</c:v>
                </c:pt>
                <c:pt idx="5633">
                  <c:v>20.157371748000003</c:v>
                </c:pt>
                <c:pt idx="5634">
                  <c:v>17.431448075999999</c:v>
                </c:pt>
                <c:pt idx="5635">
                  <c:v>33.235962984000004</c:v>
                </c:pt>
                <c:pt idx="5636">
                  <c:v>21.390698916000002</c:v>
                </c:pt>
                <c:pt idx="5637">
                  <c:v>27.394844625000001</c:v>
                </c:pt>
                <c:pt idx="5638">
                  <c:v>-1</c:v>
                </c:pt>
                <c:pt idx="5639">
                  <c:v>18.774633870000002</c:v>
                </c:pt>
                <c:pt idx="5640">
                  <c:v>39.050167203000001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8.011355463000001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30.296476143000003</c:v>
                </c:pt>
                <c:pt idx="5656">
                  <c:v>34.827689691000003</c:v>
                </c:pt>
                <c:pt idx="5657">
                  <c:v>28.842873228000002</c:v>
                </c:pt>
                <c:pt idx="5658">
                  <c:v>39.773412909000001</c:v>
                </c:pt>
                <c:pt idx="5659">
                  <c:v>39.403120086000001</c:v>
                </c:pt>
                <c:pt idx="5660">
                  <c:v>37.455685254000002</c:v>
                </c:pt>
                <c:pt idx="5661">
                  <c:v>38.912687009999999</c:v>
                </c:pt>
                <c:pt idx="5662">
                  <c:v>23.935111713000005</c:v>
                </c:pt>
                <c:pt idx="5663">
                  <c:v>38.922303761999999</c:v>
                </c:pt>
                <c:pt idx="5664">
                  <c:v>37.491061923000004</c:v>
                </c:pt>
                <c:pt idx="5665">
                  <c:v>35.413274358000002</c:v>
                </c:pt>
                <c:pt idx="5666">
                  <c:v>33.108317622000001</c:v>
                </c:pt>
                <c:pt idx="5667">
                  <c:v>37.033952382000003</c:v>
                </c:pt>
                <c:pt idx="5668">
                  <c:v>33.717008025000005</c:v>
                </c:pt>
                <c:pt idx="5669">
                  <c:v>26.221154085000002</c:v>
                </c:pt>
                <c:pt idx="5670">
                  <c:v>-1</c:v>
                </c:pt>
                <c:pt idx="5671">
                  <c:v>39.665080836000001</c:v>
                </c:pt>
                <c:pt idx="5672">
                  <c:v>41.249866248000004</c:v>
                </c:pt>
                <c:pt idx="5673">
                  <c:v>19.783589661000001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25.113307446</c:v>
                </c:pt>
                <c:pt idx="5683">
                  <c:v>35.090602541999999</c:v>
                </c:pt>
                <c:pt idx="5684">
                  <c:v>35.055348210000005</c:v>
                </c:pt>
                <c:pt idx="5685">
                  <c:v>34.309815894000003</c:v>
                </c:pt>
                <c:pt idx="5686">
                  <c:v>28.241900694000002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21.812750928000003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45.846051381000002</c:v>
                </c:pt>
                <c:pt idx="5706">
                  <c:v>26.412191288999999</c:v>
                </c:pt>
                <c:pt idx="5707">
                  <c:v>16.394759019000002</c:v>
                </c:pt>
                <c:pt idx="5708">
                  <c:v>21.390714873000004</c:v>
                </c:pt>
                <c:pt idx="5709">
                  <c:v>26.788803084000001</c:v>
                </c:pt>
                <c:pt idx="5710">
                  <c:v>7.3385817480000002</c:v>
                </c:pt>
                <c:pt idx="5711">
                  <c:v>6.9179392710000007</c:v>
                </c:pt>
                <c:pt idx="5712">
                  <c:v>-1</c:v>
                </c:pt>
                <c:pt idx="5713">
                  <c:v>-1</c:v>
                </c:pt>
                <c:pt idx="5714">
                  <c:v>23.098826619000004</c:v>
                </c:pt>
                <c:pt idx="5715">
                  <c:v>15.954787296000001</c:v>
                </c:pt>
                <c:pt idx="5716">
                  <c:v>11.243116035000002</c:v>
                </c:pt>
                <c:pt idx="5717">
                  <c:v>10.916811342000001</c:v>
                </c:pt>
                <c:pt idx="5718">
                  <c:v>-1</c:v>
                </c:pt>
                <c:pt idx="5719">
                  <c:v>12.394647621000001</c:v>
                </c:pt>
                <c:pt idx="5720">
                  <c:v>48.993808986000005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26.893656531000001</c:v>
                </c:pt>
                <c:pt idx="5730">
                  <c:v>46.886602032000006</c:v>
                </c:pt>
                <c:pt idx="5731">
                  <c:v>45.432323604000004</c:v>
                </c:pt>
                <c:pt idx="5732">
                  <c:v>26.007282414000002</c:v>
                </c:pt>
                <c:pt idx="5733">
                  <c:v>24.853479615000001</c:v>
                </c:pt>
                <c:pt idx="5734">
                  <c:v>23.126049261000002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13.055453586</c:v>
                </c:pt>
                <c:pt idx="5752">
                  <c:v>-1</c:v>
                </c:pt>
                <c:pt idx="5753">
                  <c:v>31.192201062000002</c:v>
                </c:pt>
                <c:pt idx="5754">
                  <c:v>17.861904108000001</c:v>
                </c:pt>
                <c:pt idx="5755">
                  <c:v>16.12141029</c:v>
                </c:pt>
                <c:pt idx="5756">
                  <c:v>8.7832061909999997</c:v>
                </c:pt>
                <c:pt idx="5757">
                  <c:v>24.476107203000002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21.060303911999998</c:v>
                </c:pt>
                <c:pt idx="5781">
                  <c:v>35.062566093000008</c:v>
                </c:pt>
                <c:pt idx="5782">
                  <c:v>19.140788511</c:v>
                </c:pt>
                <c:pt idx="5783">
                  <c:v>-1</c:v>
                </c:pt>
                <c:pt idx="5784">
                  <c:v>10.193336919000002</c:v>
                </c:pt>
                <c:pt idx="5785">
                  <c:v>29.262590199000005</c:v>
                </c:pt>
                <c:pt idx="5786">
                  <c:v>-1</c:v>
                </c:pt>
                <c:pt idx="5787">
                  <c:v>-1</c:v>
                </c:pt>
                <c:pt idx="5788">
                  <c:v>14.776447950000001</c:v>
                </c:pt>
                <c:pt idx="5789">
                  <c:v>8.6490929250000015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42.045030152999999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34.862114259000002</c:v>
                </c:pt>
                <c:pt idx="5807">
                  <c:v>35.010929240999999</c:v>
                </c:pt>
                <c:pt idx="5808">
                  <c:v>20.710494558000001</c:v>
                </c:pt>
                <c:pt idx="5809">
                  <c:v>25.518758859000002</c:v>
                </c:pt>
                <c:pt idx="5810">
                  <c:v>23.640455070000005</c:v>
                </c:pt>
                <c:pt idx="5811">
                  <c:v>31.515766470000003</c:v>
                </c:pt>
                <c:pt idx="5812">
                  <c:v>25.559459847000003</c:v>
                </c:pt>
                <c:pt idx="5813">
                  <c:v>24.543062774999999</c:v>
                </c:pt>
                <c:pt idx="5814">
                  <c:v>34.902054630000002</c:v>
                </c:pt>
                <c:pt idx="5815">
                  <c:v>35.939663874000004</c:v>
                </c:pt>
                <c:pt idx="5816">
                  <c:v>33.253733763000007</c:v>
                </c:pt>
                <c:pt idx="5817">
                  <c:v>25.273116801</c:v>
                </c:pt>
                <c:pt idx="5818">
                  <c:v>18.229271481000001</c:v>
                </c:pt>
                <c:pt idx="5819">
                  <c:v>15.980270625000001</c:v>
                </c:pt>
                <c:pt idx="5820">
                  <c:v>17.603491131000002</c:v>
                </c:pt>
                <c:pt idx="5821">
                  <c:v>16.595333190000002</c:v>
                </c:pt>
                <c:pt idx="5822">
                  <c:v>-1</c:v>
                </c:pt>
                <c:pt idx="5823">
                  <c:v>18.060058134000002</c:v>
                </c:pt>
                <c:pt idx="5824">
                  <c:v>21.380582178000004</c:v>
                </c:pt>
                <c:pt idx="5825">
                  <c:v>31.434417684000003</c:v>
                </c:pt>
                <c:pt idx="5826">
                  <c:v>38.748718197000002</c:v>
                </c:pt>
                <c:pt idx="5827">
                  <c:v>34.295417360999998</c:v>
                </c:pt>
                <c:pt idx="5828">
                  <c:v>34.805839239000001</c:v>
                </c:pt>
                <c:pt idx="5829">
                  <c:v>33.381235512000003</c:v>
                </c:pt>
                <c:pt idx="5830">
                  <c:v>32.983693452000004</c:v>
                </c:pt>
                <c:pt idx="5831">
                  <c:v>36.837963189000007</c:v>
                </c:pt>
                <c:pt idx="5832">
                  <c:v>42.991131321000005</c:v>
                </c:pt>
                <c:pt idx="5833">
                  <c:v>40.632021846000001</c:v>
                </c:pt>
                <c:pt idx="5834">
                  <c:v>-1</c:v>
                </c:pt>
                <c:pt idx="5835">
                  <c:v>-1</c:v>
                </c:pt>
                <c:pt idx="5836">
                  <c:v>22.870758537</c:v>
                </c:pt>
                <c:pt idx="5837">
                  <c:v>-1</c:v>
                </c:pt>
                <c:pt idx="5838">
                  <c:v>16.633470420000002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47.510159040000005</c:v>
                </c:pt>
                <c:pt idx="5850">
                  <c:v>23.250487266</c:v>
                </c:pt>
                <c:pt idx="5851">
                  <c:v>21.330328266000002</c:v>
                </c:pt>
                <c:pt idx="5852">
                  <c:v>29.814989625000003</c:v>
                </c:pt>
                <c:pt idx="5853">
                  <c:v>18.410521724999999</c:v>
                </c:pt>
                <c:pt idx="5854">
                  <c:v>-1</c:v>
                </c:pt>
                <c:pt idx="5855">
                  <c:v>22.396160124000005</c:v>
                </c:pt>
                <c:pt idx="5856">
                  <c:v>37.938485565000008</c:v>
                </c:pt>
                <c:pt idx="5857">
                  <c:v>41.422728429000003</c:v>
                </c:pt>
                <c:pt idx="5858">
                  <c:v>36.322360605</c:v>
                </c:pt>
                <c:pt idx="5859">
                  <c:v>39.849916086</c:v>
                </c:pt>
                <c:pt idx="5860">
                  <c:v>-1</c:v>
                </c:pt>
                <c:pt idx="5861">
                  <c:v>5.2624058400000004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21.434963633999999</c:v>
                </c:pt>
                <c:pt idx="5875">
                  <c:v>41.026500162000005</c:v>
                </c:pt>
                <c:pt idx="5876">
                  <c:v>29.386725021000004</c:v>
                </c:pt>
                <c:pt idx="5877">
                  <c:v>18.962873280000004</c:v>
                </c:pt>
                <c:pt idx="5878">
                  <c:v>8.0402855040000016</c:v>
                </c:pt>
                <c:pt idx="5879">
                  <c:v>35.522159606999999</c:v>
                </c:pt>
                <c:pt idx="5880">
                  <c:v>21.188970522000002</c:v>
                </c:pt>
                <c:pt idx="5881">
                  <c:v>41.058068427000002</c:v>
                </c:pt>
                <c:pt idx="5882">
                  <c:v>22.284907920000002</c:v>
                </c:pt>
                <c:pt idx="5883">
                  <c:v>19.499906115000002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-1</c:v>
                </c:pt>
                <c:pt idx="5901">
                  <c:v>-1</c:v>
                </c:pt>
                <c:pt idx="5902">
                  <c:v>-1</c:v>
                </c:pt>
                <c:pt idx="5903">
                  <c:v>-1</c:v>
                </c:pt>
                <c:pt idx="5904">
                  <c:v>-1</c:v>
                </c:pt>
                <c:pt idx="5905">
                  <c:v>-1</c:v>
                </c:pt>
                <c:pt idx="5906">
                  <c:v>-1</c:v>
                </c:pt>
                <c:pt idx="5907">
                  <c:v>-1</c:v>
                </c:pt>
                <c:pt idx="5908">
                  <c:v>-1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27.373249485000002</c:v>
                </c:pt>
                <c:pt idx="5922">
                  <c:v>12.649305384</c:v>
                </c:pt>
                <c:pt idx="5923">
                  <c:v>15.553255986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14.887896957000002</c:v>
                </c:pt>
                <c:pt idx="5928">
                  <c:v>-1</c:v>
                </c:pt>
                <c:pt idx="5929">
                  <c:v>5.8442193360000001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-1</c:v>
                </c:pt>
                <c:pt idx="5943">
                  <c:v>30.732634143000002</c:v>
                </c:pt>
                <c:pt idx="5944">
                  <c:v>-1</c:v>
                </c:pt>
                <c:pt idx="5945">
                  <c:v>-1</c:v>
                </c:pt>
                <c:pt idx="5946">
                  <c:v>5.7422541060000007</c:v>
                </c:pt>
                <c:pt idx="5947">
                  <c:v>-1</c:v>
                </c:pt>
                <c:pt idx="5948">
                  <c:v>21.927646647000003</c:v>
                </c:pt>
                <c:pt idx="5949">
                  <c:v>5.8320494640000007</c:v>
                </c:pt>
                <c:pt idx="5950">
                  <c:v>13.135504536000001</c:v>
                </c:pt>
                <c:pt idx="5951">
                  <c:v>5.0694697530000008</c:v>
                </c:pt>
                <c:pt idx="5952">
                  <c:v>-1</c:v>
                </c:pt>
                <c:pt idx="5953">
                  <c:v>9.4184330850000002</c:v>
                </c:pt>
                <c:pt idx="5954">
                  <c:v>-1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-1</c:v>
                </c:pt>
                <c:pt idx="5973">
                  <c:v>-1</c:v>
                </c:pt>
                <c:pt idx="5974">
                  <c:v>-1</c:v>
                </c:pt>
                <c:pt idx="5975">
                  <c:v>15.316129647000002</c:v>
                </c:pt>
                <c:pt idx="5976">
                  <c:v>12.461358519000001</c:v>
                </c:pt>
                <c:pt idx="5977">
                  <c:v>35.027731962000004</c:v>
                </c:pt>
                <c:pt idx="5978">
                  <c:v>25.654068900000002</c:v>
                </c:pt>
                <c:pt idx="5979">
                  <c:v>22.882763520000001</c:v>
                </c:pt>
                <c:pt idx="5980">
                  <c:v>26.717560398000003</c:v>
                </c:pt>
                <c:pt idx="5981">
                  <c:v>5.2159869270000012</c:v>
                </c:pt>
                <c:pt idx="5982">
                  <c:v>-1</c:v>
                </c:pt>
                <c:pt idx="5983">
                  <c:v>25.188417045000001</c:v>
                </c:pt>
                <c:pt idx="5984">
                  <c:v>21.814570026000002</c:v>
                </c:pt>
                <c:pt idx="5985">
                  <c:v>26.279535429000003</c:v>
                </c:pt>
                <c:pt idx="5986">
                  <c:v>29.141965917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32.862101112000005</c:v>
                </c:pt>
                <c:pt idx="5994">
                  <c:v>-1</c:v>
                </c:pt>
                <c:pt idx="5995">
                  <c:v>16.779854619000002</c:v>
                </c:pt>
                <c:pt idx="5996">
                  <c:v>-1</c:v>
                </c:pt>
                <c:pt idx="5997">
                  <c:v>-1</c:v>
                </c:pt>
                <c:pt idx="5998">
                  <c:v>30.863258145</c:v>
                </c:pt>
                <c:pt idx="5999">
                  <c:v>24.19708842</c:v>
                </c:pt>
                <c:pt idx="6000">
                  <c:v>7.1314705260000002</c:v>
                </c:pt>
                <c:pt idx="6001">
                  <c:v>20.959769493000003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17.536301522999999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7.0041921750000009</c:v>
                </c:pt>
                <c:pt idx="6019">
                  <c:v>37.554320790000006</c:v>
                </c:pt>
                <c:pt idx="6020">
                  <c:v>40.158854244000004</c:v>
                </c:pt>
                <c:pt idx="6021">
                  <c:v>33.839169498000004</c:v>
                </c:pt>
                <c:pt idx="6022">
                  <c:v>25.954831755000001</c:v>
                </c:pt>
                <c:pt idx="6023">
                  <c:v>23.670789327000001</c:v>
                </c:pt>
                <c:pt idx="6024">
                  <c:v>26.204824755000001</c:v>
                </c:pt>
                <c:pt idx="6025">
                  <c:v>33.959852289000004</c:v>
                </c:pt>
                <c:pt idx="6026">
                  <c:v>25.651760454000001</c:v>
                </c:pt>
                <c:pt idx="6027">
                  <c:v>24.948998217000003</c:v>
                </c:pt>
                <c:pt idx="6028">
                  <c:v>27.561026142000003</c:v>
                </c:pt>
                <c:pt idx="6029">
                  <c:v>21.955172472000001</c:v>
                </c:pt>
                <c:pt idx="6030">
                  <c:v>27.624125439</c:v>
                </c:pt>
                <c:pt idx="6031">
                  <c:v>37.818653814000008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26.177607432000002</c:v>
                </c:pt>
                <c:pt idx="6043">
                  <c:v>16.640831916000003</c:v>
                </c:pt>
                <c:pt idx="6044">
                  <c:v>41.260323402000004</c:v>
                </c:pt>
                <c:pt idx="6045">
                  <c:v>11.684784519000001</c:v>
                </c:pt>
                <c:pt idx="6046">
                  <c:v>-1</c:v>
                </c:pt>
                <c:pt idx="6047">
                  <c:v>22.310002962000002</c:v>
                </c:pt>
                <c:pt idx="6048">
                  <c:v>33.607856826000003</c:v>
                </c:pt>
                <c:pt idx="6049">
                  <c:v>33.556108275</c:v>
                </c:pt>
                <c:pt idx="6050">
                  <c:v>-1</c:v>
                </c:pt>
                <c:pt idx="6051">
                  <c:v>6.1106905980000006</c:v>
                </c:pt>
                <c:pt idx="6052">
                  <c:v>-1</c:v>
                </c:pt>
                <c:pt idx="6053">
                  <c:v>9.4462620930000014</c:v>
                </c:pt>
                <c:pt idx="6054">
                  <c:v>12.802540455000001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32.629916124000005</c:v>
                </c:pt>
                <c:pt idx="6062">
                  <c:v>32.167780128000004</c:v>
                </c:pt>
                <c:pt idx="6063">
                  <c:v>34.337144916</c:v>
                </c:pt>
                <c:pt idx="6064">
                  <c:v>30.505677732000002</c:v>
                </c:pt>
                <c:pt idx="6065">
                  <c:v>28.785598236000002</c:v>
                </c:pt>
                <c:pt idx="6066">
                  <c:v>30.008750157000001</c:v>
                </c:pt>
                <c:pt idx="6067">
                  <c:v>37.784314350000002</c:v>
                </c:pt>
                <c:pt idx="6068">
                  <c:v>35.980604217000007</c:v>
                </c:pt>
                <c:pt idx="6069">
                  <c:v>34.434323045999996</c:v>
                </c:pt>
                <c:pt idx="6070">
                  <c:v>42.224557041000004</c:v>
                </c:pt>
                <c:pt idx="6071">
                  <c:v>34.926479477999997</c:v>
                </c:pt>
                <c:pt idx="6072">
                  <c:v>44.540992179000007</c:v>
                </c:pt>
                <c:pt idx="6073">
                  <c:v>43.602688665000009</c:v>
                </c:pt>
                <c:pt idx="6074">
                  <c:v>36.806799167999998</c:v>
                </c:pt>
                <c:pt idx="6075">
                  <c:v>38.847412242000004</c:v>
                </c:pt>
                <c:pt idx="6076">
                  <c:v>42.950738835000003</c:v>
                </c:pt>
                <c:pt idx="6077">
                  <c:v>41.882066631000001</c:v>
                </c:pt>
                <c:pt idx="6078">
                  <c:v>39.949796268</c:v>
                </c:pt>
                <c:pt idx="6079">
                  <c:v>33.104897505000004</c:v>
                </c:pt>
                <c:pt idx="6080">
                  <c:v>46.270683108000007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49.981978125000005</c:v>
                </c:pt>
                <c:pt idx="6090">
                  <c:v>40.385124504000004</c:v>
                </c:pt>
                <c:pt idx="6091">
                  <c:v>37.793718342000005</c:v>
                </c:pt>
                <c:pt idx="6092">
                  <c:v>35.468703657000006</c:v>
                </c:pt>
                <c:pt idx="6093">
                  <c:v>37.226266146000007</c:v>
                </c:pt>
                <c:pt idx="6094">
                  <c:v>37.405803671999998</c:v>
                </c:pt>
                <c:pt idx="6095">
                  <c:v>36.718503767999998</c:v>
                </c:pt>
                <c:pt idx="6096">
                  <c:v>37.176107976000004</c:v>
                </c:pt>
                <c:pt idx="6097">
                  <c:v>38.621227085999998</c:v>
                </c:pt>
                <c:pt idx="6098">
                  <c:v>37.863051507000002</c:v>
                </c:pt>
                <c:pt idx="6099">
                  <c:v>39.164584212000001</c:v>
                </c:pt>
                <c:pt idx="6100">
                  <c:v>34.027174872000003</c:v>
                </c:pt>
                <c:pt idx="6101">
                  <c:v>39.259336877999999</c:v>
                </c:pt>
                <c:pt idx="6102">
                  <c:v>27.941068692000002</c:v>
                </c:pt>
                <c:pt idx="6103">
                  <c:v>33.916672646999999</c:v>
                </c:pt>
                <c:pt idx="6104">
                  <c:v>27.112554657000004</c:v>
                </c:pt>
                <c:pt idx="6105">
                  <c:v>37.028005739999998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32.028081912000005</c:v>
                </c:pt>
                <c:pt idx="6113">
                  <c:v>44.360699355000008</c:v>
                </c:pt>
                <c:pt idx="6114">
                  <c:v>41.684263659000003</c:v>
                </c:pt>
                <c:pt idx="6115">
                  <c:v>33.788527299000002</c:v>
                </c:pt>
                <c:pt idx="6116">
                  <c:v>26.238866355000003</c:v>
                </c:pt>
                <c:pt idx="6117">
                  <c:v>25.310530647</c:v>
                </c:pt>
                <c:pt idx="6118">
                  <c:v>34.049222127</c:v>
                </c:pt>
                <c:pt idx="6119">
                  <c:v>26.291455308</c:v>
                </c:pt>
                <c:pt idx="6120">
                  <c:v>25.689871089000004</c:v>
                </c:pt>
                <c:pt idx="6121">
                  <c:v>29.630771379000002</c:v>
                </c:pt>
                <c:pt idx="6122">
                  <c:v>24.911345016000002</c:v>
                </c:pt>
                <c:pt idx="6123">
                  <c:v>26.457934689000005</c:v>
                </c:pt>
                <c:pt idx="6124">
                  <c:v>-1</c:v>
                </c:pt>
                <c:pt idx="6125">
                  <c:v>23.296220028</c:v>
                </c:pt>
                <c:pt idx="6126">
                  <c:v>31.165510319999999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35.682288102000001</c:v>
                </c:pt>
                <c:pt idx="6138">
                  <c:v>37.312737129000006</c:v>
                </c:pt>
                <c:pt idx="6139">
                  <c:v>36.216023157000002</c:v>
                </c:pt>
                <c:pt idx="6140">
                  <c:v>35.247901329000001</c:v>
                </c:pt>
                <c:pt idx="6141">
                  <c:v>25.596097119000003</c:v>
                </c:pt>
                <c:pt idx="6142">
                  <c:v>22.493806326000001</c:v>
                </c:pt>
                <c:pt idx="6143">
                  <c:v>21.567699278999999</c:v>
                </c:pt>
                <c:pt idx="6144">
                  <c:v>19.941723531000001</c:v>
                </c:pt>
                <c:pt idx="6145">
                  <c:v>23.513830956</c:v>
                </c:pt>
                <c:pt idx="6146">
                  <c:v>22.965894171000002</c:v>
                </c:pt>
                <c:pt idx="6147">
                  <c:v>20.656458837000002</c:v>
                </c:pt>
                <c:pt idx="6148">
                  <c:v>-1</c:v>
                </c:pt>
                <c:pt idx="6149">
                  <c:v>24.050805282000002</c:v>
                </c:pt>
                <c:pt idx="6150">
                  <c:v>25.706051487000003</c:v>
                </c:pt>
                <c:pt idx="6151">
                  <c:v>29.308785714000003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39.919850298</c:v>
                </c:pt>
                <c:pt idx="6161">
                  <c:v>23.927244911999999</c:v>
                </c:pt>
                <c:pt idx="6162">
                  <c:v>17.420193072000004</c:v>
                </c:pt>
                <c:pt idx="6163">
                  <c:v>15.839997957000001</c:v>
                </c:pt>
                <c:pt idx="6164">
                  <c:v>21.129036030000002</c:v>
                </c:pt>
                <c:pt idx="6165">
                  <c:v>22.368150270000001</c:v>
                </c:pt>
                <c:pt idx="6166">
                  <c:v>31.703676102000003</c:v>
                </c:pt>
                <c:pt idx="6167">
                  <c:v>36.751571991000006</c:v>
                </c:pt>
                <c:pt idx="6168">
                  <c:v>33.512433966000003</c:v>
                </c:pt>
                <c:pt idx="6169">
                  <c:v>40.833367272000004</c:v>
                </c:pt>
                <c:pt idx="6170">
                  <c:v>44.643473352000001</c:v>
                </c:pt>
                <c:pt idx="6171">
                  <c:v>40.331195163000004</c:v>
                </c:pt>
                <c:pt idx="6172">
                  <c:v>44.988617943000001</c:v>
                </c:pt>
                <c:pt idx="6173">
                  <c:v>45.309741930000008</c:v>
                </c:pt>
                <c:pt idx="6174">
                  <c:v>32.393204667000006</c:v>
                </c:pt>
                <c:pt idx="6175">
                  <c:v>16.599194784000002</c:v>
                </c:pt>
                <c:pt idx="6176">
                  <c:v>45.321310755000006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32.870478537000004</c:v>
                </c:pt>
                <c:pt idx="6185">
                  <c:v>31.057784613000003</c:v>
                </c:pt>
                <c:pt idx="6186">
                  <c:v>27.375786648000002</c:v>
                </c:pt>
                <c:pt idx="6187">
                  <c:v>32.728009122000003</c:v>
                </c:pt>
                <c:pt idx="6188">
                  <c:v>43.377891767999998</c:v>
                </c:pt>
                <c:pt idx="6189">
                  <c:v>36.987389856000007</c:v>
                </c:pt>
                <c:pt idx="6190">
                  <c:v>-1</c:v>
                </c:pt>
                <c:pt idx="6191">
                  <c:v>36.384560991000001</c:v>
                </c:pt>
                <c:pt idx="6192">
                  <c:v>37.005048936000001</c:v>
                </c:pt>
                <c:pt idx="6193">
                  <c:v>16.353164439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15.607637442000001</c:v>
                </c:pt>
                <c:pt idx="6198">
                  <c:v>-1</c:v>
                </c:pt>
                <c:pt idx="6199">
                  <c:v>-1</c:v>
                </c:pt>
                <c:pt idx="6200">
                  <c:v>15.037919352000001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26.009101512000001</c:v>
                </c:pt>
                <c:pt idx="6211">
                  <c:v>11.258929422000001</c:v>
                </c:pt>
                <c:pt idx="6212">
                  <c:v>-1</c:v>
                </c:pt>
                <c:pt idx="6213">
                  <c:v>-1</c:v>
                </c:pt>
                <c:pt idx="6214">
                  <c:v>-1</c:v>
                </c:pt>
                <c:pt idx="6215">
                  <c:v>-1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-1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-1</c:v>
                </c:pt>
                <c:pt idx="6234">
                  <c:v>44.704721637000006</c:v>
                </c:pt>
                <c:pt idx="6235">
                  <c:v>19.123538994</c:v>
                </c:pt>
                <c:pt idx="6236">
                  <c:v>-1</c:v>
                </c:pt>
                <c:pt idx="6237">
                  <c:v>20.042374968000001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5.3538394500000006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28.202827320000001</c:v>
                </c:pt>
                <c:pt idx="6259">
                  <c:v>34.040706408000005</c:v>
                </c:pt>
                <c:pt idx="6260">
                  <c:v>22.934591856000001</c:v>
                </c:pt>
                <c:pt idx="6261">
                  <c:v>31.492676691000003</c:v>
                </c:pt>
                <c:pt idx="6262">
                  <c:v>25.508120859000002</c:v>
                </c:pt>
                <c:pt idx="6263">
                  <c:v>25.516200420000004</c:v>
                </c:pt>
                <c:pt idx="6264">
                  <c:v>34.503214733999997</c:v>
                </c:pt>
                <c:pt idx="6265">
                  <c:v>40.056474131999998</c:v>
                </c:pt>
                <c:pt idx="6266">
                  <c:v>41.045015601000003</c:v>
                </c:pt>
                <c:pt idx="6267">
                  <c:v>38.222663778000005</c:v>
                </c:pt>
                <c:pt idx="6268">
                  <c:v>39.144489030000003</c:v>
                </c:pt>
                <c:pt idx="6269">
                  <c:v>36.902333727000006</c:v>
                </c:pt>
                <c:pt idx="6270">
                  <c:v>41.390069769000007</c:v>
                </c:pt>
                <c:pt idx="6271">
                  <c:v>44.027389539000005</c:v>
                </c:pt>
                <c:pt idx="6272">
                  <c:v>39.004019559000007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36.554194539000001</c:v>
                </c:pt>
                <c:pt idx="6281">
                  <c:v>35.427045249000003</c:v>
                </c:pt>
                <c:pt idx="6282">
                  <c:v>38.883772925999999</c:v>
                </c:pt>
                <c:pt idx="6283">
                  <c:v>38.855640735000009</c:v>
                </c:pt>
                <c:pt idx="6284">
                  <c:v>40.686360750000006</c:v>
                </c:pt>
                <c:pt idx="6285">
                  <c:v>38.486996802</c:v>
                </c:pt>
                <c:pt idx="6286">
                  <c:v>33.539358744000005</c:v>
                </c:pt>
                <c:pt idx="6287">
                  <c:v>29.940560577000003</c:v>
                </c:pt>
                <c:pt idx="6288">
                  <c:v>28.941843861000002</c:v>
                </c:pt>
                <c:pt idx="6289">
                  <c:v>43.062363369000003</c:v>
                </c:pt>
                <c:pt idx="6290">
                  <c:v>26.136869211</c:v>
                </c:pt>
                <c:pt idx="6291">
                  <c:v>23.691187692000003</c:v>
                </c:pt>
                <c:pt idx="6292">
                  <c:v>-1</c:v>
                </c:pt>
                <c:pt idx="6293">
                  <c:v>-1</c:v>
                </c:pt>
                <c:pt idx="6294">
                  <c:v>27.161494776000005</c:v>
                </c:pt>
                <c:pt idx="6295">
                  <c:v>43.775263620000004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-1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-1</c:v>
                </c:pt>
                <c:pt idx="6306">
                  <c:v>-1</c:v>
                </c:pt>
                <c:pt idx="6307">
                  <c:v>-1</c:v>
                </c:pt>
                <c:pt idx="6308">
                  <c:v>6.7010889600000008</c:v>
                </c:pt>
                <c:pt idx="6309">
                  <c:v>8.986945167</c:v>
                </c:pt>
                <c:pt idx="6310">
                  <c:v>-1</c:v>
                </c:pt>
                <c:pt idx="6311">
                  <c:v>-1</c:v>
                </c:pt>
                <c:pt idx="6312">
                  <c:v>45.185245416000008</c:v>
                </c:pt>
                <c:pt idx="6313">
                  <c:v>76.076444268000003</c:v>
                </c:pt>
                <c:pt idx="6314">
                  <c:v>75.227606334000001</c:v>
                </c:pt>
                <c:pt idx="6315">
                  <c:v>76.489735887000009</c:v>
                </c:pt>
                <c:pt idx="6316">
                  <c:v>40.367624994000003</c:v>
                </c:pt>
                <c:pt idx="6317">
                  <c:v>57.985642314000003</c:v>
                </c:pt>
                <c:pt idx="6318">
                  <c:v>26.135959662000001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108.99650120400001</c:v>
                </c:pt>
                <c:pt idx="6335">
                  <c:v>51.983959302000002</c:v>
                </c:pt>
                <c:pt idx="6336">
                  <c:v>73.348999362000001</c:v>
                </c:pt>
                <c:pt idx="6337">
                  <c:v>87.165288027000003</c:v>
                </c:pt>
                <c:pt idx="6338">
                  <c:v>36.250644528000002</c:v>
                </c:pt>
                <c:pt idx="6339">
                  <c:v>34.424030781000006</c:v>
                </c:pt>
                <c:pt idx="6340">
                  <c:v>50.843821014000007</c:v>
                </c:pt>
                <c:pt idx="6341">
                  <c:v>7.0707966930000001</c:v>
                </c:pt>
                <c:pt idx="6342">
                  <c:v>25.31328057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86.305599333000018</c:v>
                </c:pt>
                <c:pt idx="6356">
                  <c:v>-1</c:v>
                </c:pt>
                <c:pt idx="6357">
                  <c:v>34.134060177000002</c:v>
                </c:pt>
                <c:pt idx="6358">
                  <c:v>44.520322545000006</c:v>
                </c:pt>
                <c:pt idx="6359">
                  <c:v>43.234044732000001</c:v>
                </c:pt>
                <c:pt idx="6360">
                  <c:v>26.496141066000003</c:v>
                </c:pt>
                <c:pt idx="6361">
                  <c:v>-1</c:v>
                </c:pt>
                <c:pt idx="6362">
                  <c:v>-1</c:v>
                </c:pt>
                <c:pt idx="6363">
                  <c:v>41.544990963000004</c:v>
                </c:pt>
                <c:pt idx="6364">
                  <c:v>18.720911970000003</c:v>
                </c:pt>
                <c:pt idx="6365">
                  <c:v>22.729172076000001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38.978706438000003</c:v>
                </c:pt>
                <c:pt idx="6378">
                  <c:v>29.849940774</c:v>
                </c:pt>
                <c:pt idx="6379">
                  <c:v>25.475547303000003</c:v>
                </c:pt>
                <c:pt idx="6380">
                  <c:v>39.840235506000006</c:v>
                </c:pt>
                <c:pt idx="6381">
                  <c:v>41.503508082000003</c:v>
                </c:pt>
                <c:pt idx="6382">
                  <c:v>21.562757928</c:v>
                </c:pt>
                <c:pt idx="6383">
                  <c:v>21.303685395000002</c:v>
                </c:pt>
                <c:pt idx="6384">
                  <c:v>25.674914061000003</c:v>
                </c:pt>
                <c:pt idx="6385">
                  <c:v>24.555051801000005</c:v>
                </c:pt>
                <c:pt idx="6386">
                  <c:v>23.666018184000002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7.8502695480000009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-1</c:v>
                </c:pt>
                <c:pt idx="6395">
                  <c:v>-1</c:v>
                </c:pt>
                <c:pt idx="6396">
                  <c:v>-1</c:v>
                </c:pt>
                <c:pt idx="6397">
                  <c:v>-1</c:v>
                </c:pt>
                <c:pt idx="6398">
                  <c:v>-1</c:v>
                </c:pt>
                <c:pt idx="6399">
                  <c:v>-1</c:v>
                </c:pt>
                <c:pt idx="6400">
                  <c:v>37.247483637000002</c:v>
                </c:pt>
                <c:pt idx="6401">
                  <c:v>26.597297808</c:v>
                </c:pt>
                <c:pt idx="6402">
                  <c:v>-1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-1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-1</c:v>
                </c:pt>
                <c:pt idx="6412">
                  <c:v>-1</c:v>
                </c:pt>
                <c:pt idx="6413">
                  <c:v>-1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-1</c:v>
                </c:pt>
                <c:pt idx="6462">
                  <c:v>-1</c:v>
                </c:pt>
                <c:pt idx="6463">
                  <c:v>-1</c:v>
                </c:pt>
                <c:pt idx="6464">
                  <c:v>-1</c:v>
                </c:pt>
                <c:pt idx="6465">
                  <c:v>-1</c:v>
                </c:pt>
                <c:pt idx="6466">
                  <c:v>-1</c:v>
                </c:pt>
                <c:pt idx="6467">
                  <c:v>-1</c:v>
                </c:pt>
                <c:pt idx="6468">
                  <c:v>-1</c:v>
                </c:pt>
                <c:pt idx="6469">
                  <c:v>-1</c:v>
                </c:pt>
                <c:pt idx="6470">
                  <c:v>-1</c:v>
                </c:pt>
                <c:pt idx="6471">
                  <c:v>-1</c:v>
                </c:pt>
                <c:pt idx="6472">
                  <c:v>-1</c:v>
                </c:pt>
                <c:pt idx="6473">
                  <c:v>-1</c:v>
                </c:pt>
                <c:pt idx="6474">
                  <c:v>-1</c:v>
                </c:pt>
                <c:pt idx="6475">
                  <c:v>-1</c:v>
                </c:pt>
                <c:pt idx="6476">
                  <c:v>-1</c:v>
                </c:pt>
                <c:pt idx="6477">
                  <c:v>-1</c:v>
                </c:pt>
                <c:pt idx="6478">
                  <c:v>-1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5.5846521360000008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20.820534030000005</c:v>
                </c:pt>
                <c:pt idx="6544">
                  <c:v>12.707771832000001</c:v>
                </c:pt>
                <c:pt idx="6545">
                  <c:v>41.123651697</c:v>
                </c:pt>
                <c:pt idx="6546">
                  <c:v>9.0619803000000001</c:v>
                </c:pt>
                <c:pt idx="6547">
                  <c:v>-1</c:v>
                </c:pt>
                <c:pt idx="6548">
                  <c:v>-1</c:v>
                </c:pt>
                <c:pt idx="6549">
                  <c:v>-1</c:v>
                </c:pt>
                <c:pt idx="6550">
                  <c:v>-1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23.469720489000004</c:v>
                </c:pt>
                <c:pt idx="6559">
                  <c:v>6.4277615070000014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19.339953146999999</c:v>
                </c:pt>
                <c:pt idx="6571">
                  <c:v>17.138567979000001</c:v>
                </c:pt>
                <c:pt idx="6572">
                  <c:v>-1</c:v>
                </c:pt>
                <c:pt idx="6573">
                  <c:v>-1</c:v>
                </c:pt>
                <c:pt idx="6574">
                  <c:v>7.9574367600000002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21.703748661000002</c:v>
                </c:pt>
                <c:pt idx="6602">
                  <c:v>-1</c:v>
                </c:pt>
                <c:pt idx="6603">
                  <c:v>-1</c:v>
                </c:pt>
                <c:pt idx="6604">
                  <c:v>-1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5.9515567560000004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-1</c:v>
                </c:pt>
                <c:pt idx="6624">
                  <c:v>32.378034879000005</c:v>
                </c:pt>
                <c:pt idx="6625">
                  <c:v>-1</c:v>
                </c:pt>
                <c:pt idx="6626">
                  <c:v>-1</c:v>
                </c:pt>
                <c:pt idx="6627">
                  <c:v>-1</c:v>
                </c:pt>
                <c:pt idx="6628">
                  <c:v>-1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-1</c:v>
                </c:pt>
                <c:pt idx="6642">
                  <c:v>-1</c:v>
                </c:pt>
                <c:pt idx="6643">
                  <c:v>65.857219776000008</c:v>
                </c:pt>
                <c:pt idx="6644">
                  <c:v>25.767767844000002</c:v>
                </c:pt>
                <c:pt idx="6645">
                  <c:v>44.793777654000003</c:v>
                </c:pt>
                <c:pt idx="6646">
                  <c:v>-1</c:v>
                </c:pt>
                <c:pt idx="6647">
                  <c:v>36.913088745000003</c:v>
                </c:pt>
                <c:pt idx="6648">
                  <c:v>8.7661907100000001</c:v>
                </c:pt>
                <c:pt idx="6649">
                  <c:v>-1</c:v>
                </c:pt>
                <c:pt idx="6650">
                  <c:v>7.962489810000001</c:v>
                </c:pt>
                <c:pt idx="6651">
                  <c:v>49.043525678999998</c:v>
                </c:pt>
                <c:pt idx="6652">
                  <c:v>31.244954904</c:v>
                </c:pt>
                <c:pt idx="6653">
                  <c:v>23.124767382000002</c:v>
                </c:pt>
                <c:pt idx="6654">
                  <c:v>11.597111442000001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32.417688024</c:v>
                </c:pt>
                <c:pt idx="6666">
                  <c:v>36.726429078000002</c:v>
                </c:pt>
                <c:pt idx="6667">
                  <c:v>41.880901770000001</c:v>
                </c:pt>
                <c:pt idx="6668">
                  <c:v>27.000456732</c:v>
                </c:pt>
                <c:pt idx="6669">
                  <c:v>38.743346007</c:v>
                </c:pt>
                <c:pt idx="6670">
                  <c:v>41.907581874000002</c:v>
                </c:pt>
                <c:pt idx="6671">
                  <c:v>22.906438389000002</c:v>
                </c:pt>
                <c:pt idx="6672">
                  <c:v>21.042054423</c:v>
                </c:pt>
                <c:pt idx="6673">
                  <c:v>28.53494568</c:v>
                </c:pt>
                <c:pt idx="6674">
                  <c:v>5.7591951210000012</c:v>
                </c:pt>
                <c:pt idx="6675">
                  <c:v>8.5411810530000007</c:v>
                </c:pt>
                <c:pt idx="6676">
                  <c:v>-1</c:v>
                </c:pt>
                <c:pt idx="6677">
                  <c:v>-1</c:v>
                </c:pt>
                <c:pt idx="6678">
                  <c:v>16.747770411000001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39.104819928000005</c:v>
                </c:pt>
                <c:pt idx="6689">
                  <c:v>15.748096275000002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-1</c:v>
                </c:pt>
                <c:pt idx="6695">
                  <c:v>-1</c:v>
                </c:pt>
                <c:pt idx="6696">
                  <c:v>13.432932378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-1</c:v>
                </c:pt>
                <c:pt idx="6706">
                  <c:v>-1</c:v>
                </c:pt>
                <c:pt idx="6707">
                  <c:v>-1</c:v>
                </c:pt>
                <c:pt idx="6708">
                  <c:v>-1</c:v>
                </c:pt>
                <c:pt idx="6709">
                  <c:v>-1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-1</c:v>
                </c:pt>
                <c:pt idx="6714">
                  <c:v>-1</c:v>
                </c:pt>
                <c:pt idx="6715">
                  <c:v>-1</c:v>
                </c:pt>
                <c:pt idx="6716">
                  <c:v>10.086712245000001</c:v>
                </c:pt>
                <c:pt idx="6717">
                  <c:v>-1</c:v>
                </c:pt>
                <c:pt idx="6718">
                  <c:v>15.411137625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-1</c:v>
                </c:pt>
                <c:pt idx="6735">
                  <c:v>-1</c:v>
                </c:pt>
                <c:pt idx="6736">
                  <c:v>25.286861097000003</c:v>
                </c:pt>
                <c:pt idx="6737">
                  <c:v>-1</c:v>
                </c:pt>
                <c:pt idx="6738">
                  <c:v>-1</c:v>
                </c:pt>
                <c:pt idx="6739">
                  <c:v>30.421329030000003</c:v>
                </c:pt>
                <c:pt idx="6740">
                  <c:v>-1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-1</c:v>
                </c:pt>
                <c:pt idx="6746">
                  <c:v>-1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-1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-1</c:v>
                </c:pt>
                <c:pt idx="6778">
                  <c:v>-1</c:v>
                </c:pt>
                <c:pt idx="6779">
                  <c:v>-1</c:v>
                </c:pt>
                <c:pt idx="6780">
                  <c:v>-1</c:v>
                </c:pt>
                <c:pt idx="6781">
                  <c:v>-1</c:v>
                </c:pt>
                <c:pt idx="6782">
                  <c:v>-1</c:v>
                </c:pt>
                <c:pt idx="6783">
                  <c:v>-1</c:v>
                </c:pt>
                <c:pt idx="6784">
                  <c:v>-1</c:v>
                </c:pt>
                <c:pt idx="6785">
                  <c:v>-1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-1</c:v>
                </c:pt>
                <c:pt idx="6790">
                  <c:v>-1</c:v>
                </c:pt>
                <c:pt idx="6791">
                  <c:v>-1</c:v>
                </c:pt>
                <c:pt idx="6792">
                  <c:v>-1</c:v>
                </c:pt>
                <c:pt idx="6793">
                  <c:v>-1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-1</c:v>
                </c:pt>
                <c:pt idx="6834">
                  <c:v>30.556303974000002</c:v>
                </c:pt>
                <c:pt idx="6835">
                  <c:v>29.370842487000001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-1</c:v>
                </c:pt>
                <c:pt idx="6842">
                  <c:v>-1</c:v>
                </c:pt>
                <c:pt idx="6843">
                  <c:v>19.339596774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12.540372264000002</c:v>
                </c:pt>
                <c:pt idx="6857">
                  <c:v>7.3385232390000006</c:v>
                </c:pt>
                <c:pt idx="6858">
                  <c:v>-1</c:v>
                </c:pt>
                <c:pt idx="6859">
                  <c:v>43.804156427999999</c:v>
                </c:pt>
                <c:pt idx="6860">
                  <c:v>14.570022879000001</c:v>
                </c:pt>
                <c:pt idx="6861">
                  <c:v>41.489513793000008</c:v>
                </c:pt>
                <c:pt idx="6862">
                  <c:v>22.696598520000002</c:v>
                </c:pt>
                <c:pt idx="6863">
                  <c:v>44.604490401</c:v>
                </c:pt>
                <c:pt idx="6864">
                  <c:v>-1</c:v>
                </c:pt>
                <c:pt idx="6865">
                  <c:v>-1</c:v>
                </c:pt>
                <c:pt idx="6866">
                  <c:v>44.998186824000008</c:v>
                </c:pt>
                <c:pt idx="6867">
                  <c:v>32.605278515999998</c:v>
                </c:pt>
                <c:pt idx="6868">
                  <c:v>38.418567867000007</c:v>
                </c:pt>
                <c:pt idx="6869">
                  <c:v>40.951262907000007</c:v>
                </c:pt>
                <c:pt idx="6870">
                  <c:v>12.459199005000002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-1</c:v>
                </c:pt>
                <c:pt idx="6882">
                  <c:v>-1</c:v>
                </c:pt>
                <c:pt idx="6883">
                  <c:v>15.357942306000002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-1</c:v>
                </c:pt>
                <c:pt idx="6888">
                  <c:v>22.903560810000002</c:v>
                </c:pt>
                <c:pt idx="6889">
                  <c:v>-1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-1</c:v>
                </c:pt>
                <c:pt idx="6952">
                  <c:v>-1</c:v>
                </c:pt>
                <c:pt idx="6953">
                  <c:v>20.265895305000001</c:v>
                </c:pt>
                <c:pt idx="6954">
                  <c:v>-1</c:v>
                </c:pt>
                <c:pt idx="6955">
                  <c:v>-1</c:v>
                </c:pt>
                <c:pt idx="6956">
                  <c:v>26.152533666000004</c:v>
                </c:pt>
                <c:pt idx="6957">
                  <c:v>-1</c:v>
                </c:pt>
                <c:pt idx="6958">
                  <c:v>9.8465487570000008</c:v>
                </c:pt>
                <c:pt idx="6959">
                  <c:v>20.169626724000004</c:v>
                </c:pt>
                <c:pt idx="6960">
                  <c:v>9.5750297640000017</c:v>
                </c:pt>
                <c:pt idx="6961">
                  <c:v>24.552445491</c:v>
                </c:pt>
                <c:pt idx="6962">
                  <c:v>-1</c:v>
                </c:pt>
                <c:pt idx="6963">
                  <c:v>-1</c:v>
                </c:pt>
                <c:pt idx="6964">
                  <c:v>-1</c:v>
                </c:pt>
                <c:pt idx="6965">
                  <c:v>7.5820270590000005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47.438719551000005</c:v>
                </c:pt>
                <c:pt idx="6978">
                  <c:v>22.613185961999999</c:v>
                </c:pt>
                <c:pt idx="6979">
                  <c:v>35.359648200000002</c:v>
                </c:pt>
                <c:pt idx="6980">
                  <c:v>-1</c:v>
                </c:pt>
                <c:pt idx="6981">
                  <c:v>-1</c:v>
                </c:pt>
                <c:pt idx="6982">
                  <c:v>35.184817989000003</c:v>
                </c:pt>
                <c:pt idx="6983">
                  <c:v>33.516279603000001</c:v>
                </c:pt>
                <c:pt idx="6984">
                  <c:v>20.214519083999999</c:v>
                </c:pt>
                <c:pt idx="6985">
                  <c:v>35.258704217999998</c:v>
                </c:pt>
                <c:pt idx="6986">
                  <c:v>-1</c:v>
                </c:pt>
                <c:pt idx="6987">
                  <c:v>-1</c:v>
                </c:pt>
                <c:pt idx="6988">
                  <c:v>101.64634531200001</c:v>
                </c:pt>
                <c:pt idx="6989">
                  <c:v>31.861857843000003</c:v>
                </c:pt>
                <c:pt idx="6990">
                  <c:v>26.936740431000004</c:v>
                </c:pt>
                <c:pt idx="6991">
                  <c:v>8.8949477430000012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24.538424607000003</c:v>
                </c:pt>
                <c:pt idx="7026">
                  <c:v>14.227112268000001</c:v>
                </c:pt>
                <c:pt idx="7027">
                  <c:v>9.0043063830000012</c:v>
                </c:pt>
                <c:pt idx="7028">
                  <c:v>25.479414216000002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-1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20.816252235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-1</c:v>
                </c:pt>
                <c:pt idx="7060">
                  <c:v>-1</c:v>
                </c:pt>
                <c:pt idx="7061">
                  <c:v>-1</c:v>
                </c:pt>
                <c:pt idx="7062">
                  <c:v>-1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11.216531673</c:v>
                </c:pt>
                <c:pt idx="7075">
                  <c:v>29.145444543000004</c:v>
                </c:pt>
                <c:pt idx="7076">
                  <c:v>26.144970048000001</c:v>
                </c:pt>
                <c:pt idx="7077">
                  <c:v>8.1391869900000007</c:v>
                </c:pt>
                <c:pt idx="7078">
                  <c:v>-1</c:v>
                </c:pt>
                <c:pt idx="7079">
                  <c:v>18.618765894000003</c:v>
                </c:pt>
                <c:pt idx="7080">
                  <c:v>-1</c:v>
                </c:pt>
                <c:pt idx="7081">
                  <c:v>-1</c:v>
                </c:pt>
                <c:pt idx="7082">
                  <c:v>17.770959846</c:v>
                </c:pt>
                <c:pt idx="7083">
                  <c:v>-1</c:v>
                </c:pt>
                <c:pt idx="7084">
                  <c:v>-1</c:v>
                </c:pt>
                <c:pt idx="7085">
                  <c:v>-1</c:v>
                </c:pt>
                <c:pt idx="7086">
                  <c:v>17.043363198000002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-1</c:v>
                </c:pt>
                <c:pt idx="7098">
                  <c:v>-1</c:v>
                </c:pt>
                <c:pt idx="7099">
                  <c:v>-1</c:v>
                </c:pt>
                <c:pt idx="7100">
                  <c:v>18.714241944000001</c:v>
                </c:pt>
                <c:pt idx="7101">
                  <c:v>20.587130991000002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20.831352876</c:v>
                </c:pt>
                <c:pt idx="7106">
                  <c:v>9.9154404449999998</c:v>
                </c:pt>
                <c:pt idx="7107">
                  <c:v>-1</c:v>
                </c:pt>
                <c:pt idx="7108">
                  <c:v>-1</c:v>
                </c:pt>
                <c:pt idx="7109">
                  <c:v>-1</c:v>
                </c:pt>
                <c:pt idx="7110">
                  <c:v>7.2615094380000009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-1</c:v>
                </c:pt>
                <c:pt idx="7120">
                  <c:v>-1</c:v>
                </c:pt>
                <c:pt idx="7121">
                  <c:v>-1</c:v>
                </c:pt>
                <c:pt idx="7122">
                  <c:v>-1</c:v>
                </c:pt>
                <c:pt idx="7123">
                  <c:v>-1</c:v>
                </c:pt>
                <c:pt idx="7124">
                  <c:v>6.5888580600000006</c:v>
                </c:pt>
                <c:pt idx="7125">
                  <c:v>-1</c:v>
                </c:pt>
                <c:pt idx="7126">
                  <c:v>17.214507342000001</c:v>
                </c:pt>
                <c:pt idx="7127">
                  <c:v>12.711175992000001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48.571788888000007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-1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-1</c:v>
                </c:pt>
                <c:pt idx="7168">
                  <c:v>-1</c:v>
                </c:pt>
                <c:pt idx="7169">
                  <c:v>24.558370857000003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-1</c:v>
                </c:pt>
                <c:pt idx="7174">
                  <c:v>5.6960958240000004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5.0112798930000002</c:v>
                </c:pt>
                <c:pt idx="7180">
                  <c:v>-1</c:v>
                </c:pt>
                <c:pt idx="7181">
                  <c:v>7.176926700000001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36.594597663000002</c:v>
                </c:pt>
                <c:pt idx="7193">
                  <c:v>-1</c:v>
                </c:pt>
                <c:pt idx="7194">
                  <c:v>32.731461153000005</c:v>
                </c:pt>
                <c:pt idx="7195">
                  <c:v>-1</c:v>
                </c:pt>
                <c:pt idx="7196">
                  <c:v>34.208361287999999</c:v>
                </c:pt>
                <c:pt idx="7197">
                  <c:v>41.188516902000003</c:v>
                </c:pt>
                <c:pt idx="7198">
                  <c:v>23.541580179000004</c:v>
                </c:pt>
                <c:pt idx="7199">
                  <c:v>36.965922372000001</c:v>
                </c:pt>
                <c:pt idx="7200">
                  <c:v>36.357471324000002</c:v>
                </c:pt>
                <c:pt idx="7201">
                  <c:v>37.933150608000005</c:v>
                </c:pt>
                <c:pt idx="7202">
                  <c:v>27.932547654</c:v>
                </c:pt>
                <c:pt idx="7203">
                  <c:v>-1</c:v>
                </c:pt>
                <c:pt idx="7204">
                  <c:v>18.856551789000001</c:v>
                </c:pt>
                <c:pt idx="7205">
                  <c:v>23.868448686000001</c:v>
                </c:pt>
                <c:pt idx="7206">
                  <c:v>-1</c:v>
                </c:pt>
                <c:pt idx="7207">
                  <c:v>-1</c:v>
                </c:pt>
                <c:pt idx="7208">
                  <c:v>39.689760996000004</c:v>
                </c:pt>
                <c:pt idx="7209">
                  <c:v>39.451948506000001</c:v>
                </c:pt>
                <c:pt idx="7210">
                  <c:v>35.230072041000007</c:v>
                </c:pt>
                <c:pt idx="7211">
                  <c:v>-1</c:v>
                </c:pt>
                <c:pt idx="7212">
                  <c:v>26.519097870000003</c:v>
                </c:pt>
                <c:pt idx="7213">
                  <c:v>19.133171703000002</c:v>
                </c:pt>
                <c:pt idx="7214">
                  <c:v>18.289541070000002</c:v>
                </c:pt>
                <c:pt idx="7215">
                  <c:v>29.960065350000004</c:v>
                </c:pt>
                <c:pt idx="7216">
                  <c:v>28.859654673000001</c:v>
                </c:pt>
                <c:pt idx="7217">
                  <c:v>37.831057722000004</c:v>
                </c:pt>
                <c:pt idx="7218">
                  <c:v>38.397446118000005</c:v>
                </c:pt>
                <c:pt idx="7219">
                  <c:v>36.444426335999999</c:v>
                </c:pt>
                <c:pt idx="7220">
                  <c:v>35.021136401999996</c:v>
                </c:pt>
                <c:pt idx="7221">
                  <c:v>33.619244805000001</c:v>
                </c:pt>
                <c:pt idx="7222">
                  <c:v>23.989354875000004</c:v>
                </c:pt>
                <c:pt idx="7223">
                  <c:v>28.527350148</c:v>
                </c:pt>
                <c:pt idx="7224">
                  <c:v>32.611288986000005</c:v>
                </c:pt>
                <c:pt idx="7225">
                  <c:v>33.011878833000004</c:v>
                </c:pt>
                <c:pt idx="7226">
                  <c:v>31.264895835000001</c:v>
                </c:pt>
                <c:pt idx="7227">
                  <c:v>38.639056374000006</c:v>
                </c:pt>
                <c:pt idx="7228">
                  <c:v>36.921593826000006</c:v>
                </c:pt>
                <c:pt idx="7229">
                  <c:v>32.311637802</c:v>
                </c:pt>
                <c:pt idx="7230">
                  <c:v>27.393945714000001</c:v>
                </c:pt>
                <c:pt idx="7231">
                  <c:v>34.238248749</c:v>
                </c:pt>
                <c:pt idx="7232">
                  <c:v>30.416775965999999</c:v>
                </c:pt>
                <c:pt idx="7233">
                  <c:v>38.619801594000002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34.846481718000007</c:v>
                </c:pt>
                <c:pt idx="7240">
                  <c:v>40.861776051</c:v>
                </c:pt>
                <c:pt idx="7241">
                  <c:v>31.800806361000003</c:v>
                </c:pt>
                <c:pt idx="7242">
                  <c:v>-1</c:v>
                </c:pt>
                <c:pt idx="7243">
                  <c:v>35.339920029000005</c:v>
                </c:pt>
                <c:pt idx="7244">
                  <c:v>42.790206096000006</c:v>
                </c:pt>
                <c:pt idx="7245">
                  <c:v>40.865494032000001</c:v>
                </c:pt>
                <c:pt idx="7246">
                  <c:v>28.812507057000001</c:v>
                </c:pt>
                <c:pt idx="7247">
                  <c:v>38.248721559000003</c:v>
                </c:pt>
                <c:pt idx="7248">
                  <c:v>36.167886207000002</c:v>
                </c:pt>
                <c:pt idx="7249">
                  <c:v>21.216820806000001</c:v>
                </c:pt>
                <c:pt idx="7250">
                  <c:v>-1</c:v>
                </c:pt>
                <c:pt idx="7251">
                  <c:v>26.369149941</c:v>
                </c:pt>
                <c:pt idx="7252">
                  <c:v>18.913491684</c:v>
                </c:pt>
                <c:pt idx="7253">
                  <c:v>20.421497331000001</c:v>
                </c:pt>
                <c:pt idx="7254">
                  <c:v>25.666956837000001</c:v>
                </c:pt>
                <c:pt idx="7255">
                  <c:v>28.535020146000001</c:v>
                </c:pt>
                <c:pt idx="7256">
                  <c:v>40.854489020999999</c:v>
                </c:pt>
                <c:pt idx="7257">
                  <c:v>44.356853718000004</c:v>
                </c:pt>
                <c:pt idx="7258">
                  <c:v>-1</c:v>
                </c:pt>
                <c:pt idx="7259">
                  <c:v>46.180935621000003</c:v>
                </c:pt>
                <c:pt idx="7260">
                  <c:v>-1</c:v>
                </c:pt>
                <c:pt idx="7261">
                  <c:v>42.901240221000002</c:v>
                </c:pt>
                <c:pt idx="7262">
                  <c:v>-1</c:v>
                </c:pt>
                <c:pt idx="7263">
                  <c:v>-1</c:v>
                </c:pt>
                <c:pt idx="7264">
                  <c:v>34.263588465000005</c:v>
                </c:pt>
                <c:pt idx="7265">
                  <c:v>-1</c:v>
                </c:pt>
                <c:pt idx="7266">
                  <c:v>50.024008863000006</c:v>
                </c:pt>
                <c:pt idx="7267">
                  <c:v>56.996967870000006</c:v>
                </c:pt>
                <c:pt idx="7268">
                  <c:v>37.884162618000005</c:v>
                </c:pt>
                <c:pt idx="7269">
                  <c:v>-1</c:v>
                </c:pt>
                <c:pt idx="7270">
                  <c:v>6.2504207280000008</c:v>
                </c:pt>
                <c:pt idx="7271">
                  <c:v>43.148291814000004</c:v>
                </c:pt>
                <c:pt idx="7272">
                  <c:v>10.942321266000002</c:v>
                </c:pt>
                <c:pt idx="7273">
                  <c:v>12.361568760000001</c:v>
                </c:pt>
                <c:pt idx="7274">
                  <c:v>44.916795485999998</c:v>
                </c:pt>
                <c:pt idx="7275">
                  <c:v>41.661163242000008</c:v>
                </c:pt>
                <c:pt idx="7276">
                  <c:v>12.673065357</c:v>
                </c:pt>
                <c:pt idx="7277">
                  <c:v>12.898314369000001</c:v>
                </c:pt>
                <c:pt idx="7278">
                  <c:v>38.526963768000002</c:v>
                </c:pt>
                <c:pt idx="7279">
                  <c:v>23.258040246</c:v>
                </c:pt>
                <c:pt idx="7280">
                  <c:v>39.838895118000003</c:v>
                </c:pt>
                <c:pt idx="7281">
                  <c:v>46.200424437000002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18.410569596000002</c:v>
                </c:pt>
                <c:pt idx="7287">
                  <c:v>36.414155907000008</c:v>
                </c:pt>
                <c:pt idx="7288">
                  <c:v>41.929964226000003</c:v>
                </c:pt>
                <c:pt idx="7289">
                  <c:v>41.107790438999999</c:v>
                </c:pt>
                <c:pt idx="7290">
                  <c:v>45.253030752000001</c:v>
                </c:pt>
                <c:pt idx="7291">
                  <c:v>55.337014350000004</c:v>
                </c:pt>
                <c:pt idx="7292">
                  <c:v>44.611490205000003</c:v>
                </c:pt>
                <c:pt idx="7293">
                  <c:v>-1</c:v>
                </c:pt>
                <c:pt idx="7294">
                  <c:v>60.052174875000006</c:v>
                </c:pt>
                <c:pt idx="7295">
                  <c:v>-1</c:v>
                </c:pt>
                <c:pt idx="7296">
                  <c:v>-1</c:v>
                </c:pt>
                <c:pt idx="7297">
                  <c:v>24.403119885000002</c:v>
                </c:pt>
                <c:pt idx="7298">
                  <c:v>64.425552417000006</c:v>
                </c:pt>
                <c:pt idx="7299">
                  <c:v>75.003437079000008</c:v>
                </c:pt>
                <c:pt idx="7300">
                  <c:v>27.202488309000003</c:v>
                </c:pt>
                <c:pt idx="7301">
                  <c:v>24.716531322000005</c:v>
                </c:pt>
                <c:pt idx="7302">
                  <c:v>21.969065700000002</c:v>
                </c:pt>
                <c:pt idx="7303">
                  <c:v>23.703990524999998</c:v>
                </c:pt>
                <c:pt idx="7304">
                  <c:v>31.916462697</c:v>
                </c:pt>
                <c:pt idx="7305">
                  <c:v>46.791934470000001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15.838540551000001</c:v>
                </c:pt>
                <c:pt idx="7315">
                  <c:v>81.975949290000003</c:v>
                </c:pt>
                <c:pt idx="7316">
                  <c:v>56.659796460000003</c:v>
                </c:pt>
                <c:pt idx="7317">
                  <c:v>32.954481504</c:v>
                </c:pt>
                <c:pt idx="7318">
                  <c:v>21.105238824000001</c:v>
                </c:pt>
                <c:pt idx="7319">
                  <c:v>36.501233256000006</c:v>
                </c:pt>
                <c:pt idx="7320">
                  <c:v>43.409029194000006</c:v>
                </c:pt>
                <c:pt idx="7321">
                  <c:v>42.282284148000002</c:v>
                </c:pt>
                <c:pt idx="7322">
                  <c:v>42.099863724000002</c:v>
                </c:pt>
                <c:pt idx="7323">
                  <c:v>41.985021195000002</c:v>
                </c:pt>
                <c:pt idx="7324">
                  <c:v>41.651663508000006</c:v>
                </c:pt>
                <c:pt idx="7325">
                  <c:v>37.473163488000004</c:v>
                </c:pt>
                <c:pt idx="7326">
                  <c:v>32.313754764000002</c:v>
                </c:pt>
                <c:pt idx="7327">
                  <c:v>40.297483341000003</c:v>
                </c:pt>
                <c:pt idx="7328">
                  <c:v>46.312767036000004</c:v>
                </c:pt>
                <c:pt idx="7329">
                  <c:v>-1</c:v>
                </c:pt>
                <c:pt idx="7330">
                  <c:v>40.927955048999998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29.637739269000001</c:v>
                </c:pt>
                <c:pt idx="7335">
                  <c:v>33.064749693000003</c:v>
                </c:pt>
                <c:pt idx="7336">
                  <c:v>38.668380020999997</c:v>
                </c:pt>
                <c:pt idx="7337">
                  <c:v>25.889030406</c:v>
                </c:pt>
                <c:pt idx="7338">
                  <c:v>46.252609146000005</c:v>
                </c:pt>
                <c:pt idx="7339">
                  <c:v>-1</c:v>
                </c:pt>
                <c:pt idx="7340">
                  <c:v>40.540492494000006</c:v>
                </c:pt>
                <c:pt idx="7341">
                  <c:v>20.785231827000004</c:v>
                </c:pt>
                <c:pt idx="7342">
                  <c:v>43.406816490000004</c:v>
                </c:pt>
                <c:pt idx="7343">
                  <c:v>25.483823667000003</c:v>
                </c:pt>
                <c:pt idx="7344">
                  <c:v>25.330679019000002</c:v>
                </c:pt>
                <c:pt idx="7345">
                  <c:v>40.212751671000007</c:v>
                </c:pt>
                <c:pt idx="7346">
                  <c:v>32.034587049000002</c:v>
                </c:pt>
                <c:pt idx="7347">
                  <c:v>42.395562891000004</c:v>
                </c:pt>
                <c:pt idx="7348">
                  <c:v>17.867903940000001</c:v>
                </c:pt>
                <c:pt idx="7349">
                  <c:v>-1</c:v>
                </c:pt>
                <c:pt idx="7350">
                  <c:v>-1</c:v>
                </c:pt>
                <c:pt idx="7351">
                  <c:v>-1</c:v>
                </c:pt>
                <c:pt idx="7352">
                  <c:v>26.641759329000003</c:v>
                </c:pt>
                <c:pt idx="7353">
                  <c:v>41.774479218000003</c:v>
                </c:pt>
                <c:pt idx="7354">
                  <c:v>39.453070815000004</c:v>
                </c:pt>
                <c:pt idx="7355">
                  <c:v>-1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19.704751442999999</c:v>
                </c:pt>
                <c:pt idx="7361">
                  <c:v>22.837844565000001</c:v>
                </c:pt>
                <c:pt idx="7362">
                  <c:v>40.015475280000004</c:v>
                </c:pt>
                <c:pt idx="7363">
                  <c:v>37.140747264000005</c:v>
                </c:pt>
                <c:pt idx="7364">
                  <c:v>51.326493669000001</c:v>
                </c:pt>
                <c:pt idx="7365">
                  <c:v>-1</c:v>
                </c:pt>
                <c:pt idx="7366">
                  <c:v>16.509473892000003</c:v>
                </c:pt>
                <c:pt idx="7367">
                  <c:v>26.055068310000003</c:v>
                </c:pt>
                <c:pt idx="7368">
                  <c:v>10.657462221000001</c:v>
                </c:pt>
                <c:pt idx="7369">
                  <c:v>16.05864609</c:v>
                </c:pt>
                <c:pt idx="7370">
                  <c:v>8.868363381</c:v>
                </c:pt>
                <c:pt idx="7371">
                  <c:v>30.615632100000003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-1</c:v>
                </c:pt>
                <c:pt idx="7402">
                  <c:v>-1</c:v>
                </c:pt>
                <c:pt idx="7403">
                  <c:v>-1</c:v>
                </c:pt>
                <c:pt idx="7404">
                  <c:v>-1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-1</c:v>
                </c:pt>
                <c:pt idx="7416">
                  <c:v>-1</c:v>
                </c:pt>
                <c:pt idx="7417">
                  <c:v>-1</c:v>
                </c:pt>
                <c:pt idx="7418">
                  <c:v>-1</c:v>
                </c:pt>
                <c:pt idx="7419">
                  <c:v>-1</c:v>
                </c:pt>
                <c:pt idx="7420">
                  <c:v>-1</c:v>
                </c:pt>
                <c:pt idx="7421">
                  <c:v>-1</c:v>
                </c:pt>
                <c:pt idx="7422">
                  <c:v>-1</c:v>
                </c:pt>
                <c:pt idx="7423">
                  <c:v>-1</c:v>
                </c:pt>
                <c:pt idx="7424">
                  <c:v>-1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-1</c:v>
                </c:pt>
                <c:pt idx="7432">
                  <c:v>-1</c:v>
                </c:pt>
                <c:pt idx="7433">
                  <c:v>-1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-1</c:v>
                </c:pt>
                <c:pt idx="7475">
                  <c:v>-1</c:v>
                </c:pt>
                <c:pt idx="7476">
                  <c:v>-1</c:v>
                </c:pt>
                <c:pt idx="7477">
                  <c:v>-1</c:v>
                </c:pt>
                <c:pt idx="7478">
                  <c:v>-1</c:v>
                </c:pt>
                <c:pt idx="7479">
                  <c:v>20.158664265000002</c:v>
                </c:pt>
                <c:pt idx="7480">
                  <c:v>35.647608222000002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-1</c:v>
                </c:pt>
                <c:pt idx="7521">
                  <c:v>-1</c:v>
                </c:pt>
                <c:pt idx="7522">
                  <c:v>-1</c:v>
                </c:pt>
                <c:pt idx="7523">
                  <c:v>-1</c:v>
                </c:pt>
                <c:pt idx="7524">
                  <c:v>-1</c:v>
                </c:pt>
                <c:pt idx="7525">
                  <c:v>-1</c:v>
                </c:pt>
                <c:pt idx="7526">
                  <c:v>-1</c:v>
                </c:pt>
                <c:pt idx="7527">
                  <c:v>-1</c:v>
                </c:pt>
                <c:pt idx="7528">
                  <c:v>-1</c:v>
                </c:pt>
                <c:pt idx="7529">
                  <c:v>-1</c:v>
                </c:pt>
                <c:pt idx="7530">
                  <c:v>-1</c:v>
                </c:pt>
                <c:pt idx="7531">
                  <c:v>-1</c:v>
                </c:pt>
                <c:pt idx="7532">
                  <c:v>-1</c:v>
                </c:pt>
                <c:pt idx="7533">
                  <c:v>-1</c:v>
                </c:pt>
                <c:pt idx="7534">
                  <c:v>-1</c:v>
                </c:pt>
                <c:pt idx="7535">
                  <c:v>-1</c:v>
                </c:pt>
                <c:pt idx="7536">
                  <c:v>-1</c:v>
                </c:pt>
                <c:pt idx="7537">
                  <c:v>-1</c:v>
                </c:pt>
                <c:pt idx="7538">
                  <c:v>-1</c:v>
                </c:pt>
                <c:pt idx="7539">
                  <c:v>-1</c:v>
                </c:pt>
                <c:pt idx="7540">
                  <c:v>-1</c:v>
                </c:pt>
                <c:pt idx="7541">
                  <c:v>25.314046506000004</c:v>
                </c:pt>
                <c:pt idx="7542">
                  <c:v>-1</c:v>
                </c:pt>
                <c:pt idx="7543">
                  <c:v>-1</c:v>
                </c:pt>
                <c:pt idx="7544">
                  <c:v>-1</c:v>
                </c:pt>
                <c:pt idx="7545">
                  <c:v>-1</c:v>
                </c:pt>
                <c:pt idx="7546">
                  <c:v>-1</c:v>
                </c:pt>
                <c:pt idx="7547">
                  <c:v>-1</c:v>
                </c:pt>
                <c:pt idx="7548">
                  <c:v>-1</c:v>
                </c:pt>
                <c:pt idx="7549">
                  <c:v>-1</c:v>
                </c:pt>
                <c:pt idx="7550">
                  <c:v>-1</c:v>
                </c:pt>
                <c:pt idx="7551">
                  <c:v>-1</c:v>
                </c:pt>
                <c:pt idx="7552">
                  <c:v>-1</c:v>
                </c:pt>
                <c:pt idx="7553">
                  <c:v>-1</c:v>
                </c:pt>
                <c:pt idx="7554">
                  <c:v>-1</c:v>
                </c:pt>
                <c:pt idx="7555">
                  <c:v>-1</c:v>
                </c:pt>
                <c:pt idx="7556">
                  <c:v>-1</c:v>
                </c:pt>
                <c:pt idx="7557">
                  <c:v>-1</c:v>
                </c:pt>
                <c:pt idx="7558">
                  <c:v>-1</c:v>
                </c:pt>
                <c:pt idx="7559">
                  <c:v>-1</c:v>
                </c:pt>
                <c:pt idx="7560">
                  <c:v>-1</c:v>
                </c:pt>
                <c:pt idx="7561">
                  <c:v>-1</c:v>
                </c:pt>
                <c:pt idx="7562">
                  <c:v>-1</c:v>
                </c:pt>
                <c:pt idx="7563">
                  <c:v>-1</c:v>
                </c:pt>
                <c:pt idx="7564">
                  <c:v>-1</c:v>
                </c:pt>
                <c:pt idx="7565">
                  <c:v>-1</c:v>
                </c:pt>
                <c:pt idx="7566">
                  <c:v>-1</c:v>
                </c:pt>
                <c:pt idx="7567">
                  <c:v>-1</c:v>
                </c:pt>
                <c:pt idx="7568">
                  <c:v>-1</c:v>
                </c:pt>
                <c:pt idx="7569">
                  <c:v>-1</c:v>
                </c:pt>
                <c:pt idx="7570">
                  <c:v>-1</c:v>
                </c:pt>
                <c:pt idx="7571">
                  <c:v>-1</c:v>
                </c:pt>
                <c:pt idx="7572">
                  <c:v>-1</c:v>
                </c:pt>
                <c:pt idx="7573">
                  <c:v>-1</c:v>
                </c:pt>
                <c:pt idx="7574">
                  <c:v>-1</c:v>
                </c:pt>
                <c:pt idx="7575">
                  <c:v>-1</c:v>
                </c:pt>
                <c:pt idx="7576">
                  <c:v>-1</c:v>
                </c:pt>
                <c:pt idx="7577">
                  <c:v>-1</c:v>
                </c:pt>
                <c:pt idx="7578">
                  <c:v>-1</c:v>
                </c:pt>
                <c:pt idx="7579">
                  <c:v>-1</c:v>
                </c:pt>
                <c:pt idx="7580">
                  <c:v>-1</c:v>
                </c:pt>
                <c:pt idx="7581">
                  <c:v>-1</c:v>
                </c:pt>
                <c:pt idx="7582">
                  <c:v>-1</c:v>
                </c:pt>
                <c:pt idx="7583">
                  <c:v>-1</c:v>
                </c:pt>
                <c:pt idx="7584">
                  <c:v>-1</c:v>
                </c:pt>
                <c:pt idx="7585">
                  <c:v>-1</c:v>
                </c:pt>
                <c:pt idx="7586">
                  <c:v>-1</c:v>
                </c:pt>
                <c:pt idx="7587">
                  <c:v>-1</c:v>
                </c:pt>
                <c:pt idx="7588">
                  <c:v>-1</c:v>
                </c:pt>
                <c:pt idx="7589">
                  <c:v>-1</c:v>
                </c:pt>
                <c:pt idx="7590">
                  <c:v>-1</c:v>
                </c:pt>
                <c:pt idx="7591">
                  <c:v>-1</c:v>
                </c:pt>
                <c:pt idx="7592">
                  <c:v>-1</c:v>
                </c:pt>
                <c:pt idx="7593">
                  <c:v>-1</c:v>
                </c:pt>
                <c:pt idx="7594">
                  <c:v>-1</c:v>
                </c:pt>
                <c:pt idx="7595">
                  <c:v>-1</c:v>
                </c:pt>
                <c:pt idx="7596">
                  <c:v>-1</c:v>
                </c:pt>
                <c:pt idx="7597">
                  <c:v>-1</c:v>
                </c:pt>
                <c:pt idx="7598">
                  <c:v>-1</c:v>
                </c:pt>
                <c:pt idx="7599">
                  <c:v>-1</c:v>
                </c:pt>
                <c:pt idx="7600">
                  <c:v>-1</c:v>
                </c:pt>
                <c:pt idx="7601">
                  <c:v>-1</c:v>
                </c:pt>
                <c:pt idx="7602">
                  <c:v>-1</c:v>
                </c:pt>
                <c:pt idx="7603">
                  <c:v>-1</c:v>
                </c:pt>
                <c:pt idx="7604">
                  <c:v>-1</c:v>
                </c:pt>
                <c:pt idx="7605">
                  <c:v>-1</c:v>
                </c:pt>
                <c:pt idx="7606">
                  <c:v>-1</c:v>
                </c:pt>
                <c:pt idx="7607">
                  <c:v>-1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-1</c:v>
                </c:pt>
                <c:pt idx="7616">
                  <c:v>-1</c:v>
                </c:pt>
                <c:pt idx="7617">
                  <c:v>-1</c:v>
                </c:pt>
                <c:pt idx="7618">
                  <c:v>-1</c:v>
                </c:pt>
                <c:pt idx="7619">
                  <c:v>-1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-1</c:v>
                </c:pt>
                <c:pt idx="7624">
                  <c:v>-1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-1</c:v>
                </c:pt>
                <c:pt idx="7644">
                  <c:v>-1</c:v>
                </c:pt>
                <c:pt idx="7645">
                  <c:v>-1</c:v>
                </c:pt>
                <c:pt idx="7646">
                  <c:v>24.847272342</c:v>
                </c:pt>
                <c:pt idx="7647">
                  <c:v>25.395411249000002</c:v>
                </c:pt>
                <c:pt idx="7648">
                  <c:v>-1</c:v>
                </c:pt>
                <c:pt idx="7649">
                  <c:v>-1</c:v>
                </c:pt>
                <c:pt idx="7650">
                  <c:v>-1</c:v>
                </c:pt>
                <c:pt idx="7651">
                  <c:v>-1</c:v>
                </c:pt>
                <c:pt idx="7652">
                  <c:v>5.3567063910000003</c:v>
                </c:pt>
                <c:pt idx="7653">
                  <c:v>-1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-1</c:v>
                </c:pt>
                <c:pt idx="7662">
                  <c:v>-1</c:v>
                </c:pt>
                <c:pt idx="7663">
                  <c:v>13.52871693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27.069390972000001</c:v>
                </c:pt>
                <c:pt idx="7719">
                  <c:v>-1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5.4836496449999999</c:v>
                </c:pt>
                <c:pt idx="7728">
                  <c:v>-1</c:v>
                </c:pt>
                <c:pt idx="7729">
                  <c:v>40.901115375000003</c:v>
                </c:pt>
                <c:pt idx="7730">
                  <c:v>33.841557729000002</c:v>
                </c:pt>
                <c:pt idx="7731">
                  <c:v>40.478297427000008</c:v>
                </c:pt>
                <c:pt idx="7732">
                  <c:v>37.583085942000004</c:v>
                </c:pt>
                <c:pt idx="7733">
                  <c:v>36.522535851000001</c:v>
                </c:pt>
                <c:pt idx="7734">
                  <c:v>36.251841303000006</c:v>
                </c:pt>
                <c:pt idx="7735">
                  <c:v>35.805758049000005</c:v>
                </c:pt>
                <c:pt idx="7736">
                  <c:v>34.161697701000001</c:v>
                </c:pt>
                <c:pt idx="7737">
                  <c:v>35.909164728000007</c:v>
                </c:pt>
                <c:pt idx="7738">
                  <c:v>29.685445380000004</c:v>
                </c:pt>
                <c:pt idx="7739">
                  <c:v>27.879527862000003</c:v>
                </c:pt>
                <c:pt idx="7740">
                  <c:v>30.744702954000001</c:v>
                </c:pt>
                <c:pt idx="7741">
                  <c:v>16.74516942</c:v>
                </c:pt>
                <c:pt idx="7742">
                  <c:v>15.921144621000002</c:v>
                </c:pt>
                <c:pt idx="7743">
                  <c:v>15.624621009</c:v>
                </c:pt>
                <c:pt idx="7744">
                  <c:v>45.842290848000005</c:v>
                </c:pt>
                <c:pt idx="7745">
                  <c:v>38.523426633</c:v>
                </c:pt>
                <c:pt idx="7746">
                  <c:v>-1</c:v>
                </c:pt>
                <c:pt idx="7747">
                  <c:v>18.545672196000002</c:v>
                </c:pt>
                <c:pt idx="7748">
                  <c:v>17.291909430000004</c:v>
                </c:pt>
                <c:pt idx="7749">
                  <c:v>-1</c:v>
                </c:pt>
                <c:pt idx="7750">
                  <c:v>-1</c:v>
                </c:pt>
                <c:pt idx="7751">
                  <c:v>27.853283916000002</c:v>
                </c:pt>
                <c:pt idx="7752">
                  <c:v>18.570027897000003</c:v>
                </c:pt>
                <c:pt idx="7753">
                  <c:v>17.437277700000003</c:v>
                </c:pt>
                <c:pt idx="7754">
                  <c:v>12.462603165000001</c:v>
                </c:pt>
                <c:pt idx="7755">
                  <c:v>27.712474029000003</c:v>
                </c:pt>
                <c:pt idx="7756">
                  <c:v>14.252228586000001</c:v>
                </c:pt>
                <c:pt idx="7757">
                  <c:v>8.625609540000001</c:v>
                </c:pt>
                <c:pt idx="7758">
                  <c:v>10.07482428</c:v>
                </c:pt>
                <c:pt idx="7759">
                  <c:v>16.203642030000001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-1</c:v>
                </c:pt>
                <c:pt idx="7764">
                  <c:v>-1</c:v>
                </c:pt>
                <c:pt idx="7765">
                  <c:v>-1</c:v>
                </c:pt>
                <c:pt idx="7766">
                  <c:v>-1</c:v>
                </c:pt>
                <c:pt idx="7767">
                  <c:v>-1</c:v>
                </c:pt>
                <c:pt idx="7768">
                  <c:v>-1</c:v>
                </c:pt>
                <c:pt idx="7769">
                  <c:v>33.067228347000004</c:v>
                </c:pt>
                <c:pt idx="7770">
                  <c:v>31.885777386000001</c:v>
                </c:pt>
                <c:pt idx="7771">
                  <c:v>24.286016781000004</c:v>
                </c:pt>
                <c:pt idx="7772">
                  <c:v>23.566175235000003</c:v>
                </c:pt>
                <c:pt idx="7773">
                  <c:v>42.535303659</c:v>
                </c:pt>
                <c:pt idx="7774">
                  <c:v>12.904420581</c:v>
                </c:pt>
                <c:pt idx="7775">
                  <c:v>-1</c:v>
                </c:pt>
                <c:pt idx="7776">
                  <c:v>-1</c:v>
                </c:pt>
                <c:pt idx="7777">
                  <c:v>10.642712634</c:v>
                </c:pt>
                <c:pt idx="7778">
                  <c:v>17.052682086000001</c:v>
                </c:pt>
                <c:pt idx="7779">
                  <c:v>8.685639774000002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-1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-1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-1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-1</c:v>
                </c:pt>
                <c:pt idx="7910">
                  <c:v>12.089895516</c:v>
                </c:pt>
                <c:pt idx="7911">
                  <c:v>-1</c:v>
                </c:pt>
                <c:pt idx="7912">
                  <c:v>-1</c:v>
                </c:pt>
                <c:pt idx="7913">
                  <c:v>-1</c:v>
                </c:pt>
                <c:pt idx="7914">
                  <c:v>-1</c:v>
                </c:pt>
                <c:pt idx="7915">
                  <c:v>-1</c:v>
                </c:pt>
                <c:pt idx="7916">
                  <c:v>-1</c:v>
                </c:pt>
                <c:pt idx="7917">
                  <c:v>-1</c:v>
                </c:pt>
                <c:pt idx="7918">
                  <c:v>-1</c:v>
                </c:pt>
                <c:pt idx="7919">
                  <c:v>-1</c:v>
                </c:pt>
                <c:pt idx="7920">
                  <c:v>-1</c:v>
                </c:pt>
                <c:pt idx="7921">
                  <c:v>-1</c:v>
                </c:pt>
                <c:pt idx="7922">
                  <c:v>-1</c:v>
                </c:pt>
                <c:pt idx="7923">
                  <c:v>-1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-1</c:v>
                </c:pt>
                <c:pt idx="7932">
                  <c:v>-1</c:v>
                </c:pt>
                <c:pt idx="7933">
                  <c:v>-1</c:v>
                </c:pt>
                <c:pt idx="7934">
                  <c:v>-1</c:v>
                </c:pt>
                <c:pt idx="7935">
                  <c:v>-1</c:v>
                </c:pt>
                <c:pt idx="7936">
                  <c:v>-1</c:v>
                </c:pt>
                <c:pt idx="7937">
                  <c:v>-1</c:v>
                </c:pt>
                <c:pt idx="7938">
                  <c:v>-1</c:v>
                </c:pt>
                <c:pt idx="7939">
                  <c:v>-1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-1</c:v>
                </c:pt>
                <c:pt idx="7946">
                  <c:v>-1</c:v>
                </c:pt>
                <c:pt idx="7947">
                  <c:v>-1</c:v>
                </c:pt>
                <c:pt idx="7948">
                  <c:v>-1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-1</c:v>
                </c:pt>
                <c:pt idx="7980">
                  <c:v>-1</c:v>
                </c:pt>
                <c:pt idx="7981">
                  <c:v>-1</c:v>
                </c:pt>
                <c:pt idx="7982">
                  <c:v>-1</c:v>
                </c:pt>
                <c:pt idx="7983">
                  <c:v>-1</c:v>
                </c:pt>
                <c:pt idx="7984">
                  <c:v>-1</c:v>
                </c:pt>
                <c:pt idx="7985">
                  <c:v>-1</c:v>
                </c:pt>
                <c:pt idx="7986">
                  <c:v>-1</c:v>
                </c:pt>
                <c:pt idx="7987">
                  <c:v>-1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-1</c:v>
                </c:pt>
                <c:pt idx="8006">
                  <c:v>-1</c:v>
                </c:pt>
                <c:pt idx="8007">
                  <c:v>-1</c:v>
                </c:pt>
                <c:pt idx="8008">
                  <c:v>-1</c:v>
                </c:pt>
                <c:pt idx="8009">
                  <c:v>-1</c:v>
                </c:pt>
                <c:pt idx="8010">
                  <c:v>-1</c:v>
                </c:pt>
                <c:pt idx="8011">
                  <c:v>-1</c:v>
                </c:pt>
                <c:pt idx="8012">
                  <c:v>-1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-1</c:v>
                </c:pt>
                <c:pt idx="8053">
                  <c:v>-1</c:v>
                </c:pt>
                <c:pt idx="8054">
                  <c:v>-1</c:v>
                </c:pt>
                <c:pt idx="8055">
                  <c:v>-1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-1</c:v>
                </c:pt>
                <c:pt idx="8078">
                  <c:v>-1</c:v>
                </c:pt>
                <c:pt idx="8079">
                  <c:v>-1</c:v>
                </c:pt>
                <c:pt idx="8080">
                  <c:v>-1</c:v>
                </c:pt>
                <c:pt idx="8081">
                  <c:v>-1</c:v>
                </c:pt>
                <c:pt idx="8082">
                  <c:v>-1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21.293409087000001</c:v>
                </c:pt>
                <c:pt idx="8087">
                  <c:v>21.087797822999999</c:v>
                </c:pt>
                <c:pt idx="8088">
                  <c:v>17.027235990000001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-1</c:v>
                </c:pt>
                <c:pt idx="8104">
                  <c:v>-1</c:v>
                </c:pt>
                <c:pt idx="8105">
                  <c:v>-1</c:v>
                </c:pt>
                <c:pt idx="8106">
                  <c:v>-1</c:v>
                </c:pt>
                <c:pt idx="8107">
                  <c:v>-1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31.816672938000004</c:v>
                </c:pt>
                <c:pt idx="8113">
                  <c:v>39.641528304000005</c:v>
                </c:pt>
                <c:pt idx="8114">
                  <c:v>43.220699361000001</c:v>
                </c:pt>
                <c:pt idx="8115">
                  <c:v>38.844949545000006</c:v>
                </c:pt>
                <c:pt idx="8116">
                  <c:v>38.502666576000003</c:v>
                </c:pt>
                <c:pt idx="8117">
                  <c:v>38.231376300000001</c:v>
                </c:pt>
                <c:pt idx="8118">
                  <c:v>33.341561091000003</c:v>
                </c:pt>
                <c:pt idx="8119">
                  <c:v>35.045167644000003</c:v>
                </c:pt>
                <c:pt idx="8120">
                  <c:v>34.272598851000005</c:v>
                </c:pt>
                <c:pt idx="8121">
                  <c:v>33.489673965000001</c:v>
                </c:pt>
                <c:pt idx="8122">
                  <c:v>23.814764019000002</c:v>
                </c:pt>
                <c:pt idx="8123">
                  <c:v>23.983812477000001</c:v>
                </c:pt>
                <c:pt idx="8124">
                  <c:v>25.348391289000002</c:v>
                </c:pt>
                <c:pt idx="8125">
                  <c:v>23.742904329000002</c:v>
                </c:pt>
                <c:pt idx="8126">
                  <c:v>27.715410117000005</c:v>
                </c:pt>
                <c:pt idx="8127">
                  <c:v>32.816480049000006</c:v>
                </c:pt>
                <c:pt idx="8128">
                  <c:v>33.207995682000004</c:v>
                </c:pt>
                <c:pt idx="8129">
                  <c:v>35.914036932000002</c:v>
                </c:pt>
                <c:pt idx="8130">
                  <c:v>27.844730964</c:v>
                </c:pt>
                <c:pt idx="8131">
                  <c:v>34.519086630000004</c:v>
                </c:pt>
                <c:pt idx="8132">
                  <c:v>25.939209852000001</c:v>
                </c:pt>
                <c:pt idx="8133">
                  <c:v>26.289487278000003</c:v>
                </c:pt>
                <c:pt idx="8134">
                  <c:v>26.971218189000002</c:v>
                </c:pt>
                <c:pt idx="8135">
                  <c:v>25.448909751000002</c:v>
                </c:pt>
                <c:pt idx="8136">
                  <c:v>26.675205201000001</c:v>
                </c:pt>
                <c:pt idx="8137">
                  <c:v>22.061701404000001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10.001948661</c:v>
                </c:pt>
                <c:pt idx="8142">
                  <c:v>10.884136725000001</c:v>
                </c:pt>
                <c:pt idx="8143">
                  <c:v>20.074092165</c:v>
                </c:pt>
                <c:pt idx="8144">
                  <c:v>23.179542444000003</c:v>
                </c:pt>
                <c:pt idx="8145">
                  <c:v>45.343900548000001</c:v>
                </c:pt>
                <c:pt idx="8146">
                  <c:v>41.809313349000007</c:v>
                </c:pt>
                <c:pt idx="8147">
                  <c:v>33.344630154000008</c:v>
                </c:pt>
                <c:pt idx="8148">
                  <c:v>28.331733285000002</c:v>
                </c:pt>
                <c:pt idx="8149">
                  <c:v>34.427099844000004</c:v>
                </c:pt>
                <c:pt idx="8150">
                  <c:v>28.024757838000003</c:v>
                </c:pt>
                <c:pt idx="8151">
                  <c:v>26.552969262000001</c:v>
                </c:pt>
                <c:pt idx="8152">
                  <c:v>28.301569236000002</c:v>
                </c:pt>
                <c:pt idx="8153">
                  <c:v>34.509549663000001</c:v>
                </c:pt>
                <c:pt idx="8154">
                  <c:v>28.751184306000003</c:v>
                </c:pt>
                <c:pt idx="8155">
                  <c:v>29.387427129000002</c:v>
                </c:pt>
                <c:pt idx="8156">
                  <c:v>33.864801759000002</c:v>
                </c:pt>
                <c:pt idx="8157">
                  <c:v>33.471248949</c:v>
                </c:pt>
                <c:pt idx="8158">
                  <c:v>36.310084353000001</c:v>
                </c:pt>
                <c:pt idx="8159">
                  <c:v>35.486548901999996</c:v>
                </c:pt>
                <c:pt idx="8160">
                  <c:v>16.720648830000002</c:v>
                </c:pt>
                <c:pt idx="8161">
                  <c:v>30.101923080000002</c:v>
                </c:pt>
                <c:pt idx="8162">
                  <c:v>38.157064551000005</c:v>
                </c:pt>
                <c:pt idx="8163">
                  <c:v>45.125231139000007</c:v>
                </c:pt>
                <c:pt idx="8164">
                  <c:v>27.558669825000003</c:v>
                </c:pt>
                <c:pt idx="8165">
                  <c:v>22.876838154000001</c:v>
                </c:pt>
                <c:pt idx="8166">
                  <c:v>-1</c:v>
                </c:pt>
                <c:pt idx="8167">
                  <c:v>-1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15.264982143000001</c:v>
                </c:pt>
                <c:pt idx="8178">
                  <c:v>25.767698697</c:v>
                </c:pt>
                <c:pt idx="8179">
                  <c:v>32.163062175</c:v>
                </c:pt>
                <c:pt idx="8180">
                  <c:v>28.908695853000005</c:v>
                </c:pt>
                <c:pt idx="8181">
                  <c:v>36.179933742000003</c:v>
                </c:pt>
                <c:pt idx="8182">
                  <c:v>41.081844357000001</c:v>
                </c:pt>
                <c:pt idx="8183">
                  <c:v>35.892239670000002</c:v>
                </c:pt>
                <c:pt idx="8184">
                  <c:v>8.6826132630000004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17.006970600000002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-1</c:v>
                </c:pt>
                <c:pt idx="8301">
                  <c:v>-1</c:v>
                </c:pt>
                <c:pt idx="8302">
                  <c:v>-1</c:v>
                </c:pt>
                <c:pt idx="8303">
                  <c:v>-1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-1</c:v>
                </c:pt>
                <c:pt idx="8319">
                  <c:v>-1</c:v>
                </c:pt>
                <c:pt idx="8320">
                  <c:v>-1</c:v>
                </c:pt>
                <c:pt idx="8321">
                  <c:v>-1</c:v>
                </c:pt>
                <c:pt idx="8322">
                  <c:v>-1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-1</c:v>
                </c:pt>
                <c:pt idx="8381">
                  <c:v>-1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-1</c:v>
                </c:pt>
                <c:pt idx="8432">
                  <c:v>-1</c:v>
                </c:pt>
                <c:pt idx="8433">
                  <c:v>-1</c:v>
                </c:pt>
                <c:pt idx="8434">
                  <c:v>-1</c:v>
                </c:pt>
                <c:pt idx="8435">
                  <c:v>-1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-1</c:v>
                </c:pt>
                <c:pt idx="8451">
                  <c:v>-1</c:v>
                </c:pt>
                <c:pt idx="8452">
                  <c:v>-1</c:v>
                </c:pt>
                <c:pt idx="8453">
                  <c:v>-1</c:v>
                </c:pt>
                <c:pt idx="8454">
                  <c:v>-1</c:v>
                </c:pt>
                <c:pt idx="8455">
                  <c:v>-1</c:v>
                </c:pt>
                <c:pt idx="8456">
                  <c:v>-1</c:v>
                </c:pt>
                <c:pt idx="8457">
                  <c:v>-1</c:v>
                </c:pt>
                <c:pt idx="8458">
                  <c:v>-1</c:v>
                </c:pt>
                <c:pt idx="8459">
                  <c:v>-1</c:v>
                </c:pt>
                <c:pt idx="8460">
                  <c:v>-1</c:v>
                </c:pt>
                <c:pt idx="8461">
                  <c:v>-1</c:v>
                </c:pt>
                <c:pt idx="8462">
                  <c:v>-1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-1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5.7240471690000003</c:v>
                </c:pt>
                <c:pt idx="8503">
                  <c:v>-1</c:v>
                </c:pt>
                <c:pt idx="8504">
                  <c:v>13.047102756000001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5.8190817420000007</c:v>
                </c:pt>
                <c:pt idx="8524">
                  <c:v>33.677354880000003</c:v>
                </c:pt>
                <c:pt idx="8525">
                  <c:v>11.308156767000002</c:v>
                </c:pt>
                <c:pt idx="8526">
                  <c:v>8.5035118950000008</c:v>
                </c:pt>
                <c:pt idx="8527">
                  <c:v>19.956302910000002</c:v>
                </c:pt>
                <c:pt idx="8528">
                  <c:v>9.4618254870000005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36.032102774999998</c:v>
                </c:pt>
                <c:pt idx="8565">
                  <c:v>11.373059205000001</c:v>
                </c:pt>
                <c:pt idx="8566">
                  <c:v>32.317430193000007</c:v>
                </c:pt>
                <c:pt idx="8567">
                  <c:v>37.496061783000002</c:v>
                </c:pt>
                <c:pt idx="8568">
                  <c:v>34.015749660000004</c:v>
                </c:pt>
                <c:pt idx="8569">
                  <c:v>25.663978197000002</c:v>
                </c:pt>
                <c:pt idx="8570">
                  <c:v>25.183768238999999</c:v>
                </c:pt>
                <c:pt idx="8571">
                  <c:v>21.194518239000001</c:v>
                </c:pt>
                <c:pt idx="8572">
                  <c:v>11.875172805</c:v>
                </c:pt>
                <c:pt idx="8573">
                  <c:v>15.983110971</c:v>
                </c:pt>
                <c:pt idx="8574">
                  <c:v>14.269738734000002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-1</c:v>
                </c:pt>
                <c:pt idx="8617">
                  <c:v>6.1683272820000008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-1</c:v>
                </c:pt>
                <c:pt idx="8687">
                  <c:v>-1</c:v>
                </c:pt>
                <c:pt idx="8688">
                  <c:v>-1</c:v>
                </c:pt>
                <c:pt idx="8689">
                  <c:v>-1</c:v>
                </c:pt>
                <c:pt idx="8690">
                  <c:v>-1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-1</c:v>
                </c:pt>
                <c:pt idx="8699">
                  <c:v>-1</c:v>
                </c:pt>
                <c:pt idx="8700">
                  <c:v>-1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  <c:pt idx="8758">
                  <c:v>-1</c:v>
                </c:pt>
                <c:pt idx="8759">
                  <c:v>-1</c:v>
                </c:pt>
              </c:numCache>
            </c:numRef>
          </c:xVal>
          <c:yVal>
            <c:numRef>
              <c:f>Sheet1!$H$1:$H$8760</c:f>
              <c:numCache>
                <c:formatCode>0.00E+00</c:formatCode>
                <c:ptCount val="8760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0.89999995083830509</c:v>
                </c:pt>
                <c:pt idx="28">
                  <c:v>0.89999992308928811</c:v>
                </c:pt>
                <c:pt idx="29">
                  <c:v>0.89999996842187358</c:v>
                </c:pt>
                <c:pt idx="30">
                  <c:v>0.90000001779080541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-1</c:v>
                </c:pt>
                <c:pt idx="98">
                  <c:v>0.60787522149395756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0.90000069969947916</c:v>
                </c:pt>
                <c:pt idx="141">
                  <c:v>0.89999981903185677</c:v>
                </c:pt>
                <c:pt idx="142">
                  <c:v>0.90000012081681846</c:v>
                </c:pt>
                <c:pt idx="143">
                  <c:v>-1</c:v>
                </c:pt>
                <c:pt idx="144">
                  <c:v>0.65912577290391605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0.89999998758497934</c:v>
                </c:pt>
                <c:pt idx="235">
                  <c:v>0.89999988223246208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0.89999995408619127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0.89999999999999991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0.9</c:v>
                </c:pt>
                <c:pt idx="484">
                  <c:v>0.9</c:v>
                </c:pt>
                <c:pt idx="485">
                  <c:v>0.89999997760723949</c:v>
                </c:pt>
                <c:pt idx="486">
                  <c:v>0.90000004804941014</c:v>
                </c:pt>
                <c:pt idx="487">
                  <c:v>0.90000011249694856</c:v>
                </c:pt>
                <c:pt idx="488">
                  <c:v>0.90000012734943791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0.90000006566264112</c:v>
                </c:pt>
                <c:pt idx="554">
                  <c:v>0.90000013170267867</c:v>
                </c:pt>
                <c:pt idx="555">
                  <c:v>0.90000011439409466</c:v>
                </c:pt>
                <c:pt idx="556">
                  <c:v>0.9000001029244965</c:v>
                </c:pt>
                <c:pt idx="557">
                  <c:v>-1</c:v>
                </c:pt>
                <c:pt idx="558">
                  <c:v>0.90000007408682436</c:v>
                </c:pt>
                <c:pt idx="559">
                  <c:v>0.90000016981993991</c:v>
                </c:pt>
                <c:pt idx="560">
                  <c:v>0.89999969756187326</c:v>
                </c:pt>
                <c:pt idx="561">
                  <c:v>-1</c:v>
                </c:pt>
                <c:pt idx="562">
                  <c:v>-1</c:v>
                </c:pt>
                <c:pt idx="563">
                  <c:v>-1</c:v>
                </c:pt>
                <c:pt idx="564">
                  <c:v>-1</c:v>
                </c:pt>
                <c:pt idx="565">
                  <c:v>-1</c:v>
                </c:pt>
                <c:pt idx="566">
                  <c:v>-1</c:v>
                </c:pt>
                <c:pt idx="567">
                  <c:v>-1</c:v>
                </c:pt>
                <c:pt idx="568">
                  <c:v>-1</c:v>
                </c:pt>
                <c:pt idx="569">
                  <c:v>-1</c:v>
                </c:pt>
                <c:pt idx="570">
                  <c:v>-1</c:v>
                </c:pt>
                <c:pt idx="571">
                  <c:v>-1</c:v>
                </c:pt>
                <c:pt idx="572">
                  <c:v>-1</c:v>
                </c:pt>
                <c:pt idx="573">
                  <c:v>-1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0.73356323584376748</c:v>
                </c:pt>
                <c:pt idx="584">
                  <c:v>0.89999953895946228</c:v>
                </c:pt>
                <c:pt idx="585">
                  <c:v>-1</c:v>
                </c:pt>
                <c:pt idx="586">
                  <c:v>-1</c:v>
                </c:pt>
                <c:pt idx="587">
                  <c:v>-1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-1</c:v>
                </c:pt>
                <c:pt idx="634">
                  <c:v>-1</c:v>
                </c:pt>
                <c:pt idx="635">
                  <c:v>-1</c:v>
                </c:pt>
                <c:pt idx="636">
                  <c:v>-1</c:v>
                </c:pt>
                <c:pt idx="637">
                  <c:v>-1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-1</c:v>
                </c:pt>
                <c:pt idx="646">
                  <c:v>-1</c:v>
                </c:pt>
                <c:pt idx="647">
                  <c:v>-1</c:v>
                </c:pt>
                <c:pt idx="648">
                  <c:v>-1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-1</c:v>
                </c:pt>
                <c:pt idx="746">
                  <c:v>-1</c:v>
                </c:pt>
                <c:pt idx="747">
                  <c:v>0.63502615406795204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-1</c:v>
                </c:pt>
                <c:pt idx="769">
                  <c:v>-1</c:v>
                </c:pt>
                <c:pt idx="770">
                  <c:v>-1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0.89999963463894239</c:v>
                </c:pt>
                <c:pt idx="782">
                  <c:v>-1</c:v>
                </c:pt>
                <c:pt idx="783">
                  <c:v>-1</c:v>
                </c:pt>
                <c:pt idx="784">
                  <c:v>0.89999989546899928</c:v>
                </c:pt>
                <c:pt idx="785">
                  <c:v>0.89999996963558748</c:v>
                </c:pt>
                <c:pt idx="786">
                  <c:v>-1</c:v>
                </c:pt>
                <c:pt idx="787">
                  <c:v>-1</c:v>
                </c:pt>
                <c:pt idx="788">
                  <c:v>-1</c:v>
                </c:pt>
                <c:pt idx="789">
                  <c:v>-1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-1</c:v>
                </c:pt>
                <c:pt idx="799">
                  <c:v>0.81660082124547473</c:v>
                </c:pt>
                <c:pt idx="800">
                  <c:v>0.89999995785337095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0.90000003234188219</c:v>
                </c:pt>
                <c:pt idx="811">
                  <c:v>0.90000003098156411</c:v>
                </c:pt>
                <c:pt idx="812">
                  <c:v>-1</c:v>
                </c:pt>
                <c:pt idx="813">
                  <c:v>0.89999976824975259</c:v>
                </c:pt>
                <c:pt idx="814">
                  <c:v>0.89999992399145212</c:v>
                </c:pt>
                <c:pt idx="815">
                  <c:v>0.90000006015733547</c:v>
                </c:pt>
                <c:pt idx="816">
                  <c:v>0.89999986552660116</c:v>
                </c:pt>
                <c:pt idx="817">
                  <c:v>0.90000009416925908</c:v>
                </c:pt>
                <c:pt idx="818">
                  <c:v>0.90000010205251413</c:v>
                </c:pt>
                <c:pt idx="819">
                  <c:v>0.90000001884694047</c:v>
                </c:pt>
                <c:pt idx="820">
                  <c:v>0.90000007998313969</c:v>
                </c:pt>
                <c:pt idx="821">
                  <c:v>0.89999998094046962</c:v>
                </c:pt>
                <c:pt idx="822">
                  <c:v>0.90000000000000013</c:v>
                </c:pt>
                <c:pt idx="823">
                  <c:v>-1</c:v>
                </c:pt>
                <c:pt idx="824">
                  <c:v>0.9000000651734984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0.90000004194066152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0.86113928940669004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0.89999999999999991</c:v>
                </c:pt>
                <c:pt idx="876">
                  <c:v>0.89999988307259504</c:v>
                </c:pt>
                <c:pt idx="877">
                  <c:v>0.89999992263528961</c:v>
                </c:pt>
                <c:pt idx="878">
                  <c:v>0.90000011436662053</c:v>
                </c:pt>
                <c:pt idx="879">
                  <c:v>0.8999999260660716</c:v>
                </c:pt>
                <c:pt idx="880">
                  <c:v>0.9</c:v>
                </c:pt>
                <c:pt idx="881">
                  <c:v>0.90000002446273131</c:v>
                </c:pt>
                <c:pt idx="882">
                  <c:v>0.90000007652508762</c:v>
                </c:pt>
                <c:pt idx="883">
                  <c:v>0.90000005191970511</c:v>
                </c:pt>
                <c:pt idx="884">
                  <c:v>0.89999993527964683</c:v>
                </c:pt>
                <c:pt idx="885">
                  <c:v>0.89999989492917698</c:v>
                </c:pt>
                <c:pt idx="886">
                  <c:v>0.89999989452856377</c:v>
                </c:pt>
                <c:pt idx="887">
                  <c:v>-1</c:v>
                </c:pt>
                <c:pt idx="888">
                  <c:v>0.90000023274704377</c:v>
                </c:pt>
                <c:pt idx="889">
                  <c:v>-1</c:v>
                </c:pt>
                <c:pt idx="890">
                  <c:v>0.90000004115258525</c:v>
                </c:pt>
                <c:pt idx="891">
                  <c:v>0.90000034188306921</c:v>
                </c:pt>
                <c:pt idx="892">
                  <c:v>0.89999997335677251</c:v>
                </c:pt>
                <c:pt idx="893">
                  <c:v>0.90000002601043383</c:v>
                </c:pt>
                <c:pt idx="894">
                  <c:v>0.9</c:v>
                </c:pt>
                <c:pt idx="895">
                  <c:v>0.89999997829055023</c:v>
                </c:pt>
                <c:pt idx="896">
                  <c:v>0.90000002260663026</c:v>
                </c:pt>
                <c:pt idx="897">
                  <c:v>0.90000006973512026</c:v>
                </c:pt>
                <c:pt idx="898">
                  <c:v>0.89999992498043857</c:v>
                </c:pt>
                <c:pt idx="899">
                  <c:v>0.90000020243591117</c:v>
                </c:pt>
                <c:pt idx="900">
                  <c:v>0.89999987244653912</c:v>
                </c:pt>
                <c:pt idx="901">
                  <c:v>0.90000013450544358</c:v>
                </c:pt>
                <c:pt idx="902">
                  <c:v>0.90000019018674426</c:v>
                </c:pt>
                <c:pt idx="903">
                  <c:v>0.90000017543037458</c:v>
                </c:pt>
                <c:pt idx="904">
                  <c:v>0.90000002400112722</c:v>
                </c:pt>
                <c:pt idx="905">
                  <c:v>-1</c:v>
                </c:pt>
                <c:pt idx="906">
                  <c:v>-1</c:v>
                </c:pt>
                <c:pt idx="907">
                  <c:v>0.89999993968906089</c:v>
                </c:pt>
                <c:pt idx="908">
                  <c:v>0.9</c:v>
                </c:pt>
                <c:pt idx="909">
                  <c:v>-1</c:v>
                </c:pt>
                <c:pt idx="910">
                  <c:v>0.90000007539868943</c:v>
                </c:pt>
                <c:pt idx="911">
                  <c:v>0.90000012384928529</c:v>
                </c:pt>
                <c:pt idx="912">
                  <c:v>0.90000002595952233</c:v>
                </c:pt>
                <c:pt idx="913">
                  <c:v>0.900000039916107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0.89999981455249012</c:v>
                </c:pt>
                <c:pt idx="920">
                  <c:v>0.89999994804076455</c:v>
                </c:pt>
                <c:pt idx="921">
                  <c:v>0.90000001269354335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0.90000005340401179</c:v>
                </c:pt>
                <c:pt idx="930">
                  <c:v>0.90000001315133449</c:v>
                </c:pt>
                <c:pt idx="931">
                  <c:v>0.90000002700745751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-1</c:v>
                </c:pt>
                <c:pt idx="936">
                  <c:v>-1</c:v>
                </c:pt>
                <c:pt idx="937">
                  <c:v>-1</c:v>
                </c:pt>
                <c:pt idx="938">
                  <c:v>0.9</c:v>
                </c:pt>
                <c:pt idx="939">
                  <c:v>0.9</c:v>
                </c:pt>
                <c:pt idx="940">
                  <c:v>-1</c:v>
                </c:pt>
                <c:pt idx="941">
                  <c:v>-1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0.90000014184024946</c:v>
                </c:pt>
                <c:pt idx="959">
                  <c:v>0.89999994782438097</c:v>
                </c:pt>
                <c:pt idx="960">
                  <c:v>0.90000013584861571</c:v>
                </c:pt>
                <c:pt idx="961">
                  <c:v>0.90000004052453342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0.90000002384059619</c:v>
                </c:pt>
                <c:pt idx="999">
                  <c:v>0.89999999999999991</c:v>
                </c:pt>
                <c:pt idx="1000">
                  <c:v>0.89999995195946914</c:v>
                </c:pt>
                <c:pt idx="1001">
                  <c:v>0.90000001445019673</c:v>
                </c:pt>
                <c:pt idx="1002">
                  <c:v>0.9000000986870349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-1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0.89999996009336569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0.89999990790422502</c:v>
                </c:pt>
                <c:pt idx="1228">
                  <c:v>0.900000053061348</c:v>
                </c:pt>
                <c:pt idx="1229">
                  <c:v>0.79726438452771664</c:v>
                </c:pt>
                <c:pt idx="1230">
                  <c:v>0.8999998211613629</c:v>
                </c:pt>
                <c:pt idx="1231">
                  <c:v>0.89999982094498587</c:v>
                </c:pt>
                <c:pt idx="1232">
                  <c:v>0.90000000000000013</c:v>
                </c:pt>
                <c:pt idx="1233">
                  <c:v>0.89999994091395474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0.89999998327756114</c:v>
                </c:pt>
                <c:pt idx="1241">
                  <c:v>0.8999999374903892</c:v>
                </c:pt>
                <c:pt idx="1242">
                  <c:v>0.90000009107317636</c:v>
                </c:pt>
                <c:pt idx="1243">
                  <c:v>-1</c:v>
                </c:pt>
                <c:pt idx="1244">
                  <c:v>0.90000004623391638</c:v>
                </c:pt>
                <c:pt idx="1245">
                  <c:v>0.89999998659984282</c:v>
                </c:pt>
                <c:pt idx="1246">
                  <c:v>0.90000011435310645</c:v>
                </c:pt>
                <c:pt idx="1247">
                  <c:v>0.8999999609235434</c:v>
                </c:pt>
                <c:pt idx="1248">
                  <c:v>0.90000001312657918</c:v>
                </c:pt>
                <c:pt idx="1249">
                  <c:v>0.8999999872298623</c:v>
                </c:pt>
                <c:pt idx="1250">
                  <c:v>0.90000000000000013</c:v>
                </c:pt>
                <c:pt idx="1251">
                  <c:v>0.9000000373045568</c:v>
                </c:pt>
                <c:pt idx="1252">
                  <c:v>0.89999984180972492</c:v>
                </c:pt>
                <c:pt idx="1253">
                  <c:v>0.90000000000000013</c:v>
                </c:pt>
                <c:pt idx="1254">
                  <c:v>-1</c:v>
                </c:pt>
                <c:pt idx="1255">
                  <c:v>-1</c:v>
                </c:pt>
                <c:pt idx="1256">
                  <c:v>0.9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0.89999988311188872</c:v>
                </c:pt>
                <c:pt idx="1264">
                  <c:v>0.8999996553922498</c:v>
                </c:pt>
                <c:pt idx="1265">
                  <c:v>0.9</c:v>
                </c:pt>
                <c:pt idx="1266">
                  <c:v>0.90000004402963307</c:v>
                </c:pt>
                <c:pt idx="1267">
                  <c:v>0.89999998243311541</c:v>
                </c:pt>
                <c:pt idx="1268">
                  <c:v>0.8999999329039633</c:v>
                </c:pt>
                <c:pt idx="1269">
                  <c:v>0.90000004645377318</c:v>
                </c:pt>
                <c:pt idx="1270">
                  <c:v>0.90000009908318346</c:v>
                </c:pt>
                <c:pt idx="1271">
                  <c:v>-1</c:v>
                </c:pt>
                <c:pt idx="1272">
                  <c:v>-1</c:v>
                </c:pt>
                <c:pt idx="1273">
                  <c:v>0.90000014649238613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0.89999998574525708</c:v>
                </c:pt>
                <c:pt idx="1280">
                  <c:v>0.9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0.90000014131209705</c:v>
                </c:pt>
                <c:pt idx="1295">
                  <c:v>0.8999999741129745</c:v>
                </c:pt>
                <c:pt idx="1296">
                  <c:v>0.90000004794982147</c:v>
                </c:pt>
                <c:pt idx="1297">
                  <c:v>0.89999992615161029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0.89999989491624321</c:v>
                </c:pt>
                <c:pt idx="1316">
                  <c:v>0.89999994480410705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0.90000008646771601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0.90000004010618506</c:v>
                </c:pt>
                <c:pt idx="1329">
                  <c:v>0.90000003416088836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0.900000136818772</c:v>
                </c:pt>
                <c:pt idx="1334">
                  <c:v>0.90000003320845834</c:v>
                </c:pt>
                <c:pt idx="1335">
                  <c:v>-1</c:v>
                </c:pt>
                <c:pt idx="1336">
                  <c:v>0.90000004579227766</c:v>
                </c:pt>
                <c:pt idx="1337">
                  <c:v>0.90000003942703066</c:v>
                </c:pt>
                <c:pt idx="1338">
                  <c:v>0.90000006583222136</c:v>
                </c:pt>
                <c:pt idx="1339">
                  <c:v>0.90000003271195883</c:v>
                </c:pt>
                <c:pt idx="1340">
                  <c:v>0.89999999999999991</c:v>
                </c:pt>
                <c:pt idx="1341">
                  <c:v>0.89999999999999991</c:v>
                </c:pt>
                <c:pt idx="1342">
                  <c:v>0.90000000000000013</c:v>
                </c:pt>
                <c:pt idx="1343">
                  <c:v>0.90000004085560903</c:v>
                </c:pt>
                <c:pt idx="1344">
                  <c:v>0.89999994196957578</c:v>
                </c:pt>
                <c:pt idx="1345">
                  <c:v>0.90000010807897546</c:v>
                </c:pt>
                <c:pt idx="1346">
                  <c:v>-1</c:v>
                </c:pt>
                <c:pt idx="1347">
                  <c:v>0.9000000264780651</c:v>
                </c:pt>
                <c:pt idx="1348">
                  <c:v>0.89999990012388897</c:v>
                </c:pt>
                <c:pt idx="1349">
                  <c:v>0.89999990210489189</c:v>
                </c:pt>
                <c:pt idx="1350">
                  <c:v>0.90000004531357214</c:v>
                </c:pt>
                <c:pt idx="1351">
                  <c:v>0.89999999999999991</c:v>
                </c:pt>
                <c:pt idx="1352">
                  <c:v>0.9</c:v>
                </c:pt>
                <c:pt idx="1353">
                  <c:v>0.89999998424889016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0.89999996450815933</c:v>
                </c:pt>
                <c:pt idx="1359">
                  <c:v>0.8999998377263515</c:v>
                </c:pt>
                <c:pt idx="1360">
                  <c:v>0.9</c:v>
                </c:pt>
                <c:pt idx="1361">
                  <c:v>0.89999993555658808</c:v>
                </c:pt>
                <c:pt idx="1362">
                  <c:v>0.89999992296949505</c:v>
                </c:pt>
                <c:pt idx="1363">
                  <c:v>0.89999991852544092</c:v>
                </c:pt>
                <c:pt idx="1364">
                  <c:v>0.89999992354412728</c:v>
                </c:pt>
                <c:pt idx="1365">
                  <c:v>0.89999991296330362</c:v>
                </c:pt>
                <c:pt idx="1366">
                  <c:v>0.89999999999999991</c:v>
                </c:pt>
                <c:pt idx="1367">
                  <c:v>0.90000000000000024</c:v>
                </c:pt>
                <c:pt idx="1368">
                  <c:v>0.89999995317648407</c:v>
                </c:pt>
                <c:pt idx="1369">
                  <c:v>0.90000006087349815</c:v>
                </c:pt>
                <c:pt idx="1370">
                  <c:v>0.90000002199914597</c:v>
                </c:pt>
                <c:pt idx="1371">
                  <c:v>0.90000006946031397</c:v>
                </c:pt>
                <c:pt idx="1372">
                  <c:v>0.9</c:v>
                </c:pt>
                <c:pt idx="1373">
                  <c:v>0.8999999858007367</c:v>
                </c:pt>
                <c:pt idx="1374">
                  <c:v>0.89999985580724973</c:v>
                </c:pt>
                <c:pt idx="1375">
                  <c:v>0.90000001309044264</c:v>
                </c:pt>
                <c:pt idx="1376">
                  <c:v>0.89999996398633775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0.89999976493873135</c:v>
                </c:pt>
                <c:pt idx="1387">
                  <c:v>0.89999992166944331</c:v>
                </c:pt>
                <c:pt idx="1388">
                  <c:v>0.90000003842671794</c:v>
                </c:pt>
                <c:pt idx="1389">
                  <c:v>-1</c:v>
                </c:pt>
                <c:pt idx="1390">
                  <c:v>0.9000001154998154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0.90000001884583936</c:v>
                </c:pt>
                <c:pt idx="1397">
                  <c:v>-1</c:v>
                </c:pt>
                <c:pt idx="1398">
                  <c:v>-1</c:v>
                </c:pt>
                <c:pt idx="1399">
                  <c:v>0.90000007575235352</c:v>
                </c:pt>
                <c:pt idx="1400">
                  <c:v>0.90000001239854743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-1</c:v>
                </c:pt>
                <c:pt idx="1405">
                  <c:v>-1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0.90000003273396356</c:v>
                </c:pt>
                <c:pt idx="1418">
                  <c:v>0.89999995874347483</c:v>
                </c:pt>
                <c:pt idx="1419">
                  <c:v>0.9000000846187628</c:v>
                </c:pt>
                <c:pt idx="1420">
                  <c:v>0.89999996675685545</c:v>
                </c:pt>
                <c:pt idx="1421">
                  <c:v>0.90000048025434265</c:v>
                </c:pt>
                <c:pt idx="1422">
                  <c:v>0.90000012910905691</c:v>
                </c:pt>
                <c:pt idx="1423">
                  <c:v>0.89999992491011738</c:v>
                </c:pt>
                <c:pt idx="1424">
                  <c:v>0.89999995335263916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-1</c:v>
                </c:pt>
                <c:pt idx="1434">
                  <c:v>-1</c:v>
                </c:pt>
                <c:pt idx="1435">
                  <c:v>0.89999998404731951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0.86997364528140109</c:v>
                </c:pt>
                <c:pt idx="1440">
                  <c:v>-1</c:v>
                </c:pt>
                <c:pt idx="1441">
                  <c:v>0.90000014773318204</c:v>
                </c:pt>
                <c:pt idx="1442">
                  <c:v>0.89999955771586782</c:v>
                </c:pt>
                <c:pt idx="1443">
                  <c:v>-1</c:v>
                </c:pt>
                <c:pt idx="1444">
                  <c:v>0.90000003486044133</c:v>
                </c:pt>
                <c:pt idx="1445">
                  <c:v>0.90000004236819564</c:v>
                </c:pt>
                <c:pt idx="1446">
                  <c:v>0.90000002039388349</c:v>
                </c:pt>
                <c:pt idx="1447">
                  <c:v>0.90000004659953126</c:v>
                </c:pt>
                <c:pt idx="1448">
                  <c:v>0.89999997304886581</c:v>
                </c:pt>
                <c:pt idx="1449">
                  <c:v>0.90000000000000013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0.89999943704470997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0.8999999345600701</c:v>
                </c:pt>
                <c:pt idx="1470">
                  <c:v>0.90000047482253509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-1</c:v>
                </c:pt>
                <c:pt idx="1505">
                  <c:v>-1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0.89999992042349553</c:v>
                </c:pt>
                <c:pt idx="1513">
                  <c:v>0.90000000000000024</c:v>
                </c:pt>
                <c:pt idx="1514">
                  <c:v>0.89999992428951381</c:v>
                </c:pt>
                <c:pt idx="1515">
                  <c:v>0.9</c:v>
                </c:pt>
                <c:pt idx="1516">
                  <c:v>0.9000001037845019</c:v>
                </c:pt>
                <c:pt idx="1517">
                  <c:v>0.90000023972134791</c:v>
                </c:pt>
                <c:pt idx="1518">
                  <c:v>-1</c:v>
                </c:pt>
                <c:pt idx="1519">
                  <c:v>0.90000007507069768</c:v>
                </c:pt>
                <c:pt idx="1520">
                  <c:v>0.90000016513033543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0.89999980608937524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0.90000021212236925</c:v>
                </c:pt>
                <c:pt idx="1554">
                  <c:v>0.9000001081448189</c:v>
                </c:pt>
                <c:pt idx="1555">
                  <c:v>0.89999989637080191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0.90000012961914011</c:v>
                </c:pt>
                <c:pt idx="1561">
                  <c:v>0.89999994990868359</c:v>
                </c:pt>
                <c:pt idx="1562">
                  <c:v>-1</c:v>
                </c:pt>
                <c:pt idx="1563">
                  <c:v>-1</c:v>
                </c:pt>
                <c:pt idx="1564">
                  <c:v>-1</c:v>
                </c:pt>
                <c:pt idx="1565">
                  <c:v>0.90000026123233756</c:v>
                </c:pt>
                <c:pt idx="1566">
                  <c:v>0.90000008384260755</c:v>
                </c:pt>
                <c:pt idx="1567">
                  <c:v>0.89999965000271243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-1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-1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0.9000000274035217</c:v>
                </c:pt>
                <c:pt idx="1767">
                  <c:v>0.899999963857673</c:v>
                </c:pt>
                <c:pt idx="1768">
                  <c:v>0.90000001562658472</c:v>
                </c:pt>
                <c:pt idx="1769">
                  <c:v>0.90000008467267867</c:v>
                </c:pt>
                <c:pt idx="1770">
                  <c:v>0.89999958201886987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0.89999994856881571</c:v>
                </c:pt>
                <c:pt idx="1775">
                  <c:v>0.9</c:v>
                </c:pt>
                <c:pt idx="1776">
                  <c:v>-1</c:v>
                </c:pt>
                <c:pt idx="1777">
                  <c:v>0.90000003505781567</c:v>
                </c:pt>
                <c:pt idx="1778">
                  <c:v>0.90000012936378693</c:v>
                </c:pt>
                <c:pt idx="1779">
                  <c:v>0.89999997438599388</c:v>
                </c:pt>
                <c:pt idx="1780">
                  <c:v>0.89999996198252041</c:v>
                </c:pt>
                <c:pt idx="1781">
                  <c:v>0.9000001784157925</c:v>
                </c:pt>
                <c:pt idx="1782">
                  <c:v>0.90000002879192531</c:v>
                </c:pt>
                <c:pt idx="1783">
                  <c:v>0.89999990535223628</c:v>
                </c:pt>
                <c:pt idx="1784">
                  <c:v>0.90000015412910794</c:v>
                </c:pt>
                <c:pt idx="1785">
                  <c:v>0.90000016336806143</c:v>
                </c:pt>
                <c:pt idx="1786">
                  <c:v>-1</c:v>
                </c:pt>
                <c:pt idx="1787">
                  <c:v>-1</c:v>
                </c:pt>
                <c:pt idx="1788">
                  <c:v>0.90000003298527265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0.9</c:v>
                </c:pt>
                <c:pt idx="1793">
                  <c:v>0.90000008964983669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-1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0.89999989396322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-1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-1</c:v>
                </c:pt>
                <c:pt idx="1893">
                  <c:v>-1</c:v>
                </c:pt>
                <c:pt idx="1894">
                  <c:v>-1</c:v>
                </c:pt>
                <c:pt idx="1895">
                  <c:v>-1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0.88864130648462192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-1</c:v>
                </c:pt>
                <c:pt idx="1928">
                  <c:v>-1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0.90000010417849519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0.90000008480893823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-1</c:v>
                </c:pt>
                <c:pt idx="1955">
                  <c:v>-1</c:v>
                </c:pt>
                <c:pt idx="1956">
                  <c:v>-1</c:v>
                </c:pt>
                <c:pt idx="1957">
                  <c:v>-1</c:v>
                </c:pt>
                <c:pt idx="1958">
                  <c:v>-1</c:v>
                </c:pt>
                <c:pt idx="1959">
                  <c:v>-1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0.9000002203835703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-1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0.9000000502854707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0.90000002872984508</c:v>
                </c:pt>
                <c:pt idx="1988">
                  <c:v>-1</c:v>
                </c:pt>
                <c:pt idx="1989">
                  <c:v>-1</c:v>
                </c:pt>
                <c:pt idx="1990">
                  <c:v>-1</c:v>
                </c:pt>
                <c:pt idx="1991">
                  <c:v>-1</c:v>
                </c:pt>
                <c:pt idx="1992">
                  <c:v>-1</c:v>
                </c:pt>
                <c:pt idx="1993">
                  <c:v>-1</c:v>
                </c:pt>
                <c:pt idx="1994">
                  <c:v>-1</c:v>
                </c:pt>
                <c:pt idx="1995">
                  <c:v>-1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0.90000003608430879</c:v>
                </c:pt>
                <c:pt idx="2009">
                  <c:v>-1</c:v>
                </c:pt>
                <c:pt idx="2010">
                  <c:v>0.68758925715636132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0.90000004269451939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0.90000012722360356</c:v>
                </c:pt>
                <c:pt idx="2023">
                  <c:v>0.89999998828884709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0.90000003341468704</c:v>
                </c:pt>
                <c:pt idx="2033">
                  <c:v>0.8999999463902979</c:v>
                </c:pt>
                <c:pt idx="2034">
                  <c:v>-1</c:v>
                </c:pt>
                <c:pt idx="2035">
                  <c:v>0.90000005285921658</c:v>
                </c:pt>
                <c:pt idx="2036">
                  <c:v>0.90000004516743803</c:v>
                </c:pt>
                <c:pt idx="2037">
                  <c:v>0.89999998544984494</c:v>
                </c:pt>
                <c:pt idx="2038">
                  <c:v>0.89999998322119223</c:v>
                </c:pt>
                <c:pt idx="2039">
                  <c:v>0.90000002583494665</c:v>
                </c:pt>
                <c:pt idx="2040">
                  <c:v>0.900000058632766</c:v>
                </c:pt>
                <c:pt idx="2041">
                  <c:v>0.90000003433180509</c:v>
                </c:pt>
                <c:pt idx="2042">
                  <c:v>0.90000001692493836</c:v>
                </c:pt>
                <c:pt idx="2043">
                  <c:v>0.89999996747987576</c:v>
                </c:pt>
                <c:pt idx="2044">
                  <c:v>0.89999992377403881</c:v>
                </c:pt>
                <c:pt idx="2045">
                  <c:v>0.89999995569730451</c:v>
                </c:pt>
                <c:pt idx="2046">
                  <c:v>0.90000013103595278</c:v>
                </c:pt>
                <c:pt idx="2047">
                  <c:v>0.89999993138586598</c:v>
                </c:pt>
                <c:pt idx="2048">
                  <c:v>0.90000007326315046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0.90000000000000013</c:v>
                </c:pt>
                <c:pt idx="2061">
                  <c:v>-1</c:v>
                </c:pt>
                <c:pt idx="2062">
                  <c:v>-1</c:v>
                </c:pt>
                <c:pt idx="2063">
                  <c:v>0.90000000000000013</c:v>
                </c:pt>
                <c:pt idx="2064">
                  <c:v>0.89999993856010707</c:v>
                </c:pt>
                <c:pt idx="2065">
                  <c:v>0.9</c:v>
                </c:pt>
                <c:pt idx="2066">
                  <c:v>-1</c:v>
                </c:pt>
                <c:pt idx="2067">
                  <c:v>-1</c:v>
                </c:pt>
                <c:pt idx="2068">
                  <c:v>0.89999992508978921</c:v>
                </c:pt>
                <c:pt idx="2069">
                  <c:v>0.90000002819895264</c:v>
                </c:pt>
                <c:pt idx="2070">
                  <c:v>-1</c:v>
                </c:pt>
                <c:pt idx="2071">
                  <c:v>0.89999988050086521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-1</c:v>
                </c:pt>
                <c:pt idx="2089">
                  <c:v>0.68576698214148479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0.90000011478143882</c:v>
                </c:pt>
                <c:pt idx="2094">
                  <c:v>0.89999987013195037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0.89999997077932115</c:v>
                </c:pt>
                <c:pt idx="2131">
                  <c:v>0.89999978362347022</c:v>
                </c:pt>
                <c:pt idx="2132">
                  <c:v>0.89999998288274741</c:v>
                </c:pt>
                <c:pt idx="2133">
                  <c:v>-1</c:v>
                </c:pt>
                <c:pt idx="2134">
                  <c:v>0.90000011162371207</c:v>
                </c:pt>
                <c:pt idx="2135">
                  <c:v>-1</c:v>
                </c:pt>
                <c:pt idx="2136">
                  <c:v>-1</c:v>
                </c:pt>
                <c:pt idx="2137">
                  <c:v>-1</c:v>
                </c:pt>
                <c:pt idx="2138">
                  <c:v>-1</c:v>
                </c:pt>
                <c:pt idx="2139">
                  <c:v>0.65004125712984717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-1</c:v>
                </c:pt>
                <c:pt idx="2144">
                  <c:v>-1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0.89999996177879948</c:v>
                </c:pt>
                <c:pt idx="2154">
                  <c:v>0.90000001862755541</c:v>
                </c:pt>
                <c:pt idx="2155">
                  <c:v>-1</c:v>
                </c:pt>
                <c:pt idx="2156">
                  <c:v>-1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0.900000040159605</c:v>
                </c:pt>
                <c:pt idx="2178">
                  <c:v>0.89008018461909089</c:v>
                </c:pt>
                <c:pt idx="2179">
                  <c:v>0.89999993699291103</c:v>
                </c:pt>
                <c:pt idx="2180">
                  <c:v>0.89999983954726659</c:v>
                </c:pt>
                <c:pt idx="2181">
                  <c:v>-1</c:v>
                </c:pt>
                <c:pt idx="2182">
                  <c:v>-1</c:v>
                </c:pt>
                <c:pt idx="2183">
                  <c:v>-1</c:v>
                </c:pt>
                <c:pt idx="2184">
                  <c:v>-1</c:v>
                </c:pt>
                <c:pt idx="2185">
                  <c:v>-1</c:v>
                </c:pt>
                <c:pt idx="2186">
                  <c:v>-1</c:v>
                </c:pt>
                <c:pt idx="2187">
                  <c:v>0.89999993504475251</c:v>
                </c:pt>
                <c:pt idx="2188">
                  <c:v>0.25129877926855965</c:v>
                </c:pt>
                <c:pt idx="2189">
                  <c:v>0.25291506964363641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-1</c:v>
                </c:pt>
                <c:pt idx="2201">
                  <c:v>-1</c:v>
                </c:pt>
                <c:pt idx="2202">
                  <c:v>-1</c:v>
                </c:pt>
                <c:pt idx="2203">
                  <c:v>0.90000049156414474</c:v>
                </c:pt>
                <c:pt idx="2204">
                  <c:v>0.90000003707515108</c:v>
                </c:pt>
                <c:pt idx="2205">
                  <c:v>0.90000006353655926</c:v>
                </c:pt>
                <c:pt idx="2206">
                  <c:v>0.90000010612564296</c:v>
                </c:pt>
                <c:pt idx="2207">
                  <c:v>0.89999993697276393</c:v>
                </c:pt>
                <c:pt idx="2208">
                  <c:v>0.9000001061207249</c:v>
                </c:pt>
                <c:pt idx="2209">
                  <c:v>0.89999991500674847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0.89999991500205268</c:v>
                </c:pt>
                <c:pt idx="2224">
                  <c:v>0.89999995106983366</c:v>
                </c:pt>
                <c:pt idx="2225">
                  <c:v>0.89999986957582123</c:v>
                </c:pt>
                <c:pt idx="2226">
                  <c:v>0.90000001353000358</c:v>
                </c:pt>
                <c:pt idx="2227">
                  <c:v>0.89999995672885724</c:v>
                </c:pt>
                <c:pt idx="2228">
                  <c:v>0.86258415001848532</c:v>
                </c:pt>
                <c:pt idx="2229">
                  <c:v>0.87643536915866294</c:v>
                </c:pt>
                <c:pt idx="2230">
                  <c:v>0.90000008941576637</c:v>
                </c:pt>
                <c:pt idx="2231">
                  <c:v>0.89999973231183528</c:v>
                </c:pt>
                <c:pt idx="2232">
                  <c:v>0.8999993635464888</c:v>
                </c:pt>
                <c:pt idx="2233">
                  <c:v>0.90000007997477049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0.22755984419333863</c:v>
                </c:pt>
                <c:pt idx="2251">
                  <c:v>0.89999990268861618</c:v>
                </c:pt>
                <c:pt idx="2252">
                  <c:v>0.89999995544166445</c:v>
                </c:pt>
                <c:pt idx="2253">
                  <c:v>0.23035766371135949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0.89999993554308821</c:v>
                </c:pt>
                <c:pt idx="2258">
                  <c:v>-1</c:v>
                </c:pt>
                <c:pt idx="2259">
                  <c:v>-1</c:v>
                </c:pt>
                <c:pt idx="2260">
                  <c:v>-1</c:v>
                </c:pt>
                <c:pt idx="2261">
                  <c:v>0.22485376251657122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0.90000008198730663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-1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0.63282250483725255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-1</c:v>
                </c:pt>
                <c:pt idx="2400">
                  <c:v>0.90000014437832321</c:v>
                </c:pt>
                <c:pt idx="2401">
                  <c:v>0.9000000587013729</c:v>
                </c:pt>
                <c:pt idx="2402">
                  <c:v>0.89999999999999991</c:v>
                </c:pt>
                <c:pt idx="2403">
                  <c:v>0.89999997036799095</c:v>
                </c:pt>
                <c:pt idx="2404">
                  <c:v>0.73145672338069823</c:v>
                </c:pt>
                <c:pt idx="2405">
                  <c:v>0.90000002543386359</c:v>
                </c:pt>
                <c:pt idx="2406">
                  <c:v>-1</c:v>
                </c:pt>
                <c:pt idx="2407">
                  <c:v>-1</c:v>
                </c:pt>
                <c:pt idx="2408">
                  <c:v>-1</c:v>
                </c:pt>
                <c:pt idx="2409">
                  <c:v>-1</c:v>
                </c:pt>
                <c:pt idx="2410">
                  <c:v>-1</c:v>
                </c:pt>
                <c:pt idx="2411">
                  <c:v>-1</c:v>
                </c:pt>
                <c:pt idx="2412">
                  <c:v>-1</c:v>
                </c:pt>
                <c:pt idx="2413">
                  <c:v>-1</c:v>
                </c:pt>
                <c:pt idx="2414">
                  <c:v>-1</c:v>
                </c:pt>
                <c:pt idx="2415">
                  <c:v>0.90000006550757572</c:v>
                </c:pt>
                <c:pt idx="2416">
                  <c:v>0.89999986701650181</c:v>
                </c:pt>
                <c:pt idx="2417">
                  <c:v>0.90000004411114054</c:v>
                </c:pt>
                <c:pt idx="2418">
                  <c:v>0.59470618091773275</c:v>
                </c:pt>
                <c:pt idx="2419">
                  <c:v>0.8999999824132503</c:v>
                </c:pt>
                <c:pt idx="2420">
                  <c:v>0.65156695423083855</c:v>
                </c:pt>
                <c:pt idx="2421">
                  <c:v>0.72791489202008364</c:v>
                </c:pt>
                <c:pt idx="2422">
                  <c:v>0.50711015853947106</c:v>
                </c:pt>
                <c:pt idx="2423">
                  <c:v>0.89999986310750757</c:v>
                </c:pt>
                <c:pt idx="2424">
                  <c:v>0.53618514297258535</c:v>
                </c:pt>
                <c:pt idx="2425">
                  <c:v>0.42493769898830686</c:v>
                </c:pt>
                <c:pt idx="2426">
                  <c:v>0.38408609004988964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0.90000014759145508</c:v>
                </c:pt>
                <c:pt idx="2432">
                  <c:v>0.90000018242316326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-1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-1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-1</c:v>
                </c:pt>
                <c:pt idx="2469">
                  <c:v>-1</c:v>
                </c:pt>
                <c:pt idx="2470">
                  <c:v>-1</c:v>
                </c:pt>
                <c:pt idx="2471">
                  <c:v>-1</c:v>
                </c:pt>
                <c:pt idx="2472">
                  <c:v>-1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-1</c:v>
                </c:pt>
                <c:pt idx="2480">
                  <c:v>-1</c:v>
                </c:pt>
                <c:pt idx="2481">
                  <c:v>-1</c:v>
                </c:pt>
                <c:pt idx="2482">
                  <c:v>-1</c:v>
                </c:pt>
                <c:pt idx="2483">
                  <c:v>-1</c:v>
                </c:pt>
                <c:pt idx="2484">
                  <c:v>-1</c:v>
                </c:pt>
                <c:pt idx="2485">
                  <c:v>-1</c:v>
                </c:pt>
                <c:pt idx="2486">
                  <c:v>-1</c:v>
                </c:pt>
                <c:pt idx="2487">
                  <c:v>-1</c:v>
                </c:pt>
                <c:pt idx="2488">
                  <c:v>-1</c:v>
                </c:pt>
                <c:pt idx="2489">
                  <c:v>-1</c:v>
                </c:pt>
                <c:pt idx="2490">
                  <c:v>-1</c:v>
                </c:pt>
                <c:pt idx="2491">
                  <c:v>-1</c:v>
                </c:pt>
                <c:pt idx="2492">
                  <c:v>-1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-1</c:v>
                </c:pt>
                <c:pt idx="2500">
                  <c:v>-1</c:v>
                </c:pt>
                <c:pt idx="2501">
                  <c:v>-1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-1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-1</c:v>
                </c:pt>
                <c:pt idx="2513">
                  <c:v>0.9000000119257584</c:v>
                </c:pt>
                <c:pt idx="2514">
                  <c:v>-1</c:v>
                </c:pt>
                <c:pt idx="2515">
                  <c:v>0.90000004958224478</c:v>
                </c:pt>
                <c:pt idx="2516">
                  <c:v>0.89999995068277228</c:v>
                </c:pt>
                <c:pt idx="2517">
                  <c:v>-1</c:v>
                </c:pt>
                <c:pt idx="2518">
                  <c:v>-1</c:v>
                </c:pt>
                <c:pt idx="2519">
                  <c:v>-1</c:v>
                </c:pt>
                <c:pt idx="2520">
                  <c:v>0.34283341167897902</c:v>
                </c:pt>
                <c:pt idx="2521">
                  <c:v>-1</c:v>
                </c:pt>
                <c:pt idx="2522">
                  <c:v>0.9</c:v>
                </c:pt>
                <c:pt idx="2523">
                  <c:v>-1</c:v>
                </c:pt>
                <c:pt idx="2524">
                  <c:v>-1</c:v>
                </c:pt>
                <c:pt idx="2525">
                  <c:v>0.90000007385846215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-1</c:v>
                </c:pt>
                <c:pt idx="2545">
                  <c:v>-1</c:v>
                </c:pt>
                <c:pt idx="2546">
                  <c:v>0.75773127879137259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-1</c:v>
                </c:pt>
                <c:pt idx="2557">
                  <c:v>-1</c:v>
                </c:pt>
                <c:pt idx="2558">
                  <c:v>-1</c:v>
                </c:pt>
                <c:pt idx="2559">
                  <c:v>0.90000006385671572</c:v>
                </c:pt>
                <c:pt idx="2560">
                  <c:v>0.90000004492334063</c:v>
                </c:pt>
                <c:pt idx="2561">
                  <c:v>0.90000008028811651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-1</c:v>
                </c:pt>
                <c:pt idx="2584">
                  <c:v>-1</c:v>
                </c:pt>
                <c:pt idx="2585">
                  <c:v>-1</c:v>
                </c:pt>
                <c:pt idx="2586">
                  <c:v>0.9</c:v>
                </c:pt>
                <c:pt idx="2587">
                  <c:v>0.90000000000000013</c:v>
                </c:pt>
                <c:pt idx="2588">
                  <c:v>-1</c:v>
                </c:pt>
                <c:pt idx="2589">
                  <c:v>-1</c:v>
                </c:pt>
                <c:pt idx="2590">
                  <c:v>-1</c:v>
                </c:pt>
                <c:pt idx="2591">
                  <c:v>-1</c:v>
                </c:pt>
                <c:pt idx="2592">
                  <c:v>-1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-1</c:v>
                </c:pt>
                <c:pt idx="2610">
                  <c:v>-1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-1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0.8999999764073543</c:v>
                </c:pt>
                <c:pt idx="2669">
                  <c:v>0.84974939169451202</c:v>
                </c:pt>
                <c:pt idx="2670">
                  <c:v>-1</c:v>
                </c:pt>
                <c:pt idx="2671">
                  <c:v>0.54923117672247079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0.89999998437731665</c:v>
                </c:pt>
                <c:pt idx="2683">
                  <c:v>0.89999994909349945</c:v>
                </c:pt>
                <c:pt idx="2684">
                  <c:v>0.8999999300946171</c:v>
                </c:pt>
                <c:pt idx="2685">
                  <c:v>0.89999998603815856</c:v>
                </c:pt>
                <c:pt idx="2686">
                  <c:v>0.90000009109409473</c:v>
                </c:pt>
                <c:pt idx="2687">
                  <c:v>0.90000002669994539</c:v>
                </c:pt>
                <c:pt idx="2688">
                  <c:v>0.90000010031287592</c:v>
                </c:pt>
                <c:pt idx="2689">
                  <c:v>0.90000002884952968</c:v>
                </c:pt>
                <c:pt idx="2690">
                  <c:v>0.90000007293980611</c:v>
                </c:pt>
                <c:pt idx="2691">
                  <c:v>-1</c:v>
                </c:pt>
                <c:pt idx="2692">
                  <c:v>0.90000004033533187</c:v>
                </c:pt>
                <c:pt idx="2693">
                  <c:v>0.90000002076976493</c:v>
                </c:pt>
                <c:pt idx="2694">
                  <c:v>0.78067650687710077</c:v>
                </c:pt>
                <c:pt idx="2695">
                  <c:v>0.90000003778950055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0.89999989888698162</c:v>
                </c:pt>
                <c:pt idx="2706">
                  <c:v>0.90000001666291485</c:v>
                </c:pt>
                <c:pt idx="2707">
                  <c:v>0.89999998629613065</c:v>
                </c:pt>
                <c:pt idx="2708">
                  <c:v>0.89999993078085427</c:v>
                </c:pt>
                <c:pt idx="2709">
                  <c:v>0.89999998615569932</c:v>
                </c:pt>
                <c:pt idx="2710">
                  <c:v>0.90000005534735739</c:v>
                </c:pt>
                <c:pt idx="2711">
                  <c:v>0.89999995866018789</c:v>
                </c:pt>
                <c:pt idx="2712">
                  <c:v>0.90000032844312794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0.90000003734302869</c:v>
                </c:pt>
                <c:pt idx="2729">
                  <c:v>0.89999989640236511</c:v>
                </c:pt>
                <c:pt idx="2730">
                  <c:v>0.899999985231414</c:v>
                </c:pt>
                <c:pt idx="2731">
                  <c:v>0.89999996077794064</c:v>
                </c:pt>
                <c:pt idx="2732">
                  <c:v>0.90000001507022509</c:v>
                </c:pt>
                <c:pt idx="2733">
                  <c:v>0.89999995499487173</c:v>
                </c:pt>
                <c:pt idx="2734">
                  <c:v>0.89999994538045658</c:v>
                </c:pt>
                <c:pt idx="2735">
                  <c:v>0.89999996719584152</c:v>
                </c:pt>
                <c:pt idx="2736">
                  <c:v>0.75261797706590383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0.84196089214551006</c:v>
                </c:pt>
                <c:pt idx="2755">
                  <c:v>0.89999992271222384</c:v>
                </c:pt>
                <c:pt idx="2756">
                  <c:v>0.67034002428605077</c:v>
                </c:pt>
                <c:pt idx="2757">
                  <c:v>0.90000005059676369</c:v>
                </c:pt>
                <c:pt idx="2758">
                  <c:v>0.80543418456721538</c:v>
                </c:pt>
                <c:pt idx="2759">
                  <c:v>0.90000002811934177</c:v>
                </c:pt>
                <c:pt idx="2760">
                  <c:v>0.89999991294177151</c:v>
                </c:pt>
                <c:pt idx="2761">
                  <c:v>0.71169936909307574</c:v>
                </c:pt>
                <c:pt idx="2762">
                  <c:v>0.26365775398274949</c:v>
                </c:pt>
                <c:pt idx="2763">
                  <c:v>0.24196080902244457</c:v>
                </c:pt>
                <c:pt idx="2764">
                  <c:v>0.34154281552600696</c:v>
                </c:pt>
                <c:pt idx="2765">
                  <c:v>0.40972017789378934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0.90000002726667161</c:v>
                </c:pt>
                <c:pt idx="2780">
                  <c:v>-1</c:v>
                </c:pt>
                <c:pt idx="2781">
                  <c:v>0.80180816899227936</c:v>
                </c:pt>
                <c:pt idx="2782">
                  <c:v>0.82022051527489126</c:v>
                </c:pt>
                <c:pt idx="2783">
                  <c:v>0.89999997637664508</c:v>
                </c:pt>
                <c:pt idx="2784">
                  <c:v>-1</c:v>
                </c:pt>
                <c:pt idx="2785">
                  <c:v>0.30603354948673439</c:v>
                </c:pt>
                <c:pt idx="2786">
                  <c:v>0.22442577045783041</c:v>
                </c:pt>
                <c:pt idx="2787">
                  <c:v>0.30681404594864398</c:v>
                </c:pt>
                <c:pt idx="2788">
                  <c:v>0.22461148424785043</c:v>
                </c:pt>
                <c:pt idx="2789">
                  <c:v>0.23169358184074046</c:v>
                </c:pt>
                <c:pt idx="2790">
                  <c:v>0.3324363648639912</c:v>
                </c:pt>
                <c:pt idx="2791">
                  <c:v>0.53403946392446733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0.19902747773698454</c:v>
                </c:pt>
                <c:pt idx="2836">
                  <c:v>0.20115533489124435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0.51060213986506031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0.89999998839263395</c:v>
                </c:pt>
                <c:pt idx="2878">
                  <c:v>0.62309661222162038</c:v>
                </c:pt>
                <c:pt idx="2879">
                  <c:v>0.89999999999999991</c:v>
                </c:pt>
                <c:pt idx="2880">
                  <c:v>0.89999997938245924</c:v>
                </c:pt>
                <c:pt idx="2881">
                  <c:v>0.89999996141065652</c:v>
                </c:pt>
                <c:pt idx="2882">
                  <c:v>0.90000006574444746</c:v>
                </c:pt>
                <c:pt idx="2883">
                  <c:v>0.9000001687178697</c:v>
                </c:pt>
                <c:pt idx="2884">
                  <c:v>0.90000008413450427</c:v>
                </c:pt>
                <c:pt idx="2885">
                  <c:v>0.90000005380347525</c:v>
                </c:pt>
                <c:pt idx="2886">
                  <c:v>0.76895395800097932</c:v>
                </c:pt>
                <c:pt idx="2887">
                  <c:v>0.83249881153465244</c:v>
                </c:pt>
                <c:pt idx="2888">
                  <c:v>0.60837344571498408</c:v>
                </c:pt>
                <c:pt idx="2889">
                  <c:v>0.8999999035495998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0.86076573804435064</c:v>
                </c:pt>
                <c:pt idx="2923">
                  <c:v>0.57264685695635686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-1</c:v>
                </c:pt>
                <c:pt idx="2936">
                  <c:v>-1</c:v>
                </c:pt>
                <c:pt idx="2937">
                  <c:v>-1</c:v>
                </c:pt>
                <c:pt idx="2938">
                  <c:v>-1</c:v>
                </c:pt>
                <c:pt idx="2939">
                  <c:v>-1</c:v>
                </c:pt>
                <c:pt idx="2940">
                  <c:v>-1</c:v>
                </c:pt>
                <c:pt idx="2941">
                  <c:v>-1</c:v>
                </c:pt>
                <c:pt idx="2942">
                  <c:v>-1</c:v>
                </c:pt>
                <c:pt idx="2943">
                  <c:v>-1</c:v>
                </c:pt>
                <c:pt idx="2944">
                  <c:v>-1</c:v>
                </c:pt>
                <c:pt idx="2945">
                  <c:v>0.90000008192797265</c:v>
                </c:pt>
                <c:pt idx="2946">
                  <c:v>0.90000003777881699</c:v>
                </c:pt>
                <c:pt idx="2947">
                  <c:v>-1</c:v>
                </c:pt>
                <c:pt idx="2948">
                  <c:v>-1</c:v>
                </c:pt>
                <c:pt idx="2949">
                  <c:v>0.89999996520006997</c:v>
                </c:pt>
                <c:pt idx="2950">
                  <c:v>0.88401801955745185</c:v>
                </c:pt>
                <c:pt idx="2951">
                  <c:v>-1</c:v>
                </c:pt>
                <c:pt idx="2952">
                  <c:v>0.66099874079479659</c:v>
                </c:pt>
                <c:pt idx="2953">
                  <c:v>0.66576651957577249</c:v>
                </c:pt>
                <c:pt idx="2954">
                  <c:v>0.67044311110942545</c:v>
                </c:pt>
                <c:pt idx="2955">
                  <c:v>0.46408053849570657</c:v>
                </c:pt>
                <c:pt idx="2956">
                  <c:v>0.28779050312045107</c:v>
                </c:pt>
                <c:pt idx="2957">
                  <c:v>0.39218377201146271</c:v>
                </c:pt>
                <c:pt idx="2958">
                  <c:v>0.43309930171230143</c:v>
                </c:pt>
                <c:pt idx="2959">
                  <c:v>-1</c:v>
                </c:pt>
                <c:pt idx="2960">
                  <c:v>-1</c:v>
                </c:pt>
                <c:pt idx="2961">
                  <c:v>-1</c:v>
                </c:pt>
                <c:pt idx="2962">
                  <c:v>-1</c:v>
                </c:pt>
                <c:pt idx="2963">
                  <c:v>-1</c:v>
                </c:pt>
                <c:pt idx="2964">
                  <c:v>-1</c:v>
                </c:pt>
                <c:pt idx="2965">
                  <c:v>-1</c:v>
                </c:pt>
                <c:pt idx="2966">
                  <c:v>-1</c:v>
                </c:pt>
                <c:pt idx="2967">
                  <c:v>-1</c:v>
                </c:pt>
                <c:pt idx="2968">
                  <c:v>-1</c:v>
                </c:pt>
                <c:pt idx="2969">
                  <c:v>-1</c:v>
                </c:pt>
                <c:pt idx="2970">
                  <c:v>-1</c:v>
                </c:pt>
                <c:pt idx="2971">
                  <c:v>-1</c:v>
                </c:pt>
                <c:pt idx="2972">
                  <c:v>-1</c:v>
                </c:pt>
                <c:pt idx="2973">
                  <c:v>-1</c:v>
                </c:pt>
                <c:pt idx="2974">
                  <c:v>0.44762483335687381</c:v>
                </c:pt>
                <c:pt idx="2975">
                  <c:v>-1</c:v>
                </c:pt>
                <c:pt idx="2976">
                  <c:v>-1</c:v>
                </c:pt>
                <c:pt idx="2977">
                  <c:v>-1</c:v>
                </c:pt>
                <c:pt idx="2978">
                  <c:v>0.64893306031035902</c:v>
                </c:pt>
                <c:pt idx="2979">
                  <c:v>0.39832720293061069</c:v>
                </c:pt>
                <c:pt idx="2980">
                  <c:v>-1</c:v>
                </c:pt>
                <c:pt idx="2981">
                  <c:v>0.2097877817798732</c:v>
                </c:pt>
                <c:pt idx="2982">
                  <c:v>0.21102601579228528</c:v>
                </c:pt>
                <c:pt idx="2983">
                  <c:v>0.22466680600593988</c:v>
                </c:pt>
                <c:pt idx="2984">
                  <c:v>0.62816259158628085</c:v>
                </c:pt>
                <c:pt idx="2985">
                  <c:v>0.85807722420562238</c:v>
                </c:pt>
                <c:pt idx="2986">
                  <c:v>-1</c:v>
                </c:pt>
                <c:pt idx="2987">
                  <c:v>-1</c:v>
                </c:pt>
                <c:pt idx="2988">
                  <c:v>-1</c:v>
                </c:pt>
                <c:pt idx="2989">
                  <c:v>-1</c:v>
                </c:pt>
                <c:pt idx="2990">
                  <c:v>-1</c:v>
                </c:pt>
                <c:pt idx="2991">
                  <c:v>-1</c:v>
                </c:pt>
                <c:pt idx="2992">
                  <c:v>-1</c:v>
                </c:pt>
                <c:pt idx="2993">
                  <c:v>0.21270574232409736</c:v>
                </c:pt>
                <c:pt idx="2994">
                  <c:v>0.22668060911265869</c:v>
                </c:pt>
                <c:pt idx="2995">
                  <c:v>0.24352507579555971</c:v>
                </c:pt>
                <c:pt idx="2996">
                  <c:v>0.71641077929495212</c:v>
                </c:pt>
                <c:pt idx="2997">
                  <c:v>-1</c:v>
                </c:pt>
                <c:pt idx="2998">
                  <c:v>0.90000005116853588</c:v>
                </c:pt>
                <c:pt idx="2999">
                  <c:v>0.90000011061567575</c:v>
                </c:pt>
                <c:pt idx="3000">
                  <c:v>-1</c:v>
                </c:pt>
                <c:pt idx="3001">
                  <c:v>-1</c:v>
                </c:pt>
                <c:pt idx="3002">
                  <c:v>0.90000013152932712</c:v>
                </c:pt>
                <c:pt idx="3003">
                  <c:v>0.90000013718155014</c:v>
                </c:pt>
                <c:pt idx="3004">
                  <c:v>-1</c:v>
                </c:pt>
                <c:pt idx="3005">
                  <c:v>-1</c:v>
                </c:pt>
                <c:pt idx="3006">
                  <c:v>-1</c:v>
                </c:pt>
                <c:pt idx="3007">
                  <c:v>-1</c:v>
                </c:pt>
                <c:pt idx="3008">
                  <c:v>-1</c:v>
                </c:pt>
                <c:pt idx="3009">
                  <c:v>-1</c:v>
                </c:pt>
                <c:pt idx="3010">
                  <c:v>-1</c:v>
                </c:pt>
                <c:pt idx="3011">
                  <c:v>-1</c:v>
                </c:pt>
                <c:pt idx="3012">
                  <c:v>-1</c:v>
                </c:pt>
                <c:pt idx="3013">
                  <c:v>-1</c:v>
                </c:pt>
                <c:pt idx="3014">
                  <c:v>-1</c:v>
                </c:pt>
                <c:pt idx="3015">
                  <c:v>-1</c:v>
                </c:pt>
                <c:pt idx="3016">
                  <c:v>-1</c:v>
                </c:pt>
                <c:pt idx="3017">
                  <c:v>0.59668817709245503</c:v>
                </c:pt>
                <c:pt idx="3018">
                  <c:v>0.63475943017712744</c:v>
                </c:pt>
                <c:pt idx="3019">
                  <c:v>0.31854914627080011</c:v>
                </c:pt>
                <c:pt idx="3020">
                  <c:v>-1</c:v>
                </c:pt>
                <c:pt idx="3021">
                  <c:v>-1</c:v>
                </c:pt>
                <c:pt idx="3022">
                  <c:v>0.90000046850915683</c:v>
                </c:pt>
                <c:pt idx="3023">
                  <c:v>-1</c:v>
                </c:pt>
                <c:pt idx="3024">
                  <c:v>-1</c:v>
                </c:pt>
                <c:pt idx="3025">
                  <c:v>-1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0.61413271662986035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0.90000005069680222</c:v>
                </c:pt>
                <c:pt idx="3050">
                  <c:v>0.23176386734119275</c:v>
                </c:pt>
                <c:pt idx="3051">
                  <c:v>0.80965440093182295</c:v>
                </c:pt>
                <c:pt idx="3052">
                  <c:v>0.9</c:v>
                </c:pt>
                <c:pt idx="3053">
                  <c:v>0.20724086897185018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0.9</c:v>
                </c:pt>
                <c:pt idx="3068">
                  <c:v>0.53645091553965252</c:v>
                </c:pt>
                <c:pt idx="3069">
                  <c:v>0.58252774271823504</c:v>
                </c:pt>
                <c:pt idx="3070">
                  <c:v>0.63995848678277611</c:v>
                </c:pt>
                <c:pt idx="3071">
                  <c:v>0.89999948743445568</c:v>
                </c:pt>
                <c:pt idx="3072">
                  <c:v>0.3104064283294195</c:v>
                </c:pt>
                <c:pt idx="3073">
                  <c:v>0.32947883036759218</c:v>
                </c:pt>
                <c:pt idx="3074">
                  <c:v>0.21284712578355672</c:v>
                </c:pt>
                <c:pt idx="3075">
                  <c:v>0.2151475840038454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-1</c:v>
                </c:pt>
                <c:pt idx="3083">
                  <c:v>-1</c:v>
                </c:pt>
                <c:pt idx="3084">
                  <c:v>-1</c:v>
                </c:pt>
                <c:pt idx="3085">
                  <c:v>-1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0.89999996683711281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0.78581678287203327</c:v>
                </c:pt>
                <c:pt idx="3164">
                  <c:v>0.57092860804540357</c:v>
                </c:pt>
                <c:pt idx="3165">
                  <c:v>0.3966621029308241</c:v>
                </c:pt>
                <c:pt idx="3166">
                  <c:v>0.26080580546010257</c:v>
                </c:pt>
                <c:pt idx="3167">
                  <c:v>0.89999998714865892</c:v>
                </c:pt>
                <c:pt idx="3168">
                  <c:v>0.24517596887460988</c:v>
                </c:pt>
                <c:pt idx="3169">
                  <c:v>0.26544735412458814</c:v>
                </c:pt>
                <c:pt idx="3170">
                  <c:v>0.51844833502179533</c:v>
                </c:pt>
                <c:pt idx="3171">
                  <c:v>0.27163104469546734</c:v>
                </c:pt>
                <c:pt idx="3172">
                  <c:v>0.87973891138973592</c:v>
                </c:pt>
                <c:pt idx="3173">
                  <c:v>-1</c:v>
                </c:pt>
                <c:pt idx="3174">
                  <c:v>0.33536735494681824</c:v>
                </c:pt>
                <c:pt idx="3175">
                  <c:v>0.748023860572123</c:v>
                </c:pt>
                <c:pt idx="3176">
                  <c:v>0.8999999261900834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0.90000020504016054</c:v>
                </c:pt>
                <c:pt idx="3184">
                  <c:v>0.90000000000000013</c:v>
                </c:pt>
                <c:pt idx="3185">
                  <c:v>0.90000000000000013</c:v>
                </c:pt>
                <c:pt idx="3186">
                  <c:v>0.89999999999999991</c:v>
                </c:pt>
                <c:pt idx="3187">
                  <c:v>-1</c:v>
                </c:pt>
                <c:pt idx="3188">
                  <c:v>-1</c:v>
                </c:pt>
                <c:pt idx="3189">
                  <c:v>-1</c:v>
                </c:pt>
                <c:pt idx="3190">
                  <c:v>0.90000008435714784</c:v>
                </c:pt>
                <c:pt idx="3191">
                  <c:v>0.89999995825934231</c:v>
                </c:pt>
                <c:pt idx="3192">
                  <c:v>0.89999998304679307</c:v>
                </c:pt>
                <c:pt idx="3193">
                  <c:v>-1</c:v>
                </c:pt>
                <c:pt idx="3194">
                  <c:v>-1</c:v>
                </c:pt>
                <c:pt idx="3195">
                  <c:v>-1</c:v>
                </c:pt>
                <c:pt idx="3196">
                  <c:v>-1</c:v>
                </c:pt>
                <c:pt idx="3197">
                  <c:v>0.89999956446435647</c:v>
                </c:pt>
                <c:pt idx="3198">
                  <c:v>0.77688698694238412</c:v>
                </c:pt>
                <c:pt idx="3199">
                  <c:v>0.90000003656272376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-1</c:v>
                </c:pt>
                <c:pt idx="3208">
                  <c:v>-1</c:v>
                </c:pt>
                <c:pt idx="3209">
                  <c:v>-1</c:v>
                </c:pt>
                <c:pt idx="3210">
                  <c:v>0.9</c:v>
                </c:pt>
                <c:pt idx="3211">
                  <c:v>0.90000004346702878</c:v>
                </c:pt>
                <c:pt idx="3212">
                  <c:v>0.9</c:v>
                </c:pt>
                <c:pt idx="3213">
                  <c:v>0.89999999999999991</c:v>
                </c:pt>
                <c:pt idx="3214">
                  <c:v>-1</c:v>
                </c:pt>
                <c:pt idx="3215">
                  <c:v>-1</c:v>
                </c:pt>
                <c:pt idx="3216">
                  <c:v>0.89999987976390439</c:v>
                </c:pt>
                <c:pt idx="3217">
                  <c:v>0.57475706460618781</c:v>
                </c:pt>
                <c:pt idx="3218">
                  <c:v>0.80201686190747834</c:v>
                </c:pt>
                <c:pt idx="3219">
                  <c:v>0.26351247530977151</c:v>
                </c:pt>
                <c:pt idx="3220">
                  <c:v>0.27469221033677355</c:v>
                </c:pt>
                <c:pt idx="3221">
                  <c:v>0.52765620920160106</c:v>
                </c:pt>
                <c:pt idx="3222">
                  <c:v>0.4903150760708806</c:v>
                </c:pt>
                <c:pt idx="3223">
                  <c:v>0.647134087719618</c:v>
                </c:pt>
                <c:pt idx="3224">
                  <c:v>0.90000007205713262</c:v>
                </c:pt>
                <c:pt idx="3225">
                  <c:v>-1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0.9000000632731785</c:v>
                </c:pt>
                <c:pt idx="3232">
                  <c:v>0.90000003318641708</c:v>
                </c:pt>
                <c:pt idx="3233">
                  <c:v>0.90000001866172652</c:v>
                </c:pt>
                <c:pt idx="3234">
                  <c:v>0.90000002999129358</c:v>
                </c:pt>
                <c:pt idx="3235">
                  <c:v>0.89999998585250462</c:v>
                </c:pt>
                <c:pt idx="3236">
                  <c:v>0.73606718560680462</c:v>
                </c:pt>
                <c:pt idx="3237">
                  <c:v>0.63379085831539717</c:v>
                </c:pt>
                <c:pt idx="3238">
                  <c:v>-1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-1</c:v>
                </c:pt>
                <c:pt idx="3248">
                  <c:v>-1</c:v>
                </c:pt>
                <c:pt idx="3249">
                  <c:v>-1</c:v>
                </c:pt>
                <c:pt idx="3250">
                  <c:v>-1</c:v>
                </c:pt>
                <c:pt idx="3251">
                  <c:v>-1</c:v>
                </c:pt>
                <c:pt idx="3252">
                  <c:v>-1</c:v>
                </c:pt>
                <c:pt idx="3253">
                  <c:v>-1</c:v>
                </c:pt>
                <c:pt idx="3254">
                  <c:v>-1</c:v>
                </c:pt>
                <c:pt idx="3255">
                  <c:v>-1</c:v>
                </c:pt>
                <c:pt idx="3256">
                  <c:v>-1</c:v>
                </c:pt>
                <c:pt idx="3257">
                  <c:v>-1</c:v>
                </c:pt>
                <c:pt idx="3258">
                  <c:v>-1</c:v>
                </c:pt>
                <c:pt idx="3259">
                  <c:v>-1</c:v>
                </c:pt>
                <c:pt idx="3260">
                  <c:v>-1</c:v>
                </c:pt>
                <c:pt idx="3261">
                  <c:v>0.90000005125337568</c:v>
                </c:pt>
                <c:pt idx="3262">
                  <c:v>0.89999995851696502</c:v>
                </c:pt>
                <c:pt idx="3263">
                  <c:v>0.89999999999999991</c:v>
                </c:pt>
                <c:pt idx="3264">
                  <c:v>0.89999984563410806</c:v>
                </c:pt>
                <c:pt idx="3265">
                  <c:v>0.8999997490961188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-1</c:v>
                </c:pt>
                <c:pt idx="3272">
                  <c:v>-1</c:v>
                </c:pt>
                <c:pt idx="3273">
                  <c:v>-1</c:v>
                </c:pt>
                <c:pt idx="3274">
                  <c:v>-1</c:v>
                </c:pt>
                <c:pt idx="3275">
                  <c:v>-1</c:v>
                </c:pt>
                <c:pt idx="3276">
                  <c:v>-1</c:v>
                </c:pt>
                <c:pt idx="3277">
                  <c:v>-1</c:v>
                </c:pt>
                <c:pt idx="3278">
                  <c:v>-1</c:v>
                </c:pt>
                <c:pt idx="3279">
                  <c:v>-1</c:v>
                </c:pt>
                <c:pt idx="3280">
                  <c:v>-1</c:v>
                </c:pt>
                <c:pt idx="3281">
                  <c:v>-1</c:v>
                </c:pt>
                <c:pt idx="3282">
                  <c:v>-1</c:v>
                </c:pt>
                <c:pt idx="3283">
                  <c:v>-1</c:v>
                </c:pt>
                <c:pt idx="3284">
                  <c:v>-1</c:v>
                </c:pt>
                <c:pt idx="3285">
                  <c:v>-1</c:v>
                </c:pt>
                <c:pt idx="3286">
                  <c:v>-1</c:v>
                </c:pt>
                <c:pt idx="3287">
                  <c:v>-1</c:v>
                </c:pt>
                <c:pt idx="3288">
                  <c:v>0.89999992604912249</c:v>
                </c:pt>
                <c:pt idx="3289">
                  <c:v>0.89999997648231378</c:v>
                </c:pt>
                <c:pt idx="3290">
                  <c:v>0.89999975491938078</c:v>
                </c:pt>
                <c:pt idx="3291">
                  <c:v>-1</c:v>
                </c:pt>
                <c:pt idx="3292">
                  <c:v>-1</c:v>
                </c:pt>
                <c:pt idx="3293">
                  <c:v>-1</c:v>
                </c:pt>
                <c:pt idx="3294">
                  <c:v>-1</c:v>
                </c:pt>
                <c:pt idx="3295">
                  <c:v>-1</c:v>
                </c:pt>
                <c:pt idx="3296">
                  <c:v>-1</c:v>
                </c:pt>
                <c:pt idx="3297">
                  <c:v>-1</c:v>
                </c:pt>
                <c:pt idx="3298">
                  <c:v>-1</c:v>
                </c:pt>
                <c:pt idx="3299">
                  <c:v>-1</c:v>
                </c:pt>
                <c:pt idx="3300">
                  <c:v>-1</c:v>
                </c:pt>
                <c:pt idx="3301">
                  <c:v>-1</c:v>
                </c:pt>
                <c:pt idx="3302">
                  <c:v>-1</c:v>
                </c:pt>
                <c:pt idx="3303">
                  <c:v>-1</c:v>
                </c:pt>
                <c:pt idx="3304">
                  <c:v>-1</c:v>
                </c:pt>
                <c:pt idx="3305">
                  <c:v>-1</c:v>
                </c:pt>
                <c:pt idx="3306">
                  <c:v>0.90000002920120692</c:v>
                </c:pt>
                <c:pt idx="3307">
                  <c:v>0.8999999999999998</c:v>
                </c:pt>
                <c:pt idx="3308">
                  <c:v>0.90000001432467536</c:v>
                </c:pt>
                <c:pt idx="3309">
                  <c:v>0.89999998654675162</c:v>
                </c:pt>
                <c:pt idx="3310">
                  <c:v>0.90000000000000013</c:v>
                </c:pt>
                <c:pt idx="3311">
                  <c:v>-1</c:v>
                </c:pt>
                <c:pt idx="3312">
                  <c:v>-1</c:v>
                </c:pt>
                <c:pt idx="3313">
                  <c:v>0.80952322614325056</c:v>
                </c:pt>
                <c:pt idx="3314">
                  <c:v>0.48254374283949708</c:v>
                </c:pt>
                <c:pt idx="3315">
                  <c:v>0.26230426124975253</c:v>
                </c:pt>
                <c:pt idx="3316">
                  <c:v>0.27363931679390879</c:v>
                </c:pt>
                <c:pt idx="3317">
                  <c:v>0.43998527415095628</c:v>
                </c:pt>
                <c:pt idx="3318">
                  <c:v>0.62119376912605784</c:v>
                </c:pt>
                <c:pt idx="3319">
                  <c:v>0.90000002562206516</c:v>
                </c:pt>
                <c:pt idx="3320">
                  <c:v>-1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-1</c:v>
                </c:pt>
                <c:pt idx="3326">
                  <c:v>-1</c:v>
                </c:pt>
                <c:pt idx="3327">
                  <c:v>-1</c:v>
                </c:pt>
                <c:pt idx="3328">
                  <c:v>-1</c:v>
                </c:pt>
                <c:pt idx="3329">
                  <c:v>-1</c:v>
                </c:pt>
                <c:pt idx="3330">
                  <c:v>0.89999983721116683</c:v>
                </c:pt>
                <c:pt idx="3331">
                  <c:v>0.89999993882957741</c:v>
                </c:pt>
                <c:pt idx="3332">
                  <c:v>0.90000004175049819</c:v>
                </c:pt>
                <c:pt idx="3333">
                  <c:v>-1</c:v>
                </c:pt>
                <c:pt idx="3334">
                  <c:v>0.9</c:v>
                </c:pt>
                <c:pt idx="3335">
                  <c:v>0.89999994550903128</c:v>
                </c:pt>
                <c:pt idx="3336">
                  <c:v>0.90000009071156339</c:v>
                </c:pt>
                <c:pt idx="3337">
                  <c:v>0.90000001256734374</c:v>
                </c:pt>
                <c:pt idx="3338">
                  <c:v>0.90000003839934628</c:v>
                </c:pt>
                <c:pt idx="3339">
                  <c:v>0.82692853849917947</c:v>
                </c:pt>
                <c:pt idx="3340">
                  <c:v>0.90000010030626354</c:v>
                </c:pt>
                <c:pt idx="3341">
                  <c:v>-1</c:v>
                </c:pt>
                <c:pt idx="3342">
                  <c:v>0.75748317474706217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-1</c:v>
                </c:pt>
                <c:pt idx="3347">
                  <c:v>-1</c:v>
                </c:pt>
                <c:pt idx="3348">
                  <c:v>-1</c:v>
                </c:pt>
                <c:pt idx="3349">
                  <c:v>-1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0.89999998596770703</c:v>
                </c:pt>
                <c:pt idx="3355">
                  <c:v>0.89999996232292723</c:v>
                </c:pt>
                <c:pt idx="3356">
                  <c:v>0.89999988207978232</c:v>
                </c:pt>
                <c:pt idx="3357">
                  <c:v>-1</c:v>
                </c:pt>
                <c:pt idx="3358">
                  <c:v>-1</c:v>
                </c:pt>
                <c:pt idx="3359">
                  <c:v>0.89999984143031675</c:v>
                </c:pt>
                <c:pt idx="3360">
                  <c:v>0.9000000920834903</c:v>
                </c:pt>
                <c:pt idx="3361">
                  <c:v>0.8999999999999998</c:v>
                </c:pt>
                <c:pt idx="3362">
                  <c:v>0.74547798485342798</c:v>
                </c:pt>
                <c:pt idx="3363">
                  <c:v>0.58369662911782516</c:v>
                </c:pt>
                <c:pt idx="3364">
                  <c:v>0.57343587057520384</c:v>
                </c:pt>
                <c:pt idx="3365">
                  <c:v>0.7662990020036935</c:v>
                </c:pt>
                <c:pt idx="3366">
                  <c:v>0.89999991277363267</c:v>
                </c:pt>
                <c:pt idx="3367">
                  <c:v>0.90000000000000013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0.89999997408607413</c:v>
                </c:pt>
                <c:pt idx="3377">
                  <c:v>0.90000008563775002</c:v>
                </c:pt>
                <c:pt idx="3378">
                  <c:v>0.90000002048252314</c:v>
                </c:pt>
                <c:pt idx="3379">
                  <c:v>0.8999999999999998</c:v>
                </c:pt>
                <c:pt idx="3380">
                  <c:v>-1</c:v>
                </c:pt>
                <c:pt idx="3381">
                  <c:v>-1</c:v>
                </c:pt>
                <c:pt idx="3382">
                  <c:v>0.90000016619274037</c:v>
                </c:pt>
                <c:pt idx="3383">
                  <c:v>0.89999993322659988</c:v>
                </c:pt>
                <c:pt idx="3384">
                  <c:v>0.89999992516327498</c:v>
                </c:pt>
                <c:pt idx="3385">
                  <c:v>0.89999998226450062</c:v>
                </c:pt>
                <c:pt idx="3386">
                  <c:v>-1</c:v>
                </c:pt>
                <c:pt idx="3387">
                  <c:v>-1</c:v>
                </c:pt>
                <c:pt idx="3388">
                  <c:v>0.37498275238326023</c:v>
                </c:pt>
                <c:pt idx="3389">
                  <c:v>0.21792950772510972</c:v>
                </c:pt>
                <c:pt idx="3390">
                  <c:v>0.47077387283672584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0.89999992616673163</c:v>
                </c:pt>
                <c:pt idx="3403">
                  <c:v>0.90000005013251294</c:v>
                </c:pt>
                <c:pt idx="3404">
                  <c:v>0.89999996930730264</c:v>
                </c:pt>
                <c:pt idx="3405">
                  <c:v>0.90000019323400804</c:v>
                </c:pt>
                <c:pt idx="3406">
                  <c:v>-1</c:v>
                </c:pt>
                <c:pt idx="3407">
                  <c:v>0.89999987630972533</c:v>
                </c:pt>
                <c:pt idx="3408">
                  <c:v>0.89999992883333879</c:v>
                </c:pt>
                <c:pt idx="3409">
                  <c:v>0.90000004958445745</c:v>
                </c:pt>
                <c:pt idx="3410">
                  <c:v>0.89999988788043572</c:v>
                </c:pt>
                <c:pt idx="3411">
                  <c:v>0.89999998723007413</c:v>
                </c:pt>
                <c:pt idx="3412">
                  <c:v>0.89999993996997296</c:v>
                </c:pt>
                <c:pt idx="3413">
                  <c:v>0.89999985470137311</c:v>
                </c:pt>
                <c:pt idx="3414">
                  <c:v>0.89640975238421639</c:v>
                </c:pt>
                <c:pt idx="3415">
                  <c:v>0.89999995390375298</c:v>
                </c:pt>
                <c:pt idx="3416">
                  <c:v>-1</c:v>
                </c:pt>
                <c:pt idx="3417">
                  <c:v>-1</c:v>
                </c:pt>
                <c:pt idx="3418">
                  <c:v>-1</c:v>
                </c:pt>
                <c:pt idx="3419">
                  <c:v>-1</c:v>
                </c:pt>
                <c:pt idx="3420">
                  <c:v>-1</c:v>
                </c:pt>
                <c:pt idx="3421">
                  <c:v>-1</c:v>
                </c:pt>
                <c:pt idx="3422">
                  <c:v>-1</c:v>
                </c:pt>
                <c:pt idx="3423">
                  <c:v>-1</c:v>
                </c:pt>
                <c:pt idx="3424">
                  <c:v>-1</c:v>
                </c:pt>
                <c:pt idx="3425">
                  <c:v>0.89999998571560991</c:v>
                </c:pt>
                <c:pt idx="3426">
                  <c:v>0.90000010754526838</c:v>
                </c:pt>
                <c:pt idx="3427">
                  <c:v>0.89999998660233838</c:v>
                </c:pt>
                <c:pt idx="3428">
                  <c:v>0.90000004084732055</c:v>
                </c:pt>
                <c:pt idx="3429">
                  <c:v>0.89999997794426922</c:v>
                </c:pt>
                <c:pt idx="3430">
                  <c:v>0.8999999776880292</c:v>
                </c:pt>
                <c:pt idx="3431">
                  <c:v>0.90000005608616174</c:v>
                </c:pt>
                <c:pt idx="3432">
                  <c:v>0.89999994229489733</c:v>
                </c:pt>
                <c:pt idx="3433">
                  <c:v>0.9</c:v>
                </c:pt>
                <c:pt idx="3434">
                  <c:v>0.89999994375075065</c:v>
                </c:pt>
                <c:pt idx="3435">
                  <c:v>0.82687908913806363</c:v>
                </c:pt>
                <c:pt idx="3436">
                  <c:v>0.71422806110016201</c:v>
                </c:pt>
                <c:pt idx="3437">
                  <c:v>0.50731415244267875</c:v>
                </c:pt>
                <c:pt idx="3438">
                  <c:v>0.61331534157183454</c:v>
                </c:pt>
                <c:pt idx="3439">
                  <c:v>0.52661354843034036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-1</c:v>
                </c:pt>
                <c:pt idx="3447">
                  <c:v>-1</c:v>
                </c:pt>
                <c:pt idx="3448">
                  <c:v>-1</c:v>
                </c:pt>
                <c:pt idx="3449">
                  <c:v>-1</c:v>
                </c:pt>
                <c:pt idx="3450">
                  <c:v>0.90000006776578223</c:v>
                </c:pt>
                <c:pt idx="3451">
                  <c:v>0.90000006778645369</c:v>
                </c:pt>
                <c:pt idx="3452">
                  <c:v>0.8999999769272069</c:v>
                </c:pt>
                <c:pt idx="3453">
                  <c:v>0.26632489683365435</c:v>
                </c:pt>
                <c:pt idx="3454">
                  <c:v>0.27416061456530605</c:v>
                </c:pt>
                <c:pt idx="3455">
                  <c:v>0.8999998902680032</c:v>
                </c:pt>
                <c:pt idx="3456">
                  <c:v>0.89999995283583956</c:v>
                </c:pt>
                <c:pt idx="3457">
                  <c:v>0.26891512068333195</c:v>
                </c:pt>
                <c:pt idx="3458">
                  <c:v>0.26404728064223015</c:v>
                </c:pt>
                <c:pt idx="3459">
                  <c:v>0.23604745515827366</c:v>
                </c:pt>
                <c:pt idx="3460">
                  <c:v>0.45190545320354297</c:v>
                </c:pt>
                <c:pt idx="3461">
                  <c:v>0.37226722724140754</c:v>
                </c:pt>
                <c:pt idx="3462">
                  <c:v>0.42972715620708785</c:v>
                </c:pt>
                <c:pt idx="3463">
                  <c:v>0.90000002431388637</c:v>
                </c:pt>
                <c:pt idx="3464">
                  <c:v>0.89999996263720083</c:v>
                </c:pt>
                <c:pt idx="3465">
                  <c:v>0.89999997180095193</c:v>
                </c:pt>
                <c:pt idx="3466">
                  <c:v>0.9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0.90000003862046163</c:v>
                </c:pt>
                <c:pt idx="3472">
                  <c:v>-1</c:v>
                </c:pt>
                <c:pt idx="3473">
                  <c:v>0.90000003045687449</c:v>
                </c:pt>
                <c:pt idx="3474">
                  <c:v>0.90000007302569562</c:v>
                </c:pt>
                <c:pt idx="3475">
                  <c:v>0.90000001746867997</c:v>
                </c:pt>
                <c:pt idx="3476">
                  <c:v>0.90000017607418459</c:v>
                </c:pt>
                <c:pt idx="3477">
                  <c:v>0.89999995668775046</c:v>
                </c:pt>
                <c:pt idx="3478">
                  <c:v>0.89999996202823407</c:v>
                </c:pt>
                <c:pt idx="3479">
                  <c:v>0.89999991401170631</c:v>
                </c:pt>
                <c:pt idx="3480">
                  <c:v>0.89999988423886024</c:v>
                </c:pt>
                <c:pt idx="3481">
                  <c:v>0.90000006225839835</c:v>
                </c:pt>
                <c:pt idx="3482">
                  <c:v>0.89999995031010216</c:v>
                </c:pt>
                <c:pt idx="3483">
                  <c:v>0.52576388429404086</c:v>
                </c:pt>
                <c:pt idx="3484">
                  <c:v>0.68867032428576014</c:v>
                </c:pt>
                <c:pt idx="3485">
                  <c:v>-1</c:v>
                </c:pt>
                <c:pt idx="3486">
                  <c:v>0.77646102363514968</c:v>
                </c:pt>
                <c:pt idx="3487">
                  <c:v>0.7925656027226925</c:v>
                </c:pt>
                <c:pt idx="3488">
                  <c:v>0.9000000269648184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0.90000005009657791</c:v>
                </c:pt>
                <c:pt idx="3498">
                  <c:v>0.89999998401529158</c:v>
                </c:pt>
                <c:pt idx="3499">
                  <c:v>0.90000006179377423</c:v>
                </c:pt>
                <c:pt idx="3500">
                  <c:v>0.89999991854083838</c:v>
                </c:pt>
                <c:pt idx="3501">
                  <c:v>0.89999996140365623</c:v>
                </c:pt>
                <c:pt idx="3502">
                  <c:v>0.9000000721425595</c:v>
                </c:pt>
                <c:pt idx="3503">
                  <c:v>0.90000010307124834</c:v>
                </c:pt>
                <c:pt idx="3504">
                  <c:v>0.90000000000000013</c:v>
                </c:pt>
                <c:pt idx="3505">
                  <c:v>0.90000004064416683</c:v>
                </c:pt>
                <c:pt idx="3506">
                  <c:v>0.90000009455689545</c:v>
                </c:pt>
                <c:pt idx="3507">
                  <c:v>0.89999984903789332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0.89999998434481243</c:v>
                </c:pt>
                <c:pt idx="3522">
                  <c:v>0.90000005589680554</c:v>
                </c:pt>
                <c:pt idx="3523">
                  <c:v>0.9000000967830758</c:v>
                </c:pt>
                <c:pt idx="3524">
                  <c:v>0.89999979449514145</c:v>
                </c:pt>
                <c:pt idx="3525">
                  <c:v>0.9</c:v>
                </c:pt>
                <c:pt idx="3526">
                  <c:v>0.89999995294381152</c:v>
                </c:pt>
                <c:pt idx="3527">
                  <c:v>-1</c:v>
                </c:pt>
                <c:pt idx="3528">
                  <c:v>0.90000004755279084</c:v>
                </c:pt>
                <c:pt idx="3529">
                  <c:v>0.90000009918361956</c:v>
                </c:pt>
                <c:pt idx="3530">
                  <c:v>0.89999993677244838</c:v>
                </c:pt>
                <c:pt idx="3531">
                  <c:v>0.6458958005881964</c:v>
                </c:pt>
                <c:pt idx="3532">
                  <c:v>0.66123325567194247</c:v>
                </c:pt>
                <c:pt idx="3533">
                  <c:v>0.8999999801488795</c:v>
                </c:pt>
                <c:pt idx="3534">
                  <c:v>0.9</c:v>
                </c:pt>
                <c:pt idx="3535">
                  <c:v>0.90000003565294129</c:v>
                </c:pt>
                <c:pt idx="3536">
                  <c:v>-1</c:v>
                </c:pt>
                <c:pt idx="3537">
                  <c:v>-1</c:v>
                </c:pt>
                <c:pt idx="3538">
                  <c:v>-1</c:v>
                </c:pt>
                <c:pt idx="3539">
                  <c:v>-1</c:v>
                </c:pt>
                <c:pt idx="3540">
                  <c:v>-1</c:v>
                </c:pt>
                <c:pt idx="3541">
                  <c:v>-1</c:v>
                </c:pt>
                <c:pt idx="3542">
                  <c:v>-1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0.9</c:v>
                </c:pt>
                <c:pt idx="3547">
                  <c:v>0.90000002327860007</c:v>
                </c:pt>
                <c:pt idx="3548">
                  <c:v>-1</c:v>
                </c:pt>
                <c:pt idx="3549">
                  <c:v>-1</c:v>
                </c:pt>
                <c:pt idx="3550">
                  <c:v>0.90000023646693172</c:v>
                </c:pt>
                <c:pt idx="3551">
                  <c:v>0.89999995100822627</c:v>
                </c:pt>
                <c:pt idx="3552">
                  <c:v>0.9000000207139649</c:v>
                </c:pt>
                <c:pt idx="3553">
                  <c:v>0.8999999264401366</c:v>
                </c:pt>
                <c:pt idx="3554">
                  <c:v>0.90000003169581144</c:v>
                </c:pt>
                <c:pt idx="3555">
                  <c:v>0.74428014323058189</c:v>
                </c:pt>
                <c:pt idx="3556">
                  <c:v>0.88116938686854474</c:v>
                </c:pt>
                <c:pt idx="3557">
                  <c:v>0.90000003043777732</c:v>
                </c:pt>
                <c:pt idx="3558">
                  <c:v>0.9</c:v>
                </c:pt>
                <c:pt idx="3559">
                  <c:v>0.90000001484855729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0.9</c:v>
                </c:pt>
                <c:pt idx="3569">
                  <c:v>0.90000009656990154</c:v>
                </c:pt>
                <c:pt idx="3570">
                  <c:v>0.90000002220460162</c:v>
                </c:pt>
                <c:pt idx="3571">
                  <c:v>0.89999989749436715</c:v>
                </c:pt>
                <c:pt idx="3572">
                  <c:v>0.90000012750098501</c:v>
                </c:pt>
                <c:pt idx="3573">
                  <c:v>0.90000015821186252</c:v>
                </c:pt>
                <c:pt idx="3574">
                  <c:v>0.89999993168196502</c:v>
                </c:pt>
                <c:pt idx="3575">
                  <c:v>0.90000012004211061</c:v>
                </c:pt>
                <c:pt idx="3576">
                  <c:v>0.90000002342062435</c:v>
                </c:pt>
                <c:pt idx="3577">
                  <c:v>0.90000006543170874</c:v>
                </c:pt>
                <c:pt idx="3578">
                  <c:v>0.89999990528769347</c:v>
                </c:pt>
                <c:pt idx="3579">
                  <c:v>0.85892092720033786</c:v>
                </c:pt>
                <c:pt idx="3580">
                  <c:v>0.90000006611624161</c:v>
                </c:pt>
                <c:pt idx="3581">
                  <c:v>0.9</c:v>
                </c:pt>
                <c:pt idx="3582">
                  <c:v>0.90000007540050864</c:v>
                </c:pt>
                <c:pt idx="3583">
                  <c:v>-1</c:v>
                </c:pt>
                <c:pt idx="3584">
                  <c:v>0.89999993359242614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0.90000008070393189</c:v>
                </c:pt>
                <c:pt idx="3594">
                  <c:v>0.90000001173346589</c:v>
                </c:pt>
                <c:pt idx="3595">
                  <c:v>0.90000006664538446</c:v>
                </c:pt>
                <c:pt idx="3596">
                  <c:v>0.89999991029209792</c:v>
                </c:pt>
                <c:pt idx="3597">
                  <c:v>0.89999995345869388</c:v>
                </c:pt>
                <c:pt idx="3598">
                  <c:v>0.89999994957811169</c:v>
                </c:pt>
                <c:pt idx="3599">
                  <c:v>0.89999990469721991</c:v>
                </c:pt>
                <c:pt idx="3600">
                  <c:v>0.90000004669251255</c:v>
                </c:pt>
                <c:pt idx="3601">
                  <c:v>0.90000006832385426</c:v>
                </c:pt>
                <c:pt idx="3602">
                  <c:v>0.9000001911005433</c:v>
                </c:pt>
                <c:pt idx="3603">
                  <c:v>-1</c:v>
                </c:pt>
                <c:pt idx="3604">
                  <c:v>0.89999992974809784</c:v>
                </c:pt>
                <c:pt idx="3605">
                  <c:v>0.89999997157693157</c:v>
                </c:pt>
                <c:pt idx="3606">
                  <c:v>0.90000008737410497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0.90000008674248155</c:v>
                </c:pt>
                <c:pt idx="3619">
                  <c:v>0.9000000692351523</c:v>
                </c:pt>
                <c:pt idx="3620">
                  <c:v>0.89999987372631951</c:v>
                </c:pt>
                <c:pt idx="3621">
                  <c:v>0.90000002318995997</c:v>
                </c:pt>
                <c:pt idx="3622">
                  <c:v>0.90000001789561512</c:v>
                </c:pt>
                <c:pt idx="3623">
                  <c:v>0.900000024659386</c:v>
                </c:pt>
                <c:pt idx="3624">
                  <c:v>0.90000002096998344</c:v>
                </c:pt>
                <c:pt idx="3625">
                  <c:v>0.90000009998690167</c:v>
                </c:pt>
                <c:pt idx="3626">
                  <c:v>0.90000007965721907</c:v>
                </c:pt>
                <c:pt idx="3627">
                  <c:v>0.60814942066691724</c:v>
                </c:pt>
                <c:pt idx="3628">
                  <c:v>0.69543244609167443</c:v>
                </c:pt>
                <c:pt idx="3629">
                  <c:v>0.89999998476180965</c:v>
                </c:pt>
                <c:pt idx="3630">
                  <c:v>0.89999997086399064</c:v>
                </c:pt>
                <c:pt idx="3631">
                  <c:v>0.90000004396117761</c:v>
                </c:pt>
                <c:pt idx="3632">
                  <c:v>0.9</c:v>
                </c:pt>
                <c:pt idx="3633">
                  <c:v>-1</c:v>
                </c:pt>
                <c:pt idx="3634">
                  <c:v>0.90000009114321855</c:v>
                </c:pt>
                <c:pt idx="3635">
                  <c:v>0.8999998718090878</c:v>
                </c:pt>
                <c:pt idx="3636">
                  <c:v>-1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0.89999992145237695</c:v>
                </c:pt>
                <c:pt idx="3643">
                  <c:v>0.89999999999999991</c:v>
                </c:pt>
                <c:pt idx="3644">
                  <c:v>0.89999994304208786</c:v>
                </c:pt>
                <c:pt idx="3645">
                  <c:v>0.89999998294210759</c:v>
                </c:pt>
                <c:pt idx="3646">
                  <c:v>0.89999999999999991</c:v>
                </c:pt>
                <c:pt idx="3647">
                  <c:v>0.8999999858095018</c:v>
                </c:pt>
                <c:pt idx="3648">
                  <c:v>0.89999987754724686</c:v>
                </c:pt>
                <c:pt idx="3649">
                  <c:v>0.89999990689762899</c:v>
                </c:pt>
                <c:pt idx="3650">
                  <c:v>-1</c:v>
                </c:pt>
                <c:pt idx="3651">
                  <c:v>-1</c:v>
                </c:pt>
                <c:pt idx="3652">
                  <c:v>0.80663404062359811</c:v>
                </c:pt>
                <c:pt idx="3653">
                  <c:v>0.9000000289642166</c:v>
                </c:pt>
                <c:pt idx="3654">
                  <c:v>0.89999996370175339</c:v>
                </c:pt>
                <c:pt idx="3655">
                  <c:v>0.90000003815244012</c:v>
                </c:pt>
                <c:pt idx="3656">
                  <c:v>-1</c:v>
                </c:pt>
                <c:pt idx="3657">
                  <c:v>-1</c:v>
                </c:pt>
                <c:pt idx="3658">
                  <c:v>-1</c:v>
                </c:pt>
                <c:pt idx="3659">
                  <c:v>-1</c:v>
                </c:pt>
                <c:pt idx="3660">
                  <c:v>0.89999993645746545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0.90000014839910758</c:v>
                </c:pt>
                <c:pt idx="3666">
                  <c:v>0.90000003756854852</c:v>
                </c:pt>
                <c:pt idx="3667">
                  <c:v>0.89999997231534257</c:v>
                </c:pt>
                <c:pt idx="3668">
                  <c:v>0.90000002485036368</c:v>
                </c:pt>
                <c:pt idx="3669">
                  <c:v>0.90000009231361255</c:v>
                </c:pt>
                <c:pt idx="3670">
                  <c:v>0.9</c:v>
                </c:pt>
                <c:pt idx="3671">
                  <c:v>0.90000000000000013</c:v>
                </c:pt>
                <c:pt idx="3672">
                  <c:v>0.8999999221463626</c:v>
                </c:pt>
                <c:pt idx="3673">
                  <c:v>-1</c:v>
                </c:pt>
                <c:pt idx="3674">
                  <c:v>0.89999986217295369</c:v>
                </c:pt>
                <c:pt idx="3675">
                  <c:v>0.89999999999999991</c:v>
                </c:pt>
                <c:pt idx="3676">
                  <c:v>0.7990175753262031</c:v>
                </c:pt>
                <c:pt idx="3677">
                  <c:v>0.70049738185850818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-1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0.90000004410887069</c:v>
                </c:pt>
                <c:pt idx="3690">
                  <c:v>0.9</c:v>
                </c:pt>
                <c:pt idx="3691">
                  <c:v>0.9</c:v>
                </c:pt>
                <c:pt idx="3692">
                  <c:v>0.90000007498850809</c:v>
                </c:pt>
                <c:pt idx="3693">
                  <c:v>0.89999997484431149</c:v>
                </c:pt>
                <c:pt idx="3694">
                  <c:v>0.90000001254264339</c:v>
                </c:pt>
                <c:pt idx="3695">
                  <c:v>0.9000000449041432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-1</c:v>
                </c:pt>
                <c:pt idx="3701">
                  <c:v>-1</c:v>
                </c:pt>
                <c:pt idx="3702">
                  <c:v>-1</c:v>
                </c:pt>
                <c:pt idx="3703">
                  <c:v>-1</c:v>
                </c:pt>
                <c:pt idx="3704">
                  <c:v>-1</c:v>
                </c:pt>
                <c:pt idx="3705">
                  <c:v>-1</c:v>
                </c:pt>
                <c:pt idx="3706">
                  <c:v>-1</c:v>
                </c:pt>
                <c:pt idx="3707">
                  <c:v>-1</c:v>
                </c:pt>
                <c:pt idx="3708">
                  <c:v>-1</c:v>
                </c:pt>
                <c:pt idx="3709">
                  <c:v>-1</c:v>
                </c:pt>
                <c:pt idx="3710">
                  <c:v>-1</c:v>
                </c:pt>
                <c:pt idx="3711">
                  <c:v>0.8999999849950987</c:v>
                </c:pt>
                <c:pt idx="3712">
                  <c:v>-1</c:v>
                </c:pt>
                <c:pt idx="3713">
                  <c:v>-1</c:v>
                </c:pt>
                <c:pt idx="3714">
                  <c:v>-1</c:v>
                </c:pt>
                <c:pt idx="3715">
                  <c:v>0.66465849176154201</c:v>
                </c:pt>
                <c:pt idx="3716">
                  <c:v>0.89999978758385124</c:v>
                </c:pt>
                <c:pt idx="3717">
                  <c:v>-1</c:v>
                </c:pt>
                <c:pt idx="3718">
                  <c:v>-1</c:v>
                </c:pt>
                <c:pt idx="3719">
                  <c:v>-1</c:v>
                </c:pt>
                <c:pt idx="3720">
                  <c:v>-1</c:v>
                </c:pt>
                <c:pt idx="3721">
                  <c:v>-1</c:v>
                </c:pt>
                <c:pt idx="3722">
                  <c:v>-1</c:v>
                </c:pt>
                <c:pt idx="3723">
                  <c:v>0.89999984981880654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0.76131697722203695</c:v>
                </c:pt>
                <c:pt idx="3739">
                  <c:v>0.900000053201224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-1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-1</c:v>
                </c:pt>
                <c:pt idx="3762">
                  <c:v>-1</c:v>
                </c:pt>
                <c:pt idx="3763">
                  <c:v>-1</c:v>
                </c:pt>
                <c:pt idx="3764">
                  <c:v>0.89999989206898634</c:v>
                </c:pt>
                <c:pt idx="3765">
                  <c:v>0.90000002314664262</c:v>
                </c:pt>
                <c:pt idx="3766">
                  <c:v>0.9</c:v>
                </c:pt>
                <c:pt idx="3767">
                  <c:v>0.90000005408745176</c:v>
                </c:pt>
                <c:pt idx="3768">
                  <c:v>0.89999997232139606</c:v>
                </c:pt>
                <c:pt idx="3769">
                  <c:v>0.84076233071182682</c:v>
                </c:pt>
                <c:pt idx="3770">
                  <c:v>0.71220815232598611</c:v>
                </c:pt>
                <c:pt idx="3771">
                  <c:v>-1</c:v>
                </c:pt>
                <c:pt idx="3772">
                  <c:v>-1</c:v>
                </c:pt>
                <c:pt idx="3773">
                  <c:v>-1</c:v>
                </c:pt>
                <c:pt idx="3774">
                  <c:v>-1</c:v>
                </c:pt>
                <c:pt idx="3775">
                  <c:v>-1</c:v>
                </c:pt>
                <c:pt idx="3776">
                  <c:v>-1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-1</c:v>
                </c:pt>
                <c:pt idx="3781">
                  <c:v>-1</c:v>
                </c:pt>
                <c:pt idx="3782">
                  <c:v>-1</c:v>
                </c:pt>
                <c:pt idx="3783">
                  <c:v>-1</c:v>
                </c:pt>
                <c:pt idx="3784">
                  <c:v>-1</c:v>
                </c:pt>
                <c:pt idx="3785">
                  <c:v>-1</c:v>
                </c:pt>
                <c:pt idx="3786">
                  <c:v>-1</c:v>
                </c:pt>
                <c:pt idx="3787">
                  <c:v>-1</c:v>
                </c:pt>
                <c:pt idx="3788">
                  <c:v>0.90000002466991047</c:v>
                </c:pt>
                <c:pt idx="3789">
                  <c:v>-1</c:v>
                </c:pt>
                <c:pt idx="3790">
                  <c:v>-1</c:v>
                </c:pt>
                <c:pt idx="3791">
                  <c:v>-1</c:v>
                </c:pt>
                <c:pt idx="3792">
                  <c:v>-1</c:v>
                </c:pt>
                <c:pt idx="3793">
                  <c:v>0.90000002295088222</c:v>
                </c:pt>
                <c:pt idx="3794">
                  <c:v>0.90000001782788286</c:v>
                </c:pt>
                <c:pt idx="3795">
                  <c:v>0.9000009123449394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0.89999996931930903</c:v>
                </c:pt>
                <c:pt idx="3811">
                  <c:v>0.90000001580018207</c:v>
                </c:pt>
                <c:pt idx="3812">
                  <c:v>0.89999999999999991</c:v>
                </c:pt>
                <c:pt idx="3813">
                  <c:v>0.89999994172261544</c:v>
                </c:pt>
                <c:pt idx="3814">
                  <c:v>0.90000011559061865</c:v>
                </c:pt>
                <c:pt idx="3815">
                  <c:v>0.89999989428685367</c:v>
                </c:pt>
                <c:pt idx="3816">
                  <c:v>0.68986062128723269</c:v>
                </c:pt>
                <c:pt idx="3817">
                  <c:v>0.61498732737177708</c:v>
                </c:pt>
                <c:pt idx="3818">
                  <c:v>0.59317709382221329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0.75094915805307882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0.90000012789997208</c:v>
                </c:pt>
                <c:pt idx="3832">
                  <c:v>0.90000010819501497</c:v>
                </c:pt>
                <c:pt idx="3833">
                  <c:v>0.89999989697826965</c:v>
                </c:pt>
                <c:pt idx="3834">
                  <c:v>0.89999993634410846</c:v>
                </c:pt>
                <c:pt idx="3835">
                  <c:v>0.90000004437139258</c:v>
                </c:pt>
                <c:pt idx="3836">
                  <c:v>0.89999999999999991</c:v>
                </c:pt>
                <c:pt idx="3837">
                  <c:v>0.90000000000000013</c:v>
                </c:pt>
                <c:pt idx="3838">
                  <c:v>-1</c:v>
                </c:pt>
                <c:pt idx="3839">
                  <c:v>0.90000000000000013</c:v>
                </c:pt>
                <c:pt idx="3840">
                  <c:v>0.9000000130771586</c:v>
                </c:pt>
                <c:pt idx="3841">
                  <c:v>0.42320869693156182</c:v>
                </c:pt>
                <c:pt idx="3842">
                  <c:v>0.23137016959612791</c:v>
                </c:pt>
                <c:pt idx="3843">
                  <c:v>0.42996766827841287</c:v>
                </c:pt>
                <c:pt idx="3844">
                  <c:v>0.3638835026586773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-1</c:v>
                </c:pt>
                <c:pt idx="3862">
                  <c:v>0.89999995811516575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0.89999997274761778</c:v>
                </c:pt>
                <c:pt idx="3883">
                  <c:v>-1</c:v>
                </c:pt>
                <c:pt idx="3884">
                  <c:v>0.70330227889742758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0.90000055844216975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0.21721072447233311</c:v>
                </c:pt>
                <c:pt idx="3957">
                  <c:v>0.22590206352706194</c:v>
                </c:pt>
                <c:pt idx="3958">
                  <c:v>0.24324287449261051</c:v>
                </c:pt>
                <c:pt idx="3959">
                  <c:v>0.89999989603271235</c:v>
                </c:pt>
                <c:pt idx="3960">
                  <c:v>0.24272299629755495</c:v>
                </c:pt>
                <c:pt idx="3961">
                  <c:v>0.24140214075857938</c:v>
                </c:pt>
                <c:pt idx="3962">
                  <c:v>0.46117834154954607</c:v>
                </c:pt>
                <c:pt idx="3963">
                  <c:v>0.30842146750691152</c:v>
                </c:pt>
                <c:pt idx="3964">
                  <c:v>0.37619933443015258</c:v>
                </c:pt>
                <c:pt idx="3965">
                  <c:v>-1</c:v>
                </c:pt>
                <c:pt idx="3966">
                  <c:v>0.311610976310987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0.37102245156403491</c:v>
                </c:pt>
                <c:pt idx="3979">
                  <c:v>-1</c:v>
                </c:pt>
                <c:pt idx="3980">
                  <c:v>0.90000001415884889</c:v>
                </c:pt>
                <c:pt idx="3981">
                  <c:v>0.89999992839912624</c:v>
                </c:pt>
                <c:pt idx="3982">
                  <c:v>0.90000005564231145</c:v>
                </c:pt>
                <c:pt idx="3983">
                  <c:v>0.90000005556437379</c:v>
                </c:pt>
                <c:pt idx="3984">
                  <c:v>0.89999991994403405</c:v>
                </c:pt>
                <c:pt idx="3985">
                  <c:v>0.87673194622016248</c:v>
                </c:pt>
                <c:pt idx="3986">
                  <c:v>0.8985860766515249</c:v>
                </c:pt>
                <c:pt idx="3987">
                  <c:v>0.90000000000000013</c:v>
                </c:pt>
                <c:pt idx="3988">
                  <c:v>-1</c:v>
                </c:pt>
                <c:pt idx="3989">
                  <c:v>0.64795099806344236</c:v>
                </c:pt>
                <c:pt idx="3990">
                  <c:v>0.69176252403781335</c:v>
                </c:pt>
                <c:pt idx="3991">
                  <c:v>-1</c:v>
                </c:pt>
                <c:pt idx="3992">
                  <c:v>0.89968485166125134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0.40454837750026312</c:v>
                </c:pt>
                <c:pt idx="4002">
                  <c:v>-1</c:v>
                </c:pt>
                <c:pt idx="4003">
                  <c:v>0.44123849977843482</c:v>
                </c:pt>
                <c:pt idx="4004">
                  <c:v>0.69421428396129314</c:v>
                </c:pt>
                <c:pt idx="4005">
                  <c:v>0.90000018939716775</c:v>
                </c:pt>
                <c:pt idx="4006">
                  <c:v>-1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-1</c:v>
                </c:pt>
                <c:pt idx="4021">
                  <c:v>0.66332361530857931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0.59157995642980921</c:v>
                </c:pt>
                <c:pt idx="4027">
                  <c:v>-1</c:v>
                </c:pt>
                <c:pt idx="4028">
                  <c:v>0.90000023375900839</c:v>
                </c:pt>
                <c:pt idx="4029">
                  <c:v>-1</c:v>
                </c:pt>
                <c:pt idx="4030">
                  <c:v>0.90000003317496702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-1</c:v>
                </c:pt>
                <c:pt idx="4051">
                  <c:v>-1</c:v>
                </c:pt>
                <c:pt idx="4052">
                  <c:v>-1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-1</c:v>
                </c:pt>
                <c:pt idx="4059">
                  <c:v>-1</c:v>
                </c:pt>
                <c:pt idx="4060">
                  <c:v>-1</c:v>
                </c:pt>
                <c:pt idx="4061">
                  <c:v>-1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0.89999997540579824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0.2563697828952573</c:v>
                </c:pt>
                <c:pt idx="4076">
                  <c:v>0.7033243029623063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0.56876181903665768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0.77405346863650515</c:v>
                </c:pt>
                <c:pt idx="4103">
                  <c:v>0.89999994573570363</c:v>
                </c:pt>
                <c:pt idx="4104">
                  <c:v>-1</c:v>
                </c:pt>
                <c:pt idx="4105">
                  <c:v>0.65682493609386183</c:v>
                </c:pt>
                <c:pt idx="4106">
                  <c:v>0.49400409347502794</c:v>
                </c:pt>
                <c:pt idx="4107">
                  <c:v>0.50270909010759379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0.41738519017286274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0.63931759056635951</c:v>
                </c:pt>
                <c:pt idx="4122">
                  <c:v>0.53307219234576941</c:v>
                </c:pt>
                <c:pt idx="4123">
                  <c:v>0.55315436746018609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0.64518834260490909</c:v>
                </c:pt>
                <c:pt idx="4130">
                  <c:v>0.54391224577125963</c:v>
                </c:pt>
                <c:pt idx="4131">
                  <c:v>0.41275149673862588</c:v>
                </c:pt>
                <c:pt idx="4132">
                  <c:v>0.30062799247931427</c:v>
                </c:pt>
                <c:pt idx="4133">
                  <c:v>0.3841314268062227</c:v>
                </c:pt>
                <c:pt idx="4134">
                  <c:v>0.36326520042217159</c:v>
                </c:pt>
                <c:pt idx="4135">
                  <c:v>0.50963070778987107</c:v>
                </c:pt>
                <c:pt idx="4136">
                  <c:v>0.64417124810200532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0.60724037815588539</c:v>
                </c:pt>
                <c:pt idx="4148">
                  <c:v>0.77897301932094076</c:v>
                </c:pt>
                <c:pt idx="4149">
                  <c:v>0.88664731758323523</c:v>
                </c:pt>
                <c:pt idx="4150">
                  <c:v>0.75495645949134316</c:v>
                </c:pt>
                <c:pt idx="4151">
                  <c:v>-1</c:v>
                </c:pt>
                <c:pt idx="4152">
                  <c:v>0.24119947919121376</c:v>
                </c:pt>
                <c:pt idx="4153">
                  <c:v>0.24836696433067129</c:v>
                </c:pt>
                <c:pt idx="4154">
                  <c:v>0.26552601857115776</c:v>
                </c:pt>
                <c:pt idx="4155">
                  <c:v>0.27856133353132134</c:v>
                </c:pt>
                <c:pt idx="4156">
                  <c:v>0.2366396283464135</c:v>
                </c:pt>
                <c:pt idx="4157">
                  <c:v>0.43400722201285735</c:v>
                </c:pt>
                <c:pt idx="4158">
                  <c:v>0.49468853723543815</c:v>
                </c:pt>
                <c:pt idx="4159">
                  <c:v>0.48554262624889771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0.90000006569952584</c:v>
                </c:pt>
                <c:pt idx="4171">
                  <c:v>0.83208822203648469</c:v>
                </c:pt>
                <c:pt idx="4172">
                  <c:v>0.88773424524313571</c:v>
                </c:pt>
                <c:pt idx="4173">
                  <c:v>0.89999991446721506</c:v>
                </c:pt>
                <c:pt idx="4174">
                  <c:v>0.73868518890934309</c:v>
                </c:pt>
                <c:pt idx="4175">
                  <c:v>0.90000010706855926</c:v>
                </c:pt>
                <c:pt idx="4176">
                  <c:v>0.63998808119617689</c:v>
                </c:pt>
                <c:pt idx="4177">
                  <c:v>0.65199527238985489</c:v>
                </c:pt>
                <c:pt idx="4178">
                  <c:v>0.61476656772231641</c:v>
                </c:pt>
                <c:pt idx="4179">
                  <c:v>0.68596027659340764</c:v>
                </c:pt>
                <c:pt idx="4180">
                  <c:v>0.88628245214474732</c:v>
                </c:pt>
                <c:pt idx="4181">
                  <c:v>0.9000000153474722</c:v>
                </c:pt>
                <c:pt idx="4182">
                  <c:v>0.81343950143755206</c:v>
                </c:pt>
                <c:pt idx="4183">
                  <c:v>0.84830555607451785</c:v>
                </c:pt>
                <c:pt idx="4184">
                  <c:v>0.89999994420931761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0.90000001122939277</c:v>
                </c:pt>
                <c:pt idx="4195">
                  <c:v>0.89999997629364958</c:v>
                </c:pt>
                <c:pt idx="4196">
                  <c:v>0.9</c:v>
                </c:pt>
                <c:pt idx="4197">
                  <c:v>0.89999991047560723</c:v>
                </c:pt>
                <c:pt idx="4198">
                  <c:v>0.90000006512447561</c:v>
                </c:pt>
                <c:pt idx="4199">
                  <c:v>-1</c:v>
                </c:pt>
                <c:pt idx="4200">
                  <c:v>0.89999997629454864</c:v>
                </c:pt>
                <c:pt idx="4201">
                  <c:v>0.8999998782155656</c:v>
                </c:pt>
                <c:pt idx="4202">
                  <c:v>0.9</c:v>
                </c:pt>
                <c:pt idx="4203">
                  <c:v>-1</c:v>
                </c:pt>
                <c:pt idx="4204">
                  <c:v>0.82178849998040215</c:v>
                </c:pt>
                <c:pt idx="4205">
                  <c:v>0.8999999999999998</c:v>
                </c:pt>
                <c:pt idx="4206">
                  <c:v>0.9000000701280223</c:v>
                </c:pt>
                <c:pt idx="4207">
                  <c:v>0.90000008881870242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0.89999998349295385</c:v>
                </c:pt>
                <c:pt idx="4218">
                  <c:v>0.89999994814646966</c:v>
                </c:pt>
                <c:pt idx="4219">
                  <c:v>0.89999989474179642</c:v>
                </c:pt>
                <c:pt idx="4220">
                  <c:v>0.90000005379703507</c:v>
                </c:pt>
                <c:pt idx="4221">
                  <c:v>0.89999998657469249</c:v>
                </c:pt>
                <c:pt idx="4222">
                  <c:v>0.89999982838149595</c:v>
                </c:pt>
                <c:pt idx="4223">
                  <c:v>0.90000004471420025</c:v>
                </c:pt>
                <c:pt idx="4224">
                  <c:v>-1</c:v>
                </c:pt>
                <c:pt idx="4225">
                  <c:v>0.90000004563634417</c:v>
                </c:pt>
                <c:pt idx="4226">
                  <c:v>0.89999996900353152</c:v>
                </c:pt>
                <c:pt idx="4227">
                  <c:v>0.81950039295640331</c:v>
                </c:pt>
                <c:pt idx="4228">
                  <c:v>0.80812118736233118</c:v>
                </c:pt>
                <c:pt idx="4229">
                  <c:v>0.84635477881628773</c:v>
                </c:pt>
                <c:pt idx="4230">
                  <c:v>-1</c:v>
                </c:pt>
                <c:pt idx="4231">
                  <c:v>0.9</c:v>
                </c:pt>
                <c:pt idx="4232">
                  <c:v>0.90000005436306152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0.89999993445841997</c:v>
                </c:pt>
                <c:pt idx="4244">
                  <c:v>0.90000005369794944</c:v>
                </c:pt>
                <c:pt idx="4245">
                  <c:v>0.89999999999999991</c:v>
                </c:pt>
                <c:pt idx="4246">
                  <c:v>0.89999997525716458</c:v>
                </c:pt>
                <c:pt idx="4247">
                  <c:v>0.89999991466768625</c:v>
                </c:pt>
                <c:pt idx="4248">
                  <c:v>-1</c:v>
                </c:pt>
                <c:pt idx="4249">
                  <c:v>0.89999998196602427</c:v>
                </c:pt>
                <c:pt idx="4250">
                  <c:v>0.90000003082508573</c:v>
                </c:pt>
                <c:pt idx="4251">
                  <c:v>0.90000005443418118</c:v>
                </c:pt>
                <c:pt idx="4252">
                  <c:v>0.89999998191632358</c:v>
                </c:pt>
                <c:pt idx="4253">
                  <c:v>-1</c:v>
                </c:pt>
                <c:pt idx="4254">
                  <c:v>-1</c:v>
                </c:pt>
                <c:pt idx="4255">
                  <c:v>0.90000006046408598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0.89999990943661412</c:v>
                </c:pt>
                <c:pt idx="4264">
                  <c:v>0.90000003283510444</c:v>
                </c:pt>
                <c:pt idx="4265">
                  <c:v>0.90000001491933646</c:v>
                </c:pt>
                <c:pt idx="4266">
                  <c:v>0.90000001153362474</c:v>
                </c:pt>
                <c:pt idx="4267">
                  <c:v>0.89999996175141295</c:v>
                </c:pt>
                <c:pt idx="4268">
                  <c:v>0.89999998617652122</c:v>
                </c:pt>
                <c:pt idx="4269">
                  <c:v>0.90000024609417784</c:v>
                </c:pt>
                <c:pt idx="4270">
                  <c:v>0.90000004798531263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0.73899787485960544</c:v>
                </c:pt>
                <c:pt idx="4278">
                  <c:v>0.89999995978205616</c:v>
                </c:pt>
                <c:pt idx="4279">
                  <c:v>0.89999998726146946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0.90000007913436497</c:v>
                </c:pt>
                <c:pt idx="4296">
                  <c:v>0.90000046260102051</c:v>
                </c:pt>
                <c:pt idx="4297">
                  <c:v>0.89999998238130408</c:v>
                </c:pt>
                <c:pt idx="4298">
                  <c:v>0.89999994180942999</c:v>
                </c:pt>
                <c:pt idx="4299">
                  <c:v>0.89999998686070604</c:v>
                </c:pt>
                <c:pt idx="4300">
                  <c:v>0.9000000131055228</c:v>
                </c:pt>
                <c:pt idx="4301">
                  <c:v>0.65287525183796602</c:v>
                </c:pt>
                <c:pt idx="4302">
                  <c:v>0.89999994568815556</c:v>
                </c:pt>
                <c:pt idx="4303">
                  <c:v>0.89999998054841412</c:v>
                </c:pt>
                <c:pt idx="4304">
                  <c:v>0.9</c:v>
                </c:pt>
                <c:pt idx="4305">
                  <c:v>0.90000003997546574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-1</c:v>
                </c:pt>
                <c:pt idx="4310">
                  <c:v>-1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0.90000007261420589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0.89999988516662899</c:v>
                </c:pt>
                <c:pt idx="4320">
                  <c:v>0.90000004781460941</c:v>
                </c:pt>
                <c:pt idx="4321">
                  <c:v>0.89999997173719315</c:v>
                </c:pt>
                <c:pt idx="4322">
                  <c:v>0.89999988596524905</c:v>
                </c:pt>
                <c:pt idx="4323">
                  <c:v>0.89999989166033778</c:v>
                </c:pt>
                <c:pt idx="4324">
                  <c:v>0.89999998639749856</c:v>
                </c:pt>
                <c:pt idx="4325">
                  <c:v>0.7007935147386477</c:v>
                </c:pt>
                <c:pt idx="4326">
                  <c:v>0.70821959758997655</c:v>
                </c:pt>
                <c:pt idx="4327">
                  <c:v>0.89999988398688369</c:v>
                </c:pt>
                <c:pt idx="4328">
                  <c:v>0.90000010715345768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0.90000001409290109</c:v>
                </c:pt>
                <c:pt idx="4336">
                  <c:v>0.90000001756808201</c:v>
                </c:pt>
                <c:pt idx="4337">
                  <c:v>0.90000002658244627</c:v>
                </c:pt>
                <c:pt idx="4338">
                  <c:v>0.89999985132211813</c:v>
                </c:pt>
                <c:pt idx="4339">
                  <c:v>0.89999977729723457</c:v>
                </c:pt>
                <c:pt idx="4340">
                  <c:v>0.89999997439193002</c:v>
                </c:pt>
                <c:pt idx="4341">
                  <c:v>0.89999987798613679</c:v>
                </c:pt>
                <c:pt idx="4342">
                  <c:v>0.8999998702759362</c:v>
                </c:pt>
                <c:pt idx="4343">
                  <c:v>0.90000003830330155</c:v>
                </c:pt>
                <c:pt idx="4344">
                  <c:v>0.89999997038584878</c:v>
                </c:pt>
                <c:pt idx="4345">
                  <c:v>0.90000011166933358</c:v>
                </c:pt>
                <c:pt idx="4346">
                  <c:v>0.90000003484210089</c:v>
                </c:pt>
                <c:pt idx="4347">
                  <c:v>0.90000011184894135</c:v>
                </c:pt>
                <c:pt idx="4348">
                  <c:v>-1</c:v>
                </c:pt>
                <c:pt idx="4349">
                  <c:v>-1</c:v>
                </c:pt>
                <c:pt idx="4350">
                  <c:v>0.85249300327241839</c:v>
                </c:pt>
                <c:pt idx="4351">
                  <c:v>0.89999993604817352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0.90000003166755649</c:v>
                </c:pt>
                <c:pt idx="4359">
                  <c:v>0.89999996810104566</c:v>
                </c:pt>
                <c:pt idx="4360">
                  <c:v>0.89999998453202168</c:v>
                </c:pt>
                <c:pt idx="4361">
                  <c:v>0.89999998423137995</c:v>
                </c:pt>
                <c:pt idx="4362">
                  <c:v>0.90000002217594333</c:v>
                </c:pt>
                <c:pt idx="4363">
                  <c:v>-1</c:v>
                </c:pt>
                <c:pt idx="4364">
                  <c:v>0.90000006634440977</c:v>
                </c:pt>
                <c:pt idx="4365">
                  <c:v>0.90000004341016959</c:v>
                </c:pt>
                <c:pt idx="4366">
                  <c:v>0.89999995701615909</c:v>
                </c:pt>
                <c:pt idx="4367">
                  <c:v>0.90000003025749731</c:v>
                </c:pt>
                <c:pt idx="4368">
                  <c:v>0.89999995782860598</c:v>
                </c:pt>
                <c:pt idx="4369">
                  <c:v>0.89459241470484796</c:v>
                </c:pt>
                <c:pt idx="4370">
                  <c:v>0.89999994813571227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0.89999995603607807</c:v>
                </c:pt>
                <c:pt idx="4384">
                  <c:v>0.90000011967513771</c:v>
                </c:pt>
                <c:pt idx="4385">
                  <c:v>0.75442579345107863</c:v>
                </c:pt>
                <c:pt idx="4386">
                  <c:v>0.70702443468211562</c:v>
                </c:pt>
                <c:pt idx="4387">
                  <c:v>0.54354439767993634</c:v>
                </c:pt>
                <c:pt idx="4388">
                  <c:v>0.53483020650387469</c:v>
                </c:pt>
                <c:pt idx="4389">
                  <c:v>0.63297896872982196</c:v>
                </c:pt>
                <c:pt idx="4390">
                  <c:v>0.46385950303389656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0.6230564403895591</c:v>
                </c:pt>
                <c:pt idx="4412">
                  <c:v>-1</c:v>
                </c:pt>
                <c:pt idx="4413">
                  <c:v>0.82099907228729763</c:v>
                </c:pt>
                <c:pt idx="4414">
                  <c:v>-1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-1</c:v>
                </c:pt>
                <c:pt idx="4419">
                  <c:v>-1</c:v>
                </c:pt>
                <c:pt idx="4420">
                  <c:v>-1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0.90000001613254244</c:v>
                </c:pt>
                <c:pt idx="4435">
                  <c:v>0.89999990494182136</c:v>
                </c:pt>
                <c:pt idx="4436">
                  <c:v>0.82663148375571149</c:v>
                </c:pt>
                <c:pt idx="4437">
                  <c:v>0.90000003651219451</c:v>
                </c:pt>
                <c:pt idx="4438">
                  <c:v>0.65855245602663104</c:v>
                </c:pt>
                <c:pt idx="4439">
                  <c:v>0.90000015138738976</c:v>
                </c:pt>
                <c:pt idx="4440">
                  <c:v>0.66721341247545962</c:v>
                </c:pt>
                <c:pt idx="4441">
                  <c:v>0.58298175208996994</c:v>
                </c:pt>
                <c:pt idx="4442">
                  <c:v>0.70487488437219203</c:v>
                </c:pt>
                <c:pt idx="4443">
                  <c:v>0.50351852296697286</c:v>
                </c:pt>
                <c:pt idx="4444">
                  <c:v>0.45082720576944668</c:v>
                </c:pt>
                <c:pt idx="4445">
                  <c:v>0.44467641098273331</c:v>
                </c:pt>
                <c:pt idx="4446">
                  <c:v>0.55874756062468633</c:v>
                </c:pt>
                <c:pt idx="4447">
                  <c:v>0.59119225653331653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0.89999995255005505</c:v>
                </c:pt>
                <c:pt idx="4458">
                  <c:v>0.73859701835749014</c:v>
                </c:pt>
                <c:pt idx="4459">
                  <c:v>0.84448828495288575</c:v>
                </c:pt>
                <c:pt idx="4460">
                  <c:v>0.78985559453966325</c:v>
                </c:pt>
                <c:pt idx="4461">
                  <c:v>0.61495880827733929</c:v>
                </c:pt>
                <c:pt idx="4462">
                  <c:v>-1</c:v>
                </c:pt>
                <c:pt idx="4463">
                  <c:v>0.89999996085146494</c:v>
                </c:pt>
                <c:pt idx="4464">
                  <c:v>0.89999994999097332</c:v>
                </c:pt>
                <c:pt idx="4465">
                  <c:v>0.40113617660875694</c:v>
                </c:pt>
                <c:pt idx="4466">
                  <c:v>0.89999997818884059</c:v>
                </c:pt>
                <c:pt idx="4467">
                  <c:v>0.2311823600548906</c:v>
                </c:pt>
                <c:pt idx="4468">
                  <c:v>0.23770247906728342</c:v>
                </c:pt>
                <c:pt idx="4469">
                  <c:v>0.37511210702847364</c:v>
                </c:pt>
                <c:pt idx="4470">
                  <c:v>0.30245454833100854</c:v>
                </c:pt>
                <c:pt idx="4471">
                  <c:v>0.42628724019118419</c:v>
                </c:pt>
                <c:pt idx="4472">
                  <c:v>0.41720846384333948</c:v>
                </c:pt>
                <c:pt idx="4473">
                  <c:v>-1</c:v>
                </c:pt>
                <c:pt idx="4474">
                  <c:v>0.19857314256963346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0.4015430487074565</c:v>
                </c:pt>
                <c:pt idx="4486">
                  <c:v>0.4912166963385764</c:v>
                </c:pt>
                <c:pt idx="4487">
                  <c:v>0.90000012815238861</c:v>
                </c:pt>
                <c:pt idx="4488">
                  <c:v>0.52489990317431245</c:v>
                </c:pt>
                <c:pt idx="4489">
                  <c:v>0.44437837287804877</c:v>
                </c:pt>
                <c:pt idx="4490">
                  <c:v>0.39835650567986264</c:v>
                </c:pt>
                <c:pt idx="4491">
                  <c:v>0.41067804724452844</c:v>
                </c:pt>
                <c:pt idx="4492">
                  <c:v>0.38768038408459465</c:v>
                </c:pt>
                <c:pt idx="4493">
                  <c:v>0.4995869626464684</c:v>
                </c:pt>
                <c:pt idx="4494">
                  <c:v>0.43354071001826899</c:v>
                </c:pt>
                <c:pt idx="4495">
                  <c:v>0.50357134725090336</c:v>
                </c:pt>
                <c:pt idx="4496">
                  <c:v>0.42044749047936952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-1</c:v>
                </c:pt>
                <c:pt idx="4501">
                  <c:v>-1</c:v>
                </c:pt>
                <c:pt idx="4502">
                  <c:v>-1</c:v>
                </c:pt>
                <c:pt idx="4503">
                  <c:v>-1</c:v>
                </c:pt>
                <c:pt idx="4504">
                  <c:v>-1</c:v>
                </c:pt>
                <c:pt idx="4505">
                  <c:v>-1</c:v>
                </c:pt>
                <c:pt idx="4506">
                  <c:v>-1</c:v>
                </c:pt>
                <c:pt idx="4507">
                  <c:v>0.89999995402243882</c:v>
                </c:pt>
                <c:pt idx="4508">
                  <c:v>0.89999995982853209</c:v>
                </c:pt>
                <c:pt idx="4509">
                  <c:v>-1</c:v>
                </c:pt>
                <c:pt idx="4510">
                  <c:v>0.45732399583794453</c:v>
                </c:pt>
                <c:pt idx="4511">
                  <c:v>0.90000006502961127</c:v>
                </c:pt>
                <c:pt idx="4512">
                  <c:v>0.24132512425854785</c:v>
                </c:pt>
                <c:pt idx="4513">
                  <c:v>-1</c:v>
                </c:pt>
                <c:pt idx="4514">
                  <c:v>0.23039098255494789</c:v>
                </c:pt>
                <c:pt idx="4515">
                  <c:v>0.25377238235945793</c:v>
                </c:pt>
                <c:pt idx="4516">
                  <c:v>0.24498717491332039</c:v>
                </c:pt>
                <c:pt idx="4517">
                  <c:v>0.37971271910821269</c:v>
                </c:pt>
                <c:pt idx="4518">
                  <c:v>0.51091624949036141</c:v>
                </c:pt>
                <c:pt idx="4519">
                  <c:v>0.61075116439714672</c:v>
                </c:pt>
                <c:pt idx="4520">
                  <c:v>0.82376078251429807</c:v>
                </c:pt>
                <c:pt idx="4521">
                  <c:v>0.90000002819318869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0.89999995395388055</c:v>
                </c:pt>
                <c:pt idx="4530">
                  <c:v>0.8999999620857968</c:v>
                </c:pt>
                <c:pt idx="4531">
                  <c:v>0.89999990275233577</c:v>
                </c:pt>
                <c:pt idx="4532">
                  <c:v>0.90000001558083564</c:v>
                </c:pt>
                <c:pt idx="4533">
                  <c:v>-1</c:v>
                </c:pt>
                <c:pt idx="4534">
                  <c:v>0.82316474934946138</c:v>
                </c:pt>
                <c:pt idx="4535">
                  <c:v>0.89999996833984264</c:v>
                </c:pt>
                <c:pt idx="4536">
                  <c:v>-1</c:v>
                </c:pt>
                <c:pt idx="4537">
                  <c:v>0.89999977708749213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0.58694731451851023</c:v>
                </c:pt>
                <c:pt idx="4542">
                  <c:v>0.67326599355692562</c:v>
                </c:pt>
                <c:pt idx="4543">
                  <c:v>0.74197169185530643</c:v>
                </c:pt>
                <c:pt idx="4544">
                  <c:v>-1</c:v>
                </c:pt>
                <c:pt idx="4545">
                  <c:v>0.90000004133681633</c:v>
                </c:pt>
                <c:pt idx="4546">
                  <c:v>-1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-1</c:v>
                </c:pt>
                <c:pt idx="4557">
                  <c:v>-1</c:v>
                </c:pt>
                <c:pt idx="4558">
                  <c:v>-1</c:v>
                </c:pt>
                <c:pt idx="4559">
                  <c:v>0.63862446958193142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-1</c:v>
                </c:pt>
                <c:pt idx="4567">
                  <c:v>-1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0.89999991980404392</c:v>
                </c:pt>
                <c:pt idx="4579">
                  <c:v>0.79595405537549491</c:v>
                </c:pt>
                <c:pt idx="4580">
                  <c:v>0.62375037983193438</c:v>
                </c:pt>
                <c:pt idx="4581">
                  <c:v>0.8999998908209339</c:v>
                </c:pt>
                <c:pt idx="4582">
                  <c:v>-1</c:v>
                </c:pt>
                <c:pt idx="4583">
                  <c:v>0.89999999999999991</c:v>
                </c:pt>
                <c:pt idx="4584">
                  <c:v>0.40469888973287338</c:v>
                </c:pt>
                <c:pt idx="4585">
                  <c:v>0.33320749099126612</c:v>
                </c:pt>
                <c:pt idx="4586">
                  <c:v>0.63487251544545276</c:v>
                </c:pt>
                <c:pt idx="4587">
                  <c:v>-1</c:v>
                </c:pt>
                <c:pt idx="4588">
                  <c:v>0.89999994153217266</c:v>
                </c:pt>
                <c:pt idx="4589">
                  <c:v>0.2197351415875341</c:v>
                </c:pt>
                <c:pt idx="4590">
                  <c:v>0.19697940546321599</c:v>
                </c:pt>
                <c:pt idx="4591">
                  <c:v>0.89999993200315642</c:v>
                </c:pt>
                <c:pt idx="4592">
                  <c:v>-1</c:v>
                </c:pt>
                <c:pt idx="4593">
                  <c:v>-1</c:v>
                </c:pt>
                <c:pt idx="4594">
                  <c:v>-1</c:v>
                </c:pt>
                <c:pt idx="4595">
                  <c:v>-1</c:v>
                </c:pt>
                <c:pt idx="4596">
                  <c:v>-1</c:v>
                </c:pt>
                <c:pt idx="4597">
                  <c:v>-1</c:v>
                </c:pt>
                <c:pt idx="4598">
                  <c:v>-1</c:v>
                </c:pt>
                <c:pt idx="4599">
                  <c:v>-1</c:v>
                </c:pt>
                <c:pt idx="4600">
                  <c:v>-1</c:v>
                </c:pt>
                <c:pt idx="4601">
                  <c:v>-1</c:v>
                </c:pt>
                <c:pt idx="4602">
                  <c:v>-1</c:v>
                </c:pt>
                <c:pt idx="4603">
                  <c:v>0.68195896724317362</c:v>
                </c:pt>
                <c:pt idx="4604">
                  <c:v>-1</c:v>
                </c:pt>
                <c:pt idx="4605">
                  <c:v>0.90000003458989597</c:v>
                </c:pt>
                <c:pt idx="4606">
                  <c:v>0.89999999999999991</c:v>
                </c:pt>
                <c:pt idx="4607">
                  <c:v>-1</c:v>
                </c:pt>
                <c:pt idx="4608">
                  <c:v>0.78371412725989009</c:v>
                </c:pt>
                <c:pt idx="4609">
                  <c:v>0.9</c:v>
                </c:pt>
                <c:pt idx="4610">
                  <c:v>0.89999980096624255</c:v>
                </c:pt>
                <c:pt idx="4611">
                  <c:v>0.90000006749842731</c:v>
                </c:pt>
                <c:pt idx="4612">
                  <c:v>0.22482716746714293</c:v>
                </c:pt>
                <c:pt idx="4613">
                  <c:v>0.31250438247340617</c:v>
                </c:pt>
                <c:pt idx="4614">
                  <c:v>0.50137535882145245</c:v>
                </c:pt>
                <c:pt idx="4615">
                  <c:v>0.73089776670773277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0.90000003497009706</c:v>
                </c:pt>
                <c:pt idx="4626">
                  <c:v>0.9</c:v>
                </c:pt>
                <c:pt idx="4627">
                  <c:v>0.90000005986213749</c:v>
                </c:pt>
                <c:pt idx="4628">
                  <c:v>0.89999974935898563</c:v>
                </c:pt>
                <c:pt idx="4629">
                  <c:v>-1</c:v>
                </c:pt>
                <c:pt idx="4630">
                  <c:v>0.89999983245998449</c:v>
                </c:pt>
                <c:pt idx="4631">
                  <c:v>-1</c:v>
                </c:pt>
                <c:pt idx="4632">
                  <c:v>-1</c:v>
                </c:pt>
                <c:pt idx="4633">
                  <c:v>0.68962688411421358</c:v>
                </c:pt>
                <c:pt idx="4634">
                  <c:v>-1</c:v>
                </c:pt>
                <c:pt idx="4635">
                  <c:v>0.899999942081666</c:v>
                </c:pt>
                <c:pt idx="4636">
                  <c:v>0.66513150263509613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-1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0.6603730917750561</c:v>
                </c:pt>
                <c:pt idx="4653">
                  <c:v>0.63132120315201934</c:v>
                </c:pt>
                <c:pt idx="4654">
                  <c:v>0.56029102904654737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0.60356129976398221</c:v>
                </c:pt>
                <c:pt idx="4659">
                  <c:v>0.21516450161459622</c:v>
                </c:pt>
                <c:pt idx="4660">
                  <c:v>0.21329235475050959</c:v>
                </c:pt>
                <c:pt idx="4661">
                  <c:v>0.19734074105783286</c:v>
                </c:pt>
                <c:pt idx="4662">
                  <c:v>0.28175917021072688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0.89999996614236999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0.89999971467038509</c:v>
                </c:pt>
                <c:pt idx="4674">
                  <c:v>0.89197769712174824</c:v>
                </c:pt>
                <c:pt idx="4675">
                  <c:v>0.79654235704633503</c:v>
                </c:pt>
                <c:pt idx="4676">
                  <c:v>0.72901368992212168</c:v>
                </c:pt>
                <c:pt idx="4677">
                  <c:v>0.8999999883758627</c:v>
                </c:pt>
                <c:pt idx="4678">
                  <c:v>0.89999999999999991</c:v>
                </c:pt>
                <c:pt idx="4679">
                  <c:v>0.89999999999999991</c:v>
                </c:pt>
                <c:pt idx="4680">
                  <c:v>0.84963718928307574</c:v>
                </c:pt>
                <c:pt idx="4681">
                  <c:v>-1</c:v>
                </c:pt>
                <c:pt idx="4682">
                  <c:v>-1</c:v>
                </c:pt>
                <c:pt idx="4683">
                  <c:v>0.88587150604300724</c:v>
                </c:pt>
                <c:pt idx="4684">
                  <c:v>0.58527367337187786</c:v>
                </c:pt>
                <c:pt idx="4685">
                  <c:v>0.83383438914296426</c:v>
                </c:pt>
                <c:pt idx="4686">
                  <c:v>0.89999999999999991</c:v>
                </c:pt>
                <c:pt idx="4687">
                  <c:v>0.90000005717639531</c:v>
                </c:pt>
                <c:pt idx="4688">
                  <c:v>0.89999996938355931</c:v>
                </c:pt>
                <c:pt idx="4689">
                  <c:v>0.90000016350930201</c:v>
                </c:pt>
                <c:pt idx="4690">
                  <c:v>0.89999996730903309</c:v>
                </c:pt>
                <c:pt idx="4691">
                  <c:v>0.90000006824070689</c:v>
                </c:pt>
                <c:pt idx="4692">
                  <c:v>0.90000007225402201</c:v>
                </c:pt>
                <c:pt idx="4693">
                  <c:v>0.90000028062416426</c:v>
                </c:pt>
                <c:pt idx="4694">
                  <c:v>0.89999982539918122</c:v>
                </c:pt>
                <c:pt idx="4695">
                  <c:v>0.89999996680827354</c:v>
                </c:pt>
                <c:pt idx="4696">
                  <c:v>0.89999996833237328</c:v>
                </c:pt>
                <c:pt idx="4697">
                  <c:v>0.89999986081547279</c:v>
                </c:pt>
                <c:pt idx="4698">
                  <c:v>0.9</c:v>
                </c:pt>
                <c:pt idx="4699">
                  <c:v>0.90000001355577286</c:v>
                </c:pt>
                <c:pt idx="4700">
                  <c:v>0.9000000167190223</c:v>
                </c:pt>
                <c:pt idx="4701">
                  <c:v>0.89999997054339198</c:v>
                </c:pt>
                <c:pt idx="4702">
                  <c:v>0.90000002961615089</c:v>
                </c:pt>
                <c:pt idx="4703">
                  <c:v>0.89999997230759943</c:v>
                </c:pt>
                <c:pt idx="4704">
                  <c:v>0.90000005164504082</c:v>
                </c:pt>
                <c:pt idx="4705">
                  <c:v>0.89999998293183026</c:v>
                </c:pt>
                <c:pt idx="4706">
                  <c:v>0.8999999081263188</c:v>
                </c:pt>
                <c:pt idx="4707">
                  <c:v>0.89999990682376174</c:v>
                </c:pt>
                <c:pt idx="4708">
                  <c:v>0.89999997595291981</c:v>
                </c:pt>
                <c:pt idx="4709">
                  <c:v>0.90000005472327527</c:v>
                </c:pt>
                <c:pt idx="4710">
                  <c:v>0.90000000000000013</c:v>
                </c:pt>
                <c:pt idx="4711">
                  <c:v>0.89999999999999991</c:v>
                </c:pt>
                <c:pt idx="4712">
                  <c:v>0.90000002395633627</c:v>
                </c:pt>
                <c:pt idx="4713">
                  <c:v>0.90000002283573721</c:v>
                </c:pt>
                <c:pt idx="4714">
                  <c:v>0.90000020115557178</c:v>
                </c:pt>
                <c:pt idx="4715">
                  <c:v>0.90000023007644792</c:v>
                </c:pt>
                <c:pt idx="4716">
                  <c:v>0.89999972674254558</c:v>
                </c:pt>
                <c:pt idx="4717">
                  <c:v>0.90000003410954155</c:v>
                </c:pt>
                <c:pt idx="4718">
                  <c:v>0.90000005910948022</c:v>
                </c:pt>
                <c:pt idx="4719">
                  <c:v>0.89999993583171822</c:v>
                </c:pt>
                <c:pt idx="4720">
                  <c:v>0.90000008957515387</c:v>
                </c:pt>
                <c:pt idx="4721">
                  <c:v>0.90000005837912689</c:v>
                </c:pt>
                <c:pt idx="4722">
                  <c:v>0.89999996023333484</c:v>
                </c:pt>
                <c:pt idx="4723">
                  <c:v>0.90000002845593008</c:v>
                </c:pt>
                <c:pt idx="4724">
                  <c:v>0.90000003100183035</c:v>
                </c:pt>
                <c:pt idx="4725">
                  <c:v>0.89999998384843105</c:v>
                </c:pt>
                <c:pt idx="4726">
                  <c:v>0.89999994048973375</c:v>
                </c:pt>
                <c:pt idx="4727">
                  <c:v>0.90000001675560826</c:v>
                </c:pt>
                <c:pt idx="4728">
                  <c:v>0.90000003353278624</c:v>
                </c:pt>
                <c:pt idx="4729">
                  <c:v>0.89999989953719639</c:v>
                </c:pt>
                <c:pt idx="4730">
                  <c:v>0.89999995755849294</c:v>
                </c:pt>
                <c:pt idx="4731">
                  <c:v>0.89999999999999991</c:v>
                </c:pt>
                <c:pt idx="4732">
                  <c:v>0.90000007626750878</c:v>
                </c:pt>
                <c:pt idx="4733">
                  <c:v>0.89999991105964439</c:v>
                </c:pt>
                <c:pt idx="4734">
                  <c:v>0.90000009245233037</c:v>
                </c:pt>
                <c:pt idx="4735">
                  <c:v>0.89999987219741351</c:v>
                </c:pt>
                <c:pt idx="4736">
                  <c:v>0.89999992189980305</c:v>
                </c:pt>
                <c:pt idx="4737">
                  <c:v>0.89999999999999991</c:v>
                </c:pt>
                <c:pt idx="4738">
                  <c:v>0.9000000303505703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0.90000015325020699</c:v>
                </c:pt>
                <c:pt idx="4747">
                  <c:v>0.89999998808312109</c:v>
                </c:pt>
                <c:pt idx="4748">
                  <c:v>-1</c:v>
                </c:pt>
                <c:pt idx="4749">
                  <c:v>0.90000004296595093</c:v>
                </c:pt>
                <c:pt idx="4750">
                  <c:v>0.89999996914955194</c:v>
                </c:pt>
                <c:pt idx="4751">
                  <c:v>0.90000001740995272</c:v>
                </c:pt>
                <c:pt idx="4752">
                  <c:v>0.89999995241997544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0.9000000418217966</c:v>
                </c:pt>
                <c:pt idx="4769">
                  <c:v>0.89999994441044218</c:v>
                </c:pt>
                <c:pt idx="4770">
                  <c:v>0.90000004359544405</c:v>
                </c:pt>
                <c:pt idx="4771">
                  <c:v>0.90000006537515853</c:v>
                </c:pt>
                <c:pt idx="4772">
                  <c:v>0.9000001148759359</c:v>
                </c:pt>
                <c:pt idx="4773">
                  <c:v>0.90000007485394118</c:v>
                </c:pt>
                <c:pt idx="4774">
                  <c:v>0.89999999999999991</c:v>
                </c:pt>
                <c:pt idx="4775">
                  <c:v>0.89999998543679205</c:v>
                </c:pt>
                <c:pt idx="4776">
                  <c:v>0.89999993409666967</c:v>
                </c:pt>
                <c:pt idx="4777">
                  <c:v>0.89999996943507465</c:v>
                </c:pt>
                <c:pt idx="4778">
                  <c:v>0.82472608306097261</c:v>
                </c:pt>
                <c:pt idx="4779">
                  <c:v>0.35087394409153932</c:v>
                </c:pt>
                <c:pt idx="4780">
                  <c:v>0.22184497354374938</c:v>
                </c:pt>
                <c:pt idx="4781">
                  <c:v>0.47033531465056544</c:v>
                </c:pt>
                <c:pt idx="4782">
                  <c:v>0.46500733683807294</c:v>
                </c:pt>
                <c:pt idx="4783">
                  <c:v>0.87463547420996812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0.8999998872383721</c:v>
                </c:pt>
                <c:pt idx="4794">
                  <c:v>0.89999995533246258</c:v>
                </c:pt>
                <c:pt idx="4795">
                  <c:v>0.89999990604453117</c:v>
                </c:pt>
                <c:pt idx="4796">
                  <c:v>0.89999987152481498</c:v>
                </c:pt>
                <c:pt idx="4797">
                  <c:v>0.90000006914704</c:v>
                </c:pt>
                <c:pt idx="4798">
                  <c:v>0.89999998751677279</c:v>
                </c:pt>
                <c:pt idx="4799">
                  <c:v>0.89999998764785372</c:v>
                </c:pt>
                <c:pt idx="4800">
                  <c:v>0.89999990072313285</c:v>
                </c:pt>
                <c:pt idx="4801">
                  <c:v>0.64837878630634238</c:v>
                </c:pt>
                <c:pt idx="4802">
                  <c:v>0.65655705706903389</c:v>
                </c:pt>
                <c:pt idx="4803">
                  <c:v>0.61773889830478945</c:v>
                </c:pt>
                <c:pt idx="4804">
                  <c:v>0.43265725702106678</c:v>
                </c:pt>
                <c:pt idx="4805">
                  <c:v>0.42557332671347847</c:v>
                </c:pt>
                <c:pt idx="4806">
                  <c:v>0.61504804162898485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0.89999998500241229</c:v>
                </c:pt>
                <c:pt idx="4816">
                  <c:v>0.89999999999999991</c:v>
                </c:pt>
                <c:pt idx="4817">
                  <c:v>0.89999990184135792</c:v>
                </c:pt>
                <c:pt idx="4818">
                  <c:v>0.89999989846394812</c:v>
                </c:pt>
                <c:pt idx="4819">
                  <c:v>0.90000002623094622</c:v>
                </c:pt>
                <c:pt idx="4820">
                  <c:v>0.90000001170417321</c:v>
                </c:pt>
                <c:pt idx="4821">
                  <c:v>0.87731300778463139</c:v>
                </c:pt>
                <c:pt idx="4822">
                  <c:v>0.68914263739096604</c:v>
                </c:pt>
                <c:pt idx="4823">
                  <c:v>0.89999996514836278</c:v>
                </c:pt>
                <c:pt idx="4824">
                  <c:v>0.9000002031330665</c:v>
                </c:pt>
                <c:pt idx="4825">
                  <c:v>-1</c:v>
                </c:pt>
                <c:pt idx="4826">
                  <c:v>-1</c:v>
                </c:pt>
                <c:pt idx="4827">
                  <c:v>0.8290478591242828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0.89999997523394015</c:v>
                </c:pt>
                <c:pt idx="4842">
                  <c:v>0.89999994477713141</c:v>
                </c:pt>
                <c:pt idx="4843">
                  <c:v>0.89999995955536238</c:v>
                </c:pt>
                <c:pt idx="4844">
                  <c:v>0.90000007203557397</c:v>
                </c:pt>
                <c:pt idx="4845">
                  <c:v>0.71954023938583667</c:v>
                </c:pt>
                <c:pt idx="4846">
                  <c:v>0.74630317915276989</c:v>
                </c:pt>
                <c:pt idx="4847">
                  <c:v>0.90000000000000013</c:v>
                </c:pt>
                <c:pt idx="4848">
                  <c:v>0.68572803907514135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0.73220168800464502</c:v>
                </c:pt>
                <c:pt idx="4867">
                  <c:v>0.50605542148568849</c:v>
                </c:pt>
                <c:pt idx="4868">
                  <c:v>0.57211344297348854</c:v>
                </c:pt>
                <c:pt idx="4869">
                  <c:v>0.719996912555807</c:v>
                </c:pt>
                <c:pt idx="4870">
                  <c:v>0.56109371982231382</c:v>
                </c:pt>
                <c:pt idx="4871">
                  <c:v>0.89999996703596274</c:v>
                </c:pt>
                <c:pt idx="4872">
                  <c:v>0.68652589354077942</c:v>
                </c:pt>
                <c:pt idx="4873">
                  <c:v>0.58642192508586866</c:v>
                </c:pt>
                <c:pt idx="4874">
                  <c:v>0.51288923657456131</c:v>
                </c:pt>
                <c:pt idx="4875">
                  <c:v>0.44974734771206121</c:v>
                </c:pt>
                <c:pt idx="4876">
                  <c:v>-1</c:v>
                </c:pt>
                <c:pt idx="4877">
                  <c:v>-1</c:v>
                </c:pt>
                <c:pt idx="4878">
                  <c:v>0.34009698982580061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0.89999994418144613</c:v>
                </c:pt>
                <c:pt idx="4889">
                  <c:v>0.71383273378885814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0.48455396379268373</c:v>
                </c:pt>
                <c:pt idx="4895">
                  <c:v>-1</c:v>
                </c:pt>
                <c:pt idx="4896">
                  <c:v>0.57274980052783397</c:v>
                </c:pt>
                <c:pt idx="4897">
                  <c:v>0.46980549621394302</c:v>
                </c:pt>
                <c:pt idx="4898">
                  <c:v>0.46658275570508156</c:v>
                </c:pt>
                <c:pt idx="4899">
                  <c:v>0.90000020924585711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0.90000014321169397</c:v>
                </c:pt>
                <c:pt idx="4913">
                  <c:v>-1</c:v>
                </c:pt>
                <c:pt idx="4914">
                  <c:v>-1</c:v>
                </c:pt>
                <c:pt idx="4915">
                  <c:v>0.56525671796990173</c:v>
                </c:pt>
                <c:pt idx="4916">
                  <c:v>0.90000011665126856</c:v>
                </c:pt>
                <c:pt idx="4917">
                  <c:v>-1</c:v>
                </c:pt>
                <c:pt idx="4918">
                  <c:v>-1</c:v>
                </c:pt>
                <c:pt idx="4919">
                  <c:v>0.90000000000000024</c:v>
                </c:pt>
                <c:pt idx="4920">
                  <c:v>0.89999993783345877</c:v>
                </c:pt>
                <c:pt idx="4921">
                  <c:v>0.23749183325006451</c:v>
                </c:pt>
                <c:pt idx="4922">
                  <c:v>-1</c:v>
                </c:pt>
                <c:pt idx="4923">
                  <c:v>0.22232208014226401</c:v>
                </c:pt>
                <c:pt idx="4924">
                  <c:v>0.22354431202105424</c:v>
                </c:pt>
                <c:pt idx="4925">
                  <c:v>0.33666592767088682</c:v>
                </c:pt>
                <c:pt idx="4926">
                  <c:v>0.31679286613399593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0.89999990318214473</c:v>
                </c:pt>
                <c:pt idx="4938">
                  <c:v>0.90000014761166769</c:v>
                </c:pt>
                <c:pt idx="4939">
                  <c:v>0.89999996079705857</c:v>
                </c:pt>
                <c:pt idx="4940">
                  <c:v>0.89999998700977979</c:v>
                </c:pt>
                <c:pt idx="4941">
                  <c:v>0.90000002798004242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0.8513778853493823</c:v>
                </c:pt>
                <c:pt idx="4962">
                  <c:v>0.58670074035652597</c:v>
                </c:pt>
                <c:pt idx="4963">
                  <c:v>0.43942467697262549</c:v>
                </c:pt>
                <c:pt idx="4964">
                  <c:v>0.39764393168867096</c:v>
                </c:pt>
                <c:pt idx="4965">
                  <c:v>0.40312035715395672</c:v>
                </c:pt>
                <c:pt idx="4966">
                  <c:v>0.42115502389038822</c:v>
                </c:pt>
                <c:pt idx="4967">
                  <c:v>0.90000002492733067</c:v>
                </c:pt>
                <c:pt idx="4968">
                  <c:v>0.41382681506650126</c:v>
                </c:pt>
                <c:pt idx="4969">
                  <c:v>0.23889780642075656</c:v>
                </c:pt>
                <c:pt idx="4970">
                  <c:v>0.42061876743826149</c:v>
                </c:pt>
                <c:pt idx="4971">
                  <c:v>0.90000005503614677</c:v>
                </c:pt>
                <c:pt idx="4972">
                  <c:v>0.24062717390066909</c:v>
                </c:pt>
                <c:pt idx="4973">
                  <c:v>0.42041902176846618</c:v>
                </c:pt>
                <c:pt idx="4974">
                  <c:v>0.45384211296206312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0.90000002763476028</c:v>
                </c:pt>
                <c:pt idx="4985">
                  <c:v>-1</c:v>
                </c:pt>
                <c:pt idx="4986">
                  <c:v>0.9</c:v>
                </c:pt>
                <c:pt idx="4987">
                  <c:v>0.90000007301759055</c:v>
                </c:pt>
                <c:pt idx="4988">
                  <c:v>0.89999981901730031</c:v>
                </c:pt>
                <c:pt idx="4989">
                  <c:v>0.90000001285998132</c:v>
                </c:pt>
                <c:pt idx="4990">
                  <c:v>0.89999993549742341</c:v>
                </c:pt>
                <c:pt idx="4991">
                  <c:v>0.90000004341764628</c:v>
                </c:pt>
                <c:pt idx="4992">
                  <c:v>0.9000000467048338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0.22752676100162045</c:v>
                </c:pt>
                <c:pt idx="4998">
                  <c:v>0.45695337792906437</c:v>
                </c:pt>
                <c:pt idx="4999">
                  <c:v>0.81157568459375073</c:v>
                </c:pt>
                <c:pt idx="5000">
                  <c:v>0.83228038538062599</c:v>
                </c:pt>
                <c:pt idx="5001">
                  <c:v>0.89999998921329194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0.90000010004024944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0.89999988973535372</c:v>
                </c:pt>
                <c:pt idx="5012">
                  <c:v>0.90000005861128751</c:v>
                </c:pt>
                <c:pt idx="5013">
                  <c:v>0.89999996469266075</c:v>
                </c:pt>
                <c:pt idx="5014">
                  <c:v>-1</c:v>
                </c:pt>
                <c:pt idx="5015">
                  <c:v>0.89999994560869023</c:v>
                </c:pt>
                <c:pt idx="5016">
                  <c:v>0.8999999512674286</c:v>
                </c:pt>
                <c:pt idx="5017">
                  <c:v>-1</c:v>
                </c:pt>
                <c:pt idx="5018">
                  <c:v>0.90000009838765593</c:v>
                </c:pt>
                <c:pt idx="5019">
                  <c:v>0.89999996677213567</c:v>
                </c:pt>
                <c:pt idx="5020">
                  <c:v>0.89999999999999991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0.89999955433400614</c:v>
                </c:pt>
                <c:pt idx="5038">
                  <c:v>0.90000004374250364</c:v>
                </c:pt>
                <c:pt idx="5039">
                  <c:v>-1</c:v>
                </c:pt>
                <c:pt idx="5040">
                  <c:v>0.89999998524398817</c:v>
                </c:pt>
                <c:pt idx="5041">
                  <c:v>0.89999981895285941</c:v>
                </c:pt>
                <c:pt idx="5042">
                  <c:v>0.89999991638369514</c:v>
                </c:pt>
                <c:pt idx="5043">
                  <c:v>0.89999993447388105</c:v>
                </c:pt>
                <c:pt idx="5044">
                  <c:v>-1</c:v>
                </c:pt>
                <c:pt idx="5045">
                  <c:v>-1</c:v>
                </c:pt>
                <c:pt idx="5046">
                  <c:v>0.58203742088020449</c:v>
                </c:pt>
                <c:pt idx="5047">
                  <c:v>0.8999999729018513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0.8999999296586545</c:v>
                </c:pt>
                <c:pt idx="5055">
                  <c:v>0.89999983881133039</c:v>
                </c:pt>
                <c:pt idx="5056">
                  <c:v>0.89999978710546469</c:v>
                </c:pt>
                <c:pt idx="5057">
                  <c:v>0.90000004011873536</c:v>
                </c:pt>
                <c:pt idx="5058">
                  <c:v>0.90000004328740102</c:v>
                </c:pt>
                <c:pt idx="5059">
                  <c:v>0.89999998439216622</c:v>
                </c:pt>
                <c:pt idx="5060">
                  <c:v>0.89999992459175859</c:v>
                </c:pt>
                <c:pt idx="5061">
                  <c:v>0.90000007287073536</c:v>
                </c:pt>
                <c:pt idx="5062">
                  <c:v>0.90000005486513879</c:v>
                </c:pt>
                <c:pt idx="5063">
                  <c:v>0.89999998384691782</c:v>
                </c:pt>
                <c:pt idx="5064">
                  <c:v>0.90000002245258059</c:v>
                </c:pt>
                <c:pt idx="5065">
                  <c:v>0.90000004625494534</c:v>
                </c:pt>
                <c:pt idx="5066">
                  <c:v>-1</c:v>
                </c:pt>
                <c:pt idx="5067">
                  <c:v>0.64790210494060485</c:v>
                </c:pt>
                <c:pt idx="5068">
                  <c:v>0.29129917552779305</c:v>
                </c:pt>
                <c:pt idx="5069">
                  <c:v>0.89999987917208002</c:v>
                </c:pt>
                <c:pt idx="5070">
                  <c:v>0.90000003389266392</c:v>
                </c:pt>
                <c:pt idx="5071">
                  <c:v>0.89999996510456082</c:v>
                </c:pt>
                <c:pt idx="5072">
                  <c:v>0.89999995802118593</c:v>
                </c:pt>
                <c:pt idx="5073">
                  <c:v>0.90000000000000013</c:v>
                </c:pt>
                <c:pt idx="5074">
                  <c:v>0.89999993149906099</c:v>
                </c:pt>
                <c:pt idx="5075">
                  <c:v>0.90000024488907759</c:v>
                </c:pt>
                <c:pt idx="5076">
                  <c:v>0.90000019069376302</c:v>
                </c:pt>
                <c:pt idx="5077">
                  <c:v>0.89999988883853665</c:v>
                </c:pt>
                <c:pt idx="5078">
                  <c:v>0.89999996308313412</c:v>
                </c:pt>
                <c:pt idx="5079">
                  <c:v>0.89999992739096113</c:v>
                </c:pt>
                <c:pt idx="5080">
                  <c:v>0.90000008971498446</c:v>
                </c:pt>
                <c:pt idx="5081">
                  <c:v>0.90000014905328785</c:v>
                </c:pt>
                <c:pt idx="5082">
                  <c:v>0.89999992151230113</c:v>
                </c:pt>
                <c:pt idx="5083">
                  <c:v>0.89999997400763754</c:v>
                </c:pt>
                <c:pt idx="5084">
                  <c:v>0.89999995440193803</c:v>
                </c:pt>
                <c:pt idx="5085">
                  <c:v>0.89999987824640748</c:v>
                </c:pt>
                <c:pt idx="5086">
                  <c:v>0.79803217502918777</c:v>
                </c:pt>
                <c:pt idx="5087">
                  <c:v>0.9</c:v>
                </c:pt>
                <c:pt idx="5088">
                  <c:v>0.72442002122494076</c:v>
                </c:pt>
                <c:pt idx="5089">
                  <c:v>0.4199144982051497</c:v>
                </c:pt>
                <c:pt idx="5090">
                  <c:v>0.25707950385359812</c:v>
                </c:pt>
                <c:pt idx="5091">
                  <c:v>0.25291734889203915</c:v>
                </c:pt>
                <c:pt idx="5092">
                  <c:v>0.24050096242062283</c:v>
                </c:pt>
                <c:pt idx="5093">
                  <c:v>0.36055942752180592</c:v>
                </c:pt>
                <c:pt idx="5094">
                  <c:v>0.4761656984196645</c:v>
                </c:pt>
                <c:pt idx="5095">
                  <c:v>0.62881332707126436</c:v>
                </c:pt>
                <c:pt idx="5096">
                  <c:v>0.76886909764531386</c:v>
                </c:pt>
                <c:pt idx="5097">
                  <c:v>0.90000000000000013</c:v>
                </c:pt>
                <c:pt idx="5098">
                  <c:v>-1</c:v>
                </c:pt>
                <c:pt idx="5099">
                  <c:v>0.90000009534682091</c:v>
                </c:pt>
                <c:pt idx="5100">
                  <c:v>0.89999992217202329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0.90000003608101065</c:v>
                </c:pt>
                <c:pt idx="5105">
                  <c:v>0.89999992754006497</c:v>
                </c:pt>
                <c:pt idx="5106">
                  <c:v>0.8999999190461917</c:v>
                </c:pt>
                <c:pt idx="5107">
                  <c:v>0.76257392496693843</c:v>
                </c:pt>
                <c:pt idx="5108">
                  <c:v>0.68186823288864096</c:v>
                </c:pt>
                <c:pt idx="5109">
                  <c:v>0.76938985114770631</c:v>
                </c:pt>
                <c:pt idx="5110">
                  <c:v>0.75428542113243735</c:v>
                </c:pt>
                <c:pt idx="5111">
                  <c:v>0.90000008073507654</c:v>
                </c:pt>
                <c:pt idx="5112">
                  <c:v>0.8991540494333331</c:v>
                </c:pt>
                <c:pt idx="5113">
                  <c:v>0.7650483141566311</c:v>
                </c:pt>
                <c:pt idx="5114">
                  <c:v>0.6846277496128278</c:v>
                </c:pt>
                <c:pt idx="5115">
                  <c:v>0.58223156222846129</c:v>
                </c:pt>
                <c:pt idx="5116">
                  <c:v>0.50551124969553118</c:v>
                </c:pt>
                <c:pt idx="5117">
                  <c:v>0.51162782735392098</c:v>
                </c:pt>
                <c:pt idx="5118">
                  <c:v>0.49763558288903659</c:v>
                </c:pt>
                <c:pt idx="5119">
                  <c:v>0.54992512411031891</c:v>
                </c:pt>
                <c:pt idx="5120">
                  <c:v>0.53572540597735763</c:v>
                </c:pt>
                <c:pt idx="5121">
                  <c:v>0.67374361030831842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0.899999906857336</c:v>
                </c:pt>
                <c:pt idx="5131">
                  <c:v>0.90000000000000013</c:v>
                </c:pt>
                <c:pt idx="5132">
                  <c:v>0.89999994733083188</c:v>
                </c:pt>
                <c:pt idx="5133">
                  <c:v>0.89999990117932582</c:v>
                </c:pt>
                <c:pt idx="5134">
                  <c:v>0.900000080002336</c:v>
                </c:pt>
                <c:pt idx="5135">
                  <c:v>0.90000002085931607</c:v>
                </c:pt>
                <c:pt idx="5136">
                  <c:v>0.89999990277116748</c:v>
                </c:pt>
                <c:pt idx="5137">
                  <c:v>0.84346088549553355</c:v>
                </c:pt>
                <c:pt idx="5138">
                  <c:v>-1</c:v>
                </c:pt>
                <c:pt idx="5139">
                  <c:v>-1</c:v>
                </c:pt>
                <c:pt idx="5140">
                  <c:v>0.63678348672391372</c:v>
                </c:pt>
                <c:pt idx="5141">
                  <c:v>0.62099772195878777</c:v>
                </c:pt>
                <c:pt idx="5142">
                  <c:v>0.6483209768674415</c:v>
                </c:pt>
                <c:pt idx="5143">
                  <c:v>0.90000002686874836</c:v>
                </c:pt>
                <c:pt idx="5144">
                  <c:v>0.90000001135771102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0.89999975382837893</c:v>
                </c:pt>
                <c:pt idx="5154">
                  <c:v>-1</c:v>
                </c:pt>
                <c:pt idx="5155">
                  <c:v>0.80389515025997837</c:v>
                </c:pt>
                <c:pt idx="5156">
                  <c:v>0.78595258081749686</c:v>
                </c:pt>
                <c:pt idx="5157">
                  <c:v>0.79889101122183548</c:v>
                </c:pt>
                <c:pt idx="5158">
                  <c:v>0.6094887119945418</c:v>
                </c:pt>
                <c:pt idx="5159">
                  <c:v>0.90000004179010407</c:v>
                </c:pt>
                <c:pt idx="5160">
                  <c:v>0.55496915626066734</c:v>
                </c:pt>
                <c:pt idx="5161">
                  <c:v>0.25633575534867808</c:v>
                </c:pt>
                <c:pt idx="5162">
                  <c:v>0.25136026715999843</c:v>
                </c:pt>
                <c:pt idx="5163">
                  <c:v>0.27551626071580543</c:v>
                </c:pt>
                <c:pt idx="5164">
                  <c:v>0.30150373010005566</c:v>
                </c:pt>
                <c:pt idx="5165">
                  <c:v>0.29257343446212725</c:v>
                </c:pt>
                <c:pt idx="5166">
                  <c:v>0.5871054419467443</c:v>
                </c:pt>
                <c:pt idx="5167">
                  <c:v>0.89999998249722279</c:v>
                </c:pt>
                <c:pt idx="5168">
                  <c:v>0.89999993787561949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0.89999996716692254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0.90000010130739727</c:v>
                </c:pt>
                <c:pt idx="5178">
                  <c:v>0.89999997034316526</c:v>
                </c:pt>
                <c:pt idx="5179">
                  <c:v>0.83514833472656957</c:v>
                </c:pt>
                <c:pt idx="5180">
                  <c:v>0.66706950980733337</c:v>
                </c:pt>
                <c:pt idx="5181">
                  <c:v>0.6320259328678014</c:v>
                </c:pt>
                <c:pt idx="5182">
                  <c:v>0.63042675410602833</c:v>
                </c:pt>
                <c:pt idx="5183">
                  <c:v>0.89999998152342664</c:v>
                </c:pt>
                <c:pt idx="5184">
                  <c:v>0.7233149499205247</c:v>
                </c:pt>
                <c:pt idx="5185">
                  <c:v>0.82174435641761079</c:v>
                </c:pt>
                <c:pt idx="5186">
                  <c:v>0.8141162249889683</c:v>
                </c:pt>
                <c:pt idx="5187">
                  <c:v>0.66493803839636179</c:v>
                </c:pt>
                <c:pt idx="5188">
                  <c:v>0.54204767465143422</c:v>
                </c:pt>
                <c:pt idx="5189">
                  <c:v>0.60873693610508273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0.84820838386764874</c:v>
                </c:pt>
                <c:pt idx="5195">
                  <c:v>-1</c:v>
                </c:pt>
                <c:pt idx="5196">
                  <c:v>-1</c:v>
                </c:pt>
                <c:pt idx="5197">
                  <c:v>0.90000003105733783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0.89999987847138896</c:v>
                </c:pt>
                <c:pt idx="5202">
                  <c:v>0.90000007351443856</c:v>
                </c:pt>
                <c:pt idx="5203">
                  <c:v>0.89999996276519101</c:v>
                </c:pt>
                <c:pt idx="5204">
                  <c:v>0.9</c:v>
                </c:pt>
                <c:pt idx="5205">
                  <c:v>0.90000009642715695</c:v>
                </c:pt>
                <c:pt idx="5206">
                  <c:v>0.90000005029451202</c:v>
                </c:pt>
                <c:pt idx="5207">
                  <c:v>-1</c:v>
                </c:pt>
                <c:pt idx="5208">
                  <c:v>-1</c:v>
                </c:pt>
                <c:pt idx="5209">
                  <c:v>0.65483457146111712</c:v>
                </c:pt>
                <c:pt idx="5210">
                  <c:v>0.72798359803282153</c:v>
                </c:pt>
                <c:pt idx="5211">
                  <c:v>0.61118086346921852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0.89999995024650359</c:v>
                </c:pt>
                <c:pt idx="5229">
                  <c:v>0.89999997659515152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0.60195896429929951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-1</c:v>
                </c:pt>
                <c:pt idx="5269">
                  <c:v>-1</c:v>
                </c:pt>
                <c:pt idx="5270">
                  <c:v>-1</c:v>
                </c:pt>
                <c:pt idx="5271">
                  <c:v>-1</c:v>
                </c:pt>
                <c:pt idx="5272">
                  <c:v>-1</c:v>
                </c:pt>
                <c:pt idx="5273">
                  <c:v>-1</c:v>
                </c:pt>
                <c:pt idx="5274">
                  <c:v>0.81565614564067579</c:v>
                </c:pt>
                <c:pt idx="5275">
                  <c:v>0.89999949188024631</c:v>
                </c:pt>
                <c:pt idx="5276">
                  <c:v>0.89999987748716381</c:v>
                </c:pt>
                <c:pt idx="5277">
                  <c:v>0.90000005060060384</c:v>
                </c:pt>
                <c:pt idx="5278">
                  <c:v>0.9</c:v>
                </c:pt>
                <c:pt idx="5279">
                  <c:v>0.9</c:v>
                </c:pt>
                <c:pt idx="5280">
                  <c:v>0.90000007679129124</c:v>
                </c:pt>
                <c:pt idx="5281">
                  <c:v>0.8999998912762045</c:v>
                </c:pt>
                <c:pt idx="5282">
                  <c:v>-1</c:v>
                </c:pt>
                <c:pt idx="5283">
                  <c:v>0.9</c:v>
                </c:pt>
                <c:pt idx="5284">
                  <c:v>-1</c:v>
                </c:pt>
                <c:pt idx="5285">
                  <c:v>0.90000000000000013</c:v>
                </c:pt>
                <c:pt idx="5286">
                  <c:v>0.29669769154154502</c:v>
                </c:pt>
                <c:pt idx="5287">
                  <c:v>0.68081554435026537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0.90000012089503079</c:v>
                </c:pt>
                <c:pt idx="5297">
                  <c:v>0.89999997084368755</c:v>
                </c:pt>
                <c:pt idx="5298">
                  <c:v>0.90000006258807308</c:v>
                </c:pt>
                <c:pt idx="5299">
                  <c:v>0.90000014201070833</c:v>
                </c:pt>
                <c:pt idx="5300">
                  <c:v>0.90000019761938899</c:v>
                </c:pt>
                <c:pt idx="5301">
                  <c:v>0.90000014471429979</c:v>
                </c:pt>
                <c:pt idx="5302">
                  <c:v>-1</c:v>
                </c:pt>
                <c:pt idx="5303">
                  <c:v>-1</c:v>
                </c:pt>
                <c:pt idx="5304">
                  <c:v>0.89999995328628646</c:v>
                </c:pt>
                <c:pt idx="5305">
                  <c:v>0.8979901554662717</c:v>
                </c:pt>
                <c:pt idx="5306">
                  <c:v>0.89999993687621871</c:v>
                </c:pt>
                <c:pt idx="5307">
                  <c:v>0.8999999254098171</c:v>
                </c:pt>
                <c:pt idx="5308">
                  <c:v>0.65514769003245577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-1</c:v>
                </c:pt>
                <c:pt idx="5326">
                  <c:v>-1</c:v>
                </c:pt>
                <c:pt idx="5327">
                  <c:v>-1</c:v>
                </c:pt>
                <c:pt idx="5328">
                  <c:v>-1</c:v>
                </c:pt>
                <c:pt idx="5329">
                  <c:v>-1</c:v>
                </c:pt>
                <c:pt idx="5330">
                  <c:v>-1</c:v>
                </c:pt>
                <c:pt idx="5331">
                  <c:v>0.68422360340239552</c:v>
                </c:pt>
                <c:pt idx="5332">
                  <c:v>-1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0.89999992787121263</c:v>
                </c:pt>
                <c:pt idx="5346">
                  <c:v>-1</c:v>
                </c:pt>
                <c:pt idx="5347">
                  <c:v>-1</c:v>
                </c:pt>
                <c:pt idx="5348">
                  <c:v>0.89999981790005978</c:v>
                </c:pt>
                <c:pt idx="5349">
                  <c:v>0.8999999513913377</c:v>
                </c:pt>
                <c:pt idx="5350">
                  <c:v>0.89999999999999991</c:v>
                </c:pt>
                <c:pt idx="5351">
                  <c:v>-1</c:v>
                </c:pt>
                <c:pt idx="5352">
                  <c:v>-1</c:v>
                </c:pt>
                <c:pt idx="5353">
                  <c:v>0.8069640054185393</c:v>
                </c:pt>
                <c:pt idx="5354">
                  <c:v>-1</c:v>
                </c:pt>
                <c:pt idx="5355">
                  <c:v>0.68822929637530461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0.90000017263486987</c:v>
                </c:pt>
                <c:pt idx="5372">
                  <c:v>-1</c:v>
                </c:pt>
                <c:pt idx="5373">
                  <c:v>0.89999992717433763</c:v>
                </c:pt>
                <c:pt idx="5374">
                  <c:v>0.90000002098230325</c:v>
                </c:pt>
                <c:pt idx="5375">
                  <c:v>-1</c:v>
                </c:pt>
                <c:pt idx="5376">
                  <c:v>0.9000005695782558</c:v>
                </c:pt>
                <c:pt idx="5377">
                  <c:v>0.89999995730678073</c:v>
                </c:pt>
                <c:pt idx="5378">
                  <c:v>0.89999999999999991</c:v>
                </c:pt>
                <c:pt idx="5379">
                  <c:v>0.89999990672142727</c:v>
                </c:pt>
                <c:pt idx="5380">
                  <c:v>0.89999997391471509</c:v>
                </c:pt>
                <c:pt idx="5381">
                  <c:v>-1</c:v>
                </c:pt>
                <c:pt idx="5382">
                  <c:v>0.60132578360192446</c:v>
                </c:pt>
                <c:pt idx="5383">
                  <c:v>0.59137666246000642</c:v>
                </c:pt>
                <c:pt idx="5384">
                  <c:v>0.65552360669659659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0.90000010174922174</c:v>
                </c:pt>
                <c:pt idx="5392">
                  <c:v>-1</c:v>
                </c:pt>
                <c:pt idx="5393">
                  <c:v>0.90000008744792837</c:v>
                </c:pt>
                <c:pt idx="5394">
                  <c:v>0.55516026503240568</c:v>
                </c:pt>
                <c:pt idx="5395">
                  <c:v>0.89999987139003301</c:v>
                </c:pt>
                <c:pt idx="5396">
                  <c:v>-1</c:v>
                </c:pt>
                <c:pt idx="5397">
                  <c:v>-1</c:v>
                </c:pt>
                <c:pt idx="5398">
                  <c:v>0.90000012113826378</c:v>
                </c:pt>
                <c:pt idx="5399">
                  <c:v>0.89999995425244139</c:v>
                </c:pt>
                <c:pt idx="5400">
                  <c:v>-1</c:v>
                </c:pt>
                <c:pt idx="5401">
                  <c:v>0.89999982248935595</c:v>
                </c:pt>
                <c:pt idx="5402">
                  <c:v>-1</c:v>
                </c:pt>
                <c:pt idx="5403">
                  <c:v>0.9000000324885129</c:v>
                </c:pt>
                <c:pt idx="5404">
                  <c:v>0.89999989699524841</c:v>
                </c:pt>
                <c:pt idx="5405">
                  <c:v>0.9000000556930039</c:v>
                </c:pt>
                <c:pt idx="5406">
                  <c:v>-1</c:v>
                </c:pt>
                <c:pt idx="5407">
                  <c:v>-1</c:v>
                </c:pt>
                <c:pt idx="5408">
                  <c:v>-1</c:v>
                </c:pt>
                <c:pt idx="5409">
                  <c:v>-1</c:v>
                </c:pt>
                <c:pt idx="5410">
                  <c:v>-1</c:v>
                </c:pt>
                <c:pt idx="5411">
                  <c:v>-1</c:v>
                </c:pt>
                <c:pt idx="5412">
                  <c:v>-1</c:v>
                </c:pt>
                <c:pt idx="5413">
                  <c:v>-1</c:v>
                </c:pt>
                <c:pt idx="5414">
                  <c:v>0.90000010653035667</c:v>
                </c:pt>
                <c:pt idx="5415">
                  <c:v>0.90000004368794406</c:v>
                </c:pt>
                <c:pt idx="5416">
                  <c:v>0.85875201875727003</c:v>
                </c:pt>
                <c:pt idx="5417">
                  <c:v>0.48759431406906906</c:v>
                </c:pt>
                <c:pt idx="5418">
                  <c:v>-1</c:v>
                </c:pt>
                <c:pt idx="5419">
                  <c:v>-1</c:v>
                </c:pt>
                <c:pt idx="5420">
                  <c:v>-1</c:v>
                </c:pt>
                <c:pt idx="5421">
                  <c:v>0.89999999999999991</c:v>
                </c:pt>
                <c:pt idx="5422">
                  <c:v>-1</c:v>
                </c:pt>
                <c:pt idx="5423">
                  <c:v>-1</c:v>
                </c:pt>
                <c:pt idx="5424">
                  <c:v>0.35938601368597561</c:v>
                </c:pt>
                <c:pt idx="5425">
                  <c:v>0.33039885970465005</c:v>
                </c:pt>
                <c:pt idx="5426">
                  <c:v>0.50424729060573958</c:v>
                </c:pt>
                <c:pt idx="5427">
                  <c:v>0.71550195383190307</c:v>
                </c:pt>
                <c:pt idx="5428">
                  <c:v>0.90000006740417327</c:v>
                </c:pt>
                <c:pt idx="5429">
                  <c:v>0.79090315765296992</c:v>
                </c:pt>
                <c:pt idx="5430">
                  <c:v>0.55308068208264738</c:v>
                </c:pt>
                <c:pt idx="5431">
                  <c:v>0.83854920014475121</c:v>
                </c:pt>
                <c:pt idx="5432">
                  <c:v>0.89999998910520973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0.89999999999999991</c:v>
                </c:pt>
                <c:pt idx="5441">
                  <c:v>0.90000009519901825</c:v>
                </c:pt>
                <c:pt idx="5442">
                  <c:v>-1</c:v>
                </c:pt>
                <c:pt idx="5443">
                  <c:v>0.9</c:v>
                </c:pt>
                <c:pt idx="5444">
                  <c:v>-1</c:v>
                </c:pt>
                <c:pt idx="5445">
                  <c:v>-1</c:v>
                </c:pt>
                <c:pt idx="5446">
                  <c:v>-1</c:v>
                </c:pt>
                <c:pt idx="5447">
                  <c:v>-1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0.48453387938568077</c:v>
                </c:pt>
                <c:pt idx="5465">
                  <c:v>-1</c:v>
                </c:pt>
                <c:pt idx="5466">
                  <c:v>0.33144216886549172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0.90000000000000013</c:v>
                </c:pt>
                <c:pt idx="5492">
                  <c:v>-1</c:v>
                </c:pt>
                <c:pt idx="5493">
                  <c:v>0.76983642163849852</c:v>
                </c:pt>
                <c:pt idx="5494">
                  <c:v>0.62155679912248951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-1</c:v>
                </c:pt>
                <c:pt idx="5499">
                  <c:v>-1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0.90000004506491815</c:v>
                </c:pt>
                <c:pt idx="5516">
                  <c:v>0.89999992913350113</c:v>
                </c:pt>
                <c:pt idx="5517">
                  <c:v>0.90000005086700285</c:v>
                </c:pt>
                <c:pt idx="5518">
                  <c:v>0.9000000694101733</c:v>
                </c:pt>
                <c:pt idx="5519">
                  <c:v>0.9</c:v>
                </c:pt>
                <c:pt idx="5520">
                  <c:v>0.89999998370292134</c:v>
                </c:pt>
                <c:pt idx="5521">
                  <c:v>0.89999990982998712</c:v>
                </c:pt>
                <c:pt idx="5522">
                  <c:v>0.90000002633896781</c:v>
                </c:pt>
                <c:pt idx="5523">
                  <c:v>0.89999994645187442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0.90000012234907778</c:v>
                </c:pt>
                <c:pt idx="5536">
                  <c:v>0.90000013756761199</c:v>
                </c:pt>
                <c:pt idx="5537">
                  <c:v>0.89999987859108599</c:v>
                </c:pt>
                <c:pt idx="5538">
                  <c:v>0.89999998590635988</c:v>
                </c:pt>
                <c:pt idx="5539">
                  <c:v>0.89999996284612083</c:v>
                </c:pt>
                <c:pt idx="5540">
                  <c:v>0.90000011044784112</c:v>
                </c:pt>
                <c:pt idx="5541">
                  <c:v>0.89999997192808312</c:v>
                </c:pt>
                <c:pt idx="5542">
                  <c:v>0.90000002964490433</c:v>
                </c:pt>
                <c:pt idx="5543">
                  <c:v>0.90000000000000013</c:v>
                </c:pt>
                <c:pt idx="5544">
                  <c:v>0.89999999999999991</c:v>
                </c:pt>
                <c:pt idx="5545">
                  <c:v>0.90000005502302449</c:v>
                </c:pt>
                <c:pt idx="5546">
                  <c:v>0.90000004618316909</c:v>
                </c:pt>
                <c:pt idx="5547">
                  <c:v>0.89999999999999991</c:v>
                </c:pt>
                <c:pt idx="5548">
                  <c:v>0.90000005631832469</c:v>
                </c:pt>
                <c:pt idx="5549">
                  <c:v>0.90000004615744644</c:v>
                </c:pt>
                <c:pt idx="5550">
                  <c:v>0.29365045675281015</c:v>
                </c:pt>
                <c:pt idx="5551">
                  <c:v>0.44865748815869033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0.32354458370143802</c:v>
                </c:pt>
                <c:pt idx="5563">
                  <c:v>0.89999998637392231</c:v>
                </c:pt>
                <c:pt idx="5564">
                  <c:v>-1</c:v>
                </c:pt>
                <c:pt idx="5565">
                  <c:v>-1</c:v>
                </c:pt>
                <c:pt idx="5566">
                  <c:v>0.89999992574656262</c:v>
                </c:pt>
                <c:pt idx="5567">
                  <c:v>0.89999992742802248</c:v>
                </c:pt>
                <c:pt idx="5568">
                  <c:v>0.90000006241209651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0.74701710475206584</c:v>
                </c:pt>
                <c:pt idx="5573">
                  <c:v>0.90000006574718494</c:v>
                </c:pt>
                <c:pt idx="5574">
                  <c:v>0.35106891447899197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0.89999987377811963</c:v>
                </c:pt>
                <c:pt idx="5585">
                  <c:v>0.86157601612917023</c:v>
                </c:pt>
                <c:pt idx="5586">
                  <c:v>0.59704949365722837</c:v>
                </c:pt>
                <c:pt idx="5587">
                  <c:v>0.90000015931532629</c:v>
                </c:pt>
                <c:pt idx="5588">
                  <c:v>0.89999995820540712</c:v>
                </c:pt>
                <c:pt idx="5589">
                  <c:v>-1</c:v>
                </c:pt>
                <c:pt idx="5590">
                  <c:v>-1</c:v>
                </c:pt>
                <c:pt idx="5591">
                  <c:v>0.90000004200311146</c:v>
                </c:pt>
                <c:pt idx="5592">
                  <c:v>0.9000000594336508</c:v>
                </c:pt>
                <c:pt idx="5593">
                  <c:v>0.67973671426339188</c:v>
                </c:pt>
                <c:pt idx="5594">
                  <c:v>0.42617082549477991</c:v>
                </c:pt>
                <c:pt idx="5595">
                  <c:v>0.90000005951928652</c:v>
                </c:pt>
                <c:pt idx="5596">
                  <c:v>0.89999986307594404</c:v>
                </c:pt>
                <c:pt idx="5597">
                  <c:v>0.8999999853101881</c:v>
                </c:pt>
                <c:pt idx="5598">
                  <c:v>0.23009811058163218</c:v>
                </c:pt>
                <c:pt idx="5599">
                  <c:v>0.36617922132321612</c:v>
                </c:pt>
                <c:pt idx="5600">
                  <c:v>0.59255305271616332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-1</c:v>
                </c:pt>
                <c:pt idx="5608">
                  <c:v>-1</c:v>
                </c:pt>
                <c:pt idx="5609">
                  <c:v>-1</c:v>
                </c:pt>
                <c:pt idx="5610">
                  <c:v>0.80984053237472375</c:v>
                </c:pt>
                <c:pt idx="5611">
                  <c:v>0.8999998172649033</c:v>
                </c:pt>
                <c:pt idx="5612">
                  <c:v>-1</c:v>
                </c:pt>
                <c:pt idx="5613">
                  <c:v>0.90000010830234978</c:v>
                </c:pt>
                <c:pt idx="5614">
                  <c:v>0.50398225026721533</c:v>
                </c:pt>
                <c:pt idx="5615">
                  <c:v>0.899999978925624</c:v>
                </c:pt>
                <c:pt idx="5616">
                  <c:v>0.45410700722272429</c:v>
                </c:pt>
                <c:pt idx="5617">
                  <c:v>0.89999990142990693</c:v>
                </c:pt>
                <c:pt idx="5618">
                  <c:v>-1</c:v>
                </c:pt>
                <c:pt idx="5619">
                  <c:v>0.22026337597324727</c:v>
                </c:pt>
                <c:pt idx="5620">
                  <c:v>0.65918549452613806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0.90000011183355577</c:v>
                </c:pt>
                <c:pt idx="5632">
                  <c:v>0.89999986589403747</c:v>
                </c:pt>
                <c:pt idx="5633">
                  <c:v>0.90000005277473727</c:v>
                </c:pt>
                <c:pt idx="5634">
                  <c:v>0.90000012205526425</c:v>
                </c:pt>
                <c:pt idx="5635">
                  <c:v>0.89999993598500516</c:v>
                </c:pt>
                <c:pt idx="5636">
                  <c:v>0.90000009946379067</c:v>
                </c:pt>
                <c:pt idx="5637">
                  <c:v>0.90000009708030981</c:v>
                </c:pt>
                <c:pt idx="5638">
                  <c:v>-1</c:v>
                </c:pt>
                <c:pt idx="5639">
                  <c:v>0.89999999999999991</c:v>
                </c:pt>
                <c:pt idx="5640">
                  <c:v>0.81941152906361348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0.89999980082022235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0.89999994733050814</c:v>
                </c:pt>
                <c:pt idx="5656">
                  <c:v>0.89999998472766918</c:v>
                </c:pt>
                <c:pt idx="5657">
                  <c:v>0.90000003688259456</c:v>
                </c:pt>
                <c:pt idx="5658">
                  <c:v>0.9000000133732553</c:v>
                </c:pt>
                <c:pt idx="5659">
                  <c:v>0.90000005399572391</c:v>
                </c:pt>
                <c:pt idx="5660">
                  <c:v>0.89999994319687415</c:v>
                </c:pt>
                <c:pt idx="5661">
                  <c:v>0.90000000000000013</c:v>
                </c:pt>
                <c:pt idx="5662">
                  <c:v>0.90000015555807888</c:v>
                </c:pt>
                <c:pt idx="5663">
                  <c:v>0.89999997266862719</c:v>
                </c:pt>
                <c:pt idx="5664">
                  <c:v>0.89999995743785532</c:v>
                </c:pt>
                <c:pt idx="5665">
                  <c:v>0.90000003003958318</c:v>
                </c:pt>
                <c:pt idx="5666">
                  <c:v>0.8999999678691013</c:v>
                </c:pt>
                <c:pt idx="5667">
                  <c:v>0.89999997127500764</c:v>
                </c:pt>
                <c:pt idx="5668">
                  <c:v>0.8999999211228944</c:v>
                </c:pt>
                <c:pt idx="5669">
                  <c:v>0.90000010142574172</c:v>
                </c:pt>
                <c:pt idx="5670">
                  <c:v>-1</c:v>
                </c:pt>
                <c:pt idx="5671">
                  <c:v>0.42126327098858501</c:v>
                </c:pt>
                <c:pt idx="5672">
                  <c:v>0.90000002578917448</c:v>
                </c:pt>
                <c:pt idx="5673">
                  <c:v>0.89999997311408042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0.9000000847200238</c:v>
                </c:pt>
                <c:pt idx="5683">
                  <c:v>0.89999996968419116</c:v>
                </c:pt>
                <c:pt idx="5684">
                  <c:v>0.89999999999999991</c:v>
                </c:pt>
                <c:pt idx="5685">
                  <c:v>0.89999993798859168</c:v>
                </c:pt>
                <c:pt idx="5686">
                  <c:v>0.89999992466512713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0.71061949146921466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0.89999998839812845</c:v>
                </c:pt>
                <c:pt idx="5706">
                  <c:v>0.90000002013842761</c:v>
                </c:pt>
                <c:pt idx="5707">
                  <c:v>0.90000003244329474</c:v>
                </c:pt>
                <c:pt idx="5708">
                  <c:v>0.9000001740615039</c:v>
                </c:pt>
                <c:pt idx="5709">
                  <c:v>0.89999992057875855</c:v>
                </c:pt>
                <c:pt idx="5710">
                  <c:v>0.90000014495988967</c:v>
                </c:pt>
                <c:pt idx="5711">
                  <c:v>0.89999992311294164</c:v>
                </c:pt>
                <c:pt idx="5712">
                  <c:v>-1</c:v>
                </c:pt>
                <c:pt idx="5713">
                  <c:v>-1</c:v>
                </c:pt>
                <c:pt idx="5714">
                  <c:v>0.90000002302714366</c:v>
                </c:pt>
                <c:pt idx="5715">
                  <c:v>0.90000013335182483</c:v>
                </c:pt>
                <c:pt idx="5716">
                  <c:v>0.90000023654474359</c:v>
                </c:pt>
                <c:pt idx="5717">
                  <c:v>0.89392219323744004</c:v>
                </c:pt>
                <c:pt idx="5718">
                  <c:v>-1</c:v>
                </c:pt>
                <c:pt idx="5719">
                  <c:v>0.62693889391694224</c:v>
                </c:pt>
                <c:pt idx="5720">
                  <c:v>0.89999993486115759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0.84773411543053812</c:v>
                </c:pt>
                <c:pt idx="5730">
                  <c:v>0.89999997731121573</c:v>
                </c:pt>
                <c:pt idx="5731">
                  <c:v>0.9000000702451415</c:v>
                </c:pt>
                <c:pt idx="5732">
                  <c:v>0.9000001227117832</c:v>
                </c:pt>
                <c:pt idx="5733">
                  <c:v>0.90000010700714905</c:v>
                </c:pt>
                <c:pt idx="5734">
                  <c:v>0.89999997699996248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0.9000001629663793</c:v>
                </c:pt>
                <c:pt idx="5752">
                  <c:v>-1</c:v>
                </c:pt>
                <c:pt idx="5753">
                  <c:v>0.56372766186165846</c:v>
                </c:pt>
                <c:pt idx="5754">
                  <c:v>0.71445494102078178</c:v>
                </c:pt>
                <c:pt idx="5755">
                  <c:v>0.9</c:v>
                </c:pt>
                <c:pt idx="5756">
                  <c:v>0.89999993944124868</c:v>
                </c:pt>
                <c:pt idx="5757">
                  <c:v>0.89999993480580931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0.71299484170520755</c:v>
                </c:pt>
                <c:pt idx="5781">
                  <c:v>0.90000010619017401</c:v>
                </c:pt>
                <c:pt idx="5782">
                  <c:v>0.89999997221117634</c:v>
                </c:pt>
                <c:pt idx="5783">
                  <c:v>-1</c:v>
                </c:pt>
                <c:pt idx="5784">
                  <c:v>0.75975487384947094</c:v>
                </c:pt>
                <c:pt idx="5785">
                  <c:v>0.90000001817679132</c:v>
                </c:pt>
                <c:pt idx="5786">
                  <c:v>-1</c:v>
                </c:pt>
                <c:pt idx="5787">
                  <c:v>-1</c:v>
                </c:pt>
                <c:pt idx="5788">
                  <c:v>0.9</c:v>
                </c:pt>
                <c:pt idx="5789">
                  <c:v>0.20342788616761218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0.47639811671227467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0.49215922283229185</c:v>
                </c:pt>
                <c:pt idx="5807">
                  <c:v>0.89999998480760135</c:v>
                </c:pt>
                <c:pt idx="5808">
                  <c:v>0.90000005136526307</c:v>
                </c:pt>
                <c:pt idx="5809">
                  <c:v>0.90000002084349018</c:v>
                </c:pt>
                <c:pt idx="5810">
                  <c:v>0.89999999999999991</c:v>
                </c:pt>
                <c:pt idx="5811">
                  <c:v>0.89999999999999991</c:v>
                </c:pt>
                <c:pt idx="5812">
                  <c:v>0.9000000624308967</c:v>
                </c:pt>
                <c:pt idx="5813">
                  <c:v>0.90000010836055899</c:v>
                </c:pt>
                <c:pt idx="5814">
                  <c:v>0.49365933277149299</c:v>
                </c:pt>
                <c:pt idx="5815">
                  <c:v>0.71261265981198918</c:v>
                </c:pt>
                <c:pt idx="5816">
                  <c:v>0.89999995201441085</c:v>
                </c:pt>
                <c:pt idx="5817">
                  <c:v>0.89999997895392148</c:v>
                </c:pt>
                <c:pt idx="5818">
                  <c:v>0.89999997082165351</c:v>
                </c:pt>
                <c:pt idx="5819">
                  <c:v>0.90000016642396508</c:v>
                </c:pt>
                <c:pt idx="5820">
                  <c:v>0.89999996978440255</c:v>
                </c:pt>
                <c:pt idx="5821">
                  <c:v>0.89999999999999991</c:v>
                </c:pt>
                <c:pt idx="5822">
                  <c:v>-1</c:v>
                </c:pt>
                <c:pt idx="5823">
                  <c:v>0.90000017671039456</c:v>
                </c:pt>
                <c:pt idx="5824">
                  <c:v>0.90000004975542713</c:v>
                </c:pt>
                <c:pt idx="5825">
                  <c:v>0.89999993231622655</c:v>
                </c:pt>
                <c:pt idx="5826">
                  <c:v>0.90000004118071708</c:v>
                </c:pt>
                <c:pt idx="5827">
                  <c:v>0.89999998449063934</c:v>
                </c:pt>
                <c:pt idx="5828">
                  <c:v>0.90000001528191853</c:v>
                </c:pt>
                <c:pt idx="5829">
                  <c:v>0.89999996813179661</c:v>
                </c:pt>
                <c:pt idx="5830">
                  <c:v>0.89999996774769919</c:v>
                </c:pt>
                <c:pt idx="5831">
                  <c:v>0.89999987004981852</c:v>
                </c:pt>
                <c:pt idx="5832">
                  <c:v>0.90000011135087277</c:v>
                </c:pt>
                <c:pt idx="5833">
                  <c:v>0.89999992145603758</c:v>
                </c:pt>
                <c:pt idx="5834">
                  <c:v>-1</c:v>
                </c:pt>
                <c:pt idx="5835">
                  <c:v>-1</c:v>
                </c:pt>
                <c:pt idx="5836">
                  <c:v>0.90000006977031388</c:v>
                </c:pt>
                <c:pt idx="5837">
                  <c:v>-1</c:v>
                </c:pt>
                <c:pt idx="5838">
                  <c:v>0.29343114243503726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0.89999999999999991</c:v>
                </c:pt>
                <c:pt idx="5850">
                  <c:v>0.90000009150775961</c:v>
                </c:pt>
                <c:pt idx="5851">
                  <c:v>0.90000009974530026</c:v>
                </c:pt>
                <c:pt idx="5852">
                  <c:v>0.90000008920009811</c:v>
                </c:pt>
                <c:pt idx="5853">
                  <c:v>0.89999985554456097</c:v>
                </c:pt>
                <c:pt idx="5854">
                  <c:v>-1</c:v>
                </c:pt>
                <c:pt idx="5855">
                  <c:v>0.90000014249764149</c:v>
                </c:pt>
                <c:pt idx="5856">
                  <c:v>0.89999992989967925</c:v>
                </c:pt>
                <c:pt idx="5857">
                  <c:v>0.90000001284077658</c:v>
                </c:pt>
                <c:pt idx="5858">
                  <c:v>0.90000007321936004</c:v>
                </c:pt>
                <c:pt idx="5859">
                  <c:v>0.69594810139997443</c:v>
                </c:pt>
                <c:pt idx="5860">
                  <c:v>-1</c:v>
                </c:pt>
                <c:pt idx="5861">
                  <c:v>0.40375293118783856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0.8789328035582149</c:v>
                </c:pt>
                <c:pt idx="5875">
                  <c:v>0.84658205325469416</c:v>
                </c:pt>
                <c:pt idx="5876">
                  <c:v>0.90000016290008489</c:v>
                </c:pt>
                <c:pt idx="5877">
                  <c:v>0.9</c:v>
                </c:pt>
                <c:pt idx="5878">
                  <c:v>0.81050081502180438</c:v>
                </c:pt>
                <c:pt idx="5879">
                  <c:v>0.9000000449212554</c:v>
                </c:pt>
                <c:pt idx="5880">
                  <c:v>0.89999994979463493</c:v>
                </c:pt>
                <c:pt idx="5881">
                  <c:v>0.89999990931624052</c:v>
                </c:pt>
                <c:pt idx="5882">
                  <c:v>0.88370400603387356</c:v>
                </c:pt>
                <c:pt idx="5883">
                  <c:v>0.58276935750262204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-1</c:v>
                </c:pt>
                <c:pt idx="5901">
                  <c:v>-1</c:v>
                </c:pt>
                <c:pt idx="5902">
                  <c:v>-1</c:v>
                </c:pt>
                <c:pt idx="5903">
                  <c:v>-1</c:v>
                </c:pt>
                <c:pt idx="5904">
                  <c:v>-1</c:v>
                </c:pt>
                <c:pt idx="5905">
                  <c:v>-1</c:v>
                </c:pt>
                <c:pt idx="5906">
                  <c:v>-1</c:v>
                </c:pt>
                <c:pt idx="5907">
                  <c:v>-1</c:v>
                </c:pt>
                <c:pt idx="5908">
                  <c:v>-1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0.83471105052838768</c:v>
                </c:pt>
                <c:pt idx="5922">
                  <c:v>0.90000025229843883</c:v>
                </c:pt>
                <c:pt idx="5923">
                  <c:v>0.90000013679450797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0.77674764907361649</c:v>
                </c:pt>
                <c:pt idx="5928">
                  <c:v>-1</c:v>
                </c:pt>
                <c:pt idx="5929">
                  <c:v>0.71162800433950046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-1</c:v>
                </c:pt>
                <c:pt idx="5943">
                  <c:v>0.88172859433112072</c:v>
                </c:pt>
                <c:pt idx="5944">
                  <c:v>-1</c:v>
                </c:pt>
                <c:pt idx="5945">
                  <c:v>-1</c:v>
                </c:pt>
                <c:pt idx="5946">
                  <c:v>0.90000037051651849</c:v>
                </c:pt>
                <c:pt idx="5947">
                  <c:v>-1</c:v>
                </c:pt>
                <c:pt idx="5948">
                  <c:v>0.90000007277114702</c:v>
                </c:pt>
                <c:pt idx="5949">
                  <c:v>0.69860076464536647</c:v>
                </c:pt>
                <c:pt idx="5950">
                  <c:v>0.69564624076347703</c:v>
                </c:pt>
                <c:pt idx="5951">
                  <c:v>0.89999968523335216</c:v>
                </c:pt>
                <c:pt idx="5952">
                  <c:v>-1</c:v>
                </c:pt>
                <c:pt idx="5953">
                  <c:v>0.89999971762818987</c:v>
                </c:pt>
                <c:pt idx="5954">
                  <c:v>-1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-1</c:v>
                </c:pt>
                <c:pt idx="5973">
                  <c:v>-1</c:v>
                </c:pt>
                <c:pt idx="5974">
                  <c:v>-1</c:v>
                </c:pt>
                <c:pt idx="5975">
                  <c:v>0.90000010418428389</c:v>
                </c:pt>
                <c:pt idx="5976">
                  <c:v>0.21280253849985553</c:v>
                </c:pt>
                <c:pt idx="5977">
                  <c:v>0.34642856817461903</c:v>
                </c:pt>
                <c:pt idx="5978">
                  <c:v>0.21915303435549749</c:v>
                </c:pt>
                <c:pt idx="5979">
                  <c:v>0.72790905794406424</c:v>
                </c:pt>
                <c:pt idx="5980">
                  <c:v>0.50981835310156665</c:v>
                </c:pt>
                <c:pt idx="5981">
                  <c:v>0.89999928617535796</c:v>
                </c:pt>
                <c:pt idx="5982">
                  <c:v>-1</c:v>
                </c:pt>
                <c:pt idx="5983">
                  <c:v>0.31062335882488962</c:v>
                </c:pt>
                <c:pt idx="5984">
                  <c:v>0.29637569387314222</c:v>
                </c:pt>
                <c:pt idx="5985">
                  <c:v>0.42090630642555865</c:v>
                </c:pt>
                <c:pt idx="5986">
                  <c:v>0.49708779755141741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0.39966265517344074</c:v>
                </c:pt>
                <c:pt idx="5994">
                  <c:v>-1</c:v>
                </c:pt>
                <c:pt idx="5995">
                  <c:v>0.90000003169872511</c:v>
                </c:pt>
                <c:pt idx="5996">
                  <c:v>-1</c:v>
                </c:pt>
                <c:pt idx="5997">
                  <c:v>-1</c:v>
                </c:pt>
                <c:pt idx="5998">
                  <c:v>0.57590278597593614</c:v>
                </c:pt>
                <c:pt idx="5999">
                  <c:v>0.7453716933601221</c:v>
                </c:pt>
                <c:pt idx="6000">
                  <c:v>0.89999955249061359</c:v>
                </c:pt>
                <c:pt idx="6001">
                  <c:v>0.90000017764031226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0.40874641369497633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0.89999962029882474</c:v>
                </c:pt>
                <c:pt idx="6019">
                  <c:v>0.89999999999999991</c:v>
                </c:pt>
                <c:pt idx="6020">
                  <c:v>0.89999994702040098</c:v>
                </c:pt>
                <c:pt idx="6021">
                  <c:v>0.90000003143694174</c:v>
                </c:pt>
                <c:pt idx="6022">
                  <c:v>0.90000010246647044</c:v>
                </c:pt>
                <c:pt idx="6023">
                  <c:v>0.90000006741220073</c:v>
                </c:pt>
                <c:pt idx="6024">
                  <c:v>0.90000010148894427</c:v>
                </c:pt>
                <c:pt idx="6025">
                  <c:v>0.89999985903648927</c:v>
                </c:pt>
                <c:pt idx="6026">
                  <c:v>0.89999991705832416</c:v>
                </c:pt>
                <c:pt idx="6027">
                  <c:v>0.89999985076354705</c:v>
                </c:pt>
                <c:pt idx="6028">
                  <c:v>0.89999996140201755</c:v>
                </c:pt>
                <c:pt idx="6029">
                  <c:v>0.89999995154672541</c:v>
                </c:pt>
                <c:pt idx="6030">
                  <c:v>0.4507577865404726</c:v>
                </c:pt>
                <c:pt idx="6031">
                  <c:v>0.56701489401142535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0.89999995936221444</c:v>
                </c:pt>
                <c:pt idx="6043">
                  <c:v>0.90000012785418482</c:v>
                </c:pt>
                <c:pt idx="6044">
                  <c:v>0.89999997421736144</c:v>
                </c:pt>
                <c:pt idx="6045">
                  <c:v>0.90000004552073665</c:v>
                </c:pt>
                <c:pt idx="6046">
                  <c:v>-1</c:v>
                </c:pt>
                <c:pt idx="6047">
                  <c:v>0.89999995231735275</c:v>
                </c:pt>
                <c:pt idx="6048">
                  <c:v>0.9000000633066253</c:v>
                </c:pt>
                <c:pt idx="6049">
                  <c:v>0.90000007925531711</c:v>
                </c:pt>
                <c:pt idx="6050">
                  <c:v>-1</c:v>
                </c:pt>
                <c:pt idx="6051">
                  <c:v>0.90000017408834287</c:v>
                </c:pt>
                <c:pt idx="6052">
                  <c:v>-1</c:v>
                </c:pt>
                <c:pt idx="6053">
                  <c:v>0.89999983107603987</c:v>
                </c:pt>
                <c:pt idx="6054">
                  <c:v>0.66049951286797159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0.89999993479603213</c:v>
                </c:pt>
                <c:pt idx="6062">
                  <c:v>0.90000003307035781</c:v>
                </c:pt>
                <c:pt idx="6063">
                  <c:v>0.89999990705692023</c:v>
                </c:pt>
                <c:pt idx="6064">
                  <c:v>0.89999996512780311</c:v>
                </c:pt>
                <c:pt idx="6065">
                  <c:v>0.90000007391196057</c:v>
                </c:pt>
                <c:pt idx="6066">
                  <c:v>0.9000000531744905</c:v>
                </c:pt>
                <c:pt idx="6067">
                  <c:v>0.89999999999999991</c:v>
                </c:pt>
                <c:pt idx="6068">
                  <c:v>0.80994222373928293</c:v>
                </c:pt>
                <c:pt idx="6069">
                  <c:v>0.73948235311563459</c:v>
                </c:pt>
                <c:pt idx="6070">
                  <c:v>0.59036871102744504</c:v>
                </c:pt>
                <c:pt idx="6071">
                  <c:v>0.90000003045826604</c:v>
                </c:pt>
                <c:pt idx="6072">
                  <c:v>0.54082372923334421</c:v>
                </c:pt>
                <c:pt idx="6073">
                  <c:v>0.53599722355561763</c:v>
                </c:pt>
                <c:pt idx="6074">
                  <c:v>0.50959483065582722</c:v>
                </c:pt>
                <c:pt idx="6075">
                  <c:v>0.44099501089748805</c:v>
                </c:pt>
                <c:pt idx="6076">
                  <c:v>0.39708729387681557</c:v>
                </c:pt>
                <c:pt idx="6077">
                  <c:v>0.41440471096890558</c:v>
                </c:pt>
                <c:pt idx="6078">
                  <c:v>0.48134386185601163</c:v>
                </c:pt>
                <c:pt idx="6079">
                  <c:v>0.53953577301673628</c:v>
                </c:pt>
                <c:pt idx="6080">
                  <c:v>0.57197235310373495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0.58797536415031593</c:v>
                </c:pt>
                <c:pt idx="6090">
                  <c:v>0.89999994731723554</c:v>
                </c:pt>
                <c:pt idx="6091">
                  <c:v>0.89999997185246516</c:v>
                </c:pt>
                <c:pt idx="6092">
                  <c:v>0.90000004498895736</c:v>
                </c:pt>
                <c:pt idx="6093">
                  <c:v>0.90000005715319364</c:v>
                </c:pt>
                <c:pt idx="6094">
                  <c:v>0.89999997156056299</c:v>
                </c:pt>
                <c:pt idx="6095">
                  <c:v>0.9000000289717689</c:v>
                </c:pt>
                <c:pt idx="6096">
                  <c:v>0.24214828829880627</c:v>
                </c:pt>
                <c:pt idx="6097">
                  <c:v>0.26647205602979435</c:v>
                </c:pt>
                <c:pt idx="6098">
                  <c:v>0.2716111211242106</c:v>
                </c:pt>
                <c:pt idx="6099">
                  <c:v>0.2660673125136151</c:v>
                </c:pt>
                <c:pt idx="6100">
                  <c:v>0.28231838241454815</c:v>
                </c:pt>
                <c:pt idx="6101">
                  <c:v>0.263167592517073</c:v>
                </c:pt>
                <c:pt idx="6102">
                  <c:v>0.27695034596925072</c:v>
                </c:pt>
                <c:pt idx="6103">
                  <c:v>0.50571448689903087</c:v>
                </c:pt>
                <c:pt idx="6104">
                  <c:v>0.78592228086107496</c:v>
                </c:pt>
                <c:pt idx="6105">
                  <c:v>0.90000000000000013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0.89999996678539773</c:v>
                </c:pt>
                <c:pt idx="6113">
                  <c:v>0.8367551973640428</c:v>
                </c:pt>
                <c:pt idx="6114">
                  <c:v>0.90000001276021113</c:v>
                </c:pt>
                <c:pt idx="6115">
                  <c:v>0.9000000157420297</c:v>
                </c:pt>
                <c:pt idx="6116">
                  <c:v>0.89999989864272467</c:v>
                </c:pt>
                <c:pt idx="6117">
                  <c:v>0.9000000630449051</c:v>
                </c:pt>
                <c:pt idx="6118">
                  <c:v>0.90000004686450685</c:v>
                </c:pt>
                <c:pt idx="6119">
                  <c:v>0.89999983815274009</c:v>
                </c:pt>
                <c:pt idx="6120">
                  <c:v>0.2396344716823425</c:v>
                </c:pt>
                <c:pt idx="6121">
                  <c:v>0.23727310244723276</c:v>
                </c:pt>
                <c:pt idx="6122">
                  <c:v>0.21855511219900484</c:v>
                </c:pt>
                <c:pt idx="6123">
                  <c:v>0.34867480018519437</c:v>
                </c:pt>
                <c:pt idx="6124">
                  <c:v>-1</c:v>
                </c:pt>
                <c:pt idx="6125">
                  <c:v>0.89999981734375822</c:v>
                </c:pt>
                <c:pt idx="6126">
                  <c:v>0.36641720484428125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0.69387182568632011</c:v>
                </c:pt>
                <c:pt idx="6138">
                  <c:v>0.90000001425518561</c:v>
                </c:pt>
                <c:pt idx="6139">
                  <c:v>0.90000004406060796</c:v>
                </c:pt>
                <c:pt idx="6140">
                  <c:v>0.90000001509026017</c:v>
                </c:pt>
                <c:pt idx="6141">
                  <c:v>0.90000002078051178</c:v>
                </c:pt>
                <c:pt idx="6142">
                  <c:v>0.89999985812094441</c:v>
                </c:pt>
                <c:pt idx="6143">
                  <c:v>0.90000002466187956</c:v>
                </c:pt>
                <c:pt idx="6144">
                  <c:v>0.27903905659657696</c:v>
                </c:pt>
                <c:pt idx="6145">
                  <c:v>0.27082419078865816</c:v>
                </c:pt>
                <c:pt idx="6146">
                  <c:v>0.27133463603035773</c:v>
                </c:pt>
                <c:pt idx="6147">
                  <c:v>0.27052755964107844</c:v>
                </c:pt>
                <c:pt idx="6148">
                  <c:v>-1</c:v>
                </c:pt>
                <c:pt idx="6149">
                  <c:v>0.89999995576863268</c:v>
                </c:pt>
                <c:pt idx="6150">
                  <c:v>0.23581232115969109</c:v>
                </c:pt>
                <c:pt idx="6151">
                  <c:v>0.45972473624398069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0.90000002664839651</c:v>
                </c:pt>
                <c:pt idx="6161">
                  <c:v>0.89999995554022194</c:v>
                </c:pt>
                <c:pt idx="6162">
                  <c:v>0.8999999389329385</c:v>
                </c:pt>
                <c:pt idx="6163">
                  <c:v>0.90000010073864922</c:v>
                </c:pt>
                <c:pt idx="6164">
                  <c:v>0.9</c:v>
                </c:pt>
                <c:pt idx="6165">
                  <c:v>0.89999999999999991</c:v>
                </c:pt>
                <c:pt idx="6166">
                  <c:v>0.8999999664455316</c:v>
                </c:pt>
                <c:pt idx="6167">
                  <c:v>0.89999998552714955</c:v>
                </c:pt>
                <c:pt idx="6168">
                  <c:v>0.90000006348688377</c:v>
                </c:pt>
                <c:pt idx="6169">
                  <c:v>0.5285816335994481</c:v>
                </c:pt>
                <c:pt idx="6170">
                  <c:v>0.24219702406993845</c:v>
                </c:pt>
                <c:pt idx="6171">
                  <c:v>0.25709738387600783</c:v>
                </c:pt>
                <c:pt idx="6172">
                  <c:v>0.23778575724539455</c:v>
                </c:pt>
                <c:pt idx="6173">
                  <c:v>0.23111744245152002</c:v>
                </c:pt>
                <c:pt idx="6174">
                  <c:v>0.22105163254485602</c:v>
                </c:pt>
                <c:pt idx="6175">
                  <c:v>0.20736967176973639</c:v>
                </c:pt>
                <c:pt idx="6176">
                  <c:v>0.21711032439445602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0.90000004854507953</c:v>
                </c:pt>
                <c:pt idx="6185">
                  <c:v>0.89999994862157684</c:v>
                </c:pt>
                <c:pt idx="6186">
                  <c:v>0.90000003885915725</c:v>
                </c:pt>
                <c:pt idx="6187">
                  <c:v>0.74998984241605526</c:v>
                </c:pt>
                <c:pt idx="6188">
                  <c:v>0.4761507648058827</c:v>
                </c:pt>
                <c:pt idx="6189">
                  <c:v>0.81417605622460387</c:v>
                </c:pt>
                <c:pt idx="6190">
                  <c:v>-1</c:v>
                </c:pt>
                <c:pt idx="6191">
                  <c:v>0.89999998538116222</c:v>
                </c:pt>
                <c:pt idx="6192">
                  <c:v>0.64944954423826795</c:v>
                </c:pt>
                <c:pt idx="6193">
                  <c:v>0.40542680211717036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0.21239790643004608</c:v>
                </c:pt>
                <c:pt idx="6198">
                  <c:v>-1</c:v>
                </c:pt>
                <c:pt idx="6199">
                  <c:v>-1</c:v>
                </c:pt>
                <c:pt idx="6200">
                  <c:v>0.3411308966301736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0.62938663942110273</c:v>
                </c:pt>
                <c:pt idx="6211">
                  <c:v>0.44378661884465626</c:v>
                </c:pt>
                <c:pt idx="6212">
                  <c:v>-1</c:v>
                </c:pt>
                <c:pt idx="6213">
                  <c:v>-1</c:v>
                </c:pt>
                <c:pt idx="6214">
                  <c:v>-1</c:v>
                </c:pt>
                <c:pt idx="6215">
                  <c:v>-1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-1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-1</c:v>
                </c:pt>
                <c:pt idx="6234">
                  <c:v>0.68734353291595685</c:v>
                </c:pt>
                <c:pt idx="6235">
                  <c:v>0.72128619212833567</c:v>
                </c:pt>
                <c:pt idx="6236">
                  <c:v>-1</c:v>
                </c:pt>
                <c:pt idx="6237">
                  <c:v>0.72539033224418215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0.68092394813968504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0.9</c:v>
                </c:pt>
                <c:pt idx="6259">
                  <c:v>0.90000003125082018</c:v>
                </c:pt>
                <c:pt idx="6260">
                  <c:v>0.89999986084775252</c:v>
                </c:pt>
                <c:pt idx="6261">
                  <c:v>0.89999998311035911</c:v>
                </c:pt>
                <c:pt idx="6262">
                  <c:v>0.90000002085218289</c:v>
                </c:pt>
                <c:pt idx="6263">
                  <c:v>0.89999999999999991</c:v>
                </c:pt>
                <c:pt idx="6264">
                  <c:v>0.89999993833618086</c:v>
                </c:pt>
                <c:pt idx="6265">
                  <c:v>0.89999997344249549</c:v>
                </c:pt>
                <c:pt idx="6266">
                  <c:v>0.89999998704105733</c:v>
                </c:pt>
                <c:pt idx="6267">
                  <c:v>0.90000002783165522</c:v>
                </c:pt>
                <c:pt idx="6268">
                  <c:v>0.9</c:v>
                </c:pt>
                <c:pt idx="6269">
                  <c:v>0.89999989910394196</c:v>
                </c:pt>
                <c:pt idx="6270">
                  <c:v>0.24711885843837553</c:v>
                </c:pt>
                <c:pt idx="6271">
                  <c:v>0.36009687122049833</c:v>
                </c:pt>
                <c:pt idx="6272">
                  <c:v>0.71852134492464914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0.89999986904102092</c:v>
                </c:pt>
                <c:pt idx="6281">
                  <c:v>0.90000001501395321</c:v>
                </c:pt>
                <c:pt idx="6282">
                  <c:v>0.90000005471691247</c:v>
                </c:pt>
                <c:pt idx="6283">
                  <c:v>0.89999993155433922</c:v>
                </c:pt>
                <c:pt idx="6284">
                  <c:v>0.8999999999999998</c:v>
                </c:pt>
                <c:pt idx="6285">
                  <c:v>0.8999999723594958</c:v>
                </c:pt>
                <c:pt idx="6286">
                  <c:v>0.90000009515387647</c:v>
                </c:pt>
                <c:pt idx="6287">
                  <c:v>0.89999987564361095</c:v>
                </c:pt>
                <c:pt idx="6288">
                  <c:v>0.89999998162176531</c:v>
                </c:pt>
                <c:pt idx="6289">
                  <c:v>0.90000001235185345</c:v>
                </c:pt>
                <c:pt idx="6290">
                  <c:v>0.89999997964943723</c:v>
                </c:pt>
                <c:pt idx="6291">
                  <c:v>0.89999995509722786</c:v>
                </c:pt>
                <c:pt idx="6292">
                  <c:v>-1</c:v>
                </c:pt>
                <c:pt idx="6293">
                  <c:v>-1</c:v>
                </c:pt>
                <c:pt idx="6294">
                  <c:v>0.65724769822955187</c:v>
                </c:pt>
                <c:pt idx="6295">
                  <c:v>0.54556365872092039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-1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-1</c:v>
                </c:pt>
                <c:pt idx="6306">
                  <c:v>-1</c:v>
                </c:pt>
                <c:pt idx="6307">
                  <c:v>-1</c:v>
                </c:pt>
                <c:pt idx="6308">
                  <c:v>0.89999999999999991</c:v>
                </c:pt>
                <c:pt idx="6309">
                  <c:v>0.90000017755755402</c:v>
                </c:pt>
                <c:pt idx="6310">
                  <c:v>-1</c:v>
                </c:pt>
                <c:pt idx="6311">
                  <c:v>-1</c:v>
                </c:pt>
                <c:pt idx="6312">
                  <c:v>0.8999999293707498</c:v>
                </c:pt>
                <c:pt idx="6313">
                  <c:v>0.90000001398330343</c:v>
                </c:pt>
                <c:pt idx="6314">
                  <c:v>0.89999997171782942</c:v>
                </c:pt>
                <c:pt idx="6315">
                  <c:v>0.89999995132288069</c:v>
                </c:pt>
                <c:pt idx="6316">
                  <c:v>0.89999994729439736</c:v>
                </c:pt>
                <c:pt idx="6317">
                  <c:v>0.89999996330815846</c:v>
                </c:pt>
                <c:pt idx="6318">
                  <c:v>0.89999995929745791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0.9000000292798388</c:v>
                </c:pt>
                <c:pt idx="6335">
                  <c:v>0.85584489839519218</c:v>
                </c:pt>
                <c:pt idx="6336">
                  <c:v>0.89999998549673466</c:v>
                </c:pt>
                <c:pt idx="6337">
                  <c:v>0.89999995728460158</c:v>
                </c:pt>
                <c:pt idx="6338">
                  <c:v>0.90000002934568502</c:v>
                </c:pt>
                <c:pt idx="6339">
                  <c:v>0.89999998454858454</c:v>
                </c:pt>
                <c:pt idx="6340">
                  <c:v>0.89999995815420719</c:v>
                </c:pt>
                <c:pt idx="6341">
                  <c:v>0.89999977432528899</c:v>
                </c:pt>
                <c:pt idx="6342">
                  <c:v>0.90000000000000013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0.90000004314088566</c:v>
                </c:pt>
                <c:pt idx="6356">
                  <c:v>-1</c:v>
                </c:pt>
                <c:pt idx="6357">
                  <c:v>0.89999989092126798</c:v>
                </c:pt>
                <c:pt idx="6358">
                  <c:v>0.89999994026323604</c:v>
                </c:pt>
                <c:pt idx="6359">
                  <c:v>0.89999997539439103</c:v>
                </c:pt>
                <c:pt idx="6360">
                  <c:v>0.89999987955227179</c:v>
                </c:pt>
                <c:pt idx="6361">
                  <c:v>-1</c:v>
                </c:pt>
                <c:pt idx="6362">
                  <c:v>-1</c:v>
                </c:pt>
                <c:pt idx="6363">
                  <c:v>0.90000008962091238</c:v>
                </c:pt>
                <c:pt idx="6364">
                  <c:v>0.9</c:v>
                </c:pt>
                <c:pt idx="6365">
                  <c:v>0.39907151636102556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0.90000002729182393</c:v>
                </c:pt>
                <c:pt idx="6378">
                  <c:v>0.89999992872347678</c:v>
                </c:pt>
                <c:pt idx="6379">
                  <c:v>0.90000014615191415</c:v>
                </c:pt>
                <c:pt idx="6380">
                  <c:v>0.89999991989505179</c:v>
                </c:pt>
                <c:pt idx="6381">
                  <c:v>0.89999997436843171</c:v>
                </c:pt>
                <c:pt idx="6382">
                  <c:v>0.90000004933506217</c:v>
                </c:pt>
                <c:pt idx="6383">
                  <c:v>0.90000012483755498</c:v>
                </c:pt>
                <c:pt idx="6384">
                  <c:v>0.89999997928328024</c:v>
                </c:pt>
                <c:pt idx="6385">
                  <c:v>0.89999997833846945</c:v>
                </c:pt>
                <c:pt idx="6386">
                  <c:v>0.7248663620818927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0.90000013551127045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-1</c:v>
                </c:pt>
                <c:pt idx="6395">
                  <c:v>-1</c:v>
                </c:pt>
                <c:pt idx="6396">
                  <c:v>-1</c:v>
                </c:pt>
                <c:pt idx="6397">
                  <c:v>-1</c:v>
                </c:pt>
                <c:pt idx="6398">
                  <c:v>-1</c:v>
                </c:pt>
                <c:pt idx="6399">
                  <c:v>-1</c:v>
                </c:pt>
                <c:pt idx="6400">
                  <c:v>0.90000004284047785</c:v>
                </c:pt>
                <c:pt idx="6401">
                  <c:v>0.90000003999654432</c:v>
                </c:pt>
                <c:pt idx="6402">
                  <c:v>-1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-1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-1</c:v>
                </c:pt>
                <c:pt idx="6412">
                  <c:v>-1</c:v>
                </c:pt>
                <c:pt idx="6413">
                  <c:v>-1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-1</c:v>
                </c:pt>
                <c:pt idx="6462">
                  <c:v>-1</c:v>
                </c:pt>
                <c:pt idx="6463">
                  <c:v>-1</c:v>
                </c:pt>
                <c:pt idx="6464">
                  <c:v>-1</c:v>
                </c:pt>
                <c:pt idx="6465">
                  <c:v>-1</c:v>
                </c:pt>
                <c:pt idx="6466">
                  <c:v>-1</c:v>
                </c:pt>
                <c:pt idx="6467">
                  <c:v>-1</c:v>
                </c:pt>
                <c:pt idx="6468">
                  <c:v>-1</c:v>
                </c:pt>
                <c:pt idx="6469">
                  <c:v>-1</c:v>
                </c:pt>
                <c:pt idx="6470">
                  <c:v>-1</c:v>
                </c:pt>
                <c:pt idx="6471">
                  <c:v>-1</c:v>
                </c:pt>
                <c:pt idx="6472">
                  <c:v>-1</c:v>
                </c:pt>
                <c:pt idx="6473">
                  <c:v>-1</c:v>
                </c:pt>
                <c:pt idx="6474">
                  <c:v>-1</c:v>
                </c:pt>
                <c:pt idx="6475">
                  <c:v>-1</c:v>
                </c:pt>
                <c:pt idx="6476">
                  <c:v>-1</c:v>
                </c:pt>
                <c:pt idx="6477">
                  <c:v>-1</c:v>
                </c:pt>
                <c:pt idx="6478">
                  <c:v>-1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0.8012408280822596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0.89999999999999991</c:v>
                </c:pt>
                <c:pt idx="6544">
                  <c:v>0.89999991628744891</c:v>
                </c:pt>
                <c:pt idx="6545">
                  <c:v>0.8999999094608615</c:v>
                </c:pt>
                <c:pt idx="6546">
                  <c:v>0.89999999999999991</c:v>
                </c:pt>
                <c:pt idx="6547">
                  <c:v>-1</c:v>
                </c:pt>
                <c:pt idx="6548">
                  <c:v>-1</c:v>
                </c:pt>
                <c:pt idx="6549">
                  <c:v>-1</c:v>
                </c:pt>
                <c:pt idx="6550">
                  <c:v>-1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0.84670105889474534</c:v>
                </c:pt>
                <c:pt idx="6559">
                  <c:v>0.31644341981028629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0.90000008250795582</c:v>
                </c:pt>
                <c:pt idx="6571">
                  <c:v>0.90000003103526505</c:v>
                </c:pt>
                <c:pt idx="6572">
                  <c:v>-1</c:v>
                </c:pt>
                <c:pt idx="6573">
                  <c:v>-1</c:v>
                </c:pt>
                <c:pt idx="6574">
                  <c:v>0.75389762305820707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0.89999997549271282</c:v>
                </c:pt>
                <c:pt idx="6602">
                  <c:v>-1</c:v>
                </c:pt>
                <c:pt idx="6603">
                  <c:v>-1</c:v>
                </c:pt>
                <c:pt idx="6604">
                  <c:v>-1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0.89999946377055096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-1</c:v>
                </c:pt>
                <c:pt idx="6624">
                  <c:v>0.70975915032770986</c:v>
                </c:pt>
                <c:pt idx="6625">
                  <c:v>-1</c:v>
                </c:pt>
                <c:pt idx="6626">
                  <c:v>-1</c:v>
                </c:pt>
                <c:pt idx="6627">
                  <c:v>-1</c:v>
                </c:pt>
                <c:pt idx="6628">
                  <c:v>-1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-1</c:v>
                </c:pt>
                <c:pt idx="6642">
                  <c:v>-1</c:v>
                </c:pt>
                <c:pt idx="6643">
                  <c:v>0.61786896002295033</c:v>
                </c:pt>
                <c:pt idx="6644">
                  <c:v>0.90000012385240435</c:v>
                </c:pt>
                <c:pt idx="6645">
                  <c:v>0.90000007124650272</c:v>
                </c:pt>
                <c:pt idx="6646">
                  <c:v>-1</c:v>
                </c:pt>
                <c:pt idx="6647">
                  <c:v>0.9000000720476149</c:v>
                </c:pt>
                <c:pt idx="6648">
                  <c:v>0.9</c:v>
                </c:pt>
                <c:pt idx="6649">
                  <c:v>-1</c:v>
                </c:pt>
                <c:pt idx="6650">
                  <c:v>0.9</c:v>
                </c:pt>
                <c:pt idx="6651">
                  <c:v>0.66869079255536701</c:v>
                </c:pt>
                <c:pt idx="6652">
                  <c:v>0.87607367519342161</c:v>
                </c:pt>
                <c:pt idx="6653">
                  <c:v>0.89999995399737509</c:v>
                </c:pt>
                <c:pt idx="6654">
                  <c:v>0.90000036691895402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0.90000009844625561</c:v>
                </c:pt>
                <c:pt idx="6666">
                  <c:v>0.9000000289655169</c:v>
                </c:pt>
                <c:pt idx="6667">
                  <c:v>0.9</c:v>
                </c:pt>
                <c:pt idx="6668">
                  <c:v>0.80086453957544856</c:v>
                </c:pt>
                <c:pt idx="6669">
                  <c:v>0.90000004118642729</c:v>
                </c:pt>
                <c:pt idx="6670">
                  <c:v>0.89999994923114379</c:v>
                </c:pt>
                <c:pt idx="6671">
                  <c:v>0.90000002322054573</c:v>
                </c:pt>
                <c:pt idx="6672">
                  <c:v>0.89999992416615004</c:v>
                </c:pt>
                <c:pt idx="6673">
                  <c:v>0.9</c:v>
                </c:pt>
                <c:pt idx="6674">
                  <c:v>0.68490402758139157</c:v>
                </c:pt>
                <c:pt idx="6675">
                  <c:v>0.9000004359233198</c:v>
                </c:pt>
                <c:pt idx="6676">
                  <c:v>-1</c:v>
                </c:pt>
                <c:pt idx="6677">
                  <c:v>-1</c:v>
                </c:pt>
                <c:pt idx="6678">
                  <c:v>0.6314668197895682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0.33718643531097764</c:v>
                </c:pt>
                <c:pt idx="6689">
                  <c:v>0.89999983112244453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-1</c:v>
                </c:pt>
                <c:pt idx="6695">
                  <c:v>-1</c:v>
                </c:pt>
                <c:pt idx="6696">
                  <c:v>0.62021127223454564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-1</c:v>
                </c:pt>
                <c:pt idx="6706">
                  <c:v>-1</c:v>
                </c:pt>
                <c:pt idx="6707">
                  <c:v>-1</c:v>
                </c:pt>
                <c:pt idx="6708">
                  <c:v>-1</c:v>
                </c:pt>
                <c:pt idx="6709">
                  <c:v>-1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-1</c:v>
                </c:pt>
                <c:pt idx="6714">
                  <c:v>-1</c:v>
                </c:pt>
                <c:pt idx="6715">
                  <c:v>-1</c:v>
                </c:pt>
                <c:pt idx="6716">
                  <c:v>0.77492294427994757</c:v>
                </c:pt>
                <c:pt idx="6717">
                  <c:v>-1</c:v>
                </c:pt>
                <c:pt idx="6718">
                  <c:v>0.7566127960654041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-1</c:v>
                </c:pt>
                <c:pt idx="6735">
                  <c:v>-1</c:v>
                </c:pt>
                <c:pt idx="6736">
                  <c:v>0.53700865975061751</c:v>
                </c:pt>
                <c:pt idx="6737">
                  <c:v>-1</c:v>
                </c:pt>
                <c:pt idx="6738">
                  <c:v>-1</c:v>
                </c:pt>
                <c:pt idx="6739">
                  <c:v>0.71236482339838136</c:v>
                </c:pt>
                <c:pt idx="6740">
                  <c:v>-1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-1</c:v>
                </c:pt>
                <c:pt idx="6746">
                  <c:v>-1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-1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-1</c:v>
                </c:pt>
                <c:pt idx="6778">
                  <c:v>-1</c:v>
                </c:pt>
                <c:pt idx="6779">
                  <c:v>-1</c:v>
                </c:pt>
                <c:pt idx="6780">
                  <c:v>-1</c:v>
                </c:pt>
                <c:pt idx="6781">
                  <c:v>-1</c:v>
                </c:pt>
                <c:pt idx="6782">
                  <c:v>-1</c:v>
                </c:pt>
                <c:pt idx="6783">
                  <c:v>-1</c:v>
                </c:pt>
                <c:pt idx="6784">
                  <c:v>-1</c:v>
                </c:pt>
                <c:pt idx="6785">
                  <c:v>-1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-1</c:v>
                </c:pt>
                <c:pt idx="6790">
                  <c:v>-1</c:v>
                </c:pt>
                <c:pt idx="6791">
                  <c:v>-1</c:v>
                </c:pt>
                <c:pt idx="6792">
                  <c:v>-1</c:v>
                </c:pt>
                <c:pt idx="6793">
                  <c:v>-1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-1</c:v>
                </c:pt>
                <c:pt idx="6834">
                  <c:v>0.71762563566779103</c:v>
                </c:pt>
                <c:pt idx="6835">
                  <c:v>0.90000005432939156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-1</c:v>
                </c:pt>
                <c:pt idx="6842">
                  <c:v>-1</c:v>
                </c:pt>
                <c:pt idx="6843">
                  <c:v>0.20128571766467382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0.21299502556776731</c:v>
                </c:pt>
                <c:pt idx="6857">
                  <c:v>0.90000007248052261</c:v>
                </c:pt>
                <c:pt idx="6858">
                  <c:v>-1</c:v>
                </c:pt>
                <c:pt idx="6859">
                  <c:v>0.90000002428536674</c:v>
                </c:pt>
                <c:pt idx="6860">
                  <c:v>0.90000003650646287</c:v>
                </c:pt>
                <c:pt idx="6861">
                  <c:v>0.90000008974074786</c:v>
                </c:pt>
                <c:pt idx="6862">
                  <c:v>0.8540034402917217</c:v>
                </c:pt>
                <c:pt idx="6863">
                  <c:v>0.73918667321577147</c:v>
                </c:pt>
                <c:pt idx="6864">
                  <c:v>-1</c:v>
                </c:pt>
                <c:pt idx="6865">
                  <c:v>-1</c:v>
                </c:pt>
                <c:pt idx="6866">
                  <c:v>0.89999995271809485</c:v>
                </c:pt>
                <c:pt idx="6867">
                  <c:v>0.89999990212014314</c:v>
                </c:pt>
                <c:pt idx="6868">
                  <c:v>0.90000004153460378</c:v>
                </c:pt>
                <c:pt idx="6869">
                  <c:v>0.90000003896583125</c:v>
                </c:pt>
                <c:pt idx="6870">
                  <c:v>0.90000021345673975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-1</c:v>
                </c:pt>
                <c:pt idx="6882">
                  <c:v>-1</c:v>
                </c:pt>
                <c:pt idx="6883">
                  <c:v>0.62919594067135043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-1</c:v>
                </c:pt>
                <c:pt idx="6888">
                  <c:v>0.83989558730977076</c:v>
                </c:pt>
                <c:pt idx="6889">
                  <c:v>-1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-1</c:v>
                </c:pt>
                <c:pt idx="6952">
                  <c:v>-1</c:v>
                </c:pt>
                <c:pt idx="6953">
                  <c:v>0.90000013123032374</c:v>
                </c:pt>
                <c:pt idx="6954">
                  <c:v>-1</c:v>
                </c:pt>
                <c:pt idx="6955">
                  <c:v>-1</c:v>
                </c:pt>
                <c:pt idx="6956">
                  <c:v>0.74298885416450566</c:v>
                </c:pt>
                <c:pt idx="6957">
                  <c:v>-1</c:v>
                </c:pt>
                <c:pt idx="6958">
                  <c:v>0.89999962186751004</c:v>
                </c:pt>
                <c:pt idx="6959">
                  <c:v>0.74456987823826803</c:v>
                </c:pt>
                <c:pt idx="6960">
                  <c:v>0.59298971866882644</c:v>
                </c:pt>
                <c:pt idx="6961">
                  <c:v>0.57962399823743083</c:v>
                </c:pt>
                <c:pt idx="6962">
                  <c:v>-1</c:v>
                </c:pt>
                <c:pt idx="6963">
                  <c:v>-1</c:v>
                </c:pt>
                <c:pt idx="6964">
                  <c:v>-1</c:v>
                </c:pt>
                <c:pt idx="6965">
                  <c:v>0.20853744858680806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0.86506900254509356</c:v>
                </c:pt>
                <c:pt idx="6978">
                  <c:v>0.89999995295665103</c:v>
                </c:pt>
                <c:pt idx="6979">
                  <c:v>0.9</c:v>
                </c:pt>
                <c:pt idx="6980">
                  <c:v>-1</c:v>
                </c:pt>
                <c:pt idx="6981">
                  <c:v>-1</c:v>
                </c:pt>
                <c:pt idx="6982">
                  <c:v>0.90000001511731564</c:v>
                </c:pt>
                <c:pt idx="6983">
                  <c:v>0.89999995239030051</c:v>
                </c:pt>
                <c:pt idx="6984">
                  <c:v>0.90000015787662269</c:v>
                </c:pt>
                <c:pt idx="6985">
                  <c:v>0.90000003017127328</c:v>
                </c:pt>
                <c:pt idx="6986">
                  <c:v>-1</c:v>
                </c:pt>
                <c:pt idx="6987">
                  <c:v>-1</c:v>
                </c:pt>
                <c:pt idx="6988">
                  <c:v>0.73424085590993804</c:v>
                </c:pt>
                <c:pt idx="6989">
                  <c:v>0.89999994991817456</c:v>
                </c:pt>
                <c:pt idx="6990">
                  <c:v>0.89999998025373551</c:v>
                </c:pt>
                <c:pt idx="6991">
                  <c:v>0.89999982060602879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0.46331464338410688</c:v>
                </c:pt>
                <c:pt idx="7026">
                  <c:v>0.90000007477272825</c:v>
                </c:pt>
                <c:pt idx="7027">
                  <c:v>0.83092547096417479</c:v>
                </c:pt>
                <c:pt idx="7028">
                  <c:v>0.90000008350270466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-1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0.79553680595569509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-1</c:v>
                </c:pt>
                <c:pt idx="7060">
                  <c:v>-1</c:v>
                </c:pt>
                <c:pt idx="7061">
                  <c:v>-1</c:v>
                </c:pt>
                <c:pt idx="7062">
                  <c:v>-1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0.89999985773677216</c:v>
                </c:pt>
                <c:pt idx="7075">
                  <c:v>0.90000012774895211</c:v>
                </c:pt>
                <c:pt idx="7076">
                  <c:v>0.90000004068851469</c:v>
                </c:pt>
                <c:pt idx="7077">
                  <c:v>0.90000000000000013</c:v>
                </c:pt>
                <c:pt idx="7078">
                  <c:v>-1</c:v>
                </c:pt>
                <c:pt idx="7079">
                  <c:v>0.89999988572819423</c:v>
                </c:pt>
                <c:pt idx="7080">
                  <c:v>-1</c:v>
                </c:pt>
                <c:pt idx="7081">
                  <c:v>-1</c:v>
                </c:pt>
                <c:pt idx="7082">
                  <c:v>0.90000011972341498</c:v>
                </c:pt>
                <c:pt idx="7083">
                  <c:v>-1</c:v>
                </c:pt>
                <c:pt idx="7084">
                  <c:v>-1</c:v>
                </c:pt>
                <c:pt idx="7085">
                  <c:v>-1</c:v>
                </c:pt>
                <c:pt idx="7086">
                  <c:v>0.6463516176368701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-1</c:v>
                </c:pt>
                <c:pt idx="7098">
                  <c:v>-1</c:v>
                </c:pt>
                <c:pt idx="7099">
                  <c:v>-1</c:v>
                </c:pt>
                <c:pt idx="7100">
                  <c:v>0.21421076087376675</c:v>
                </c:pt>
                <c:pt idx="7101">
                  <c:v>0.20608507090447742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0.90000010213450909</c:v>
                </c:pt>
                <c:pt idx="7106">
                  <c:v>0.78681761977947118</c:v>
                </c:pt>
                <c:pt idx="7107">
                  <c:v>-1</c:v>
                </c:pt>
                <c:pt idx="7108">
                  <c:v>-1</c:v>
                </c:pt>
                <c:pt idx="7109">
                  <c:v>-1</c:v>
                </c:pt>
                <c:pt idx="7110">
                  <c:v>0.20770918882333894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-1</c:v>
                </c:pt>
                <c:pt idx="7120">
                  <c:v>-1</c:v>
                </c:pt>
                <c:pt idx="7121">
                  <c:v>-1</c:v>
                </c:pt>
                <c:pt idx="7122">
                  <c:v>-1</c:v>
                </c:pt>
                <c:pt idx="7123">
                  <c:v>-1</c:v>
                </c:pt>
                <c:pt idx="7124">
                  <c:v>0.54581833153042603</c:v>
                </c:pt>
                <c:pt idx="7125">
                  <c:v>-1</c:v>
                </c:pt>
                <c:pt idx="7126">
                  <c:v>0.89116115409072627</c:v>
                </c:pt>
                <c:pt idx="7127">
                  <c:v>0.89999991630986764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0.89999991239359101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-1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-1</c:v>
                </c:pt>
                <c:pt idx="7168">
                  <c:v>-1</c:v>
                </c:pt>
                <c:pt idx="7169">
                  <c:v>0.54387437317296139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-1</c:v>
                </c:pt>
                <c:pt idx="7174">
                  <c:v>0.64536425572604628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0.90000074298384425</c:v>
                </c:pt>
                <c:pt idx="7180">
                  <c:v>-1</c:v>
                </c:pt>
                <c:pt idx="7181">
                  <c:v>0.67574890684058386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0.89999995639520303</c:v>
                </c:pt>
                <c:pt idx="7193">
                  <c:v>-1</c:v>
                </c:pt>
                <c:pt idx="7194">
                  <c:v>0.90000011375294187</c:v>
                </c:pt>
                <c:pt idx="7195">
                  <c:v>-1</c:v>
                </c:pt>
                <c:pt idx="7196">
                  <c:v>0.90000003109766047</c:v>
                </c:pt>
                <c:pt idx="7197">
                  <c:v>0.89999997417241306</c:v>
                </c:pt>
                <c:pt idx="7198">
                  <c:v>0.9000000225940652</c:v>
                </c:pt>
                <c:pt idx="7199">
                  <c:v>0.90000011511142508</c:v>
                </c:pt>
                <c:pt idx="7200">
                  <c:v>0.89999994148107887</c:v>
                </c:pt>
                <c:pt idx="7201">
                  <c:v>0.90000002804407186</c:v>
                </c:pt>
                <c:pt idx="7202">
                  <c:v>0.90000011425381032</c:v>
                </c:pt>
                <c:pt idx="7203">
                  <c:v>-1</c:v>
                </c:pt>
                <c:pt idx="7204">
                  <c:v>0.90000002820770242</c:v>
                </c:pt>
                <c:pt idx="7205">
                  <c:v>0.89999986629210615</c:v>
                </c:pt>
                <c:pt idx="7206">
                  <c:v>-1</c:v>
                </c:pt>
                <c:pt idx="7207">
                  <c:v>-1</c:v>
                </c:pt>
                <c:pt idx="7208">
                  <c:v>0.38620166167150283</c:v>
                </c:pt>
                <c:pt idx="7209">
                  <c:v>0.62712375360211314</c:v>
                </c:pt>
                <c:pt idx="7210">
                  <c:v>0.89999998490210287</c:v>
                </c:pt>
                <c:pt idx="7211">
                  <c:v>-1</c:v>
                </c:pt>
                <c:pt idx="7212">
                  <c:v>0.9</c:v>
                </c:pt>
                <c:pt idx="7213">
                  <c:v>0.89999991660034062</c:v>
                </c:pt>
                <c:pt idx="7214">
                  <c:v>0.89999999999999991</c:v>
                </c:pt>
                <c:pt idx="7215">
                  <c:v>0.89742572323861769</c:v>
                </c:pt>
                <c:pt idx="7216">
                  <c:v>0.27575511443819833</c:v>
                </c:pt>
                <c:pt idx="7217">
                  <c:v>0.89999997188024694</c:v>
                </c:pt>
                <c:pt idx="7218">
                  <c:v>0.90000002770496734</c:v>
                </c:pt>
                <c:pt idx="7219">
                  <c:v>0.90000005837929742</c:v>
                </c:pt>
                <c:pt idx="7220">
                  <c:v>0.89999996962405837</c:v>
                </c:pt>
                <c:pt idx="7221">
                  <c:v>0.89999992089352354</c:v>
                </c:pt>
                <c:pt idx="7222">
                  <c:v>0.89999988913832751</c:v>
                </c:pt>
                <c:pt idx="7223">
                  <c:v>0.90000003729052991</c:v>
                </c:pt>
                <c:pt idx="7224">
                  <c:v>0.90000006524121146</c:v>
                </c:pt>
                <c:pt idx="7225">
                  <c:v>0.89999995166285418</c:v>
                </c:pt>
                <c:pt idx="7226">
                  <c:v>0.90000008506345319</c:v>
                </c:pt>
                <c:pt idx="7227">
                  <c:v>0.9000000825951846</c:v>
                </c:pt>
                <c:pt idx="7228">
                  <c:v>0.89999991356277809</c:v>
                </c:pt>
                <c:pt idx="7229">
                  <c:v>0.89999996707687779</c:v>
                </c:pt>
                <c:pt idx="7230">
                  <c:v>0.83213584077996106</c:v>
                </c:pt>
                <c:pt idx="7231">
                  <c:v>0.8999998601826853</c:v>
                </c:pt>
                <c:pt idx="7232">
                  <c:v>0.55548854125389924</c:v>
                </c:pt>
                <c:pt idx="7233">
                  <c:v>0.8492333962196067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0.90000003052818944</c:v>
                </c:pt>
                <c:pt idx="7240">
                  <c:v>0.8999999869829447</c:v>
                </c:pt>
                <c:pt idx="7241">
                  <c:v>0.89999998327400899</c:v>
                </c:pt>
                <c:pt idx="7242">
                  <c:v>-1</c:v>
                </c:pt>
                <c:pt idx="7243">
                  <c:v>0.89999986454128933</c:v>
                </c:pt>
                <c:pt idx="7244">
                  <c:v>0.89999992541751261</c:v>
                </c:pt>
                <c:pt idx="7245">
                  <c:v>0.89999997396825793</c:v>
                </c:pt>
                <c:pt idx="7246">
                  <c:v>0.90000005538219907</c:v>
                </c:pt>
                <c:pt idx="7247">
                  <c:v>0.9000000139063471</c:v>
                </c:pt>
                <c:pt idx="7248">
                  <c:v>0.90000004411924961</c:v>
                </c:pt>
                <c:pt idx="7249">
                  <c:v>0.89999984958161128</c:v>
                </c:pt>
                <c:pt idx="7250">
                  <c:v>-1</c:v>
                </c:pt>
                <c:pt idx="7251">
                  <c:v>0.89999997982870128</c:v>
                </c:pt>
                <c:pt idx="7252">
                  <c:v>0.89999988750887272</c:v>
                </c:pt>
                <c:pt idx="7253">
                  <c:v>0.89999997395391773</c:v>
                </c:pt>
                <c:pt idx="7254">
                  <c:v>0.90000006216942707</c:v>
                </c:pt>
                <c:pt idx="7255">
                  <c:v>0.90000007456101283</c:v>
                </c:pt>
                <c:pt idx="7256">
                  <c:v>0.89999998698062289</c:v>
                </c:pt>
                <c:pt idx="7257">
                  <c:v>0.90000002398276502</c:v>
                </c:pt>
                <c:pt idx="7258">
                  <c:v>-1</c:v>
                </c:pt>
                <c:pt idx="7259">
                  <c:v>0.89999998848226026</c:v>
                </c:pt>
                <c:pt idx="7260">
                  <c:v>-1</c:v>
                </c:pt>
                <c:pt idx="7261">
                  <c:v>0.89999998760175703</c:v>
                </c:pt>
                <c:pt idx="7262">
                  <c:v>-1</c:v>
                </c:pt>
                <c:pt idx="7263">
                  <c:v>-1</c:v>
                </c:pt>
                <c:pt idx="7264">
                  <c:v>0.90000007761884016</c:v>
                </c:pt>
                <c:pt idx="7265">
                  <c:v>-1</c:v>
                </c:pt>
                <c:pt idx="7266">
                  <c:v>0.86295198705934228</c:v>
                </c:pt>
                <c:pt idx="7267">
                  <c:v>0.9</c:v>
                </c:pt>
                <c:pt idx="7268">
                  <c:v>0.89999988767865746</c:v>
                </c:pt>
                <c:pt idx="7269">
                  <c:v>-1</c:v>
                </c:pt>
                <c:pt idx="7270">
                  <c:v>0.90000017019654299</c:v>
                </c:pt>
                <c:pt idx="7271">
                  <c:v>0.90000007396353054</c:v>
                </c:pt>
                <c:pt idx="7272">
                  <c:v>0.89999970834341969</c:v>
                </c:pt>
                <c:pt idx="7273">
                  <c:v>0.90000000000000013</c:v>
                </c:pt>
                <c:pt idx="7274">
                  <c:v>0.8999999289486269</c:v>
                </c:pt>
                <c:pt idx="7275">
                  <c:v>0.89999997446542723</c:v>
                </c:pt>
                <c:pt idx="7276">
                  <c:v>0.90000012591270973</c:v>
                </c:pt>
                <c:pt idx="7277">
                  <c:v>0.90000004123794675</c:v>
                </c:pt>
                <c:pt idx="7278">
                  <c:v>0.90000002761183051</c:v>
                </c:pt>
                <c:pt idx="7279">
                  <c:v>0.89999986278293598</c:v>
                </c:pt>
                <c:pt idx="7280">
                  <c:v>0.41912265574995311</c:v>
                </c:pt>
                <c:pt idx="7281">
                  <c:v>0.60927687247515316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0.9000001155640508</c:v>
                </c:pt>
                <c:pt idx="7287">
                  <c:v>0.89999989775130251</c:v>
                </c:pt>
                <c:pt idx="7288">
                  <c:v>0.90000005074175571</c:v>
                </c:pt>
                <c:pt idx="7289">
                  <c:v>0.89999988354762084</c:v>
                </c:pt>
                <c:pt idx="7290">
                  <c:v>0.89999997649218222</c:v>
                </c:pt>
                <c:pt idx="7291">
                  <c:v>0.9</c:v>
                </c:pt>
                <c:pt idx="7292">
                  <c:v>0.89999994038531372</c:v>
                </c:pt>
                <c:pt idx="7293">
                  <c:v>-1</c:v>
                </c:pt>
                <c:pt idx="7294">
                  <c:v>0.90000004428648928</c:v>
                </c:pt>
                <c:pt idx="7295">
                  <c:v>-1</c:v>
                </c:pt>
                <c:pt idx="7296">
                  <c:v>-1</c:v>
                </c:pt>
                <c:pt idx="7297">
                  <c:v>0.68413124480292253</c:v>
                </c:pt>
                <c:pt idx="7298">
                  <c:v>0.89999994220771329</c:v>
                </c:pt>
                <c:pt idx="7299">
                  <c:v>0.90000000709167505</c:v>
                </c:pt>
                <c:pt idx="7300">
                  <c:v>0.90000001955335829</c:v>
                </c:pt>
                <c:pt idx="7301">
                  <c:v>0.89999995695998003</c:v>
                </c:pt>
                <c:pt idx="7302">
                  <c:v>0.9</c:v>
                </c:pt>
                <c:pt idx="7303">
                  <c:v>0.90000011219629883</c:v>
                </c:pt>
                <c:pt idx="7304">
                  <c:v>0.90000004999614214</c:v>
                </c:pt>
                <c:pt idx="7305">
                  <c:v>0.90000000000000013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0.89999996641736024</c:v>
                </c:pt>
                <c:pt idx="7315">
                  <c:v>0.89999999999999991</c:v>
                </c:pt>
                <c:pt idx="7316">
                  <c:v>0.9</c:v>
                </c:pt>
                <c:pt idx="7317">
                  <c:v>0.89999993543821966</c:v>
                </c:pt>
                <c:pt idx="7318">
                  <c:v>0.89453075383024161</c:v>
                </c:pt>
                <c:pt idx="7319">
                  <c:v>0.89999991256733758</c:v>
                </c:pt>
                <c:pt idx="7320">
                  <c:v>0.90000007351926681</c:v>
                </c:pt>
                <c:pt idx="7321">
                  <c:v>0.9000000251594733</c:v>
                </c:pt>
                <c:pt idx="7322">
                  <c:v>0.90000007580547103</c:v>
                </c:pt>
                <c:pt idx="7323">
                  <c:v>0.9000000633440195</c:v>
                </c:pt>
                <c:pt idx="7324">
                  <c:v>0.90000002554039649</c:v>
                </c:pt>
                <c:pt idx="7325">
                  <c:v>0.90000002838831583</c:v>
                </c:pt>
                <c:pt idx="7326">
                  <c:v>0.89999993415806945</c:v>
                </c:pt>
                <c:pt idx="7327">
                  <c:v>0.8999999868006644</c:v>
                </c:pt>
                <c:pt idx="7328">
                  <c:v>0.90000004593981608</c:v>
                </c:pt>
                <c:pt idx="7329">
                  <c:v>-1</c:v>
                </c:pt>
                <c:pt idx="7330">
                  <c:v>0.90000001299600729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0.90000001794671292</c:v>
                </c:pt>
                <c:pt idx="7335">
                  <c:v>0.90000011260632651</c:v>
                </c:pt>
                <c:pt idx="7336">
                  <c:v>0.89999998624457511</c:v>
                </c:pt>
                <c:pt idx="7337">
                  <c:v>0.89999987672771253</c:v>
                </c:pt>
                <c:pt idx="7338">
                  <c:v>0.89999993100064923</c:v>
                </c:pt>
                <c:pt idx="7339">
                  <c:v>-1</c:v>
                </c:pt>
                <c:pt idx="7340">
                  <c:v>0.90000007872129317</c:v>
                </c:pt>
                <c:pt idx="7341">
                  <c:v>0.90000007677085403</c:v>
                </c:pt>
                <c:pt idx="7342">
                  <c:v>0.89999999999999991</c:v>
                </c:pt>
                <c:pt idx="7343">
                  <c:v>0.90000006261619225</c:v>
                </c:pt>
                <c:pt idx="7344">
                  <c:v>0.90000002099825271</c:v>
                </c:pt>
                <c:pt idx="7345">
                  <c:v>0.90000011904432797</c:v>
                </c:pt>
                <c:pt idx="7346">
                  <c:v>0.9000000166039287</c:v>
                </c:pt>
                <c:pt idx="7347">
                  <c:v>0.89999998745387577</c:v>
                </c:pt>
                <c:pt idx="7348">
                  <c:v>0.9</c:v>
                </c:pt>
                <c:pt idx="7349">
                  <c:v>-1</c:v>
                </c:pt>
                <c:pt idx="7350">
                  <c:v>-1</c:v>
                </c:pt>
                <c:pt idx="7351">
                  <c:v>-1</c:v>
                </c:pt>
                <c:pt idx="7352">
                  <c:v>0.90000001996489776</c:v>
                </c:pt>
                <c:pt idx="7353">
                  <c:v>0.90000002546530844</c:v>
                </c:pt>
                <c:pt idx="7354">
                  <c:v>0.90000006740920135</c:v>
                </c:pt>
                <c:pt idx="7355">
                  <c:v>-1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0.90000018895442613</c:v>
                </c:pt>
                <c:pt idx="7361">
                  <c:v>0.90000011645144506</c:v>
                </c:pt>
                <c:pt idx="7362">
                  <c:v>0.89999999999999991</c:v>
                </c:pt>
                <c:pt idx="7363">
                  <c:v>0.89999994271520734</c:v>
                </c:pt>
                <c:pt idx="7364">
                  <c:v>0.90000001036306909</c:v>
                </c:pt>
                <c:pt idx="7365">
                  <c:v>-1</c:v>
                </c:pt>
                <c:pt idx="7366">
                  <c:v>0.89999993556427005</c:v>
                </c:pt>
                <c:pt idx="7367">
                  <c:v>0.9</c:v>
                </c:pt>
                <c:pt idx="7368">
                  <c:v>0.89999995009130784</c:v>
                </c:pt>
                <c:pt idx="7369">
                  <c:v>0.90000000000000013</c:v>
                </c:pt>
                <c:pt idx="7370">
                  <c:v>0.90000053979520167</c:v>
                </c:pt>
                <c:pt idx="7371">
                  <c:v>0.9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-1</c:v>
                </c:pt>
                <c:pt idx="7402">
                  <c:v>-1</c:v>
                </c:pt>
                <c:pt idx="7403">
                  <c:v>-1</c:v>
                </c:pt>
                <c:pt idx="7404">
                  <c:v>-1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-1</c:v>
                </c:pt>
                <c:pt idx="7416">
                  <c:v>-1</c:v>
                </c:pt>
                <c:pt idx="7417">
                  <c:v>-1</c:v>
                </c:pt>
                <c:pt idx="7418">
                  <c:v>-1</c:v>
                </c:pt>
                <c:pt idx="7419">
                  <c:v>-1</c:v>
                </c:pt>
                <c:pt idx="7420">
                  <c:v>-1</c:v>
                </c:pt>
                <c:pt idx="7421">
                  <c:v>-1</c:v>
                </c:pt>
                <c:pt idx="7422">
                  <c:v>-1</c:v>
                </c:pt>
                <c:pt idx="7423">
                  <c:v>-1</c:v>
                </c:pt>
                <c:pt idx="7424">
                  <c:v>-1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-1</c:v>
                </c:pt>
                <c:pt idx="7432">
                  <c:v>-1</c:v>
                </c:pt>
                <c:pt idx="7433">
                  <c:v>-1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-1</c:v>
                </c:pt>
                <c:pt idx="7475">
                  <c:v>-1</c:v>
                </c:pt>
                <c:pt idx="7476">
                  <c:v>-1</c:v>
                </c:pt>
                <c:pt idx="7477">
                  <c:v>-1</c:v>
                </c:pt>
                <c:pt idx="7478">
                  <c:v>-1</c:v>
                </c:pt>
                <c:pt idx="7479">
                  <c:v>0.90000013192838391</c:v>
                </c:pt>
                <c:pt idx="7480">
                  <c:v>0.89999997015788569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-1</c:v>
                </c:pt>
                <c:pt idx="7521">
                  <c:v>-1</c:v>
                </c:pt>
                <c:pt idx="7522">
                  <c:v>-1</c:v>
                </c:pt>
                <c:pt idx="7523">
                  <c:v>-1</c:v>
                </c:pt>
                <c:pt idx="7524">
                  <c:v>-1</c:v>
                </c:pt>
                <c:pt idx="7525">
                  <c:v>-1</c:v>
                </c:pt>
                <c:pt idx="7526">
                  <c:v>-1</c:v>
                </c:pt>
                <c:pt idx="7527">
                  <c:v>-1</c:v>
                </c:pt>
                <c:pt idx="7528">
                  <c:v>-1</c:v>
                </c:pt>
                <c:pt idx="7529">
                  <c:v>-1</c:v>
                </c:pt>
                <c:pt idx="7530">
                  <c:v>-1</c:v>
                </c:pt>
                <c:pt idx="7531">
                  <c:v>-1</c:v>
                </c:pt>
                <c:pt idx="7532">
                  <c:v>-1</c:v>
                </c:pt>
                <c:pt idx="7533">
                  <c:v>-1</c:v>
                </c:pt>
                <c:pt idx="7534">
                  <c:v>-1</c:v>
                </c:pt>
                <c:pt idx="7535">
                  <c:v>-1</c:v>
                </c:pt>
                <c:pt idx="7536">
                  <c:v>-1</c:v>
                </c:pt>
                <c:pt idx="7537">
                  <c:v>-1</c:v>
                </c:pt>
                <c:pt idx="7538">
                  <c:v>-1</c:v>
                </c:pt>
                <c:pt idx="7539">
                  <c:v>-1</c:v>
                </c:pt>
                <c:pt idx="7540">
                  <c:v>-1</c:v>
                </c:pt>
                <c:pt idx="7541">
                  <c:v>0.90000008404819809</c:v>
                </c:pt>
                <c:pt idx="7542">
                  <c:v>-1</c:v>
                </c:pt>
                <c:pt idx="7543">
                  <c:v>-1</c:v>
                </c:pt>
                <c:pt idx="7544">
                  <c:v>-1</c:v>
                </c:pt>
                <c:pt idx="7545">
                  <c:v>-1</c:v>
                </c:pt>
                <c:pt idx="7546">
                  <c:v>-1</c:v>
                </c:pt>
                <c:pt idx="7547">
                  <c:v>-1</c:v>
                </c:pt>
                <c:pt idx="7548">
                  <c:v>-1</c:v>
                </c:pt>
                <c:pt idx="7549">
                  <c:v>-1</c:v>
                </c:pt>
                <c:pt idx="7550">
                  <c:v>-1</c:v>
                </c:pt>
                <c:pt idx="7551">
                  <c:v>-1</c:v>
                </c:pt>
                <c:pt idx="7552">
                  <c:v>-1</c:v>
                </c:pt>
                <c:pt idx="7553">
                  <c:v>-1</c:v>
                </c:pt>
                <c:pt idx="7554">
                  <c:v>-1</c:v>
                </c:pt>
                <c:pt idx="7555">
                  <c:v>-1</c:v>
                </c:pt>
                <c:pt idx="7556">
                  <c:v>-1</c:v>
                </c:pt>
                <c:pt idx="7557">
                  <c:v>-1</c:v>
                </c:pt>
                <c:pt idx="7558">
                  <c:v>-1</c:v>
                </c:pt>
                <c:pt idx="7559">
                  <c:v>-1</c:v>
                </c:pt>
                <c:pt idx="7560">
                  <c:v>-1</c:v>
                </c:pt>
                <c:pt idx="7561">
                  <c:v>-1</c:v>
                </c:pt>
                <c:pt idx="7562">
                  <c:v>-1</c:v>
                </c:pt>
                <c:pt idx="7563">
                  <c:v>-1</c:v>
                </c:pt>
                <c:pt idx="7564">
                  <c:v>-1</c:v>
                </c:pt>
                <c:pt idx="7565">
                  <c:v>-1</c:v>
                </c:pt>
                <c:pt idx="7566">
                  <c:v>-1</c:v>
                </c:pt>
                <c:pt idx="7567">
                  <c:v>-1</c:v>
                </c:pt>
                <c:pt idx="7568">
                  <c:v>-1</c:v>
                </c:pt>
                <c:pt idx="7569">
                  <c:v>-1</c:v>
                </c:pt>
                <c:pt idx="7570">
                  <c:v>-1</c:v>
                </c:pt>
                <c:pt idx="7571">
                  <c:v>-1</c:v>
                </c:pt>
                <c:pt idx="7572">
                  <c:v>-1</c:v>
                </c:pt>
                <c:pt idx="7573">
                  <c:v>-1</c:v>
                </c:pt>
                <c:pt idx="7574">
                  <c:v>-1</c:v>
                </c:pt>
                <c:pt idx="7575">
                  <c:v>-1</c:v>
                </c:pt>
                <c:pt idx="7576">
                  <c:v>-1</c:v>
                </c:pt>
                <c:pt idx="7577">
                  <c:v>-1</c:v>
                </c:pt>
                <c:pt idx="7578">
                  <c:v>-1</c:v>
                </c:pt>
                <c:pt idx="7579">
                  <c:v>-1</c:v>
                </c:pt>
                <c:pt idx="7580">
                  <c:v>-1</c:v>
                </c:pt>
                <c:pt idx="7581">
                  <c:v>-1</c:v>
                </c:pt>
                <c:pt idx="7582">
                  <c:v>-1</c:v>
                </c:pt>
                <c:pt idx="7583">
                  <c:v>-1</c:v>
                </c:pt>
                <c:pt idx="7584">
                  <c:v>-1</c:v>
                </c:pt>
                <c:pt idx="7585">
                  <c:v>-1</c:v>
                </c:pt>
                <c:pt idx="7586">
                  <c:v>-1</c:v>
                </c:pt>
                <c:pt idx="7587">
                  <c:v>-1</c:v>
                </c:pt>
                <c:pt idx="7588">
                  <c:v>-1</c:v>
                </c:pt>
                <c:pt idx="7589">
                  <c:v>-1</c:v>
                </c:pt>
                <c:pt idx="7590">
                  <c:v>-1</c:v>
                </c:pt>
                <c:pt idx="7591">
                  <c:v>-1</c:v>
                </c:pt>
                <c:pt idx="7592">
                  <c:v>-1</c:v>
                </c:pt>
                <c:pt idx="7593">
                  <c:v>-1</c:v>
                </c:pt>
                <c:pt idx="7594">
                  <c:v>-1</c:v>
                </c:pt>
                <c:pt idx="7595">
                  <c:v>-1</c:v>
                </c:pt>
                <c:pt idx="7596">
                  <c:v>-1</c:v>
                </c:pt>
                <c:pt idx="7597">
                  <c:v>-1</c:v>
                </c:pt>
                <c:pt idx="7598">
                  <c:v>-1</c:v>
                </c:pt>
                <c:pt idx="7599">
                  <c:v>-1</c:v>
                </c:pt>
                <c:pt idx="7600">
                  <c:v>-1</c:v>
                </c:pt>
                <c:pt idx="7601">
                  <c:v>-1</c:v>
                </c:pt>
                <c:pt idx="7602">
                  <c:v>-1</c:v>
                </c:pt>
                <c:pt idx="7603">
                  <c:v>-1</c:v>
                </c:pt>
                <c:pt idx="7604">
                  <c:v>-1</c:v>
                </c:pt>
                <c:pt idx="7605">
                  <c:v>-1</c:v>
                </c:pt>
                <c:pt idx="7606">
                  <c:v>-1</c:v>
                </c:pt>
                <c:pt idx="7607">
                  <c:v>-1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-1</c:v>
                </c:pt>
                <c:pt idx="7616">
                  <c:v>-1</c:v>
                </c:pt>
                <c:pt idx="7617">
                  <c:v>-1</c:v>
                </c:pt>
                <c:pt idx="7618">
                  <c:v>-1</c:v>
                </c:pt>
                <c:pt idx="7619">
                  <c:v>-1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-1</c:v>
                </c:pt>
                <c:pt idx="7624">
                  <c:v>-1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-1</c:v>
                </c:pt>
                <c:pt idx="7644">
                  <c:v>-1</c:v>
                </c:pt>
                <c:pt idx="7645">
                  <c:v>-1</c:v>
                </c:pt>
                <c:pt idx="7646">
                  <c:v>0.89999995718644754</c:v>
                </c:pt>
                <c:pt idx="7647">
                  <c:v>0.90000002094472864</c:v>
                </c:pt>
                <c:pt idx="7648">
                  <c:v>-1</c:v>
                </c:pt>
                <c:pt idx="7649">
                  <c:v>-1</c:v>
                </c:pt>
                <c:pt idx="7650">
                  <c:v>-1</c:v>
                </c:pt>
                <c:pt idx="7651">
                  <c:v>-1</c:v>
                </c:pt>
                <c:pt idx="7652">
                  <c:v>0.59524133418198388</c:v>
                </c:pt>
                <c:pt idx="7653">
                  <c:v>-1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-1</c:v>
                </c:pt>
                <c:pt idx="7662">
                  <c:v>-1</c:v>
                </c:pt>
                <c:pt idx="7663">
                  <c:v>0.74387942456565237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0.89999996070099986</c:v>
                </c:pt>
                <c:pt idx="7719">
                  <c:v>-1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0.70785242808852</c:v>
                </c:pt>
                <c:pt idx="7728">
                  <c:v>-1</c:v>
                </c:pt>
                <c:pt idx="7729">
                  <c:v>0.89999993497732333</c:v>
                </c:pt>
                <c:pt idx="7730">
                  <c:v>0.90000001571736155</c:v>
                </c:pt>
                <c:pt idx="7731">
                  <c:v>0.90000003942112439</c:v>
                </c:pt>
                <c:pt idx="7732">
                  <c:v>0.89999997169471391</c:v>
                </c:pt>
                <c:pt idx="7733">
                  <c:v>0.89999998543638915</c:v>
                </c:pt>
                <c:pt idx="7734">
                  <c:v>0.89999995598292537</c:v>
                </c:pt>
                <c:pt idx="7735">
                  <c:v>0.90000001485515257</c:v>
                </c:pt>
                <c:pt idx="7736">
                  <c:v>0.89999998442993079</c:v>
                </c:pt>
                <c:pt idx="7737">
                  <c:v>0.89999988150100285</c:v>
                </c:pt>
                <c:pt idx="7738">
                  <c:v>0.89999999999999991</c:v>
                </c:pt>
                <c:pt idx="7739">
                  <c:v>0.89999996184296926</c:v>
                </c:pt>
                <c:pt idx="7740">
                  <c:v>0.89999993079783525</c:v>
                </c:pt>
                <c:pt idx="7741">
                  <c:v>0.90000000000000013</c:v>
                </c:pt>
                <c:pt idx="7742">
                  <c:v>0.89999996659159809</c:v>
                </c:pt>
                <c:pt idx="7743">
                  <c:v>0.90000003404242568</c:v>
                </c:pt>
                <c:pt idx="7744">
                  <c:v>0.89999990717741363</c:v>
                </c:pt>
                <c:pt idx="7745">
                  <c:v>0.89999995857845116</c:v>
                </c:pt>
                <c:pt idx="7746">
                  <c:v>-1</c:v>
                </c:pt>
                <c:pt idx="7747">
                  <c:v>0.900000114722183</c:v>
                </c:pt>
                <c:pt idx="7748">
                  <c:v>0.89999999999999991</c:v>
                </c:pt>
                <c:pt idx="7749">
                  <c:v>-1</c:v>
                </c:pt>
                <c:pt idx="7750">
                  <c:v>-1</c:v>
                </c:pt>
                <c:pt idx="7751">
                  <c:v>0.65938084591346535</c:v>
                </c:pt>
                <c:pt idx="7752">
                  <c:v>0.90000008592878844</c:v>
                </c:pt>
                <c:pt idx="7753">
                  <c:v>0.89999999999999991</c:v>
                </c:pt>
                <c:pt idx="7754">
                  <c:v>0.90000021339843406</c:v>
                </c:pt>
                <c:pt idx="7755">
                  <c:v>0.90000001919352268</c:v>
                </c:pt>
                <c:pt idx="7756">
                  <c:v>0.90000014928191663</c:v>
                </c:pt>
                <c:pt idx="7757">
                  <c:v>0.89999999999999991</c:v>
                </c:pt>
                <c:pt idx="7758">
                  <c:v>0.90000000000000024</c:v>
                </c:pt>
                <c:pt idx="7759">
                  <c:v>0.9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-1</c:v>
                </c:pt>
                <c:pt idx="7764">
                  <c:v>-1</c:v>
                </c:pt>
                <c:pt idx="7765">
                  <c:v>-1</c:v>
                </c:pt>
                <c:pt idx="7766">
                  <c:v>-1</c:v>
                </c:pt>
                <c:pt idx="7767">
                  <c:v>-1</c:v>
                </c:pt>
                <c:pt idx="7768">
                  <c:v>-1</c:v>
                </c:pt>
                <c:pt idx="7769">
                  <c:v>0.62493065176642748</c:v>
                </c:pt>
                <c:pt idx="7770">
                  <c:v>0.64268534807614874</c:v>
                </c:pt>
                <c:pt idx="7771">
                  <c:v>0.65840549692404493</c:v>
                </c:pt>
                <c:pt idx="7772">
                  <c:v>0.89999988714757584</c:v>
                </c:pt>
                <c:pt idx="7773">
                  <c:v>0.90000001250490669</c:v>
                </c:pt>
                <c:pt idx="7774">
                  <c:v>0.8999999587815668</c:v>
                </c:pt>
                <c:pt idx="7775">
                  <c:v>-1</c:v>
                </c:pt>
                <c:pt idx="7776">
                  <c:v>-1</c:v>
                </c:pt>
                <c:pt idx="7777">
                  <c:v>0.9000002998671589</c:v>
                </c:pt>
                <c:pt idx="7778">
                  <c:v>0.65059635170870567</c:v>
                </c:pt>
                <c:pt idx="7779">
                  <c:v>0.62992346348256456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-1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-1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-1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-1</c:v>
                </c:pt>
                <c:pt idx="7910">
                  <c:v>0.9000001759816697</c:v>
                </c:pt>
                <c:pt idx="7911">
                  <c:v>-1</c:v>
                </c:pt>
                <c:pt idx="7912">
                  <c:v>-1</c:v>
                </c:pt>
                <c:pt idx="7913">
                  <c:v>-1</c:v>
                </c:pt>
                <c:pt idx="7914">
                  <c:v>-1</c:v>
                </c:pt>
                <c:pt idx="7915">
                  <c:v>-1</c:v>
                </c:pt>
                <c:pt idx="7916">
                  <c:v>-1</c:v>
                </c:pt>
                <c:pt idx="7917">
                  <c:v>-1</c:v>
                </c:pt>
                <c:pt idx="7918">
                  <c:v>-1</c:v>
                </c:pt>
                <c:pt idx="7919">
                  <c:v>-1</c:v>
                </c:pt>
                <c:pt idx="7920">
                  <c:v>-1</c:v>
                </c:pt>
                <c:pt idx="7921">
                  <c:v>-1</c:v>
                </c:pt>
                <c:pt idx="7922">
                  <c:v>-1</c:v>
                </c:pt>
                <c:pt idx="7923">
                  <c:v>-1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-1</c:v>
                </c:pt>
                <c:pt idx="7932">
                  <c:v>-1</c:v>
                </c:pt>
                <c:pt idx="7933">
                  <c:v>-1</c:v>
                </c:pt>
                <c:pt idx="7934">
                  <c:v>-1</c:v>
                </c:pt>
                <c:pt idx="7935">
                  <c:v>-1</c:v>
                </c:pt>
                <c:pt idx="7936">
                  <c:v>-1</c:v>
                </c:pt>
                <c:pt idx="7937">
                  <c:v>-1</c:v>
                </c:pt>
                <c:pt idx="7938">
                  <c:v>-1</c:v>
                </c:pt>
                <c:pt idx="7939">
                  <c:v>-1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-1</c:v>
                </c:pt>
                <c:pt idx="7946">
                  <c:v>-1</c:v>
                </c:pt>
                <c:pt idx="7947">
                  <c:v>-1</c:v>
                </c:pt>
                <c:pt idx="7948">
                  <c:v>-1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-1</c:v>
                </c:pt>
                <c:pt idx="7980">
                  <c:v>-1</c:v>
                </c:pt>
                <c:pt idx="7981">
                  <c:v>-1</c:v>
                </c:pt>
                <c:pt idx="7982">
                  <c:v>-1</c:v>
                </c:pt>
                <c:pt idx="7983">
                  <c:v>-1</c:v>
                </c:pt>
                <c:pt idx="7984">
                  <c:v>-1</c:v>
                </c:pt>
                <c:pt idx="7985">
                  <c:v>-1</c:v>
                </c:pt>
                <c:pt idx="7986">
                  <c:v>-1</c:v>
                </c:pt>
                <c:pt idx="7987">
                  <c:v>-1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-1</c:v>
                </c:pt>
                <c:pt idx="8006">
                  <c:v>-1</c:v>
                </c:pt>
                <c:pt idx="8007">
                  <c:v>-1</c:v>
                </c:pt>
                <c:pt idx="8008">
                  <c:v>-1</c:v>
                </c:pt>
                <c:pt idx="8009">
                  <c:v>-1</c:v>
                </c:pt>
                <c:pt idx="8010">
                  <c:v>-1</c:v>
                </c:pt>
                <c:pt idx="8011">
                  <c:v>-1</c:v>
                </c:pt>
                <c:pt idx="8012">
                  <c:v>-1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-1</c:v>
                </c:pt>
                <c:pt idx="8053">
                  <c:v>-1</c:v>
                </c:pt>
                <c:pt idx="8054">
                  <c:v>-1</c:v>
                </c:pt>
                <c:pt idx="8055">
                  <c:v>-1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-1</c:v>
                </c:pt>
                <c:pt idx="8078">
                  <c:v>-1</c:v>
                </c:pt>
                <c:pt idx="8079">
                  <c:v>-1</c:v>
                </c:pt>
                <c:pt idx="8080">
                  <c:v>-1</c:v>
                </c:pt>
                <c:pt idx="8081">
                  <c:v>-1</c:v>
                </c:pt>
                <c:pt idx="8082">
                  <c:v>-1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0.89999982514307653</c:v>
                </c:pt>
                <c:pt idx="8087">
                  <c:v>0.90000017656182174</c:v>
                </c:pt>
                <c:pt idx="8088">
                  <c:v>0.9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-1</c:v>
                </c:pt>
                <c:pt idx="8104">
                  <c:v>-1</c:v>
                </c:pt>
                <c:pt idx="8105">
                  <c:v>-1</c:v>
                </c:pt>
                <c:pt idx="8106">
                  <c:v>-1</c:v>
                </c:pt>
                <c:pt idx="8107">
                  <c:v>-1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0.89999986625880057</c:v>
                </c:pt>
                <c:pt idx="8113">
                  <c:v>0.8999999463290117</c:v>
                </c:pt>
                <c:pt idx="8114">
                  <c:v>0.89999998769339673</c:v>
                </c:pt>
                <c:pt idx="8115">
                  <c:v>0.89999993153550117</c:v>
                </c:pt>
                <c:pt idx="8116">
                  <c:v>0.90000005525851046</c:v>
                </c:pt>
                <c:pt idx="8117">
                  <c:v>0.9</c:v>
                </c:pt>
                <c:pt idx="8118">
                  <c:v>0.89999998404693771</c:v>
                </c:pt>
                <c:pt idx="8119">
                  <c:v>0.90000009106533696</c:v>
                </c:pt>
                <c:pt idx="8120">
                  <c:v>0.89999998448031315</c:v>
                </c:pt>
                <c:pt idx="8121">
                  <c:v>0.89999992058746225</c:v>
                </c:pt>
                <c:pt idx="8122">
                  <c:v>0.90000002233488441</c:v>
                </c:pt>
                <c:pt idx="8123">
                  <c:v>0.90000006653237485</c:v>
                </c:pt>
                <c:pt idx="8124">
                  <c:v>0.90000002098358012</c:v>
                </c:pt>
                <c:pt idx="8125">
                  <c:v>0.90000002240248267</c:v>
                </c:pt>
                <c:pt idx="8126">
                  <c:v>0.90000005757446822</c:v>
                </c:pt>
                <c:pt idx="8127">
                  <c:v>0.9000000162083196</c:v>
                </c:pt>
                <c:pt idx="8128">
                  <c:v>0.89999996796554627</c:v>
                </c:pt>
                <c:pt idx="8129">
                  <c:v>0.89999997037926982</c:v>
                </c:pt>
                <c:pt idx="8130">
                  <c:v>0.8999999235905709</c:v>
                </c:pt>
                <c:pt idx="8131">
                  <c:v>0.9</c:v>
                </c:pt>
                <c:pt idx="8132">
                  <c:v>0.89999995898872764</c:v>
                </c:pt>
                <c:pt idx="8133">
                  <c:v>0.89999983814062423</c:v>
                </c:pt>
                <c:pt idx="8134">
                  <c:v>0.9000000197210225</c:v>
                </c:pt>
                <c:pt idx="8135">
                  <c:v>0.89999997909930118</c:v>
                </c:pt>
                <c:pt idx="8136">
                  <c:v>0.89999998006013471</c:v>
                </c:pt>
                <c:pt idx="8137">
                  <c:v>0.89999990356138171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0.89999994682036299</c:v>
                </c:pt>
                <c:pt idx="8142">
                  <c:v>0.90000024434643444</c:v>
                </c:pt>
                <c:pt idx="8143">
                  <c:v>0.90000013248419819</c:v>
                </c:pt>
                <c:pt idx="8144">
                  <c:v>0.90000013768175136</c:v>
                </c:pt>
                <c:pt idx="8145">
                  <c:v>0.90000002346070773</c:v>
                </c:pt>
                <c:pt idx="8146">
                  <c:v>0.90000001272204577</c:v>
                </c:pt>
                <c:pt idx="8147">
                  <c:v>0.89999993619362406</c:v>
                </c:pt>
                <c:pt idx="8148">
                  <c:v>0.9000000938700069</c:v>
                </c:pt>
                <c:pt idx="8149">
                  <c:v>0.89999993819984803</c:v>
                </c:pt>
                <c:pt idx="8150">
                  <c:v>0.90000003795929329</c:v>
                </c:pt>
                <c:pt idx="8151">
                  <c:v>0.89999995993668391</c:v>
                </c:pt>
                <c:pt idx="8152">
                  <c:v>0.89999988723593483</c:v>
                </c:pt>
                <c:pt idx="8153">
                  <c:v>0.89999995376062525</c:v>
                </c:pt>
                <c:pt idx="8154">
                  <c:v>0.90000007400042992</c:v>
                </c:pt>
                <c:pt idx="8155">
                  <c:v>0.90000001809957697</c:v>
                </c:pt>
                <c:pt idx="8156">
                  <c:v>0.90000001570657351</c:v>
                </c:pt>
                <c:pt idx="8157">
                  <c:v>0.90000001589125045</c:v>
                </c:pt>
                <c:pt idx="8158">
                  <c:v>0.899999956053531</c:v>
                </c:pt>
                <c:pt idx="8159">
                  <c:v>0.89999997002244436</c:v>
                </c:pt>
                <c:pt idx="8160">
                  <c:v>0.89999999999999991</c:v>
                </c:pt>
                <c:pt idx="8161">
                  <c:v>0.9</c:v>
                </c:pt>
                <c:pt idx="8162">
                  <c:v>0.89999998606024834</c:v>
                </c:pt>
                <c:pt idx="8163">
                  <c:v>0.90000001178719702</c:v>
                </c:pt>
                <c:pt idx="8164">
                  <c:v>0.89999990349679371</c:v>
                </c:pt>
                <c:pt idx="8165">
                  <c:v>0.90000013950354407</c:v>
                </c:pt>
                <c:pt idx="8166">
                  <c:v>-1</c:v>
                </c:pt>
                <c:pt idx="8167">
                  <c:v>-1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0.89999989546663184</c:v>
                </c:pt>
                <c:pt idx="8178">
                  <c:v>0.90000006192636839</c:v>
                </c:pt>
                <c:pt idx="8179">
                  <c:v>0.90000008268802234</c:v>
                </c:pt>
                <c:pt idx="8180">
                  <c:v>0.90000012879515623</c:v>
                </c:pt>
                <c:pt idx="8181">
                  <c:v>0.9000001176121557</c:v>
                </c:pt>
                <c:pt idx="8182">
                  <c:v>0.89999990936872354</c:v>
                </c:pt>
                <c:pt idx="8183">
                  <c:v>0.89999999999999991</c:v>
                </c:pt>
                <c:pt idx="8184">
                  <c:v>0.899999816218925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0.8999999999999998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-1</c:v>
                </c:pt>
                <c:pt idx="8301">
                  <c:v>-1</c:v>
                </c:pt>
                <c:pt idx="8302">
                  <c:v>-1</c:v>
                </c:pt>
                <c:pt idx="8303">
                  <c:v>-1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-1</c:v>
                </c:pt>
                <c:pt idx="8319">
                  <c:v>-1</c:v>
                </c:pt>
                <c:pt idx="8320">
                  <c:v>-1</c:v>
                </c:pt>
                <c:pt idx="8321">
                  <c:v>-1</c:v>
                </c:pt>
                <c:pt idx="8322">
                  <c:v>-1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-1</c:v>
                </c:pt>
                <c:pt idx="8381">
                  <c:v>-1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-1</c:v>
                </c:pt>
                <c:pt idx="8432">
                  <c:v>-1</c:v>
                </c:pt>
                <c:pt idx="8433">
                  <c:v>-1</c:v>
                </c:pt>
                <c:pt idx="8434">
                  <c:v>-1</c:v>
                </c:pt>
                <c:pt idx="8435">
                  <c:v>-1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-1</c:v>
                </c:pt>
                <c:pt idx="8451">
                  <c:v>-1</c:v>
                </c:pt>
                <c:pt idx="8452">
                  <c:v>-1</c:v>
                </c:pt>
                <c:pt idx="8453">
                  <c:v>-1</c:v>
                </c:pt>
                <c:pt idx="8454">
                  <c:v>-1</c:v>
                </c:pt>
                <c:pt idx="8455">
                  <c:v>-1</c:v>
                </c:pt>
                <c:pt idx="8456">
                  <c:v>-1</c:v>
                </c:pt>
                <c:pt idx="8457">
                  <c:v>-1</c:v>
                </c:pt>
                <c:pt idx="8458">
                  <c:v>-1</c:v>
                </c:pt>
                <c:pt idx="8459">
                  <c:v>-1</c:v>
                </c:pt>
                <c:pt idx="8460">
                  <c:v>-1</c:v>
                </c:pt>
                <c:pt idx="8461">
                  <c:v>-1</c:v>
                </c:pt>
                <c:pt idx="8462">
                  <c:v>-1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-1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0.80256859864461405</c:v>
                </c:pt>
                <c:pt idx="8503">
                  <c:v>-1</c:v>
                </c:pt>
                <c:pt idx="8504">
                  <c:v>0.87332832162757601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0.89999981718765132</c:v>
                </c:pt>
                <c:pt idx="8524">
                  <c:v>0.9</c:v>
                </c:pt>
                <c:pt idx="8525">
                  <c:v>0.90000014111053039</c:v>
                </c:pt>
                <c:pt idx="8526">
                  <c:v>0.89999968724686541</c:v>
                </c:pt>
                <c:pt idx="8527">
                  <c:v>0.89999999999999991</c:v>
                </c:pt>
                <c:pt idx="8528">
                  <c:v>0.90000016864610344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0.89999992619081903</c:v>
                </c:pt>
                <c:pt idx="8565">
                  <c:v>0.90000023384209582</c:v>
                </c:pt>
                <c:pt idx="8566">
                  <c:v>0.90000011521027423</c:v>
                </c:pt>
                <c:pt idx="8567">
                  <c:v>0.89999995744353078</c:v>
                </c:pt>
                <c:pt idx="8568">
                  <c:v>0.89999999999999991</c:v>
                </c:pt>
                <c:pt idx="8569">
                  <c:v>0.89999985492116741</c:v>
                </c:pt>
                <c:pt idx="8570">
                  <c:v>0.90000002112074728</c:v>
                </c:pt>
                <c:pt idx="8571">
                  <c:v>0.90000002509611199</c:v>
                </c:pt>
                <c:pt idx="8572">
                  <c:v>0.695881698203212</c:v>
                </c:pt>
                <c:pt idx="8573">
                  <c:v>0.6288280277372793</c:v>
                </c:pt>
                <c:pt idx="8574">
                  <c:v>0.72214556062242752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-1</c:v>
                </c:pt>
                <c:pt idx="8617">
                  <c:v>0.82831958526418548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-1</c:v>
                </c:pt>
                <c:pt idx="8687">
                  <c:v>-1</c:v>
                </c:pt>
                <c:pt idx="8688">
                  <c:v>-1</c:v>
                </c:pt>
                <c:pt idx="8689">
                  <c:v>-1</c:v>
                </c:pt>
                <c:pt idx="8690">
                  <c:v>-1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-1</c:v>
                </c:pt>
                <c:pt idx="8699">
                  <c:v>-1</c:v>
                </c:pt>
                <c:pt idx="8700">
                  <c:v>-1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  <c:pt idx="8758">
                  <c:v>-1</c:v>
                </c:pt>
                <c:pt idx="8759">
                  <c:v>-1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488768"/>
        <c:axId val="89495040"/>
      </c:scatterChart>
      <c:valAx>
        <c:axId val="89488768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 b="1" i="0" u="none" strike="noStrike" baseline="0">
                    <a:effectLst/>
                  </a:rPr>
                  <a:t>NO</a:t>
                </a:r>
                <a:r>
                  <a:rPr lang="en-US" sz="1200" b="1" i="0" u="none" strike="noStrike" baseline="-25000">
                    <a:effectLst/>
                  </a:rPr>
                  <a:t>x</a:t>
                </a:r>
                <a:r>
                  <a:rPr lang="en-US" sz="1200" b="1" i="0" u="none" strike="noStrike" baseline="0">
                    <a:effectLst/>
                  </a:rPr>
                  <a:t> (ppb)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47359606788291159"/>
              <c:y val="0.96234700465100453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crossAx val="89495040"/>
        <c:crosses val="autoZero"/>
        <c:crossBetween val="midCat"/>
      </c:valAx>
      <c:valAx>
        <c:axId val="89495040"/>
        <c:scaling>
          <c:orientation val="minMax"/>
          <c:max val="1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baseline="0"/>
                  <a:t>NO</a:t>
                </a:r>
                <a:r>
                  <a:rPr lang="en-US" sz="1200" baseline="-25000"/>
                  <a:t>2</a:t>
                </a:r>
                <a:r>
                  <a:rPr lang="en-US" sz="1200" baseline="0"/>
                  <a:t>/NO</a:t>
                </a:r>
                <a:r>
                  <a:rPr lang="en-US" sz="1200" baseline="-25000"/>
                  <a:t>x</a:t>
                </a:r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crossAx val="894887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SCICHEM</a:t>
            </a:r>
            <a:endParaRPr lang="en-US" baseline="-250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709936416540782E-2"/>
          <c:y val="0.28327372778733784"/>
          <c:w val="0.869427996096797"/>
          <c:h val="0.62020946678022859"/>
        </c:manualLayout>
      </c:layout>
      <c:scatterChart>
        <c:scatterStyle val="lineMarker"/>
        <c:varyColors val="0"/>
        <c:ser>
          <c:idx val="0"/>
          <c:order val="0"/>
          <c:tx>
            <c:strRef>
              <c:f>kec!$I$1</c:f>
              <c:strCache>
                <c:ptCount val="1"/>
                <c:pt idx="0">
                  <c:v>NO2/NOx</c:v>
                </c:pt>
              </c:strCache>
            </c:strRef>
          </c:tx>
          <c:spPr>
            <a:ln w="28575">
              <a:noFill/>
            </a:ln>
          </c:spPr>
          <c:xVal>
            <c:numRef>
              <c:f>kec!$H$3:$H$8764</c:f>
              <c:numCache>
                <c:formatCode>0.00E+00</c:formatCode>
                <c:ptCount val="8762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7.6571999999999996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-1</c:v>
                </c:pt>
                <c:pt idx="561">
                  <c:v>-1</c:v>
                </c:pt>
                <c:pt idx="562">
                  <c:v>-1</c:v>
                </c:pt>
                <c:pt idx="563">
                  <c:v>-1</c:v>
                </c:pt>
                <c:pt idx="564">
                  <c:v>-1</c:v>
                </c:pt>
                <c:pt idx="565">
                  <c:v>-1</c:v>
                </c:pt>
                <c:pt idx="566">
                  <c:v>-1</c:v>
                </c:pt>
                <c:pt idx="567">
                  <c:v>-1</c:v>
                </c:pt>
                <c:pt idx="568">
                  <c:v>-1</c:v>
                </c:pt>
                <c:pt idx="569">
                  <c:v>-1</c:v>
                </c:pt>
                <c:pt idx="570">
                  <c:v>-1</c:v>
                </c:pt>
                <c:pt idx="571">
                  <c:v>-1</c:v>
                </c:pt>
                <c:pt idx="572">
                  <c:v>-1</c:v>
                </c:pt>
                <c:pt idx="573">
                  <c:v>-1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-1</c:v>
                </c:pt>
                <c:pt idx="587">
                  <c:v>-1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-1</c:v>
                </c:pt>
                <c:pt idx="634">
                  <c:v>-1</c:v>
                </c:pt>
                <c:pt idx="635">
                  <c:v>-1</c:v>
                </c:pt>
                <c:pt idx="636">
                  <c:v>-1</c:v>
                </c:pt>
                <c:pt idx="637">
                  <c:v>-1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-1</c:v>
                </c:pt>
                <c:pt idx="646">
                  <c:v>-1</c:v>
                </c:pt>
                <c:pt idx="647">
                  <c:v>-1</c:v>
                </c:pt>
                <c:pt idx="648">
                  <c:v>-1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7.6955</c:v>
                </c:pt>
                <c:pt idx="746">
                  <c:v>5.9224999999999994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5.1334999999999997</c:v>
                </c:pt>
                <c:pt idx="769">
                  <c:v>-1</c:v>
                </c:pt>
                <c:pt idx="770">
                  <c:v>5.8903999999999996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7.6597</c:v>
                </c:pt>
                <c:pt idx="788">
                  <c:v>-1</c:v>
                </c:pt>
                <c:pt idx="789">
                  <c:v>7.0537999999999998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5.4175000000000004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-1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5.9741999999999997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  <c:pt idx="1000">
                  <c:v>-1</c:v>
                </c:pt>
                <c:pt idx="1001">
                  <c:v>-1</c:v>
                </c:pt>
                <c:pt idx="1002">
                  <c:v>-1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5.0346700000000002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-1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-1</c:v>
                </c:pt>
                <c:pt idx="1228">
                  <c:v>-1</c:v>
                </c:pt>
                <c:pt idx="1229">
                  <c:v>-1</c:v>
                </c:pt>
                <c:pt idx="1230">
                  <c:v>-1</c:v>
                </c:pt>
                <c:pt idx="1231">
                  <c:v>-1</c:v>
                </c:pt>
                <c:pt idx="1232">
                  <c:v>-1</c:v>
                </c:pt>
                <c:pt idx="1233">
                  <c:v>-1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-1</c:v>
                </c:pt>
                <c:pt idx="1241">
                  <c:v>-1</c:v>
                </c:pt>
                <c:pt idx="1242">
                  <c:v>-1</c:v>
                </c:pt>
                <c:pt idx="1243">
                  <c:v>-1</c:v>
                </c:pt>
                <c:pt idx="1244">
                  <c:v>-1</c:v>
                </c:pt>
                <c:pt idx="1245">
                  <c:v>-1</c:v>
                </c:pt>
                <c:pt idx="1246">
                  <c:v>-1</c:v>
                </c:pt>
                <c:pt idx="1247">
                  <c:v>-1</c:v>
                </c:pt>
                <c:pt idx="1248">
                  <c:v>-1</c:v>
                </c:pt>
                <c:pt idx="1249">
                  <c:v>-1</c:v>
                </c:pt>
                <c:pt idx="1250">
                  <c:v>-1</c:v>
                </c:pt>
                <c:pt idx="1251">
                  <c:v>-1</c:v>
                </c:pt>
                <c:pt idx="1252">
                  <c:v>-1</c:v>
                </c:pt>
                <c:pt idx="1253">
                  <c:v>-1</c:v>
                </c:pt>
                <c:pt idx="1254">
                  <c:v>18.029400000000003</c:v>
                </c:pt>
                <c:pt idx="1255">
                  <c:v>35.3339</c:v>
                </c:pt>
                <c:pt idx="1256">
                  <c:v>-1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-1</c:v>
                </c:pt>
                <c:pt idx="1264">
                  <c:v>-1</c:v>
                </c:pt>
                <c:pt idx="1265">
                  <c:v>-1</c:v>
                </c:pt>
                <c:pt idx="1266">
                  <c:v>-1</c:v>
                </c:pt>
                <c:pt idx="1267">
                  <c:v>-1</c:v>
                </c:pt>
                <c:pt idx="1268">
                  <c:v>-1</c:v>
                </c:pt>
                <c:pt idx="1269">
                  <c:v>-1</c:v>
                </c:pt>
                <c:pt idx="1270">
                  <c:v>-1</c:v>
                </c:pt>
                <c:pt idx="1271">
                  <c:v>-1</c:v>
                </c:pt>
                <c:pt idx="1272">
                  <c:v>-1</c:v>
                </c:pt>
                <c:pt idx="1273">
                  <c:v>-1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-1</c:v>
                </c:pt>
                <c:pt idx="1280">
                  <c:v>-1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-1</c:v>
                </c:pt>
                <c:pt idx="1295">
                  <c:v>-1</c:v>
                </c:pt>
                <c:pt idx="1296">
                  <c:v>-1</c:v>
                </c:pt>
                <c:pt idx="1297">
                  <c:v>-1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-1</c:v>
                </c:pt>
                <c:pt idx="1316">
                  <c:v>-1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-1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-1</c:v>
                </c:pt>
                <c:pt idx="1329">
                  <c:v>-1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-1</c:v>
                </c:pt>
                <c:pt idx="1334">
                  <c:v>-1</c:v>
                </c:pt>
                <c:pt idx="1335">
                  <c:v>-1</c:v>
                </c:pt>
                <c:pt idx="1336">
                  <c:v>-1</c:v>
                </c:pt>
                <c:pt idx="1337">
                  <c:v>-1</c:v>
                </c:pt>
                <c:pt idx="1338">
                  <c:v>-1</c:v>
                </c:pt>
                <c:pt idx="1339">
                  <c:v>-1</c:v>
                </c:pt>
                <c:pt idx="1340">
                  <c:v>-1</c:v>
                </c:pt>
                <c:pt idx="1341">
                  <c:v>-1</c:v>
                </c:pt>
                <c:pt idx="1342">
                  <c:v>-1</c:v>
                </c:pt>
                <c:pt idx="1343">
                  <c:v>-1</c:v>
                </c:pt>
                <c:pt idx="1344">
                  <c:v>-1</c:v>
                </c:pt>
                <c:pt idx="1345">
                  <c:v>-1</c:v>
                </c:pt>
                <c:pt idx="1346">
                  <c:v>-1</c:v>
                </c:pt>
                <c:pt idx="1347">
                  <c:v>-1</c:v>
                </c:pt>
                <c:pt idx="1348">
                  <c:v>-1</c:v>
                </c:pt>
                <c:pt idx="1349">
                  <c:v>-1</c:v>
                </c:pt>
                <c:pt idx="1350">
                  <c:v>-1</c:v>
                </c:pt>
                <c:pt idx="1351">
                  <c:v>-1</c:v>
                </c:pt>
                <c:pt idx="1352">
                  <c:v>-1</c:v>
                </c:pt>
                <c:pt idx="1353">
                  <c:v>-1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-1</c:v>
                </c:pt>
                <c:pt idx="1359">
                  <c:v>-1</c:v>
                </c:pt>
                <c:pt idx="1360">
                  <c:v>-1</c:v>
                </c:pt>
                <c:pt idx="1361">
                  <c:v>-1</c:v>
                </c:pt>
                <c:pt idx="1362">
                  <c:v>-1</c:v>
                </c:pt>
                <c:pt idx="1363">
                  <c:v>-1</c:v>
                </c:pt>
                <c:pt idx="1364">
                  <c:v>-1</c:v>
                </c:pt>
                <c:pt idx="1365">
                  <c:v>-1</c:v>
                </c:pt>
                <c:pt idx="1366">
                  <c:v>-1</c:v>
                </c:pt>
                <c:pt idx="1367">
                  <c:v>-1</c:v>
                </c:pt>
                <c:pt idx="1368">
                  <c:v>-1</c:v>
                </c:pt>
                <c:pt idx="1369">
                  <c:v>-1</c:v>
                </c:pt>
                <c:pt idx="1370">
                  <c:v>-1</c:v>
                </c:pt>
                <c:pt idx="1371">
                  <c:v>-1</c:v>
                </c:pt>
                <c:pt idx="1372">
                  <c:v>-1</c:v>
                </c:pt>
                <c:pt idx="1373">
                  <c:v>-1</c:v>
                </c:pt>
                <c:pt idx="1374">
                  <c:v>-1</c:v>
                </c:pt>
                <c:pt idx="1375">
                  <c:v>-1</c:v>
                </c:pt>
                <c:pt idx="1376">
                  <c:v>-1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-1</c:v>
                </c:pt>
                <c:pt idx="1387">
                  <c:v>-1</c:v>
                </c:pt>
                <c:pt idx="1388">
                  <c:v>-1</c:v>
                </c:pt>
                <c:pt idx="1389">
                  <c:v>-1</c:v>
                </c:pt>
                <c:pt idx="1390">
                  <c:v>-1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-1</c:v>
                </c:pt>
                <c:pt idx="1397">
                  <c:v>-1</c:v>
                </c:pt>
                <c:pt idx="1398">
                  <c:v>-1</c:v>
                </c:pt>
                <c:pt idx="1399">
                  <c:v>-1</c:v>
                </c:pt>
                <c:pt idx="1400">
                  <c:v>-1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7.2140999999999993</c:v>
                </c:pt>
                <c:pt idx="1405">
                  <c:v>7.6680999999999999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-1</c:v>
                </c:pt>
                <c:pt idx="1418">
                  <c:v>-1</c:v>
                </c:pt>
                <c:pt idx="1419">
                  <c:v>-1</c:v>
                </c:pt>
                <c:pt idx="1420">
                  <c:v>-1</c:v>
                </c:pt>
                <c:pt idx="1421">
                  <c:v>-1</c:v>
                </c:pt>
                <c:pt idx="1422">
                  <c:v>-1</c:v>
                </c:pt>
                <c:pt idx="1423">
                  <c:v>-1</c:v>
                </c:pt>
                <c:pt idx="1424">
                  <c:v>-1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19.304300000000001</c:v>
                </c:pt>
                <c:pt idx="1434">
                  <c:v>-1</c:v>
                </c:pt>
                <c:pt idx="1435">
                  <c:v>-1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-1</c:v>
                </c:pt>
                <c:pt idx="1440">
                  <c:v>-1</c:v>
                </c:pt>
                <c:pt idx="1441">
                  <c:v>-1</c:v>
                </c:pt>
                <c:pt idx="1442">
                  <c:v>-1</c:v>
                </c:pt>
                <c:pt idx="1443">
                  <c:v>-1</c:v>
                </c:pt>
                <c:pt idx="1444">
                  <c:v>-1</c:v>
                </c:pt>
                <c:pt idx="1445">
                  <c:v>-1</c:v>
                </c:pt>
                <c:pt idx="1446">
                  <c:v>-1</c:v>
                </c:pt>
                <c:pt idx="1447">
                  <c:v>-1</c:v>
                </c:pt>
                <c:pt idx="1448">
                  <c:v>-1</c:v>
                </c:pt>
                <c:pt idx="1449">
                  <c:v>-1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-1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-1</c:v>
                </c:pt>
                <c:pt idx="1470">
                  <c:v>-1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30.117699999999999</c:v>
                </c:pt>
                <c:pt idx="1505">
                  <c:v>17.787700000000001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-1</c:v>
                </c:pt>
                <c:pt idx="1513">
                  <c:v>-1</c:v>
                </c:pt>
                <c:pt idx="1514">
                  <c:v>-1</c:v>
                </c:pt>
                <c:pt idx="1515">
                  <c:v>-1</c:v>
                </c:pt>
                <c:pt idx="1516">
                  <c:v>-1</c:v>
                </c:pt>
                <c:pt idx="1517">
                  <c:v>-1</c:v>
                </c:pt>
                <c:pt idx="1518">
                  <c:v>-1</c:v>
                </c:pt>
                <c:pt idx="1519">
                  <c:v>-1</c:v>
                </c:pt>
                <c:pt idx="1520">
                  <c:v>-1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-1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-1</c:v>
                </c:pt>
                <c:pt idx="1554">
                  <c:v>-1</c:v>
                </c:pt>
                <c:pt idx="1555">
                  <c:v>-1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-1</c:v>
                </c:pt>
                <c:pt idx="1561">
                  <c:v>-1</c:v>
                </c:pt>
                <c:pt idx="1562">
                  <c:v>-1</c:v>
                </c:pt>
                <c:pt idx="1563">
                  <c:v>8.9422000000000015</c:v>
                </c:pt>
                <c:pt idx="1564">
                  <c:v>-1</c:v>
                </c:pt>
                <c:pt idx="1565">
                  <c:v>-1</c:v>
                </c:pt>
                <c:pt idx="1566">
                  <c:v>-1</c:v>
                </c:pt>
                <c:pt idx="1567">
                  <c:v>-1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38.800000000000004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6.2703999999999995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-1</c:v>
                </c:pt>
                <c:pt idx="1767">
                  <c:v>-1</c:v>
                </c:pt>
                <c:pt idx="1768">
                  <c:v>-1</c:v>
                </c:pt>
                <c:pt idx="1769">
                  <c:v>-1</c:v>
                </c:pt>
                <c:pt idx="1770">
                  <c:v>-1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-1</c:v>
                </c:pt>
                <c:pt idx="1775">
                  <c:v>-1</c:v>
                </c:pt>
                <c:pt idx="1776">
                  <c:v>-1</c:v>
                </c:pt>
                <c:pt idx="1777">
                  <c:v>-1</c:v>
                </c:pt>
                <c:pt idx="1778">
                  <c:v>-1</c:v>
                </c:pt>
                <c:pt idx="1779">
                  <c:v>-1</c:v>
                </c:pt>
                <c:pt idx="1780">
                  <c:v>-1</c:v>
                </c:pt>
                <c:pt idx="1781">
                  <c:v>-1</c:v>
                </c:pt>
                <c:pt idx="1782">
                  <c:v>-1</c:v>
                </c:pt>
                <c:pt idx="1783">
                  <c:v>-1</c:v>
                </c:pt>
                <c:pt idx="1784">
                  <c:v>-1</c:v>
                </c:pt>
                <c:pt idx="1785">
                  <c:v>-1</c:v>
                </c:pt>
                <c:pt idx="1786">
                  <c:v>-1</c:v>
                </c:pt>
                <c:pt idx="1787">
                  <c:v>-1</c:v>
                </c:pt>
                <c:pt idx="1788">
                  <c:v>-1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-1</c:v>
                </c:pt>
                <c:pt idx="1793">
                  <c:v>-1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6.6185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-1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-1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-1</c:v>
                </c:pt>
                <c:pt idx="1893">
                  <c:v>-1</c:v>
                </c:pt>
                <c:pt idx="1894">
                  <c:v>-1</c:v>
                </c:pt>
                <c:pt idx="1895">
                  <c:v>-1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-1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-1</c:v>
                </c:pt>
                <c:pt idx="1928">
                  <c:v>-1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18.986799999999999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-1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-1</c:v>
                </c:pt>
                <c:pt idx="1955">
                  <c:v>-1</c:v>
                </c:pt>
                <c:pt idx="1956">
                  <c:v>-1</c:v>
                </c:pt>
                <c:pt idx="1957">
                  <c:v>-1</c:v>
                </c:pt>
                <c:pt idx="1958">
                  <c:v>-1</c:v>
                </c:pt>
                <c:pt idx="1959">
                  <c:v>-1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-1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12.510999999999999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-1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27.523599999999998</c:v>
                </c:pt>
                <c:pt idx="1988">
                  <c:v>-1</c:v>
                </c:pt>
                <c:pt idx="1989">
                  <c:v>7.3011000000000008</c:v>
                </c:pt>
                <c:pt idx="1990">
                  <c:v>-1</c:v>
                </c:pt>
                <c:pt idx="1991">
                  <c:v>-1</c:v>
                </c:pt>
                <c:pt idx="1992">
                  <c:v>5.7751000000000001</c:v>
                </c:pt>
                <c:pt idx="1993">
                  <c:v>-1</c:v>
                </c:pt>
                <c:pt idx="1994">
                  <c:v>7.2748999999999997</c:v>
                </c:pt>
                <c:pt idx="1995">
                  <c:v>9.3107999999999986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-1</c:v>
                </c:pt>
                <c:pt idx="2009">
                  <c:v>-1</c:v>
                </c:pt>
                <c:pt idx="2010">
                  <c:v>-1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-1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-1</c:v>
                </c:pt>
                <c:pt idx="2023">
                  <c:v>-1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-1</c:v>
                </c:pt>
                <c:pt idx="2033">
                  <c:v>-1</c:v>
                </c:pt>
                <c:pt idx="2034">
                  <c:v>-1</c:v>
                </c:pt>
                <c:pt idx="2035">
                  <c:v>-1</c:v>
                </c:pt>
                <c:pt idx="2036">
                  <c:v>-1</c:v>
                </c:pt>
                <c:pt idx="2037">
                  <c:v>-1</c:v>
                </c:pt>
                <c:pt idx="2038">
                  <c:v>-1</c:v>
                </c:pt>
                <c:pt idx="2039">
                  <c:v>-1</c:v>
                </c:pt>
                <c:pt idx="2040">
                  <c:v>-1</c:v>
                </c:pt>
                <c:pt idx="2041">
                  <c:v>-1</c:v>
                </c:pt>
                <c:pt idx="2042">
                  <c:v>-1</c:v>
                </c:pt>
                <c:pt idx="2043">
                  <c:v>-1</c:v>
                </c:pt>
                <c:pt idx="2044">
                  <c:v>-1</c:v>
                </c:pt>
                <c:pt idx="2045">
                  <c:v>-1</c:v>
                </c:pt>
                <c:pt idx="2046">
                  <c:v>-1</c:v>
                </c:pt>
                <c:pt idx="2047">
                  <c:v>-1</c:v>
                </c:pt>
                <c:pt idx="2048">
                  <c:v>-1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-1</c:v>
                </c:pt>
                <c:pt idx="2061">
                  <c:v>-1</c:v>
                </c:pt>
                <c:pt idx="2062">
                  <c:v>-1</c:v>
                </c:pt>
                <c:pt idx="2063">
                  <c:v>-1</c:v>
                </c:pt>
                <c:pt idx="2064">
                  <c:v>-1</c:v>
                </c:pt>
                <c:pt idx="2065">
                  <c:v>-1</c:v>
                </c:pt>
                <c:pt idx="2066">
                  <c:v>-1</c:v>
                </c:pt>
                <c:pt idx="2067">
                  <c:v>-1</c:v>
                </c:pt>
                <c:pt idx="2068">
                  <c:v>-1</c:v>
                </c:pt>
                <c:pt idx="2069">
                  <c:v>-1</c:v>
                </c:pt>
                <c:pt idx="2070">
                  <c:v>-1</c:v>
                </c:pt>
                <c:pt idx="2071">
                  <c:v>-1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9.4206000000000003</c:v>
                </c:pt>
                <c:pt idx="2089">
                  <c:v>6.9492000000000003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-1</c:v>
                </c:pt>
                <c:pt idx="2094">
                  <c:v>-1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-1</c:v>
                </c:pt>
                <c:pt idx="2131">
                  <c:v>-1</c:v>
                </c:pt>
                <c:pt idx="2132">
                  <c:v>-1</c:v>
                </c:pt>
                <c:pt idx="2133">
                  <c:v>-1</c:v>
                </c:pt>
                <c:pt idx="2134">
                  <c:v>-1</c:v>
                </c:pt>
                <c:pt idx="2135">
                  <c:v>-1</c:v>
                </c:pt>
                <c:pt idx="2136">
                  <c:v>-1</c:v>
                </c:pt>
                <c:pt idx="2137">
                  <c:v>-1</c:v>
                </c:pt>
                <c:pt idx="2138">
                  <c:v>5.2163000000000004</c:v>
                </c:pt>
                <c:pt idx="2139">
                  <c:v>-1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-1</c:v>
                </c:pt>
                <c:pt idx="2144">
                  <c:v>-1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-1</c:v>
                </c:pt>
                <c:pt idx="2154">
                  <c:v>-1</c:v>
                </c:pt>
                <c:pt idx="2155">
                  <c:v>-1</c:v>
                </c:pt>
                <c:pt idx="2156">
                  <c:v>5.5194000000000001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-1</c:v>
                </c:pt>
                <c:pt idx="2178">
                  <c:v>-1</c:v>
                </c:pt>
                <c:pt idx="2179">
                  <c:v>-1</c:v>
                </c:pt>
                <c:pt idx="2180">
                  <c:v>-1</c:v>
                </c:pt>
                <c:pt idx="2181">
                  <c:v>6.0230000000000006</c:v>
                </c:pt>
                <c:pt idx="2182">
                  <c:v>6.7387000000000006</c:v>
                </c:pt>
                <c:pt idx="2183">
                  <c:v>5.9196999999999997</c:v>
                </c:pt>
                <c:pt idx="2184">
                  <c:v>5.8568999999999996</c:v>
                </c:pt>
                <c:pt idx="2185">
                  <c:v>-1</c:v>
                </c:pt>
                <c:pt idx="2186">
                  <c:v>-1</c:v>
                </c:pt>
                <c:pt idx="2187">
                  <c:v>-1</c:v>
                </c:pt>
                <c:pt idx="2188">
                  <c:v>-1</c:v>
                </c:pt>
                <c:pt idx="2189">
                  <c:v>-1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-1</c:v>
                </c:pt>
                <c:pt idx="2201">
                  <c:v>-1</c:v>
                </c:pt>
                <c:pt idx="2202">
                  <c:v>-1</c:v>
                </c:pt>
                <c:pt idx="2203">
                  <c:v>-1</c:v>
                </c:pt>
                <c:pt idx="2204">
                  <c:v>-1</c:v>
                </c:pt>
                <c:pt idx="2205">
                  <c:v>-1</c:v>
                </c:pt>
                <c:pt idx="2206">
                  <c:v>-1</c:v>
                </c:pt>
                <c:pt idx="2207">
                  <c:v>-1</c:v>
                </c:pt>
                <c:pt idx="2208">
                  <c:v>-1</c:v>
                </c:pt>
                <c:pt idx="2209">
                  <c:v>-1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-1</c:v>
                </c:pt>
                <c:pt idx="2224">
                  <c:v>-1</c:v>
                </c:pt>
                <c:pt idx="2225">
                  <c:v>-1</c:v>
                </c:pt>
                <c:pt idx="2226">
                  <c:v>-1</c:v>
                </c:pt>
                <c:pt idx="2227">
                  <c:v>-1</c:v>
                </c:pt>
                <c:pt idx="2228">
                  <c:v>-1</c:v>
                </c:pt>
                <c:pt idx="2229">
                  <c:v>-1</c:v>
                </c:pt>
                <c:pt idx="2230">
                  <c:v>-1</c:v>
                </c:pt>
                <c:pt idx="2231">
                  <c:v>-1</c:v>
                </c:pt>
                <c:pt idx="2232">
                  <c:v>-1</c:v>
                </c:pt>
                <c:pt idx="2233">
                  <c:v>-1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-1</c:v>
                </c:pt>
                <c:pt idx="2251">
                  <c:v>-1</c:v>
                </c:pt>
                <c:pt idx="2252">
                  <c:v>-1</c:v>
                </c:pt>
                <c:pt idx="2253">
                  <c:v>-1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-1</c:v>
                </c:pt>
                <c:pt idx="2258">
                  <c:v>-1</c:v>
                </c:pt>
                <c:pt idx="2259">
                  <c:v>-1</c:v>
                </c:pt>
                <c:pt idx="2260">
                  <c:v>-1</c:v>
                </c:pt>
                <c:pt idx="2261">
                  <c:v>-1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-1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-1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-1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-1</c:v>
                </c:pt>
                <c:pt idx="2400">
                  <c:v>-1</c:v>
                </c:pt>
                <c:pt idx="2401">
                  <c:v>-1</c:v>
                </c:pt>
                <c:pt idx="2402">
                  <c:v>-1</c:v>
                </c:pt>
                <c:pt idx="2403">
                  <c:v>-1</c:v>
                </c:pt>
                <c:pt idx="2404">
                  <c:v>-1</c:v>
                </c:pt>
                <c:pt idx="2405">
                  <c:v>-1</c:v>
                </c:pt>
                <c:pt idx="2406">
                  <c:v>-1</c:v>
                </c:pt>
                <c:pt idx="2407">
                  <c:v>-1</c:v>
                </c:pt>
                <c:pt idx="2408">
                  <c:v>-1</c:v>
                </c:pt>
                <c:pt idx="2409">
                  <c:v>-1</c:v>
                </c:pt>
                <c:pt idx="2410">
                  <c:v>-1</c:v>
                </c:pt>
                <c:pt idx="2411">
                  <c:v>-1</c:v>
                </c:pt>
                <c:pt idx="2412">
                  <c:v>-1</c:v>
                </c:pt>
                <c:pt idx="2413">
                  <c:v>-1</c:v>
                </c:pt>
                <c:pt idx="2414">
                  <c:v>-1</c:v>
                </c:pt>
                <c:pt idx="2415">
                  <c:v>-1</c:v>
                </c:pt>
                <c:pt idx="2416">
                  <c:v>-1</c:v>
                </c:pt>
                <c:pt idx="2417">
                  <c:v>-1</c:v>
                </c:pt>
                <c:pt idx="2418">
                  <c:v>-1</c:v>
                </c:pt>
                <c:pt idx="2419">
                  <c:v>-1</c:v>
                </c:pt>
                <c:pt idx="2420">
                  <c:v>-1</c:v>
                </c:pt>
                <c:pt idx="2421">
                  <c:v>-1</c:v>
                </c:pt>
                <c:pt idx="2422">
                  <c:v>-1</c:v>
                </c:pt>
                <c:pt idx="2423">
                  <c:v>-1</c:v>
                </c:pt>
                <c:pt idx="2424">
                  <c:v>-1</c:v>
                </c:pt>
                <c:pt idx="2425">
                  <c:v>-1</c:v>
                </c:pt>
                <c:pt idx="2426">
                  <c:v>-1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-1</c:v>
                </c:pt>
                <c:pt idx="2432">
                  <c:v>-1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-1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-1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-1</c:v>
                </c:pt>
                <c:pt idx="2469">
                  <c:v>-1</c:v>
                </c:pt>
                <c:pt idx="2470">
                  <c:v>-1</c:v>
                </c:pt>
                <c:pt idx="2471">
                  <c:v>-1</c:v>
                </c:pt>
                <c:pt idx="2472">
                  <c:v>-1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-1</c:v>
                </c:pt>
                <c:pt idx="2480">
                  <c:v>-1</c:v>
                </c:pt>
                <c:pt idx="2481">
                  <c:v>-1</c:v>
                </c:pt>
                <c:pt idx="2482">
                  <c:v>-1</c:v>
                </c:pt>
                <c:pt idx="2483">
                  <c:v>-1</c:v>
                </c:pt>
                <c:pt idx="2484">
                  <c:v>-1</c:v>
                </c:pt>
                <c:pt idx="2485">
                  <c:v>-1</c:v>
                </c:pt>
                <c:pt idx="2486">
                  <c:v>-1</c:v>
                </c:pt>
                <c:pt idx="2487">
                  <c:v>-1</c:v>
                </c:pt>
                <c:pt idx="2488">
                  <c:v>-1</c:v>
                </c:pt>
                <c:pt idx="2489">
                  <c:v>-1</c:v>
                </c:pt>
                <c:pt idx="2490">
                  <c:v>-1</c:v>
                </c:pt>
                <c:pt idx="2491">
                  <c:v>-1</c:v>
                </c:pt>
                <c:pt idx="2492">
                  <c:v>-1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-1</c:v>
                </c:pt>
                <c:pt idx="2500">
                  <c:v>-1</c:v>
                </c:pt>
                <c:pt idx="2501">
                  <c:v>-1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5.1782000000000004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12.755200000000002</c:v>
                </c:pt>
                <c:pt idx="2513">
                  <c:v>25.27</c:v>
                </c:pt>
                <c:pt idx="2514">
                  <c:v>-1</c:v>
                </c:pt>
                <c:pt idx="2515">
                  <c:v>-1</c:v>
                </c:pt>
                <c:pt idx="2516">
                  <c:v>-1</c:v>
                </c:pt>
                <c:pt idx="2517">
                  <c:v>-1</c:v>
                </c:pt>
                <c:pt idx="2518">
                  <c:v>-1</c:v>
                </c:pt>
                <c:pt idx="2519">
                  <c:v>-1</c:v>
                </c:pt>
                <c:pt idx="2520">
                  <c:v>-1</c:v>
                </c:pt>
                <c:pt idx="2521">
                  <c:v>-1</c:v>
                </c:pt>
                <c:pt idx="2522">
                  <c:v>-1</c:v>
                </c:pt>
                <c:pt idx="2523">
                  <c:v>-1</c:v>
                </c:pt>
                <c:pt idx="2524">
                  <c:v>-1</c:v>
                </c:pt>
                <c:pt idx="2525">
                  <c:v>-1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6.6572999999999993</c:v>
                </c:pt>
                <c:pt idx="2545">
                  <c:v>6.8585000000000003</c:v>
                </c:pt>
                <c:pt idx="2546">
                  <c:v>-1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10.394</c:v>
                </c:pt>
                <c:pt idx="2557">
                  <c:v>-1</c:v>
                </c:pt>
                <c:pt idx="2558">
                  <c:v>-1</c:v>
                </c:pt>
                <c:pt idx="2559">
                  <c:v>-1</c:v>
                </c:pt>
                <c:pt idx="2560">
                  <c:v>-1</c:v>
                </c:pt>
                <c:pt idx="2561">
                  <c:v>-1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-1</c:v>
                </c:pt>
                <c:pt idx="2584">
                  <c:v>-1</c:v>
                </c:pt>
                <c:pt idx="2585">
                  <c:v>-1</c:v>
                </c:pt>
                <c:pt idx="2586">
                  <c:v>-1</c:v>
                </c:pt>
                <c:pt idx="2587">
                  <c:v>-1</c:v>
                </c:pt>
                <c:pt idx="2588">
                  <c:v>-1</c:v>
                </c:pt>
                <c:pt idx="2589">
                  <c:v>-1</c:v>
                </c:pt>
                <c:pt idx="2590">
                  <c:v>-1</c:v>
                </c:pt>
                <c:pt idx="2591">
                  <c:v>-1</c:v>
                </c:pt>
                <c:pt idx="2592">
                  <c:v>7.6890000000000001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-1</c:v>
                </c:pt>
                <c:pt idx="2610">
                  <c:v>-1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10.097899999999999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-1</c:v>
                </c:pt>
                <c:pt idx="2669">
                  <c:v>-1</c:v>
                </c:pt>
                <c:pt idx="2670">
                  <c:v>-1</c:v>
                </c:pt>
                <c:pt idx="2671">
                  <c:v>-1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-1</c:v>
                </c:pt>
                <c:pt idx="2683">
                  <c:v>-1</c:v>
                </c:pt>
                <c:pt idx="2684">
                  <c:v>-1</c:v>
                </c:pt>
                <c:pt idx="2685">
                  <c:v>-1</c:v>
                </c:pt>
                <c:pt idx="2686">
                  <c:v>-1</c:v>
                </c:pt>
                <c:pt idx="2687">
                  <c:v>-1</c:v>
                </c:pt>
                <c:pt idx="2688">
                  <c:v>-1</c:v>
                </c:pt>
                <c:pt idx="2689">
                  <c:v>-1</c:v>
                </c:pt>
                <c:pt idx="2690">
                  <c:v>-1</c:v>
                </c:pt>
                <c:pt idx="2691">
                  <c:v>-1</c:v>
                </c:pt>
                <c:pt idx="2692">
                  <c:v>-1</c:v>
                </c:pt>
                <c:pt idx="2693">
                  <c:v>-1</c:v>
                </c:pt>
                <c:pt idx="2694">
                  <c:v>-1</c:v>
                </c:pt>
                <c:pt idx="2695">
                  <c:v>-1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-1</c:v>
                </c:pt>
                <c:pt idx="2706">
                  <c:v>-1</c:v>
                </c:pt>
                <c:pt idx="2707">
                  <c:v>-1</c:v>
                </c:pt>
                <c:pt idx="2708">
                  <c:v>-1</c:v>
                </c:pt>
                <c:pt idx="2709">
                  <c:v>-1</c:v>
                </c:pt>
                <c:pt idx="2710">
                  <c:v>-1</c:v>
                </c:pt>
                <c:pt idx="2711">
                  <c:v>-1</c:v>
                </c:pt>
                <c:pt idx="2712">
                  <c:v>-1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-1</c:v>
                </c:pt>
                <c:pt idx="2729">
                  <c:v>-1</c:v>
                </c:pt>
                <c:pt idx="2730">
                  <c:v>-1</c:v>
                </c:pt>
                <c:pt idx="2731">
                  <c:v>-1</c:v>
                </c:pt>
                <c:pt idx="2732">
                  <c:v>-1</c:v>
                </c:pt>
                <c:pt idx="2733">
                  <c:v>-1</c:v>
                </c:pt>
                <c:pt idx="2734">
                  <c:v>-1</c:v>
                </c:pt>
                <c:pt idx="2735">
                  <c:v>-1</c:v>
                </c:pt>
                <c:pt idx="2736">
                  <c:v>-1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-1</c:v>
                </c:pt>
                <c:pt idx="2755">
                  <c:v>-1</c:v>
                </c:pt>
                <c:pt idx="2756">
                  <c:v>-1</c:v>
                </c:pt>
                <c:pt idx="2757">
                  <c:v>-1</c:v>
                </c:pt>
                <c:pt idx="2758">
                  <c:v>-1</c:v>
                </c:pt>
                <c:pt idx="2759">
                  <c:v>-1</c:v>
                </c:pt>
                <c:pt idx="2760">
                  <c:v>-1</c:v>
                </c:pt>
                <c:pt idx="2761">
                  <c:v>-1</c:v>
                </c:pt>
                <c:pt idx="2762">
                  <c:v>-1</c:v>
                </c:pt>
                <c:pt idx="2763">
                  <c:v>-1</c:v>
                </c:pt>
                <c:pt idx="2764">
                  <c:v>-1</c:v>
                </c:pt>
                <c:pt idx="2765">
                  <c:v>-1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-1</c:v>
                </c:pt>
                <c:pt idx="2780">
                  <c:v>-1</c:v>
                </c:pt>
                <c:pt idx="2781">
                  <c:v>-1</c:v>
                </c:pt>
                <c:pt idx="2782">
                  <c:v>-1</c:v>
                </c:pt>
                <c:pt idx="2783">
                  <c:v>-1</c:v>
                </c:pt>
                <c:pt idx="2784">
                  <c:v>-1</c:v>
                </c:pt>
                <c:pt idx="2785">
                  <c:v>-1</c:v>
                </c:pt>
                <c:pt idx="2786">
                  <c:v>-1</c:v>
                </c:pt>
                <c:pt idx="2787">
                  <c:v>-1</c:v>
                </c:pt>
                <c:pt idx="2788">
                  <c:v>-1</c:v>
                </c:pt>
                <c:pt idx="2789">
                  <c:v>-1</c:v>
                </c:pt>
                <c:pt idx="2790">
                  <c:v>-1</c:v>
                </c:pt>
                <c:pt idx="2791">
                  <c:v>-1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-1</c:v>
                </c:pt>
                <c:pt idx="2836">
                  <c:v>-1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-1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-1</c:v>
                </c:pt>
                <c:pt idx="2878">
                  <c:v>-1</c:v>
                </c:pt>
                <c:pt idx="2879">
                  <c:v>-1</c:v>
                </c:pt>
                <c:pt idx="2880">
                  <c:v>-1</c:v>
                </c:pt>
                <c:pt idx="2881">
                  <c:v>-1</c:v>
                </c:pt>
                <c:pt idx="2882">
                  <c:v>-1</c:v>
                </c:pt>
                <c:pt idx="2883">
                  <c:v>-1</c:v>
                </c:pt>
                <c:pt idx="2884">
                  <c:v>-1</c:v>
                </c:pt>
                <c:pt idx="2885">
                  <c:v>-1</c:v>
                </c:pt>
                <c:pt idx="2886">
                  <c:v>-1</c:v>
                </c:pt>
                <c:pt idx="2887">
                  <c:v>-1</c:v>
                </c:pt>
                <c:pt idx="2888">
                  <c:v>-1</c:v>
                </c:pt>
                <c:pt idx="2889">
                  <c:v>-1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-1</c:v>
                </c:pt>
                <c:pt idx="2923">
                  <c:v>-1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-1</c:v>
                </c:pt>
                <c:pt idx="2936">
                  <c:v>-1</c:v>
                </c:pt>
                <c:pt idx="2937">
                  <c:v>-1</c:v>
                </c:pt>
                <c:pt idx="2938">
                  <c:v>-1</c:v>
                </c:pt>
                <c:pt idx="2939">
                  <c:v>-1</c:v>
                </c:pt>
                <c:pt idx="2940">
                  <c:v>-1</c:v>
                </c:pt>
                <c:pt idx="2941">
                  <c:v>-1</c:v>
                </c:pt>
                <c:pt idx="2942">
                  <c:v>-1</c:v>
                </c:pt>
                <c:pt idx="2943">
                  <c:v>-1</c:v>
                </c:pt>
                <c:pt idx="2944">
                  <c:v>-1</c:v>
                </c:pt>
                <c:pt idx="2945">
                  <c:v>-1</c:v>
                </c:pt>
                <c:pt idx="2946">
                  <c:v>-1</c:v>
                </c:pt>
                <c:pt idx="2947">
                  <c:v>-1</c:v>
                </c:pt>
                <c:pt idx="2948">
                  <c:v>-1</c:v>
                </c:pt>
                <c:pt idx="2949">
                  <c:v>-1</c:v>
                </c:pt>
                <c:pt idx="2950">
                  <c:v>-1</c:v>
                </c:pt>
                <c:pt idx="2951">
                  <c:v>-1</c:v>
                </c:pt>
                <c:pt idx="2952">
                  <c:v>-1</c:v>
                </c:pt>
                <c:pt idx="2953">
                  <c:v>-1</c:v>
                </c:pt>
                <c:pt idx="2954">
                  <c:v>-1</c:v>
                </c:pt>
                <c:pt idx="2955">
                  <c:v>-1</c:v>
                </c:pt>
                <c:pt idx="2956">
                  <c:v>-1</c:v>
                </c:pt>
                <c:pt idx="2957">
                  <c:v>-1</c:v>
                </c:pt>
                <c:pt idx="2958">
                  <c:v>-1</c:v>
                </c:pt>
                <c:pt idx="2959">
                  <c:v>-1</c:v>
                </c:pt>
                <c:pt idx="2960">
                  <c:v>-1</c:v>
                </c:pt>
                <c:pt idx="2961">
                  <c:v>-1</c:v>
                </c:pt>
                <c:pt idx="2962">
                  <c:v>-1</c:v>
                </c:pt>
                <c:pt idx="2963">
                  <c:v>-1</c:v>
                </c:pt>
                <c:pt idx="2964">
                  <c:v>-1</c:v>
                </c:pt>
                <c:pt idx="2965">
                  <c:v>-1</c:v>
                </c:pt>
                <c:pt idx="2966">
                  <c:v>-1</c:v>
                </c:pt>
                <c:pt idx="2967">
                  <c:v>-1</c:v>
                </c:pt>
                <c:pt idx="2968">
                  <c:v>-1</c:v>
                </c:pt>
                <c:pt idx="2969">
                  <c:v>-1</c:v>
                </c:pt>
                <c:pt idx="2970">
                  <c:v>-1</c:v>
                </c:pt>
                <c:pt idx="2971">
                  <c:v>-1</c:v>
                </c:pt>
                <c:pt idx="2972">
                  <c:v>-1</c:v>
                </c:pt>
                <c:pt idx="2973">
                  <c:v>-1</c:v>
                </c:pt>
                <c:pt idx="2974">
                  <c:v>-1</c:v>
                </c:pt>
                <c:pt idx="2975">
                  <c:v>-1</c:v>
                </c:pt>
                <c:pt idx="2976">
                  <c:v>-1</c:v>
                </c:pt>
                <c:pt idx="2977">
                  <c:v>-1</c:v>
                </c:pt>
                <c:pt idx="2978">
                  <c:v>-1</c:v>
                </c:pt>
                <c:pt idx="2979">
                  <c:v>-1</c:v>
                </c:pt>
                <c:pt idx="2980">
                  <c:v>-1</c:v>
                </c:pt>
                <c:pt idx="2981">
                  <c:v>-1</c:v>
                </c:pt>
                <c:pt idx="2982">
                  <c:v>-1</c:v>
                </c:pt>
                <c:pt idx="2983">
                  <c:v>-1</c:v>
                </c:pt>
                <c:pt idx="2984">
                  <c:v>-1</c:v>
                </c:pt>
                <c:pt idx="2985">
                  <c:v>-1</c:v>
                </c:pt>
                <c:pt idx="2986">
                  <c:v>-1</c:v>
                </c:pt>
                <c:pt idx="2987">
                  <c:v>-1</c:v>
                </c:pt>
                <c:pt idx="2988">
                  <c:v>-1</c:v>
                </c:pt>
                <c:pt idx="2989">
                  <c:v>-1</c:v>
                </c:pt>
                <c:pt idx="2990">
                  <c:v>-1</c:v>
                </c:pt>
                <c:pt idx="2991">
                  <c:v>-1</c:v>
                </c:pt>
                <c:pt idx="2992">
                  <c:v>-1</c:v>
                </c:pt>
                <c:pt idx="2993">
                  <c:v>-1</c:v>
                </c:pt>
                <c:pt idx="2994">
                  <c:v>-1</c:v>
                </c:pt>
                <c:pt idx="2995">
                  <c:v>-1</c:v>
                </c:pt>
                <c:pt idx="2996">
                  <c:v>-1</c:v>
                </c:pt>
                <c:pt idx="2997">
                  <c:v>-1</c:v>
                </c:pt>
                <c:pt idx="2998">
                  <c:v>-1</c:v>
                </c:pt>
                <c:pt idx="2999">
                  <c:v>-1</c:v>
                </c:pt>
                <c:pt idx="3000">
                  <c:v>-1</c:v>
                </c:pt>
                <c:pt idx="3001">
                  <c:v>-1</c:v>
                </c:pt>
                <c:pt idx="3002">
                  <c:v>-1</c:v>
                </c:pt>
                <c:pt idx="3003">
                  <c:v>-1</c:v>
                </c:pt>
                <c:pt idx="3004">
                  <c:v>-1</c:v>
                </c:pt>
                <c:pt idx="3005">
                  <c:v>-1</c:v>
                </c:pt>
                <c:pt idx="3006">
                  <c:v>-1</c:v>
                </c:pt>
                <c:pt idx="3007">
                  <c:v>-1</c:v>
                </c:pt>
                <c:pt idx="3008">
                  <c:v>-1</c:v>
                </c:pt>
                <c:pt idx="3009">
                  <c:v>-1</c:v>
                </c:pt>
                <c:pt idx="3010">
                  <c:v>-1</c:v>
                </c:pt>
                <c:pt idx="3011">
                  <c:v>-1</c:v>
                </c:pt>
                <c:pt idx="3012">
                  <c:v>-1</c:v>
                </c:pt>
                <c:pt idx="3013">
                  <c:v>-1</c:v>
                </c:pt>
                <c:pt idx="3014">
                  <c:v>-1</c:v>
                </c:pt>
                <c:pt idx="3015">
                  <c:v>-1</c:v>
                </c:pt>
                <c:pt idx="3016">
                  <c:v>-1</c:v>
                </c:pt>
                <c:pt idx="3017">
                  <c:v>-1</c:v>
                </c:pt>
                <c:pt idx="3018">
                  <c:v>-1</c:v>
                </c:pt>
                <c:pt idx="3019">
                  <c:v>-1</c:v>
                </c:pt>
                <c:pt idx="3020">
                  <c:v>-1</c:v>
                </c:pt>
                <c:pt idx="3021">
                  <c:v>-1</c:v>
                </c:pt>
                <c:pt idx="3022">
                  <c:v>-1</c:v>
                </c:pt>
                <c:pt idx="3023">
                  <c:v>-1</c:v>
                </c:pt>
                <c:pt idx="3024">
                  <c:v>8.4122000000000003</c:v>
                </c:pt>
                <c:pt idx="3025">
                  <c:v>16.2941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-1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-1</c:v>
                </c:pt>
                <c:pt idx="3050">
                  <c:v>-1</c:v>
                </c:pt>
                <c:pt idx="3051">
                  <c:v>-1</c:v>
                </c:pt>
                <c:pt idx="3052">
                  <c:v>-1</c:v>
                </c:pt>
                <c:pt idx="3053">
                  <c:v>-1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-1</c:v>
                </c:pt>
                <c:pt idx="3068">
                  <c:v>-1</c:v>
                </c:pt>
                <c:pt idx="3069">
                  <c:v>-1</c:v>
                </c:pt>
                <c:pt idx="3070">
                  <c:v>-1</c:v>
                </c:pt>
                <c:pt idx="3071">
                  <c:v>-1</c:v>
                </c:pt>
                <c:pt idx="3072">
                  <c:v>-1</c:v>
                </c:pt>
                <c:pt idx="3073">
                  <c:v>-1</c:v>
                </c:pt>
                <c:pt idx="3074">
                  <c:v>-1</c:v>
                </c:pt>
                <c:pt idx="3075">
                  <c:v>-1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-1</c:v>
                </c:pt>
                <c:pt idx="3083">
                  <c:v>-1</c:v>
                </c:pt>
                <c:pt idx="3084">
                  <c:v>-1</c:v>
                </c:pt>
                <c:pt idx="3085">
                  <c:v>-1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-1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-1</c:v>
                </c:pt>
                <c:pt idx="3164">
                  <c:v>-1</c:v>
                </c:pt>
                <c:pt idx="3165">
                  <c:v>-1</c:v>
                </c:pt>
                <c:pt idx="3166">
                  <c:v>-1</c:v>
                </c:pt>
                <c:pt idx="3167">
                  <c:v>-1</c:v>
                </c:pt>
                <c:pt idx="3168">
                  <c:v>-1</c:v>
                </c:pt>
                <c:pt idx="3169">
                  <c:v>-1</c:v>
                </c:pt>
                <c:pt idx="3170">
                  <c:v>-1</c:v>
                </c:pt>
                <c:pt idx="3171">
                  <c:v>-1</c:v>
                </c:pt>
                <c:pt idx="3172">
                  <c:v>-1</c:v>
                </c:pt>
                <c:pt idx="3173">
                  <c:v>-1</c:v>
                </c:pt>
                <c:pt idx="3174">
                  <c:v>-1</c:v>
                </c:pt>
                <c:pt idx="3175">
                  <c:v>-1</c:v>
                </c:pt>
                <c:pt idx="3176">
                  <c:v>-1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-1</c:v>
                </c:pt>
                <c:pt idx="3184">
                  <c:v>-1</c:v>
                </c:pt>
                <c:pt idx="3185">
                  <c:v>-1</c:v>
                </c:pt>
                <c:pt idx="3186">
                  <c:v>-1</c:v>
                </c:pt>
                <c:pt idx="3187">
                  <c:v>-1</c:v>
                </c:pt>
                <c:pt idx="3188">
                  <c:v>-1</c:v>
                </c:pt>
                <c:pt idx="3189">
                  <c:v>-1</c:v>
                </c:pt>
                <c:pt idx="3190">
                  <c:v>-1</c:v>
                </c:pt>
                <c:pt idx="3191">
                  <c:v>-1</c:v>
                </c:pt>
                <c:pt idx="3192">
                  <c:v>-1</c:v>
                </c:pt>
                <c:pt idx="3193">
                  <c:v>-1</c:v>
                </c:pt>
                <c:pt idx="3194">
                  <c:v>-1</c:v>
                </c:pt>
                <c:pt idx="3195">
                  <c:v>-1</c:v>
                </c:pt>
                <c:pt idx="3196">
                  <c:v>-1</c:v>
                </c:pt>
                <c:pt idx="3197">
                  <c:v>-1</c:v>
                </c:pt>
                <c:pt idx="3198">
                  <c:v>-1</c:v>
                </c:pt>
                <c:pt idx="3199">
                  <c:v>-1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-1</c:v>
                </c:pt>
                <c:pt idx="3208">
                  <c:v>-1</c:v>
                </c:pt>
                <c:pt idx="3209">
                  <c:v>-1</c:v>
                </c:pt>
                <c:pt idx="3210">
                  <c:v>-1</c:v>
                </c:pt>
                <c:pt idx="3211">
                  <c:v>-1</c:v>
                </c:pt>
                <c:pt idx="3212">
                  <c:v>-1</c:v>
                </c:pt>
                <c:pt idx="3213">
                  <c:v>-1</c:v>
                </c:pt>
                <c:pt idx="3214">
                  <c:v>-1</c:v>
                </c:pt>
                <c:pt idx="3215">
                  <c:v>-1</c:v>
                </c:pt>
                <c:pt idx="3216">
                  <c:v>-1</c:v>
                </c:pt>
                <c:pt idx="3217">
                  <c:v>-1</c:v>
                </c:pt>
                <c:pt idx="3218">
                  <c:v>-1</c:v>
                </c:pt>
                <c:pt idx="3219">
                  <c:v>-1</c:v>
                </c:pt>
                <c:pt idx="3220">
                  <c:v>-1</c:v>
                </c:pt>
                <c:pt idx="3221">
                  <c:v>-1</c:v>
                </c:pt>
                <c:pt idx="3222">
                  <c:v>-1</c:v>
                </c:pt>
                <c:pt idx="3223">
                  <c:v>-1</c:v>
                </c:pt>
                <c:pt idx="3224">
                  <c:v>-1</c:v>
                </c:pt>
                <c:pt idx="3225">
                  <c:v>-1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-1</c:v>
                </c:pt>
                <c:pt idx="3232">
                  <c:v>-1</c:v>
                </c:pt>
                <c:pt idx="3233">
                  <c:v>-1</c:v>
                </c:pt>
                <c:pt idx="3234">
                  <c:v>-1</c:v>
                </c:pt>
                <c:pt idx="3235">
                  <c:v>-1</c:v>
                </c:pt>
                <c:pt idx="3236">
                  <c:v>-1</c:v>
                </c:pt>
                <c:pt idx="3237">
                  <c:v>-1</c:v>
                </c:pt>
                <c:pt idx="3238">
                  <c:v>47.566099999999999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-1</c:v>
                </c:pt>
                <c:pt idx="3248">
                  <c:v>-1</c:v>
                </c:pt>
                <c:pt idx="3249">
                  <c:v>-1</c:v>
                </c:pt>
                <c:pt idx="3250">
                  <c:v>-1</c:v>
                </c:pt>
                <c:pt idx="3251">
                  <c:v>-1</c:v>
                </c:pt>
                <c:pt idx="3252">
                  <c:v>-1</c:v>
                </c:pt>
                <c:pt idx="3253">
                  <c:v>-1</c:v>
                </c:pt>
                <c:pt idx="3254">
                  <c:v>-1</c:v>
                </c:pt>
                <c:pt idx="3255">
                  <c:v>-1</c:v>
                </c:pt>
                <c:pt idx="3256">
                  <c:v>-1</c:v>
                </c:pt>
                <c:pt idx="3257">
                  <c:v>-1</c:v>
                </c:pt>
                <c:pt idx="3258">
                  <c:v>-1</c:v>
                </c:pt>
                <c:pt idx="3259">
                  <c:v>-1</c:v>
                </c:pt>
                <c:pt idx="3260">
                  <c:v>-1</c:v>
                </c:pt>
                <c:pt idx="3261">
                  <c:v>-1</c:v>
                </c:pt>
                <c:pt idx="3262">
                  <c:v>-1</c:v>
                </c:pt>
                <c:pt idx="3263">
                  <c:v>-1</c:v>
                </c:pt>
                <c:pt idx="3264">
                  <c:v>-1</c:v>
                </c:pt>
                <c:pt idx="3265">
                  <c:v>-1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-1</c:v>
                </c:pt>
                <c:pt idx="3272">
                  <c:v>-1</c:v>
                </c:pt>
                <c:pt idx="3273">
                  <c:v>-1</c:v>
                </c:pt>
                <c:pt idx="3274">
                  <c:v>-1</c:v>
                </c:pt>
                <c:pt idx="3275">
                  <c:v>-1</c:v>
                </c:pt>
                <c:pt idx="3276">
                  <c:v>-1</c:v>
                </c:pt>
                <c:pt idx="3277">
                  <c:v>-1</c:v>
                </c:pt>
                <c:pt idx="3278">
                  <c:v>-1</c:v>
                </c:pt>
                <c:pt idx="3279">
                  <c:v>-1</c:v>
                </c:pt>
                <c:pt idx="3280">
                  <c:v>-1</c:v>
                </c:pt>
                <c:pt idx="3281">
                  <c:v>-1</c:v>
                </c:pt>
                <c:pt idx="3282">
                  <c:v>-1</c:v>
                </c:pt>
                <c:pt idx="3283">
                  <c:v>-1</c:v>
                </c:pt>
                <c:pt idx="3284">
                  <c:v>-1</c:v>
                </c:pt>
                <c:pt idx="3285">
                  <c:v>-1</c:v>
                </c:pt>
                <c:pt idx="3286">
                  <c:v>-1</c:v>
                </c:pt>
                <c:pt idx="3287">
                  <c:v>-1</c:v>
                </c:pt>
                <c:pt idx="3288">
                  <c:v>-1</c:v>
                </c:pt>
                <c:pt idx="3289">
                  <c:v>-1</c:v>
                </c:pt>
                <c:pt idx="3290">
                  <c:v>-1</c:v>
                </c:pt>
                <c:pt idx="3291">
                  <c:v>-1</c:v>
                </c:pt>
                <c:pt idx="3292">
                  <c:v>-1</c:v>
                </c:pt>
                <c:pt idx="3293">
                  <c:v>-1</c:v>
                </c:pt>
                <c:pt idx="3294">
                  <c:v>-1</c:v>
                </c:pt>
                <c:pt idx="3295">
                  <c:v>-1</c:v>
                </c:pt>
                <c:pt idx="3296">
                  <c:v>-1</c:v>
                </c:pt>
                <c:pt idx="3297">
                  <c:v>-1</c:v>
                </c:pt>
                <c:pt idx="3298">
                  <c:v>-1</c:v>
                </c:pt>
                <c:pt idx="3299">
                  <c:v>-1</c:v>
                </c:pt>
                <c:pt idx="3300">
                  <c:v>-1</c:v>
                </c:pt>
                <c:pt idx="3301">
                  <c:v>-1</c:v>
                </c:pt>
                <c:pt idx="3302">
                  <c:v>-1</c:v>
                </c:pt>
                <c:pt idx="3303">
                  <c:v>-1</c:v>
                </c:pt>
                <c:pt idx="3304">
                  <c:v>-1</c:v>
                </c:pt>
                <c:pt idx="3305">
                  <c:v>-1</c:v>
                </c:pt>
                <c:pt idx="3306">
                  <c:v>-1</c:v>
                </c:pt>
                <c:pt idx="3307">
                  <c:v>-1</c:v>
                </c:pt>
                <c:pt idx="3308">
                  <c:v>-1</c:v>
                </c:pt>
                <c:pt idx="3309">
                  <c:v>-1</c:v>
                </c:pt>
                <c:pt idx="3310">
                  <c:v>-1</c:v>
                </c:pt>
                <c:pt idx="3311">
                  <c:v>-1</c:v>
                </c:pt>
                <c:pt idx="3312">
                  <c:v>-1</c:v>
                </c:pt>
                <c:pt idx="3313">
                  <c:v>-1</c:v>
                </c:pt>
                <c:pt idx="3314">
                  <c:v>-1</c:v>
                </c:pt>
                <c:pt idx="3315">
                  <c:v>-1</c:v>
                </c:pt>
                <c:pt idx="3316">
                  <c:v>-1</c:v>
                </c:pt>
                <c:pt idx="3317">
                  <c:v>-1</c:v>
                </c:pt>
                <c:pt idx="3318">
                  <c:v>-1</c:v>
                </c:pt>
                <c:pt idx="3319">
                  <c:v>-1</c:v>
                </c:pt>
                <c:pt idx="3320">
                  <c:v>-1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-1</c:v>
                </c:pt>
                <c:pt idx="3326">
                  <c:v>-1</c:v>
                </c:pt>
                <c:pt idx="3327">
                  <c:v>-1</c:v>
                </c:pt>
                <c:pt idx="3328">
                  <c:v>-1</c:v>
                </c:pt>
                <c:pt idx="3329">
                  <c:v>-1</c:v>
                </c:pt>
                <c:pt idx="3330">
                  <c:v>-1</c:v>
                </c:pt>
                <c:pt idx="3331">
                  <c:v>-1</c:v>
                </c:pt>
                <c:pt idx="3332">
                  <c:v>-1</c:v>
                </c:pt>
                <c:pt idx="3333">
                  <c:v>-1</c:v>
                </c:pt>
                <c:pt idx="3334">
                  <c:v>-1</c:v>
                </c:pt>
                <c:pt idx="3335">
                  <c:v>-1</c:v>
                </c:pt>
                <c:pt idx="3336">
                  <c:v>-1</c:v>
                </c:pt>
                <c:pt idx="3337">
                  <c:v>-1</c:v>
                </c:pt>
                <c:pt idx="3338">
                  <c:v>-1</c:v>
                </c:pt>
                <c:pt idx="3339">
                  <c:v>-1</c:v>
                </c:pt>
                <c:pt idx="3340">
                  <c:v>-1</c:v>
                </c:pt>
                <c:pt idx="3341">
                  <c:v>-1</c:v>
                </c:pt>
                <c:pt idx="3342">
                  <c:v>-1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-1</c:v>
                </c:pt>
                <c:pt idx="3347">
                  <c:v>-1</c:v>
                </c:pt>
                <c:pt idx="3348">
                  <c:v>-1</c:v>
                </c:pt>
                <c:pt idx="3349">
                  <c:v>-1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-1</c:v>
                </c:pt>
                <c:pt idx="3355">
                  <c:v>-1</c:v>
                </c:pt>
                <c:pt idx="3356">
                  <c:v>-1</c:v>
                </c:pt>
                <c:pt idx="3357">
                  <c:v>-1</c:v>
                </c:pt>
                <c:pt idx="3358">
                  <c:v>-1</c:v>
                </c:pt>
                <c:pt idx="3359">
                  <c:v>-1</c:v>
                </c:pt>
                <c:pt idx="3360">
                  <c:v>-1</c:v>
                </c:pt>
                <c:pt idx="3361">
                  <c:v>-1</c:v>
                </c:pt>
                <c:pt idx="3362">
                  <c:v>-1</c:v>
                </c:pt>
                <c:pt idx="3363">
                  <c:v>-1</c:v>
                </c:pt>
                <c:pt idx="3364">
                  <c:v>-1</c:v>
                </c:pt>
                <c:pt idx="3365">
                  <c:v>-1</c:v>
                </c:pt>
                <c:pt idx="3366">
                  <c:v>-1</c:v>
                </c:pt>
                <c:pt idx="3367">
                  <c:v>-1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-1</c:v>
                </c:pt>
                <c:pt idx="3377">
                  <c:v>-1</c:v>
                </c:pt>
                <c:pt idx="3378">
                  <c:v>-1</c:v>
                </c:pt>
                <c:pt idx="3379">
                  <c:v>-1</c:v>
                </c:pt>
                <c:pt idx="3380">
                  <c:v>-1</c:v>
                </c:pt>
                <c:pt idx="3381">
                  <c:v>-1</c:v>
                </c:pt>
                <c:pt idx="3382">
                  <c:v>-1</c:v>
                </c:pt>
                <c:pt idx="3383">
                  <c:v>-1</c:v>
                </c:pt>
                <c:pt idx="3384">
                  <c:v>-1</c:v>
                </c:pt>
                <c:pt idx="3385">
                  <c:v>-1</c:v>
                </c:pt>
                <c:pt idx="3386">
                  <c:v>-1</c:v>
                </c:pt>
                <c:pt idx="3387">
                  <c:v>-1</c:v>
                </c:pt>
                <c:pt idx="3388">
                  <c:v>-1</c:v>
                </c:pt>
                <c:pt idx="3389">
                  <c:v>-1</c:v>
                </c:pt>
                <c:pt idx="3390">
                  <c:v>-1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-1</c:v>
                </c:pt>
                <c:pt idx="3403">
                  <c:v>-1</c:v>
                </c:pt>
                <c:pt idx="3404">
                  <c:v>-1</c:v>
                </c:pt>
                <c:pt idx="3405">
                  <c:v>-1</c:v>
                </c:pt>
                <c:pt idx="3406">
                  <c:v>-1</c:v>
                </c:pt>
                <c:pt idx="3407">
                  <c:v>-1</c:v>
                </c:pt>
                <c:pt idx="3408">
                  <c:v>-1</c:v>
                </c:pt>
                <c:pt idx="3409">
                  <c:v>-1</c:v>
                </c:pt>
                <c:pt idx="3410">
                  <c:v>-1</c:v>
                </c:pt>
                <c:pt idx="3411">
                  <c:v>-1</c:v>
                </c:pt>
                <c:pt idx="3412">
                  <c:v>-1</c:v>
                </c:pt>
                <c:pt idx="3413">
                  <c:v>-1</c:v>
                </c:pt>
                <c:pt idx="3414">
                  <c:v>-1</c:v>
                </c:pt>
                <c:pt idx="3415">
                  <c:v>-1</c:v>
                </c:pt>
                <c:pt idx="3416">
                  <c:v>-1</c:v>
                </c:pt>
                <c:pt idx="3417">
                  <c:v>-1</c:v>
                </c:pt>
                <c:pt idx="3418">
                  <c:v>-1</c:v>
                </c:pt>
                <c:pt idx="3419">
                  <c:v>-1</c:v>
                </c:pt>
                <c:pt idx="3420">
                  <c:v>-1</c:v>
                </c:pt>
                <c:pt idx="3421">
                  <c:v>-1</c:v>
                </c:pt>
                <c:pt idx="3422">
                  <c:v>-1</c:v>
                </c:pt>
                <c:pt idx="3423">
                  <c:v>-1</c:v>
                </c:pt>
                <c:pt idx="3424">
                  <c:v>-1</c:v>
                </c:pt>
                <c:pt idx="3425">
                  <c:v>-1</c:v>
                </c:pt>
                <c:pt idx="3426">
                  <c:v>-1</c:v>
                </c:pt>
                <c:pt idx="3427">
                  <c:v>-1</c:v>
                </c:pt>
                <c:pt idx="3428">
                  <c:v>-1</c:v>
                </c:pt>
                <c:pt idx="3429">
                  <c:v>-1</c:v>
                </c:pt>
                <c:pt idx="3430">
                  <c:v>-1</c:v>
                </c:pt>
                <c:pt idx="3431">
                  <c:v>-1</c:v>
                </c:pt>
                <c:pt idx="3432">
                  <c:v>-1</c:v>
                </c:pt>
                <c:pt idx="3433">
                  <c:v>-1</c:v>
                </c:pt>
                <c:pt idx="3434">
                  <c:v>-1</c:v>
                </c:pt>
                <c:pt idx="3435">
                  <c:v>-1</c:v>
                </c:pt>
                <c:pt idx="3436">
                  <c:v>-1</c:v>
                </c:pt>
                <c:pt idx="3437">
                  <c:v>-1</c:v>
                </c:pt>
                <c:pt idx="3438">
                  <c:v>-1</c:v>
                </c:pt>
                <c:pt idx="3439">
                  <c:v>-1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19.3947</c:v>
                </c:pt>
                <c:pt idx="3447">
                  <c:v>22.972100000000001</c:v>
                </c:pt>
                <c:pt idx="3448">
                  <c:v>-1</c:v>
                </c:pt>
                <c:pt idx="3449">
                  <c:v>-1</c:v>
                </c:pt>
                <c:pt idx="3450">
                  <c:v>-1</c:v>
                </c:pt>
                <c:pt idx="3451">
                  <c:v>-1</c:v>
                </c:pt>
                <c:pt idx="3452">
                  <c:v>-1</c:v>
                </c:pt>
                <c:pt idx="3453">
                  <c:v>-1</c:v>
                </c:pt>
                <c:pt idx="3454">
                  <c:v>-1</c:v>
                </c:pt>
                <c:pt idx="3455">
                  <c:v>-1</c:v>
                </c:pt>
                <c:pt idx="3456">
                  <c:v>-1</c:v>
                </c:pt>
                <c:pt idx="3457">
                  <c:v>-1</c:v>
                </c:pt>
                <c:pt idx="3458">
                  <c:v>-1</c:v>
                </c:pt>
                <c:pt idx="3459">
                  <c:v>-1</c:v>
                </c:pt>
                <c:pt idx="3460">
                  <c:v>-1</c:v>
                </c:pt>
                <c:pt idx="3461">
                  <c:v>-1</c:v>
                </c:pt>
                <c:pt idx="3462">
                  <c:v>-1</c:v>
                </c:pt>
                <c:pt idx="3463">
                  <c:v>-1</c:v>
                </c:pt>
                <c:pt idx="3464">
                  <c:v>-1</c:v>
                </c:pt>
                <c:pt idx="3465">
                  <c:v>-1</c:v>
                </c:pt>
                <c:pt idx="3466">
                  <c:v>-1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-1</c:v>
                </c:pt>
                <c:pt idx="3472">
                  <c:v>-1</c:v>
                </c:pt>
                <c:pt idx="3473">
                  <c:v>-1</c:v>
                </c:pt>
                <c:pt idx="3474">
                  <c:v>-1</c:v>
                </c:pt>
                <c:pt idx="3475">
                  <c:v>-1</c:v>
                </c:pt>
                <c:pt idx="3476">
                  <c:v>-1</c:v>
                </c:pt>
                <c:pt idx="3477">
                  <c:v>-1</c:v>
                </c:pt>
                <c:pt idx="3478">
                  <c:v>-1</c:v>
                </c:pt>
                <c:pt idx="3479">
                  <c:v>-1</c:v>
                </c:pt>
                <c:pt idx="3480">
                  <c:v>-1</c:v>
                </c:pt>
                <c:pt idx="3481">
                  <c:v>-1</c:v>
                </c:pt>
                <c:pt idx="3482">
                  <c:v>-1</c:v>
                </c:pt>
                <c:pt idx="3483">
                  <c:v>-1</c:v>
                </c:pt>
                <c:pt idx="3484">
                  <c:v>-1</c:v>
                </c:pt>
                <c:pt idx="3485">
                  <c:v>-1</c:v>
                </c:pt>
                <c:pt idx="3486">
                  <c:v>-1</c:v>
                </c:pt>
                <c:pt idx="3487">
                  <c:v>-1</c:v>
                </c:pt>
                <c:pt idx="3488">
                  <c:v>-1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-1</c:v>
                </c:pt>
                <c:pt idx="3498">
                  <c:v>-1</c:v>
                </c:pt>
                <c:pt idx="3499">
                  <c:v>-1</c:v>
                </c:pt>
                <c:pt idx="3500">
                  <c:v>-1</c:v>
                </c:pt>
                <c:pt idx="3501">
                  <c:v>-1</c:v>
                </c:pt>
                <c:pt idx="3502">
                  <c:v>-1</c:v>
                </c:pt>
                <c:pt idx="3503">
                  <c:v>-1</c:v>
                </c:pt>
                <c:pt idx="3504">
                  <c:v>-1</c:v>
                </c:pt>
                <c:pt idx="3505">
                  <c:v>-1</c:v>
                </c:pt>
                <c:pt idx="3506">
                  <c:v>-1</c:v>
                </c:pt>
                <c:pt idx="3507">
                  <c:v>-1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-1</c:v>
                </c:pt>
                <c:pt idx="3522">
                  <c:v>-1</c:v>
                </c:pt>
                <c:pt idx="3523">
                  <c:v>-1</c:v>
                </c:pt>
                <c:pt idx="3524">
                  <c:v>-1</c:v>
                </c:pt>
                <c:pt idx="3525">
                  <c:v>-1</c:v>
                </c:pt>
                <c:pt idx="3526">
                  <c:v>-1</c:v>
                </c:pt>
                <c:pt idx="3527">
                  <c:v>-1</c:v>
                </c:pt>
                <c:pt idx="3528">
                  <c:v>-1</c:v>
                </c:pt>
                <c:pt idx="3529">
                  <c:v>-1</c:v>
                </c:pt>
                <c:pt idx="3530">
                  <c:v>-1</c:v>
                </c:pt>
                <c:pt idx="3531">
                  <c:v>-1</c:v>
                </c:pt>
                <c:pt idx="3532">
                  <c:v>-1</c:v>
                </c:pt>
                <c:pt idx="3533">
                  <c:v>-1</c:v>
                </c:pt>
                <c:pt idx="3534">
                  <c:v>-1</c:v>
                </c:pt>
                <c:pt idx="3535">
                  <c:v>-1</c:v>
                </c:pt>
                <c:pt idx="3536">
                  <c:v>-1</c:v>
                </c:pt>
                <c:pt idx="3537">
                  <c:v>-1</c:v>
                </c:pt>
                <c:pt idx="3538">
                  <c:v>-1</c:v>
                </c:pt>
                <c:pt idx="3539">
                  <c:v>-1</c:v>
                </c:pt>
                <c:pt idx="3540">
                  <c:v>-1</c:v>
                </c:pt>
                <c:pt idx="3541">
                  <c:v>-1</c:v>
                </c:pt>
                <c:pt idx="3542">
                  <c:v>-1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-1</c:v>
                </c:pt>
                <c:pt idx="3547">
                  <c:v>-1</c:v>
                </c:pt>
                <c:pt idx="3548">
                  <c:v>-1</c:v>
                </c:pt>
                <c:pt idx="3549">
                  <c:v>-1</c:v>
                </c:pt>
                <c:pt idx="3550">
                  <c:v>-1</c:v>
                </c:pt>
                <c:pt idx="3551">
                  <c:v>-1</c:v>
                </c:pt>
                <c:pt idx="3552">
                  <c:v>-1</c:v>
                </c:pt>
                <c:pt idx="3553">
                  <c:v>-1</c:v>
                </c:pt>
                <c:pt idx="3554">
                  <c:v>-1</c:v>
                </c:pt>
                <c:pt idx="3555">
                  <c:v>-1</c:v>
                </c:pt>
                <c:pt idx="3556">
                  <c:v>-1</c:v>
                </c:pt>
                <c:pt idx="3557">
                  <c:v>-1</c:v>
                </c:pt>
                <c:pt idx="3558">
                  <c:v>-1</c:v>
                </c:pt>
                <c:pt idx="3559">
                  <c:v>-1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-1</c:v>
                </c:pt>
                <c:pt idx="3569">
                  <c:v>-1</c:v>
                </c:pt>
                <c:pt idx="3570">
                  <c:v>-1</c:v>
                </c:pt>
                <c:pt idx="3571">
                  <c:v>-1</c:v>
                </c:pt>
                <c:pt idx="3572">
                  <c:v>-1</c:v>
                </c:pt>
                <c:pt idx="3573">
                  <c:v>-1</c:v>
                </c:pt>
                <c:pt idx="3574">
                  <c:v>-1</c:v>
                </c:pt>
                <c:pt idx="3575">
                  <c:v>-1</c:v>
                </c:pt>
                <c:pt idx="3576">
                  <c:v>-1</c:v>
                </c:pt>
                <c:pt idx="3577">
                  <c:v>-1</c:v>
                </c:pt>
                <c:pt idx="3578">
                  <c:v>-1</c:v>
                </c:pt>
                <c:pt idx="3579">
                  <c:v>-1</c:v>
                </c:pt>
                <c:pt idx="3580">
                  <c:v>-1</c:v>
                </c:pt>
                <c:pt idx="3581">
                  <c:v>-1</c:v>
                </c:pt>
                <c:pt idx="3582">
                  <c:v>-1</c:v>
                </c:pt>
                <c:pt idx="3583">
                  <c:v>-1</c:v>
                </c:pt>
                <c:pt idx="3584">
                  <c:v>-1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-1</c:v>
                </c:pt>
                <c:pt idx="3594">
                  <c:v>-1</c:v>
                </c:pt>
                <c:pt idx="3595">
                  <c:v>-1</c:v>
                </c:pt>
                <c:pt idx="3596">
                  <c:v>-1</c:v>
                </c:pt>
                <c:pt idx="3597">
                  <c:v>-1</c:v>
                </c:pt>
                <c:pt idx="3598">
                  <c:v>-1</c:v>
                </c:pt>
                <c:pt idx="3599">
                  <c:v>-1</c:v>
                </c:pt>
                <c:pt idx="3600">
                  <c:v>-1</c:v>
                </c:pt>
                <c:pt idx="3601">
                  <c:v>-1</c:v>
                </c:pt>
                <c:pt idx="3602">
                  <c:v>-1</c:v>
                </c:pt>
                <c:pt idx="3603">
                  <c:v>-1</c:v>
                </c:pt>
                <c:pt idx="3604">
                  <c:v>-1</c:v>
                </c:pt>
                <c:pt idx="3605">
                  <c:v>-1</c:v>
                </c:pt>
                <c:pt idx="3606">
                  <c:v>-1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-1</c:v>
                </c:pt>
                <c:pt idx="3619">
                  <c:v>-1</c:v>
                </c:pt>
                <c:pt idx="3620">
                  <c:v>-1</c:v>
                </c:pt>
                <c:pt idx="3621">
                  <c:v>-1</c:v>
                </c:pt>
                <c:pt idx="3622">
                  <c:v>-1</c:v>
                </c:pt>
                <c:pt idx="3623">
                  <c:v>-1</c:v>
                </c:pt>
                <c:pt idx="3624">
                  <c:v>-1</c:v>
                </c:pt>
                <c:pt idx="3625">
                  <c:v>-1</c:v>
                </c:pt>
                <c:pt idx="3626">
                  <c:v>-1</c:v>
                </c:pt>
                <c:pt idx="3627">
                  <c:v>-1</c:v>
                </c:pt>
                <c:pt idx="3628">
                  <c:v>-1</c:v>
                </c:pt>
                <c:pt idx="3629">
                  <c:v>-1</c:v>
                </c:pt>
                <c:pt idx="3630">
                  <c:v>-1</c:v>
                </c:pt>
                <c:pt idx="3631">
                  <c:v>-1</c:v>
                </c:pt>
                <c:pt idx="3632">
                  <c:v>-1</c:v>
                </c:pt>
                <c:pt idx="3633">
                  <c:v>-1</c:v>
                </c:pt>
                <c:pt idx="3634">
                  <c:v>-1</c:v>
                </c:pt>
                <c:pt idx="3635">
                  <c:v>-1</c:v>
                </c:pt>
                <c:pt idx="3636">
                  <c:v>-1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-1</c:v>
                </c:pt>
                <c:pt idx="3643">
                  <c:v>-1</c:v>
                </c:pt>
                <c:pt idx="3644">
                  <c:v>-1</c:v>
                </c:pt>
                <c:pt idx="3645">
                  <c:v>-1</c:v>
                </c:pt>
                <c:pt idx="3646">
                  <c:v>-1</c:v>
                </c:pt>
                <c:pt idx="3647">
                  <c:v>-1</c:v>
                </c:pt>
                <c:pt idx="3648">
                  <c:v>-1</c:v>
                </c:pt>
                <c:pt idx="3649">
                  <c:v>-1</c:v>
                </c:pt>
                <c:pt idx="3650">
                  <c:v>-1</c:v>
                </c:pt>
                <c:pt idx="3651">
                  <c:v>-1</c:v>
                </c:pt>
                <c:pt idx="3652">
                  <c:v>-1</c:v>
                </c:pt>
                <c:pt idx="3653">
                  <c:v>-1</c:v>
                </c:pt>
                <c:pt idx="3654">
                  <c:v>-1</c:v>
                </c:pt>
                <c:pt idx="3655">
                  <c:v>-1</c:v>
                </c:pt>
                <c:pt idx="3656">
                  <c:v>-1</c:v>
                </c:pt>
                <c:pt idx="3657">
                  <c:v>-1</c:v>
                </c:pt>
                <c:pt idx="3658">
                  <c:v>-1</c:v>
                </c:pt>
                <c:pt idx="3659">
                  <c:v>-1</c:v>
                </c:pt>
                <c:pt idx="3660">
                  <c:v>-1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-1</c:v>
                </c:pt>
                <c:pt idx="3666">
                  <c:v>-1</c:v>
                </c:pt>
                <c:pt idx="3667">
                  <c:v>-1</c:v>
                </c:pt>
                <c:pt idx="3668">
                  <c:v>-1</c:v>
                </c:pt>
                <c:pt idx="3669">
                  <c:v>-1</c:v>
                </c:pt>
                <c:pt idx="3670">
                  <c:v>-1</c:v>
                </c:pt>
                <c:pt idx="3671">
                  <c:v>-1</c:v>
                </c:pt>
                <c:pt idx="3672">
                  <c:v>-1</c:v>
                </c:pt>
                <c:pt idx="3673">
                  <c:v>-1</c:v>
                </c:pt>
                <c:pt idx="3674">
                  <c:v>-1</c:v>
                </c:pt>
                <c:pt idx="3675">
                  <c:v>-1</c:v>
                </c:pt>
                <c:pt idx="3676">
                  <c:v>-1</c:v>
                </c:pt>
                <c:pt idx="3677">
                  <c:v>-1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-1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-1</c:v>
                </c:pt>
                <c:pt idx="3690">
                  <c:v>-1</c:v>
                </c:pt>
                <c:pt idx="3691">
                  <c:v>-1</c:v>
                </c:pt>
                <c:pt idx="3692">
                  <c:v>-1</c:v>
                </c:pt>
                <c:pt idx="3693">
                  <c:v>-1</c:v>
                </c:pt>
                <c:pt idx="3694">
                  <c:v>-1</c:v>
                </c:pt>
                <c:pt idx="3695">
                  <c:v>-1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-1</c:v>
                </c:pt>
                <c:pt idx="3701">
                  <c:v>-1</c:v>
                </c:pt>
                <c:pt idx="3702">
                  <c:v>-1</c:v>
                </c:pt>
                <c:pt idx="3703">
                  <c:v>-1</c:v>
                </c:pt>
                <c:pt idx="3704">
                  <c:v>-1</c:v>
                </c:pt>
                <c:pt idx="3705">
                  <c:v>-1</c:v>
                </c:pt>
                <c:pt idx="3706">
                  <c:v>-1</c:v>
                </c:pt>
                <c:pt idx="3707">
                  <c:v>-1</c:v>
                </c:pt>
                <c:pt idx="3708">
                  <c:v>-1</c:v>
                </c:pt>
                <c:pt idx="3709">
                  <c:v>-1</c:v>
                </c:pt>
                <c:pt idx="3710">
                  <c:v>-1</c:v>
                </c:pt>
                <c:pt idx="3711">
                  <c:v>-1</c:v>
                </c:pt>
                <c:pt idx="3712">
                  <c:v>-1</c:v>
                </c:pt>
                <c:pt idx="3713">
                  <c:v>-1</c:v>
                </c:pt>
                <c:pt idx="3714">
                  <c:v>-1</c:v>
                </c:pt>
                <c:pt idx="3715">
                  <c:v>-1</c:v>
                </c:pt>
                <c:pt idx="3716">
                  <c:v>-1</c:v>
                </c:pt>
                <c:pt idx="3717">
                  <c:v>-1</c:v>
                </c:pt>
                <c:pt idx="3718">
                  <c:v>-1</c:v>
                </c:pt>
                <c:pt idx="3719">
                  <c:v>-1</c:v>
                </c:pt>
                <c:pt idx="3720">
                  <c:v>-1</c:v>
                </c:pt>
                <c:pt idx="3721">
                  <c:v>-1</c:v>
                </c:pt>
                <c:pt idx="3722">
                  <c:v>-1</c:v>
                </c:pt>
                <c:pt idx="3723">
                  <c:v>-1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-1</c:v>
                </c:pt>
                <c:pt idx="3739">
                  <c:v>-1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-1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-1</c:v>
                </c:pt>
                <c:pt idx="3762">
                  <c:v>-1</c:v>
                </c:pt>
                <c:pt idx="3763">
                  <c:v>-1</c:v>
                </c:pt>
                <c:pt idx="3764">
                  <c:v>-1</c:v>
                </c:pt>
                <c:pt idx="3765">
                  <c:v>-1</c:v>
                </c:pt>
                <c:pt idx="3766">
                  <c:v>-1</c:v>
                </c:pt>
                <c:pt idx="3767">
                  <c:v>-1</c:v>
                </c:pt>
                <c:pt idx="3768">
                  <c:v>-1</c:v>
                </c:pt>
                <c:pt idx="3769">
                  <c:v>-1</c:v>
                </c:pt>
                <c:pt idx="3770">
                  <c:v>-1</c:v>
                </c:pt>
                <c:pt idx="3771">
                  <c:v>-1</c:v>
                </c:pt>
                <c:pt idx="3772">
                  <c:v>-1</c:v>
                </c:pt>
                <c:pt idx="3773">
                  <c:v>-1</c:v>
                </c:pt>
                <c:pt idx="3774">
                  <c:v>-1</c:v>
                </c:pt>
                <c:pt idx="3775">
                  <c:v>-1</c:v>
                </c:pt>
                <c:pt idx="3776">
                  <c:v>-1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-1</c:v>
                </c:pt>
                <c:pt idx="3781">
                  <c:v>-1</c:v>
                </c:pt>
                <c:pt idx="3782">
                  <c:v>-1</c:v>
                </c:pt>
                <c:pt idx="3783">
                  <c:v>-1</c:v>
                </c:pt>
                <c:pt idx="3784">
                  <c:v>-1</c:v>
                </c:pt>
                <c:pt idx="3785">
                  <c:v>-1</c:v>
                </c:pt>
                <c:pt idx="3786">
                  <c:v>-1</c:v>
                </c:pt>
                <c:pt idx="3787">
                  <c:v>-1</c:v>
                </c:pt>
                <c:pt idx="3788">
                  <c:v>-1</c:v>
                </c:pt>
                <c:pt idx="3789">
                  <c:v>-1</c:v>
                </c:pt>
                <c:pt idx="3790">
                  <c:v>-1</c:v>
                </c:pt>
                <c:pt idx="3791">
                  <c:v>-1</c:v>
                </c:pt>
                <c:pt idx="3792">
                  <c:v>-1</c:v>
                </c:pt>
                <c:pt idx="3793">
                  <c:v>-1</c:v>
                </c:pt>
                <c:pt idx="3794">
                  <c:v>-1</c:v>
                </c:pt>
                <c:pt idx="3795">
                  <c:v>-1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-1</c:v>
                </c:pt>
                <c:pt idx="3811">
                  <c:v>-1</c:v>
                </c:pt>
                <c:pt idx="3812">
                  <c:v>-1</c:v>
                </c:pt>
                <c:pt idx="3813">
                  <c:v>-1</c:v>
                </c:pt>
                <c:pt idx="3814">
                  <c:v>-1</c:v>
                </c:pt>
                <c:pt idx="3815">
                  <c:v>-1</c:v>
                </c:pt>
                <c:pt idx="3816">
                  <c:v>-1</c:v>
                </c:pt>
                <c:pt idx="3817">
                  <c:v>-1</c:v>
                </c:pt>
                <c:pt idx="3818">
                  <c:v>-1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-1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-1</c:v>
                </c:pt>
                <c:pt idx="3832">
                  <c:v>-1</c:v>
                </c:pt>
                <c:pt idx="3833">
                  <c:v>-1</c:v>
                </c:pt>
                <c:pt idx="3834">
                  <c:v>-1</c:v>
                </c:pt>
                <c:pt idx="3835">
                  <c:v>-1</c:v>
                </c:pt>
                <c:pt idx="3836">
                  <c:v>-1</c:v>
                </c:pt>
                <c:pt idx="3837">
                  <c:v>-1</c:v>
                </c:pt>
                <c:pt idx="3838">
                  <c:v>-1</c:v>
                </c:pt>
                <c:pt idx="3839">
                  <c:v>-1</c:v>
                </c:pt>
                <c:pt idx="3840">
                  <c:v>-1</c:v>
                </c:pt>
                <c:pt idx="3841">
                  <c:v>-1</c:v>
                </c:pt>
                <c:pt idx="3842">
                  <c:v>-1</c:v>
                </c:pt>
                <c:pt idx="3843">
                  <c:v>-1</c:v>
                </c:pt>
                <c:pt idx="3844">
                  <c:v>-1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6.4289000000000005</c:v>
                </c:pt>
                <c:pt idx="3862">
                  <c:v>-1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-1</c:v>
                </c:pt>
                <c:pt idx="3883">
                  <c:v>-1</c:v>
                </c:pt>
                <c:pt idx="3884">
                  <c:v>-1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-1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-1</c:v>
                </c:pt>
                <c:pt idx="3957">
                  <c:v>-1</c:v>
                </c:pt>
                <c:pt idx="3958">
                  <c:v>-1</c:v>
                </c:pt>
                <c:pt idx="3959">
                  <c:v>-1</c:v>
                </c:pt>
                <c:pt idx="3960">
                  <c:v>-1</c:v>
                </c:pt>
                <c:pt idx="3961">
                  <c:v>-1</c:v>
                </c:pt>
                <c:pt idx="3962">
                  <c:v>-1</c:v>
                </c:pt>
                <c:pt idx="3963">
                  <c:v>-1</c:v>
                </c:pt>
                <c:pt idx="3964">
                  <c:v>-1</c:v>
                </c:pt>
                <c:pt idx="3965">
                  <c:v>-1</c:v>
                </c:pt>
                <c:pt idx="3966">
                  <c:v>6.2698999999999998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36.345299999999995</c:v>
                </c:pt>
                <c:pt idx="3979">
                  <c:v>-1</c:v>
                </c:pt>
                <c:pt idx="3980">
                  <c:v>-1</c:v>
                </c:pt>
                <c:pt idx="3981">
                  <c:v>-1</c:v>
                </c:pt>
                <c:pt idx="3982">
                  <c:v>-1</c:v>
                </c:pt>
                <c:pt idx="3983">
                  <c:v>-1</c:v>
                </c:pt>
                <c:pt idx="3984">
                  <c:v>-1</c:v>
                </c:pt>
                <c:pt idx="3985">
                  <c:v>-1</c:v>
                </c:pt>
                <c:pt idx="3986">
                  <c:v>-1</c:v>
                </c:pt>
                <c:pt idx="3987">
                  <c:v>-1</c:v>
                </c:pt>
                <c:pt idx="3988">
                  <c:v>-1</c:v>
                </c:pt>
                <c:pt idx="3989">
                  <c:v>-1</c:v>
                </c:pt>
                <c:pt idx="3990">
                  <c:v>-1</c:v>
                </c:pt>
                <c:pt idx="3991">
                  <c:v>-1</c:v>
                </c:pt>
                <c:pt idx="3992">
                  <c:v>-1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-1</c:v>
                </c:pt>
                <c:pt idx="4002">
                  <c:v>-1</c:v>
                </c:pt>
                <c:pt idx="4003">
                  <c:v>-1</c:v>
                </c:pt>
                <c:pt idx="4004">
                  <c:v>-1</c:v>
                </c:pt>
                <c:pt idx="4005">
                  <c:v>8.6</c:v>
                </c:pt>
                <c:pt idx="4006">
                  <c:v>6.9489000000000001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77.227000000000004</c:v>
                </c:pt>
                <c:pt idx="4021">
                  <c:v>-1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-1</c:v>
                </c:pt>
                <c:pt idx="4027">
                  <c:v>-1</c:v>
                </c:pt>
                <c:pt idx="4028">
                  <c:v>-1</c:v>
                </c:pt>
                <c:pt idx="4029">
                  <c:v>-1</c:v>
                </c:pt>
                <c:pt idx="4030">
                  <c:v>-1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5.9868999999999994</c:v>
                </c:pt>
                <c:pt idx="4051">
                  <c:v>-1</c:v>
                </c:pt>
                <c:pt idx="4052">
                  <c:v>7.7908999999999997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5.3652000000000006</c:v>
                </c:pt>
                <c:pt idx="4059">
                  <c:v>-1</c:v>
                </c:pt>
                <c:pt idx="4060">
                  <c:v>-1</c:v>
                </c:pt>
                <c:pt idx="4061">
                  <c:v>5.4590999999999994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-1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-1</c:v>
                </c:pt>
                <c:pt idx="4076">
                  <c:v>-1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-1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-1</c:v>
                </c:pt>
                <c:pt idx="4103">
                  <c:v>-1</c:v>
                </c:pt>
                <c:pt idx="4104">
                  <c:v>-1</c:v>
                </c:pt>
                <c:pt idx="4105">
                  <c:v>-1</c:v>
                </c:pt>
                <c:pt idx="4106">
                  <c:v>-1</c:v>
                </c:pt>
                <c:pt idx="4107">
                  <c:v>-1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-1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-1</c:v>
                </c:pt>
                <c:pt idx="4122">
                  <c:v>-1</c:v>
                </c:pt>
                <c:pt idx="4123">
                  <c:v>-1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-1</c:v>
                </c:pt>
                <c:pt idx="4130">
                  <c:v>-1</c:v>
                </c:pt>
                <c:pt idx="4131">
                  <c:v>-1</c:v>
                </c:pt>
                <c:pt idx="4132">
                  <c:v>-1</c:v>
                </c:pt>
                <c:pt idx="4133">
                  <c:v>-1</c:v>
                </c:pt>
                <c:pt idx="4134">
                  <c:v>-1</c:v>
                </c:pt>
                <c:pt idx="4135">
                  <c:v>-1</c:v>
                </c:pt>
                <c:pt idx="4136">
                  <c:v>-1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-1</c:v>
                </c:pt>
                <c:pt idx="4148">
                  <c:v>-1</c:v>
                </c:pt>
                <c:pt idx="4149">
                  <c:v>-1</c:v>
                </c:pt>
                <c:pt idx="4150">
                  <c:v>-1</c:v>
                </c:pt>
                <c:pt idx="4151">
                  <c:v>-1</c:v>
                </c:pt>
                <c:pt idx="4152">
                  <c:v>-1</c:v>
                </c:pt>
                <c:pt idx="4153">
                  <c:v>-1</c:v>
                </c:pt>
                <c:pt idx="4154">
                  <c:v>-1</c:v>
                </c:pt>
                <c:pt idx="4155">
                  <c:v>-1</c:v>
                </c:pt>
                <c:pt idx="4156">
                  <c:v>-1</c:v>
                </c:pt>
                <c:pt idx="4157">
                  <c:v>-1</c:v>
                </c:pt>
                <c:pt idx="4158">
                  <c:v>-1</c:v>
                </c:pt>
                <c:pt idx="4159">
                  <c:v>-1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-1</c:v>
                </c:pt>
                <c:pt idx="4171">
                  <c:v>-1</c:v>
                </c:pt>
                <c:pt idx="4172">
                  <c:v>-1</c:v>
                </c:pt>
                <c:pt idx="4173">
                  <c:v>-1</c:v>
                </c:pt>
                <c:pt idx="4174">
                  <c:v>-1</c:v>
                </c:pt>
                <c:pt idx="4175">
                  <c:v>-1</c:v>
                </c:pt>
                <c:pt idx="4176">
                  <c:v>-1</c:v>
                </c:pt>
                <c:pt idx="4177">
                  <c:v>-1</c:v>
                </c:pt>
                <c:pt idx="4178">
                  <c:v>-1</c:v>
                </c:pt>
                <c:pt idx="4179">
                  <c:v>-1</c:v>
                </c:pt>
                <c:pt idx="4180">
                  <c:v>-1</c:v>
                </c:pt>
                <c:pt idx="4181">
                  <c:v>-1</c:v>
                </c:pt>
                <c:pt idx="4182">
                  <c:v>-1</c:v>
                </c:pt>
                <c:pt idx="4183">
                  <c:v>-1</c:v>
                </c:pt>
                <c:pt idx="4184">
                  <c:v>-1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-1</c:v>
                </c:pt>
                <c:pt idx="4195">
                  <c:v>-1</c:v>
                </c:pt>
                <c:pt idx="4196">
                  <c:v>-1</c:v>
                </c:pt>
                <c:pt idx="4197">
                  <c:v>-1</c:v>
                </c:pt>
                <c:pt idx="4198">
                  <c:v>-1</c:v>
                </c:pt>
                <c:pt idx="4199">
                  <c:v>-1</c:v>
                </c:pt>
                <c:pt idx="4200">
                  <c:v>-1</c:v>
                </c:pt>
                <c:pt idx="4201">
                  <c:v>-1</c:v>
                </c:pt>
                <c:pt idx="4202">
                  <c:v>-1</c:v>
                </c:pt>
                <c:pt idx="4203">
                  <c:v>-1</c:v>
                </c:pt>
                <c:pt idx="4204">
                  <c:v>-1</c:v>
                </c:pt>
                <c:pt idx="4205">
                  <c:v>-1</c:v>
                </c:pt>
                <c:pt idx="4206">
                  <c:v>-1</c:v>
                </c:pt>
                <c:pt idx="4207">
                  <c:v>-1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-1</c:v>
                </c:pt>
                <c:pt idx="4218">
                  <c:v>-1</c:v>
                </c:pt>
                <c:pt idx="4219">
                  <c:v>-1</c:v>
                </c:pt>
                <c:pt idx="4220">
                  <c:v>-1</c:v>
                </c:pt>
                <c:pt idx="4221">
                  <c:v>-1</c:v>
                </c:pt>
                <c:pt idx="4222">
                  <c:v>-1</c:v>
                </c:pt>
                <c:pt idx="4223">
                  <c:v>-1</c:v>
                </c:pt>
                <c:pt idx="4224">
                  <c:v>-1</c:v>
                </c:pt>
                <c:pt idx="4225">
                  <c:v>-1</c:v>
                </c:pt>
                <c:pt idx="4226">
                  <c:v>-1</c:v>
                </c:pt>
                <c:pt idx="4227">
                  <c:v>-1</c:v>
                </c:pt>
                <c:pt idx="4228">
                  <c:v>-1</c:v>
                </c:pt>
                <c:pt idx="4229">
                  <c:v>-1</c:v>
                </c:pt>
                <c:pt idx="4230">
                  <c:v>-1</c:v>
                </c:pt>
                <c:pt idx="4231">
                  <c:v>-1</c:v>
                </c:pt>
                <c:pt idx="4232">
                  <c:v>-1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-1</c:v>
                </c:pt>
                <c:pt idx="4244">
                  <c:v>-1</c:v>
                </c:pt>
                <c:pt idx="4245">
                  <c:v>-1</c:v>
                </c:pt>
                <c:pt idx="4246">
                  <c:v>-1</c:v>
                </c:pt>
                <c:pt idx="4247">
                  <c:v>-1</c:v>
                </c:pt>
                <c:pt idx="4248">
                  <c:v>-1</c:v>
                </c:pt>
                <c:pt idx="4249">
                  <c:v>-1</c:v>
                </c:pt>
                <c:pt idx="4250">
                  <c:v>-1</c:v>
                </c:pt>
                <c:pt idx="4251">
                  <c:v>-1</c:v>
                </c:pt>
                <c:pt idx="4252">
                  <c:v>-1</c:v>
                </c:pt>
                <c:pt idx="4253">
                  <c:v>-1</c:v>
                </c:pt>
                <c:pt idx="4254">
                  <c:v>-1</c:v>
                </c:pt>
                <c:pt idx="4255">
                  <c:v>-1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-1</c:v>
                </c:pt>
                <c:pt idx="4264">
                  <c:v>-1</c:v>
                </c:pt>
                <c:pt idx="4265">
                  <c:v>-1</c:v>
                </c:pt>
                <c:pt idx="4266">
                  <c:v>-1</c:v>
                </c:pt>
                <c:pt idx="4267">
                  <c:v>-1</c:v>
                </c:pt>
                <c:pt idx="4268">
                  <c:v>-1</c:v>
                </c:pt>
                <c:pt idx="4269">
                  <c:v>-1</c:v>
                </c:pt>
                <c:pt idx="4270">
                  <c:v>-1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-1</c:v>
                </c:pt>
                <c:pt idx="4278">
                  <c:v>-1</c:v>
                </c:pt>
                <c:pt idx="4279">
                  <c:v>-1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-1</c:v>
                </c:pt>
                <c:pt idx="4296">
                  <c:v>-1</c:v>
                </c:pt>
                <c:pt idx="4297">
                  <c:v>-1</c:v>
                </c:pt>
                <c:pt idx="4298">
                  <c:v>-1</c:v>
                </c:pt>
                <c:pt idx="4299">
                  <c:v>-1</c:v>
                </c:pt>
                <c:pt idx="4300">
                  <c:v>-1</c:v>
                </c:pt>
                <c:pt idx="4301">
                  <c:v>-1</c:v>
                </c:pt>
                <c:pt idx="4302">
                  <c:v>-1</c:v>
                </c:pt>
                <c:pt idx="4303">
                  <c:v>-1</c:v>
                </c:pt>
                <c:pt idx="4304">
                  <c:v>-1</c:v>
                </c:pt>
                <c:pt idx="4305">
                  <c:v>-1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6.2386999999999997</c:v>
                </c:pt>
                <c:pt idx="4310">
                  <c:v>6.2050999999999998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-1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-1</c:v>
                </c:pt>
                <c:pt idx="4320">
                  <c:v>-1</c:v>
                </c:pt>
                <c:pt idx="4321">
                  <c:v>-1</c:v>
                </c:pt>
                <c:pt idx="4322">
                  <c:v>-1</c:v>
                </c:pt>
                <c:pt idx="4323">
                  <c:v>-1</c:v>
                </c:pt>
                <c:pt idx="4324">
                  <c:v>-1</c:v>
                </c:pt>
                <c:pt idx="4325">
                  <c:v>-1</c:v>
                </c:pt>
                <c:pt idx="4326">
                  <c:v>-1</c:v>
                </c:pt>
                <c:pt idx="4327">
                  <c:v>-1</c:v>
                </c:pt>
                <c:pt idx="4328">
                  <c:v>-1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-1</c:v>
                </c:pt>
                <c:pt idx="4336">
                  <c:v>-1</c:v>
                </c:pt>
                <c:pt idx="4337">
                  <c:v>-1</c:v>
                </c:pt>
                <c:pt idx="4338">
                  <c:v>-1</c:v>
                </c:pt>
                <c:pt idx="4339">
                  <c:v>-1</c:v>
                </c:pt>
                <c:pt idx="4340">
                  <c:v>-1</c:v>
                </c:pt>
                <c:pt idx="4341">
                  <c:v>-1</c:v>
                </c:pt>
                <c:pt idx="4342">
                  <c:v>-1</c:v>
                </c:pt>
                <c:pt idx="4343">
                  <c:v>-1</c:v>
                </c:pt>
                <c:pt idx="4344">
                  <c:v>-1</c:v>
                </c:pt>
                <c:pt idx="4345">
                  <c:v>-1</c:v>
                </c:pt>
                <c:pt idx="4346">
                  <c:v>-1</c:v>
                </c:pt>
                <c:pt idx="4347">
                  <c:v>-1</c:v>
                </c:pt>
                <c:pt idx="4348">
                  <c:v>-1</c:v>
                </c:pt>
                <c:pt idx="4349">
                  <c:v>-1</c:v>
                </c:pt>
                <c:pt idx="4350">
                  <c:v>-1</c:v>
                </c:pt>
                <c:pt idx="4351">
                  <c:v>-1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-1</c:v>
                </c:pt>
                <c:pt idx="4359">
                  <c:v>-1</c:v>
                </c:pt>
                <c:pt idx="4360">
                  <c:v>-1</c:v>
                </c:pt>
                <c:pt idx="4361">
                  <c:v>-1</c:v>
                </c:pt>
                <c:pt idx="4362">
                  <c:v>-1</c:v>
                </c:pt>
                <c:pt idx="4363">
                  <c:v>-1</c:v>
                </c:pt>
                <c:pt idx="4364">
                  <c:v>-1</c:v>
                </c:pt>
                <c:pt idx="4365">
                  <c:v>-1</c:v>
                </c:pt>
                <c:pt idx="4366">
                  <c:v>-1</c:v>
                </c:pt>
                <c:pt idx="4367">
                  <c:v>-1</c:v>
                </c:pt>
                <c:pt idx="4368">
                  <c:v>-1</c:v>
                </c:pt>
                <c:pt idx="4369">
                  <c:v>-1</c:v>
                </c:pt>
                <c:pt idx="4370">
                  <c:v>-1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-1</c:v>
                </c:pt>
                <c:pt idx="4384">
                  <c:v>-1</c:v>
                </c:pt>
                <c:pt idx="4385">
                  <c:v>-1</c:v>
                </c:pt>
                <c:pt idx="4386">
                  <c:v>-1</c:v>
                </c:pt>
                <c:pt idx="4387">
                  <c:v>-1</c:v>
                </c:pt>
                <c:pt idx="4388">
                  <c:v>-1</c:v>
                </c:pt>
                <c:pt idx="4389">
                  <c:v>-1</c:v>
                </c:pt>
                <c:pt idx="4390">
                  <c:v>-1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-1</c:v>
                </c:pt>
                <c:pt idx="4412">
                  <c:v>-1</c:v>
                </c:pt>
                <c:pt idx="4413">
                  <c:v>5.1686000000000005</c:v>
                </c:pt>
                <c:pt idx="4414">
                  <c:v>5.1991999999999994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7.5316999999999998</c:v>
                </c:pt>
                <c:pt idx="4419">
                  <c:v>6.8566000000000011</c:v>
                </c:pt>
                <c:pt idx="4420">
                  <c:v>5.5069999999999997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-1</c:v>
                </c:pt>
                <c:pt idx="4435">
                  <c:v>-1</c:v>
                </c:pt>
                <c:pt idx="4436">
                  <c:v>-1</c:v>
                </c:pt>
                <c:pt idx="4437">
                  <c:v>-1</c:v>
                </c:pt>
                <c:pt idx="4438">
                  <c:v>-1</c:v>
                </c:pt>
                <c:pt idx="4439">
                  <c:v>-1</c:v>
                </c:pt>
                <c:pt idx="4440">
                  <c:v>-1</c:v>
                </c:pt>
                <c:pt idx="4441">
                  <c:v>-1</c:v>
                </c:pt>
                <c:pt idx="4442">
                  <c:v>-1</c:v>
                </c:pt>
                <c:pt idx="4443">
                  <c:v>-1</c:v>
                </c:pt>
                <c:pt idx="4444">
                  <c:v>-1</c:v>
                </c:pt>
                <c:pt idx="4445">
                  <c:v>-1</c:v>
                </c:pt>
                <c:pt idx="4446">
                  <c:v>-1</c:v>
                </c:pt>
                <c:pt idx="4447">
                  <c:v>-1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-1</c:v>
                </c:pt>
                <c:pt idx="4458">
                  <c:v>-1</c:v>
                </c:pt>
                <c:pt idx="4459">
                  <c:v>-1</c:v>
                </c:pt>
                <c:pt idx="4460">
                  <c:v>-1</c:v>
                </c:pt>
                <c:pt idx="4461">
                  <c:v>-1</c:v>
                </c:pt>
                <c:pt idx="4462">
                  <c:v>-1</c:v>
                </c:pt>
                <c:pt idx="4463">
                  <c:v>-1</c:v>
                </c:pt>
                <c:pt idx="4464">
                  <c:v>-1</c:v>
                </c:pt>
                <c:pt idx="4465">
                  <c:v>-1</c:v>
                </c:pt>
                <c:pt idx="4466">
                  <c:v>-1</c:v>
                </c:pt>
                <c:pt idx="4467">
                  <c:v>-1</c:v>
                </c:pt>
                <c:pt idx="4468">
                  <c:v>-1</c:v>
                </c:pt>
                <c:pt idx="4469">
                  <c:v>-1</c:v>
                </c:pt>
                <c:pt idx="4470">
                  <c:v>-1</c:v>
                </c:pt>
                <c:pt idx="4471">
                  <c:v>-1</c:v>
                </c:pt>
                <c:pt idx="4472">
                  <c:v>-1</c:v>
                </c:pt>
                <c:pt idx="4473">
                  <c:v>17.5977</c:v>
                </c:pt>
                <c:pt idx="4474">
                  <c:v>-1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-1</c:v>
                </c:pt>
                <c:pt idx="4486">
                  <c:v>-1</c:v>
                </c:pt>
                <c:pt idx="4487">
                  <c:v>-1</c:v>
                </c:pt>
                <c:pt idx="4488">
                  <c:v>-1</c:v>
                </c:pt>
                <c:pt idx="4489">
                  <c:v>-1</c:v>
                </c:pt>
                <c:pt idx="4490">
                  <c:v>-1</c:v>
                </c:pt>
                <c:pt idx="4491">
                  <c:v>-1</c:v>
                </c:pt>
                <c:pt idx="4492">
                  <c:v>-1</c:v>
                </c:pt>
                <c:pt idx="4493">
                  <c:v>-1</c:v>
                </c:pt>
                <c:pt idx="4494">
                  <c:v>-1</c:v>
                </c:pt>
                <c:pt idx="4495">
                  <c:v>-1</c:v>
                </c:pt>
                <c:pt idx="4496">
                  <c:v>-1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-1</c:v>
                </c:pt>
                <c:pt idx="4501">
                  <c:v>-1</c:v>
                </c:pt>
                <c:pt idx="4502">
                  <c:v>-1</c:v>
                </c:pt>
                <c:pt idx="4503">
                  <c:v>-1</c:v>
                </c:pt>
                <c:pt idx="4504">
                  <c:v>-1</c:v>
                </c:pt>
                <c:pt idx="4505">
                  <c:v>-1</c:v>
                </c:pt>
                <c:pt idx="4506">
                  <c:v>-1</c:v>
                </c:pt>
                <c:pt idx="4507">
                  <c:v>-1</c:v>
                </c:pt>
                <c:pt idx="4508">
                  <c:v>-1</c:v>
                </c:pt>
                <c:pt idx="4509">
                  <c:v>-1</c:v>
                </c:pt>
                <c:pt idx="4510">
                  <c:v>-1</c:v>
                </c:pt>
                <c:pt idx="4511">
                  <c:v>-1</c:v>
                </c:pt>
                <c:pt idx="4512">
                  <c:v>-1</c:v>
                </c:pt>
                <c:pt idx="4513">
                  <c:v>-1</c:v>
                </c:pt>
                <c:pt idx="4514">
                  <c:v>-1</c:v>
                </c:pt>
                <c:pt idx="4515">
                  <c:v>-1</c:v>
                </c:pt>
                <c:pt idx="4516">
                  <c:v>-1</c:v>
                </c:pt>
                <c:pt idx="4517">
                  <c:v>-1</c:v>
                </c:pt>
                <c:pt idx="4518">
                  <c:v>-1</c:v>
                </c:pt>
                <c:pt idx="4519">
                  <c:v>-1</c:v>
                </c:pt>
                <c:pt idx="4520">
                  <c:v>-1</c:v>
                </c:pt>
                <c:pt idx="4521">
                  <c:v>-1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-1</c:v>
                </c:pt>
                <c:pt idx="4530">
                  <c:v>-1</c:v>
                </c:pt>
                <c:pt idx="4531">
                  <c:v>-1</c:v>
                </c:pt>
                <c:pt idx="4532">
                  <c:v>-1</c:v>
                </c:pt>
                <c:pt idx="4533">
                  <c:v>-1</c:v>
                </c:pt>
                <c:pt idx="4534">
                  <c:v>-1</c:v>
                </c:pt>
                <c:pt idx="4535">
                  <c:v>-1</c:v>
                </c:pt>
                <c:pt idx="4536">
                  <c:v>-1</c:v>
                </c:pt>
                <c:pt idx="4537">
                  <c:v>-1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-1</c:v>
                </c:pt>
                <c:pt idx="4542">
                  <c:v>-1</c:v>
                </c:pt>
                <c:pt idx="4543">
                  <c:v>-1</c:v>
                </c:pt>
                <c:pt idx="4544">
                  <c:v>-1</c:v>
                </c:pt>
                <c:pt idx="4545">
                  <c:v>-1</c:v>
                </c:pt>
                <c:pt idx="4546">
                  <c:v>-1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-1</c:v>
                </c:pt>
                <c:pt idx="4557">
                  <c:v>-1</c:v>
                </c:pt>
                <c:pt idx="4558">
                  <c:v>-1</c:v>
                </c:pt>
                <c:pt idx="4559">
                  <c:v>-1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-1</c:v>
                </c:pt>
                <c:pt idx="4567">
                  <c:v>-1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-1</c:v>
                </c:pt>
                <c:pt idx="4579">
                  <c:v>-1</c:v>
                </c:pt>
                <c:pt idx="4580">
                  <c:v>-1</c:v>
                </c:pt>
                <c:pt idx="4581">
                  <c:v>-1</c:v>
                </c:pt>
                <c:pt idx="4582">
                  <c:v>-1</c:v>
                </c:pt>
                <c:pt idx="4583">
                  <c:v>-1</c:v>
                </c:pt>
                <c:pt idx="4584">
                  <c:v>-1</c:v>
                </c:pt>
                <c:pt idx="4585">
                  <c:v>-1</c:v>
                </c:pt>
                <c:pt idx="4586">
                  <c:v>-1</c:v>
                </c:pt>
                <c:pt idx="4587">
                  <c:v>-1</c:v>
                </c:pt>
                <c:pt idx="4588">
                  <c:v>-1</c:v>
                </c:pt>
                <c:pt idx="4589">
                  <c:v>-1</c:v>
                </c:pt>
                <c:pt idx="4590">
                  <c:v>-1</c:v>
                </c:pt>
                <c:pt idx="4591">
                  <c:v>-1</c:v>
                </c:pt>
                <c:pt idx="4592">
                  <c:v>-1</c:v>
                </c:pt>
                <c:pt idx="4593">
                  <c:v>-1</c:v>
                </c:pt>
                <c:pt idx="4594">
                  <c:v>-1</c:v>
                </c:pt>
                <c:pt idx="4595">
                  <c:v>-1</c:v>
                </c:pt>
                <c:pt idx="4596">
                  <c:v>-1</c:v>
                </c:pt>
                <c:pt idx="4597">
                  <c:v>-1</c:v>
                </c:pt>
                <c:pt idx="4598">
                  <c:v>-1</c:v>
                </c:pt>
                <c:pt idx="4599">
                  <c:v>-1</c:v>
                </c:pt>
                <c:pt idx="4600">
                  <c:v>-1</c:v>
                </c:pt>
                <c:pt idx="4601">
                  <c:v>-1</c:v>
                </c:pt>
                <c:pt idx="4602">
                  <c:v>-1</c:v>
                </c:pt>
                <c:pt idx="4603">
                  <c:v>-1</c:v>
                </c:pt>
                <c:pt idx="4604">
                  <c:v>-1</c:v>
                </c:pt>
                <c:pt idx="4605">
                  <c:v>-1</c:v>
                </c:pt>
                <c:pt idx="4606">
                  <c:v>-1</c:v>
                </c:pt>
                <c:pt idx="4607">
                  <c:v>-1</c:v>
                </c:pt>
                <c:pt idx="4608">
                  <c:v>-1</c:v>
                </c:pt>
                <c:pt idx="4609">
                  <c:v>-1</c:v>
                </c:pt>
                <c:pt idx="4610">
                  <c:v>-1</c:v>
                </c:pt>
                <c:pt idx="4611">
                  <c:v>-1</c:v>
                </c:pt>
                <c:pt idx="4612">
                  <c:v>-1</c:v>
                </c:pt>
                <c:pt idx="4613">
                  <c:v>-1</c:v>
                </c:pt>
                <c:pt idx="4614">
                  <c:v>-1</c:v>
                </c:pt>
                <c:pt idx="4615">
                  <c:v>-1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-1</c:v>
                </c:pt>
                <c:pt idx="4626">
                  <c:v>-1</c:v>
                </c:pt>
                <c:pt idx="4627">
                  <c:v>-1</c:v>
                </c:pt>
                <c:pt idx="4628">
                  <c:v>-1</c:v>
                </c:pt>
                <c:pt idx="4629">
                  <c:v>-1</c:v>
                </c:pt>
                <c:pt idx="4630">
                  <c:v>5.6070000000000002</c:v>
                </c:pt>
                <c:pt idx="4631">
                  <c:v>7.6288</c:v>
                </c:pt>
                <c:pt idx="4632">
                  <c:v>6.5378999999999996</c:v>
                </c:pt>
                <c:pt idx="4633">
                  <c:v>5.3934999999999995</c:v>
                </c:pt>
                <c:pt idx="4634">
                  <c:v>5.8826999999999998</c:v>
                </c:pt>
                <c:pt idx="4635">
                  <c:v>9.4021000000000008</c:v>
                </c:pt>
                <c:pt idx="4636">
                  <c:v>-1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-1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-1</c:v>
                </c:pt>
                <c:pt idx="4653">
                  <c:v>-1</c:v>
                </c:pt>
                <c:pt idx="4654">
                  <c:v>93.557000000000002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-1</c:v>
                </c:pt>
                <c:pt idx="4659">
                  <c:v>-1</c:v>
                </c:pt>
                <c:pt idx="4660">
                  <c:v>-1</c:v>
                </c:pt>
                <c:pt idx="4661">
                  <c:v>-1</c:v>
                </c:pt>
                <c:pt idx="4662">
                  <c:v>-1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-1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-1</c:v>
                </c:pt>
                <c:pt idx="4674">
                  <c:v>-1</c:v>
                </c:pt>
                <c:pt idx="4675">
                  <c:v>-1</c:v>
                </c:pt>
                <c:pt idx="4676">
                  <c:v>-1</c:v>
                </c:pt>
                <c:pt idx="4677">
                  <c:v>-1</c:v>
                </c:pt>
                <c:pt idx="4678">
                  <c:v>-1</c:v>
                </c:pt>
                <c:pt idx="4679">
                  <c:v>-1</c:v>
                </c:pt>
                <c:pt idx="4680">
                  <c:v>-1</c:v>
                </c:pt>
                <c:pt idx="4681">
                  <c:v>-1</c:v>
                </c:pt>
                <c:pt idx="4682">
                  <c:v>-1</c:v>
                </c:pt>
                <c:pt idx="4683">
                  <c:v>-1</c:v>
                </c:pt>
                <c:pt idx="4684">
                  <c:v>-1</c:v>
                </c:pt>
                <c:pt idx="4685">
                  <c:v>-1</c:v>
                </c:pt>
                <c:pt idx="4686">
                  <c:v>-1</c:v>
                </c:pt>
                <c:pt idx="4687">
                  <c:v>-1</c:v>
                </c:pt>
                <c:pt idx="4688">
                  <c:v>-1</c:v>
                </c:pt>
                <c:pt idx="4689">
                  <c:v>-1</c:v>
                </c:pt>
                <c:pt idx="4690">
                  <c:v>-1</c:v>
                </c:pt>
                <c:pt idx="4691">
                  <c:v>-1</c:v>
                </c:pt>
                <c:pt idx="4692">
                  <c:v>-1</c:v>
                </c:pt>
                <c:pt idx="4693">
                  <c:v>-1</c:v>
                </c:pt>
                <c:pt idx="4694">
                  <c:v>-1</c:v>
                </c:pt>
                <c:pt idx="4695">
                  <c:v>-1</c:v>
                </c:pt>
                <c:pt idx="4696">
                  <c:v>-1</c:v>
                </c:pt>
                <c:pt idx="4697">
                  <c:v>-1</c:v>
                </c:pt>
                <c:pt idx="4698">
                  <c:v>-1</c:v>
                </c:pt>
                <c:pt idx="4699">
                  <c:v>-1</c:v>
                </c:pt>
                <c:pt idx="4700">
                  <c:v>-1</c:v>
                </c:pt>
                <c:pt idx="4701">
                  <c:v>-1</c:v>
                </c:pt>
                <c:pt idx="4702">
                  <c:v>-1</c:v>
                </c:pt>
                <c:pt idx="4703">
                  <c:v>-1</c:v>
                </c:pt>
                <c:pt idx="4704">
                  <c:v>-1</c:v>
                </c:pt>
                <c:pt idx="4705">
                  <c:v>-1</c:v>
                </c:pt>
                <c:pt idx="4706">
                  <c:v>-1</c:v>
                </c:pt>
                <c:pt idx="4707">
                  <c:v>-1</c:v>
                </c:pt>
                <c:pt idx="4708">
                  <c:v>-1</c:v>
                </c:pt>
                <c:pt idx="4709">
                  <c:v>-1</c:v>
                </c:pt>
                <c:pt idx="4710">
                  <c:v>-1</c:v>
                </c:pt>
                <c:pt idx="4711">
                  <c:v>-1</c:v>
                </c:pt>
                <c:pt idx="4712">
                  <c:v>-1</c:v>
                </c:pt>
                <c:pt idx="4713">
                  <c:v>-1</c:v>
                </c:pt>
                <c:pt idx="4714">
                  <c:v>-1</c:v>
                </c:pt>
                <c:pt idx="4715">
                  <c:v>-1</c:v>
                </c:pt>
                <c:pt idx="4716">
                  <c:v>-1</c:v>
                </c:pt>
                <c:pt idx="4717">
                  <c:v>-1</c:v>
                </c:pt>
                <c:pt idx="4718">
                  <c:v>-1</c:v>
                </c:pt>
                <c:pt idx="4719">
                  <c:v>-1</c:v>
                </c:pt>
                <c:pt idx="4720">
                  <c:v>-1</c:v>
                </c:pt>
                <c:pt idx="4721">
                  <c:v>-1</c:v>
                </c:pt>
                <c:pt idx="4722">
                  <c:v>-1</c:v>
                </c:pt>
                <c:pt idx="4723">
                  <c:v>-1</c:v>
                </c:pt>
                <c:pt idx="4724">
                  <c:v>-1</c:v>
                </c:pt>
                <c:pt idx="4725">
                  <c:v>-1</c:v>
                </c:pt>
                <c:pt idx="4726">
                  <c:v>-1</c:v>
                </c:pt>
                <c:pt idx="4727">
                  <c:v>-1</c:v>
                </c:pt>
                <c:pt idx="4728">
                  <c:v>-1</c:v>
                </c:pt>
                <c:pt idx="4729">
                  <c:v>-1</c:v>
                </c:pt>
                <c:pt idx="4730">
                  <c:v>-1</c:v>
                </c:pt>
                <c:pt idx="4731">
                  <c:v>-1</c:v>
                </c:pt>
                <c:pt idx="4732">
                  <c:v>-1</c:v>
                </c:pt>
                <c:pt idx="4733">
                  <c:v>-1</c:v>
                </c:pt>
                <c:pt idx="4734">
                  <c:v>-1</c:v>
                </c:pt>
                <c:pt idx="4735">
                  <c:v>-1</c:v>
                </c:pt>
                <c:pt idx="4736">
                  <c:v>-1</c:v>
                </c:pt>
                <c:pt idx="4737">
                  <c:v>-1</c:v>
                </c:pt>
                <c:pt idx="4738">
                  <c:v>-1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-1</c:v>
                </c:pt>
                <c:pt idx="4747">
                  <c:v>-1</c:v>
                </c:pt>
                <c:pt idx="4748">
                  <c:v>-1</c:v>
                </c:pt>
                <c:pt idx="4749">
                  <c:v>-1</c:v>
                </c:pt>
                <c:pt idx="4750">
                  <c:v>-1</c:v>
                </c:pt>
                <c:pt idx="4751">
                  <c:v>-1</c:v>
                </c:pt>
                <c:pt idx="4752">
                  <c:v>-1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-1</c:v>
                </c:pt>
                <c:pt idx="4769">
                  <c:v>-1</c:v>
                </c:pt>
                <c:pt idx="4770">
                  <c:v>-1</c:v>
                </c:pt>
                <c:pt idx="4771">
                  <c:v>-1</c:v>
                </c:pt>
                <c:pt idx="4772">
                  <c:v>-1</c:v>
                </c:pt>
                <c:pt idx="4773">
                  <c:v>-1</c:v>
                </c:pt>
                <c:pt idx="4774">
                  <c:v>-1</c:v>
                </c:pt>
                <c:pt idx="4775">
                  <c:v>-1</c:v>
                </c:pt>
                <c:pt idx="4776">
                  <c:v>-1</c:v>
                </c:pt>
                <c:pt idx="4777">
                  <c:v>-1</c:v>
                </c:pt>
                <c:pt idx="4778">
                  <c:v>-1</c:v>
                </c:pt>
                <c:pt idx="4779">
                  <c:v>-1</c:v>
                </c:pt>
                <c:pt idx="4780">
                  <c:v>-1</c:v>
                </c:pt>
                <c:pt idx="4781">
                  <c:v>-1</c:v>
                </c:pt>
                <c:pt idx="4782">
                  <c:v>-1</c:v>
                </c:pt>
                <c:pt idx="4783">
                  <c:v>-1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-1</c:v>
                </c:pt>
                <c:pt idx="4794">
                  <c:v>-1</c:v>
                </c:pt>
                <c:pt idx="4795">
                  <c:v>-1</c:v>
                </c:pt>
                <c:pt idx="4796">
                  <c:v>-1</c:v>
                </c:pt>
                <c:pt idx="4797">
                  <c:v>-1</c:v>
                </c:pt>
                <c:pt idx="4798">
                  <c:v>-1</c:v>
                </c:pt>
                <c:pt idx="4799">
                  <c:v>-1</c:v>
                </c:pt>
                <c:pt idx="4800">
                  <c:v>-1</c:v>
                </c:pt>
                <c:pt idx="4801">
                  <c:v>-1</c:v>
                </c:pt>
                <c:pt idx="4802">
                  <c:v>-1</c:v>
                </c:pt>
                <c:pt idx="4803">
                  <c:v>-1</c:v>
                </c:pt>
                <c:pt idx="4804">
                  <c:v>-1</c:v>
                </c:pt>
                <c:pt idx="4805">
                  <c:v>-1</c:v>
                </c:pt>
                <c:pt idx="4806">
                  <c:v>-1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-1</c:v>
                </c:pt>
                <c:pt idx="4816">
                  <c:v>-1</c:v>
                </c:pt>
                <c:pt idx="4817">
                  <c:v>-1</c:v>
                </c:pt>
                <c:pt idx="4818">
                  <c:v>-1</c:v>
                </c:pt>
                <c:pt idx="4819">
                  <c:v>-1</c:v>
                </c:pt>
                <c:pt idx="4820">
                  <c:v>-1</c:v>
                </c:pt>
                <c:pt idx="4821">
                  <c:v>-1</c:v>
                </c:pt>
                <c:pt idx="4822">
                  <c:v>-1</c:v>
                </c:pt>
                <c:pt idx="4823">
                  <c:v>-1</c:v>
                </c:pt>
                <c:pt idx="4824">
                  <c:v>-1</c:v>
                </c:pt>
                <c:pt idx="4825">
                  <c:v>-1</c:v>
                </c:pt>
                <c:pt idx="4826">
                  <c:v>-1</c:v>
                </c:pt>
                <c:pt idx="4827">
                  <c:v>-1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-1</c:v>
                </c:pt>
                <c:pt idx="4842">
                  <c:v>-1</c:v>
                </c:pt>
                <c:pt idx="4843">
                  <c:v>-1</c:v>
                </c:pt>
                <c:pt idx="4844">
                  <c:v>-1</c:v>
                </c:pt>
                <c:pt idx="4845">
                  <c:v>-1</c:v>
                </c:pt>
                <c:pt idx="4846">
                  <c:v>-1</c:v>
                </c:pt>
                <c:pt idx="4847">
                  <c:v>-1</c:v>
                </c:pt>
                <c:pt idx="4848">
                  <c:v>-1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-1</c:v>
                </c:pt>
                <c:pt idx="4867">
                  <c:v>-1</c:v>
                </c:pt>
                <c:pt idx="4868">
                  <c:v>-1</c:v>
                </c:pt>
                <c:pt idx="4869">
                  <c:v>-1</c:v>
                </c:pt>
                <c:pt idx="4870">
                  <c:v>-1</c:v>
                </c:pt>
                <c:pt idx="4871">
                  <c:v>-1</c:v>
                </c:pt>
                <c:pt idx="4872">
                  <c:v>-1</c:v>
                </c:pt>
                <c:pt idx="4873">
                  <c:v>-1</c:v>
                </c:pt>
                <c:pt idx="4874">
                  <c:v>-1</c:v>
                </c:pt>
                <c:pt idx="4875">
                  <c:v>-1</c:v>
                </c:pt>
                <c:pt idx="4876">
                  <c:v>-1</c:v>
                </c:pt>
                <c:pt idx="4877">
                  <c:v>-1</c:v>
                </c:pt>
                <c:pt idx="4878">
                  <c:v>-1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-1</c:v>
                </c:pt>
                <c:pt idx="4889">
                  <c:v>-1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-1</c:v>
                </c:pt>
                <c:pt idx="4895">
                  <c:v>-1</c:v>
                </c:pt>
                <c:pt idx="4896">
                  <c:v>-1</c:v>
                </c:pt>
                <c:pt idx="4897">
                  <c:v>-1</c:v>
                </c:pt>
                <c:pt idx="4898">
                  <c:v>-1</c:v>
                </c:pt>
                <c:pt idx="4899">
                  <c:v>5.2738999999999994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-1</c:v>
                </c:pt>
                <c:pt idx="4913">
                  <c:v>-1</c:v>
                </c:pt>
                <c:pt idx="4914">
                  <c:v>-1</c:v>
                </c:pt>
                <c:pt idx="4915">
                  <c:v>-1</c:v>
                </c:pt>
                <c:pt idx="4916">
                  <c:v>-1</c:v>
                </c:pt>
                <c:pt idx="4917">
                  <c:v>-1</c:v>
                </c:pt>
                <c:pt idx="4918">
                  <c:v>-1</c:v>
                </c:pt>
                <c:pt idx="4919">
                  <c:v>-1</c:v>
                </c:pt>
                <c:pt idx="4920">
                  <c:v>-1</c:v>
                </c:pt>
                <c:pt idx="4921">
                  <c:v>-1</c:v>
                </c:pt>
                <c:pt idx="4922">
                  <c:v>-1</c:v>
                </c:pt>
                <c:pt idx="4923">
                  <c:v>-1</c:v>
                </c:pt>
                <c:pt idx="4924">
                  <c:v>-1</c:v>
                </c:pt>
                <c:pt idx="4925">
                  <c:v>-1</c:v>
                </c:pt>
                <c:pt idx="4926">
                  <c:v>-1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-1</c:v>
                </c:pt>
                <c:pt idx="4938">
                  <c:v>-1</c:v>
                </c:pt>
                <c:pt idx="4939">
                  <c:v>-1</c:v>
                </c:pt>
                <c:pt idx="4940">
                  <c:v>-1</c:v>
                </c:pt>
                <c:pt idx="4941">
                  <c:v>-1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-1</c:v>
                </c:pt>
                <c:pt idx="4962">
                  <c:v>-1</c:v>
                </c:pt>
                <c:pt idx="4963">
                  <c:v>-1</c:v>
                </c:pt>
                <c:pt idx="4964">
                  <c:v>-1</c:v>
                </c:pt>
                <c:pt idx="4965">
                  <c:v>-1</c:v>
                </c:pt>
                <c:pt idx="4966">
                  <c:v>-1</c:v>
                </c:pt>
                <c:pt idx="4967">
                  <c:v>-1</c:v>
                </c:pt>
                <c:pt idx="4968">
                  <c:v>-1</c:v>
                </c:pt>
                <c:pt idx="4969">
                  <c:v>-1</c:v>
                </c:pt>
                <c:pt idx="4970">
                  <c:v>-1</c:v>
                </c:pt>
                <c:pt idx="4971">
                  <c:v>-1</c:v>
                </c:pt>
                <c:pt idx="4972">
                  <c:v>-1</c:v>
                </c:pt>
                <c:pt idx="4973">
                  <c:v>-1</c:v>
                </c:pt>
                <c:pt idx="4974">
                  <c:v>-1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-1</c:v>
                </c:pt>
                <c:pt idx="4985">
                  <c:v>-1</c:v>
                </c:pt>
                <c:pt idx="4986">
                  <c:v>-1</c:v>
                </c:pt>
                <c:pt idx="4987">
                  <c:v>-1</c:v>
                </c:pt>
                <c:pt idx="4988">
                  <c:v>-1</c:v>
                </c:pt>
                <c:pt idx="4989">
                  <c:v>-1</c:v>
                </c:pt>
                <c:pt idx="4990">
                  <c:v>-1</c:v>
                </c:pt>
                <c:pt idx="4991">
                  <c:v>-1</c:v>
                </c:pt>
                <c:pt idx="4992">
                  <c:v>-1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-1</c:v>
                </c:pt>
                <c:pt idx="4998">
                  <c:v>-1</c:v>
                </c:pt>
                <c:pt idx="4999">
                  <c:v>-1</c:v>
                </c:pt>
                <c:pt idx="5000">
                  <c:v>-1</c:v>
                </c:pt>
                <c:pt idx="5001">
                  <c:v>-1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-1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-1</c:v>
                </c:pt>
                <c:pt idx="5012">
                  <c:v>-1</c:v>
                </c:pt>
                <c:pt idx="5013">
                  <c:v>-1</c:v>
                </c:pt>
                <c:pt idx="5014">
                  <c:v>-1</c:v>
                </c:pt>
                <c:pt idx="5015">
                  <c:v>-1</c:v>
                </c:pt>
                <c:pt idx="5016">
                  <c:v>-1</c:v>
                </c:pt>
                <c:pt idx="5017">
                  <c:v>-1</c:v>
                </c:pt>
                <c:pt idx="5018">
                  <c:v>-1</c:v>
                </c:pt>
                <c:pt idx="5019">
                  <c:v>-1</c:v>
                </c:pt>
                <c:pt idx="5020">
                  <c:v>-1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-1</c:v>
                </c:pt>
                <c:pt idx="5038">
                  <c:v>-1</c:v>
                </c:pt>
                <c:pt idx="5039">
                  <c:v>-1</c:v>
                </c:pt>
                <c:pt idx="5040">
                  <c:v>-1</c:v>
                </c:pt>
                <c:pt idx="5041">
                  <c:v>-1</c:v>
                </c:pt>
                <c:pt idx="5042">
                  <c:v>-1</c:v>
                </c:pt>
                <c:pt idx="5043">
                  <c:v>-1</c:v>
                </c:pt>
                <c:pt idx="5044">
                  <c:v>-1</c:v>
                </c:pt>
                <c:pt idx="5045">
                  <c:v>-1</c:v>
                </c:pt>
                <c:pt idx="5046">
                  <c:v>-1</c:v>
                </c:pt>
                <c:pt idx="5047">
                  <c:v>-1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-1</c:v>
                </c:pt>
                <c:pt idx="5055">
                  <c:v>-1</c:v>
                </c:pt>
                <c:pt idx="5056">
                  <c:v>-1</c:v>
                </c:pt>
                <c:pt idx="5057">
                  <c:v>-1</c:v>
                </c:pt>
                <c:pt idx="5058">
                  <c:v>-1</c:v>
                </c:pt>
                <c:pt idx="5059">
                  <c:v>-1</c:v>
                </c:pt>
                <c:pt idx="5060">
                  <c:v>-1</c:v>
                </c:pt>
                <c:pt idx="5061">
                  <c:v>-1</c:v>
                </c:pt>
                <c:pt idx="5062">
                  <c:v>-1</c:v>
                </c:pt>
                <c:pt idx="5063">
                  <c:v>-1</c:v>
                </c:pt>
                <c:pt idx="5064">
                  <c:v>-1</c:v>
                </c:pt>
                <c:pt idx="5065">
                  <c:v>-1</c:v>
                </c:pt>
                <c:pt idx="5066">
                  <c:v>-1</c:v>
                </c:pt>
                <c:pt idx="5067">
                  <c:v>-1</c:v>
                </c:pt>
                <c:pt idx="5068">
                  <c:v>-1</c:v>
                </c:pt>
                <c:pt idx="5069">
                  <c:v>-1</c:v>
                </c:pt>
                <c:pt idx="5070">
                  <c:v>-1</c:v>
                </c:pt>
                <c:pt idx="5071">
                  <c:v>-1</c:v>
                </c:pt>
                <c:pt idx="5072">
                  <c:v>-1</c:v>
                </c:pt>
                <c:pt idx="5073">
                  <c:v>-1</c:v>
                </c:pt>
                <c:pt idx="5074">
                  <c:v>-1</c:v>
                </c:pt>
                <c:pt idx="5075">
                  <c:v>-1</c:v>
                </c:pt>
                <c:pt idx="5076">
                  <c:v>-1</c:v>
                </c:pt>
                <c:pt idx="5077">
                  <c:v>-1</c:v>
                </c:pt>
                <c:pt idx="5078">
                  <c:v>-1</c:v>
                </c:pt>
                <c:pt idx="5079">
                  <c:v>-1</c:v>
                </c:pt>
                <c:pt idx="5080">
                  <c:v>-1</c:v>
                </c:pt>
                <c:pt idx="5081">
                  <c:v>-1</c:v>
                </c:pt>
                <c:pt idx="5082">
                  <c:v>-1</c:v>
                </c:pt>
                <c:pt idx="5083">
                  <c:v>-1</c:v>
                </c:pt>
                <c:pt idx="5084">
                  <c:v>-1</c:v>
                </c:pt>
                <c:pt idx="5085">
                  <c:v>-1</c:v>
                </c:pt>
                <c:pt idx="5086">
                  <c:v>-1</c:v>
                </c:pt>
                <c:pt idx="5087">
                  <c:v>-1</c:v>
                </c:pt>
                <c:pt idx="5088">
                  <c:v>-1</c:v>
                </c:pt>
                <c:pt idx="5089">
                  <c:v>-1</c:v>
                </c:pt>
                <c:pt idx="5090">
                  <c:v>-1</c:v>
                </c:pt>
                <c:pt idx="5091">
                  <c:v>-1</c:v>
                </c:pt>
                <c:pt idx="5092">
                  <c:v>-1</c:v>
                </c:pt>
                <c:pt idx="5093">
                  <c:v>-1</c:v>
                </c:pt>
                <c:pt idx="5094">
                  <c:v>-1</c:v>
                </c:pt>
                <c:pt idx="5095">
                  <c:v>-1</c:v>
                </c:pt>
                <c:pt idx="5096">
                  <c:v>-1</c:v>
                </c:pt>
                <c:pt idx="5097">
                  <c:v>-1</c:v>
                </c:pt>
                <c:pt idx="5098">
                  <c:v>-1</c:v>
                </c:pt>
                <c:pt idx="5099">
                  <c:v>-1</c:v>
                </c:pt>
                <c:pt idx="5100">
                  <c:v>-1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-1</c:v>
                </c:pt>
                <c:pt idx="5105">
                  <c:v>-1</c:v>
                </c:pt>
                <c:pt idx="5106">
                  <c:v>-1</c:v>
                </c:pt>
                <c:pt idx="5107">
                  <c:v>-1</c:v>
                </c:pt>
                <c:pt idx="5108">
                  <c:v>-1</c:v>
                </c:pt>
                <c:pt idx="5109">
                  <c:v>-1</c:v>
                </c:pt>
                <c:pt idx="5110">
                  <c:v>-1</c:v>
                </c:pt>
                <c:pt idx="5111">
                  <c:v>-1</c:v>
                </c:pt>
                <c:pt idx="5112">
                  <c:v>-1</c:v>
                </c:pt>
                <c:pt idx="5113">
                  <c:v>-1</c:v>
                </c:pt>
                <c:pt idx="5114">
                  <c:v>-1</c:v>
                </c:pt>
                <c:pt idx="5115">
                  <c:v>-1</c:v>
                </c:pt>
                <c:pt idx="5116">
                  <c:v>-1</c:v>
                </c:pt>
                <c:pt idx="5117">
                  <c:v>-1</c:v>
                </c:pt>
                <c:pt idx="5118">
                  <c:v>-1</c:v>
                </c:pt>
                <c:pt idx="5119">
                  <c:v>-1</c:v>
                </c:pt>
                <c:pt idx="5120">
                  <c:v>-1</c:v>
                </c:pt>
                <c:pt idx="5121">
                  <c:v>-1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-1</c:v>
                </c:pt>
                <c:pt idx="5131">
                  <c:v>-1</c:v>
                </c:pt>
                <c:pt idx="5132">
                  <c:v>-1</c:v>
                </c:pt>
                <c:pt idx="5133">
                  <c:v>-1</c:v>
                </c:pt>
                <c:pt idx="5134">
                  <c:v>-1</c:v>
                </c:pt>
                <c:pt idx="5135">
                  <c:v>-1</c:v>
                </c:pt>
                <c:pt idx="5136">
                  <c:v>-1</c:v>
                </c:pt>
                <c:pt idx="5137">
                  <c:v>-1</c:v>
                </c:pt>
                <c:pt idx="5138">
                  <c:v>-1</c:v>
                </c:pt>
                <c:pt idx="5139">
                  <c:v>-1</c:v>
                </c:pt>
                <c:pt idx="5140">
                  <c:v>-1</c:v>
                </c:pt>
                <c:pt idx="5141">
                  <c:v>-1</c:v>
                </c:pt>
                <c:pt idx="5142">
                  <c:v>-1</c:v>
                </c:pt>
                <c:pt idx="5143">
                  <c:v>-1</c:v>
                </c:pt>
                <c:pt idx="5144">
                  <c:v>-1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-1</c:v>
                </c:pt>
                <c:pt idx="5154">
                  <c:v>-1</c:v>
                </c:pt>
                <c:pt idx="5155">
                  <c:v>-1</c:v>
                </c:pt>
                <c:pt idx="5156">
                  <c:v>-1</c:v>
                </c:pt>
                <c:pt idx="5157">
                  <c:v>-1</c:v>
                </c:pt>
                <c:pt idx="5158">
                  <c:v>-1</c:v>
                </c:pt>
                <c:pt idx="5159">
                  <c:v>-1</c:v>
                </c:pt>
                <c:pt idx="5160">
                  <c:v>-1</c:v>
                </c:pt>
                <c:pt idx="5161">
                  <c:v>-1</c:v>
                </c:pt>
                <c:pt idx="5162">
                  <c:v>-1</c:v>
                </c:pt>
                <c:pt idx="5163">
                  <c:v>-1</c:v>
                </c:pt>
                <c:pt idx="5164">
                  <c:v>-1</c:v>
                </c:pt>
                <c:pt idx="5165">
                  <c:v>-1</c:v>
                </c:pt>
                <c:pt idx="5166">
                  <c:v>-1</c:v>
                </c:pt>
                <c:pt idx="5167">
                  <c:v>-1</c:v>
                </c:pt>
                <c:pt idx="5168">
                  <c:v>-1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-1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-1</c:v>
                </c:pt>
                <c:pt idx="5178">
                  <c:v>-1</c:v>
                </c:pt>
                <c:pt idx="5179">
                  <c:v>-1</c:v>
                </c:pt>
                <c:pt idx="5180">
                  <c:v>-1</c:v>
                </c:pt>
                <c:pt idx="5181">
                  <c:v>-1</c:v>
                </c:pt>
                <c:pt idx="5182">
                  <c:v>-1</c:v>
                </c:pt>
                <c:pt idx="5183">
                  <c:v>-1</c:v>
                </c:pt>
                <c:pt idx="5184">
                  <c:v>-1</c:v>
                </c:pt>
                <c:pt idx="5185">
                  <c:v>-1</c:v>
                </c:pt>
                <c:pt idx="5186">
                  <c:v>-1</c:v>
                </c:pt>
                <c:pt idx="5187">
                  <c:v>-1</c:v>
                </c:pt>
                <c:pt idx="5188">
                  <c:v>-1</c:v>
                </c:pt>
                <c:pt idx="5189">
                  <c:v>-1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-1</c:v>
                </c:pt>
                <c:pt idx="5195">
                  <c:v>-1</c:v>
                </c:pt>
                <c:pt idx="5196">
                  <c:v>-1</c:v>
                </c:pt>
                <c:pt idx="5197">
                  <c:v>-1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-1</c:v>
                </c:pt>
                <c:pt idx="5202">
                  <c:v>-1</c:v>
                </c:pt>
                <c:pt idx="5203">
                  <c:v>-1</c:v>
                </c:pt>
                <c:pt idx="5204">
                  <c:v>-1</c:v>
                </c:pt>
                <c:pt idx="5205">
                  <c:v>-1</c:v>
                </c:pt>
                <c:pt idx="5206">
                  <c:v>-1</c:v>
                </c:pt>
                <c:pt idx="5207">
                  <c:v>-1</c:v>
                </c:pt>
                <c:pt idx="5208">
                  <c:v>6.1329999999999991</c:v>
                </c:pt>
                <c:pt idx="5209">
                  <c:v>5.5294999999999996</c:v>
                </c:pt>
                <c:pt idx="5210">
                  <c:v>6.6859999999999999</c:v>
                </c:pt>
                <c:pt idx="5211">
                  <c:v>-1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-1</c:v>
                </c:pt>
                <c:pt idx="5229">
                  <c:v>-1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-1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-1</c:v>
                </c:pt>
                <c:pt idx="5269">
                  <c:v>-1</c:v>
                </c:pt>
                <c:pt idx="5270">
                  <c:v>-1</c:v>
                </c:pt>
                <c:pt idx="5271">
                  <c:v>-1</c:v>
                </c:pt>
                <c:pt idx="5272">
                  <c:v>-1</c:v>
                </c:pt>
                <c:pt idx="5273">
                  <c:v>-1</c:v>
                </c:pt>
                <c:pt idx="5274">
                  <c:v>-1</c:v>
                </c:pt>
                <c:pt idx="5275">
                  <c:v>-1</c:v>
                </c:pt>
                <c:pt idx="5276">
                  <c:v>-1</c:v>
                </c:pt>
                <c:pt idx="5277">
                  <c:v>-1</c:v>
                </c:pt>
                <c:pt idx="5278">
                  <c:v>-1</c:v>
                </c:pt>
                <c:pt idx="5279">
                  <c:v>-1</c:v>
                </c:pt>
                <c:pt idx="5280">
                  <c:v>-1</c:v>
                </c:pt>
                <c:pt idx="5281">
                  <c:v>-1</c:v>
                </c:pt>
                <c:pt idx="5282">
                  <c:v>-1</c:v>
                </c:pt>
                <c:pt idx="5283">
                  <c:v>-1</c:v>
                </c:pt>
                <c:pt idx="5284">
                  <c:v>-1</c:v>
                </c:pt>
                <c:pt idx="5285">
                  <c:v>-1</c:v>
                </c:pt>
                <c:pt idx="5286">
                  <c:v>-1</c:v>
                </c:pt>
                <c:pt idx="5287">
                  <c:v>-1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-1</c:v>
                </c:pt>
                <c:pt idx="5297">
                  <c:v>-1</c:v>
                </c:pt>
                <c:pt idx="5298">
                  <c:v>-1</c:v>
                </c:pt>
                <c:pt idx="5299">
                  <c:v>-1</c:v>
                </c:pt>
                <c:pt idx="5300">
                  <c:v>-1</c:v>
                </c:pt>
                <c:pt idx="5301">
                  <c:v>-1</c:v>
                </c:pt>
                <c:pt idx="5302">
                  <c:v>-1</c:v>
                </c:pt>
                <c:pt idx="5303">
                  <c:v>-1</c:v>
                </c:pt>
                <c:pt idx="5304">
                  <c:v>-1</c:v>
                </c:pt>
                <c:pt idx="5305">
                  <c:v>-1</c:v>
                </c:pt>
                <c:pt idx="5306">
                  <c:v>-1</c:v>
                </c:pt>
                <c:pt idx="5307">
                  <c:v>-1</c:v>
                </c:pt>
                <c:pt idx="5308">
                  <c:v>-1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29.971600000000002</c:v>
                </c:pt>
                <c:pt idx="5326">
                  <c:v>24.114299999999997</c:v>
                </c:pt>
                <c:pt idx="5327">
                  <c:v>-1</c:v>
                </c:pt>
                <c:pt idx="5328">
                  <c:v>-1</c:v>
                </c:pt>
                <c:pt idx="5329">
                  <c:v>8.1463000000000001</c:v>
                </c:pt>
                <c:pt idx="5330">
                  <c:v>6.3596999999999992</c:v>
                </c:pt>
                <c:pt idx="5331">
                  <c:v>-1</c:v>
                </c:pt>
                <c:pt idx="5332">
                  <c:v>7.867799999999999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-1</c:v>
                </c:pt>
                <c:pt idx="5346">
                  <c:v>-1</c:v>
                </c:pt>
                <c:pt idx="5347">
                  <c:v>-1</c:v>
                </c:pt>
                <c:pt idx="5348">
                  <c:v>-1</c:v>
                </c:pt>
                <c:pt idx="5349">
                  <c:v>-1</c:v>
                </c:pt>
                <c:pt idx="5350">
                  <c:v>-1</c:v>
                </c:pt>
                <c:pt idx="5351">
                  <c:v>-1</c:v>
                </c:pt>
                <c:pt idx="5352">
                  <c:v>-1</c:v>
                </c:pt>
                <c:pt idx="5353">
                  <c:v>-1</c:v>
                </c:pt>
                <c:pt idx="5354">
                  <c:v>-1</c:v>
                </c:pt>
                <c:pt idx="5355">
                  <c:v>-1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-1</c:v>
                </c:pt>
                <c:pt idx="5372">
                  <c:v>-1</c:v>
                </c:pt>
                <c:pt idx="5373">
                  <c:v>-1</c:v>
                </c:pt>
                <c:pt idx="5374">
                  <c:v>-1</c:v>
                </c:pt>
                <c:pt idx="5375">
                  <c:v>-1</c:v>
                </c:pt>
                <c:pt idx="5376">
                  <c:v>-1</c:v>
                </c:pt>
                <c:pt idx="5377">
                  <c:v>-1</c:v>
                </c:pt>
                <c:pt idx="5378">
                  <c:v>-1</c:v>
                </c:pt>
                <c:pt idx="5379">
                  <c:v>-1</c:v>
                </c:pt>
                <c:pt idx="5380">
                  <c:v>-1</c:v>
                </c:pt>
                <c:pt idx="5381">
                  <c:v>-1</c:v>
                </c:pt>
                <c:pt idx="5382">
                  <c:v>-1</c:v>
                </c:pt>
                <c:pt idx="5383">
                  <c:v>-1</c:v>
                </c:pt>
                <c:pt idx="5384">
                  <c:v>-1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-1</c:v>
                </c:pt>
                <c:pt idx="5392">
                  <c:v>-1</c:v>
                </c:pt>
                <c:pt idx="5393">
                  <c:v>-1</c:v>
                </c:pt>
                <c:pt idx="5394">
                  <c:v>-1</c:v>
                </c:pt>
                <c:pt idx="5395">
                  <c:v>-1</c:v>
                </c:pt>
                <c:pt idx="5396">
                  <c:v>-1</c:v>
                </c:pt>
                <c:pt idx="5397">
                  <c:v>-1</c:v>
                </c:pt>
                <c:pt idx="5398">
                  <c:v>-1</c:v>
                </c:pt>
                <c:pt idx="5399">
                  <c:v>-1</c:v>
                </c:pt>
                <c:pt idx="5400">
                  <c:v>-1</c:v>
                </c:pt>
                <c:pt idx="5401">
                  <c:v>-1</c:v>
                </c:pt>
                <c:pt idx="5402">
                  <c:v>-1</c:v>
                </c:pt>
                <c:pt idx="5403">
                  <c:v>-1</c:v>
                </c:pt>
                <c:pt idx="5404">
                  <c:v>-1</c:v>
                </c:pt>
                <c:pt idx="5405">
                  <c:v>-1</c:v>
                </c:pt>
                <c:pt idx="5406">
                  <c:v>-1</c:v>
                </c:pt>
                <c:pt idx="5407">
                  <c:v>-1</c:v>
                </c:pt>
                <c:pt idx="5408">
                  <c:v>-1</c:v>
                </c:pt>
                <c:pt idx="5409">
                  <c:v>-1</c:v>
                </c:pt>
                <c:pt idx="5410">
                  <c:v>-1</c:v>
                </c:pt>
                <c:pt idx="5411">
                  <c:v>-1</c:v>
                </c:pt>
                <c:pt idx="5412">
                  <c:v>-1</c:v>
                </c:pt>
                <c:pt idx="5413">
                  <c:v>-1</c:v>
                </c:pt>
                <c:pt idx="5414">
                  <c:v>-1</c:v>
                </c:pt>
                <c:pt idx="5415">
                  <c:v>-1</c:v>
                </c:pt>
                <c:pt idx="5416">
                  <c:v>-1</c:v>
                </c:pt>
                <c:pt idx="5417">
                  <c:v>-1</c:v>
                </c:pt>
                <c:pt idx="5418">
                  <c:v>-1</c:v>
                </c:pt>
                <c:pt idx="5419">
                  <c:v>-1</c:v>
                </c:pt>
                <c:pt idx="5420">
                  <c:v>-1</c:v>
                </c:pt>
                <c:pt idx="5421">
                  <c:v>-1</c:v>
                </c:pt>
                <c:pt idx="5422">
                  <c:v>-1</c:v>
                </c:pt>
                <c:pt idx="5423">
                  <c:v>-1</c:v>
                </c:pt>
                <c:pt idx="5424">
                  <c:v>-1</c:v>
                </c:pt>
                <c:pt idx="5425">
                  <c:v>-1</c:v>
                </c:pt>
                <c:pt idx="5426">
                  <c:v>-1</c:v>
                </c:pt>
                <c:pt idx="5427">
                  <c:v>-1</c:v>
                </c:pt>
                <c:pt idx="5428">
                  <c:v>-1</c:v>
                </c:pt>
                <c:pt idx="5429">
                  <c:v>-1</c:v>
                </c:pt>
                <c:pt idx="5430">
                  <c:v>-1</c:v>
                </c:pt>
                <c:pt idx="5431">
                  <c:v>-1</c:v>
                </c:pt>
                <c:pt idx="5432">
                  <c:v>-1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-1</c:v>
                </c:pt>
                <c:pt idx="5441">
                  <c:v>-1</c:v>
                </c:pt>
                <c:pt idx="5442">
                  <c:v>-1</c:v>
                </c:pt>
                <c:pt idx="5443">
                  <c:v>-1</c:v>
                </c:pt>
                <c:pt idx="5444">
                  <c:v>-1</c:v>
                </c:pt>
                <c:pt idx="5445">
                  <c:v>-1</c:v>
                </c:pt>
                <c:pt idx="5446">
                  <c:v>5.3041</c:v>
                </c:pt>
                <c:pt idx="5447">
                  <c:v>6.3271000000000006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-1</c:v>
                </c:pt>
                <c:pt idx="5465">
                  <c:v>-1</c:v>
                </c:pt>
                <c:pt idx="5466">
                  <c:v>-1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-1</c:v>
                </c:pt>
                <c:pt idx="5492">
                  <c:v>6.6224999999999996</c:v>
                </c:pt>
                <c:pt idx="5493">
                  <c:v>-1</c:v>
                </c:pt>
                <c:pt idx="5494">
                  <c:v>-1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15.5151</c:v>
                </c:pt>
                <c:pt idx="5499">
                  <c:v>24.672199999999997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-1</c:v>
                </c:pt>
                <c:pt idx="5516">
                  <c:v>-1</c:v>
                </c:pt>
                <c:pt idx="5517">
                  <c:v>-1</c:v>
                </c:pt>
                <c:pt idx="5518">
                  <c:v>-1</c:v>
                </c:pt>
                <c:pt idx="5519">
                  <c:v>-1</c:v>
                </c:pt>
                <c:pt idx="5520">
                  <c:v>-1</c:v>
                </c:pt>
                <c:pt idx="5521">
                  <c:v>-1</c:v>
                </c:pt>
                <c:pt idx="5522">
                  <c:v>-1</c:v>
                </c:pt>
                <c:pt idx="5523">
                  <c:v>-1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-1</c:v>
                </c:pt>
                <c:pt idx="5536">
                  <c:v>-1</c:v>
                </c:pt>
                <c:pt idx="5537">
                  <c:v>-1</c:v>
                </c:pt>
                <c:pt idx="5538">
                  <c:v>-1</c:v>
                </c:pt>
                <c:pt idx="5539">
                  <c:v>-1</c:v>
                </c:pt>
                <c:pt idx="5540">
                  <c:v>-1</c:v>
                </c:pt>
                <c:pt idx="5541">
                  <c:v>-1</c:v>
                </c:pt>
                <c:pt idx="5542">
                  <c:v>-1</c:v>
                </c:pt>
                <c:pt idx="5543">
                  <c:v>-1</c:v>
                </c:pt>
                <c:pt idx="5544">
                  <c:v>-1</c:v>
                </c:pt>
                <c:pt idx="5545">
                  <c:v>-1</c:v>
                </c:pt>
                <c:pt idx="5546">
                  <c:v>-1</c:v>
                </c:pt>
                <c:pt idx="5547">
                  <c:v>-1</c:v>
                </c:pt>
                <c:pt idx="5548">
                  <c:v>-1</c:v>
                </c:pt>
                <c:pt idx="5549">
                  <c:v>-1</c:v>
                </c:pt>
                <c:pt idx="5550">
                  <c:v>-1</c:v>
                </c:pt>
                <c:pt idx="5551">
                  <c:v>-1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-1</c:v>
                </c:pt>
                <c:pt idx="5563">
                  <c:v>-1</c:v>
                </c:pt>
                <c:pt idx="5564">
                  <c:v>-1</c:v>
                </c:pt>
                <c:pt idx="5565">
                  <c:v>-1</c:v>
                </c:pt>
                <c:pt idx="5566">
                  <c:v>-1</c:v>
                </c:pt>
                <c:pt idx="5567">
                  <c:v>-1</c:v>
                </c:pt>
                <c:pt idx="5568">
                  <c:v>-1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-1</c:v>
                </c:pt>
                <c:pt idx="5573">
                  <c:v>-1</c:v>
                </c:pt>
                <c:pt idx="5574">
                  <c:v>-1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-1</c:v>
                </c:pt>
                <c:pt idx="5585">
                  <c:v>-1</c:v>
                </c:pt>
                <c:pt idx="5586">
                  <c:v>-1</c:v>
                </c:pt>
                <c:pt idx="5587">
                  <c:v>-1</c:v>
                </c:pt>
                <c:pt idx="5588">
                  <c:v>-1</c:v>
                </c:pt>
                <c:pt idx="5589">
                  <c:v>-1</c:v>
                </c:pt>
                <c:pt idx="5590">
                  <c:v>-1</c:v>
                </c:pt>
                <c:pt idx="5591">
                  <c:v>-1</c:v>
                </c:pt>
                <c:pt idx="5592">
                  <c:v>-1</c:v>
                </c:pt>
                <c:pt idx="5593">
                  <c:v>-1</c:v>
                </c:pt>
                <c:pt idx="5594">
                  <c:v>-1</c:v>
                </c:pt>
                <c:pt idx="5595">
                  <c:v>-1</c:v>
                </c:pt>
                <c:pt idx="5596">
                  <c:v>-1</c:v>
                </c:pt>
                <c:pt idx="5597">
                  <c:v>-1</c:v>
                </c:pt>
                <c:pt idx="5598">
                  <c:v>-1</c:v>
                </c:pt>
                <c:pt idx="5599">
                  <c:v>-1</c:v>
                </c:pt>
                <c:pt idx="5600">
                  <c:v>-1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-1</c:v>
                </c:pt>
                <c:pt idx="5608">
                  <c:v>-1</c:v>
                </c:pt>
                <c:pt idx="5609">
                  <c:v>-1</c:v>
                </c:pt>
                <c:pt idx="5610">
                  <c:v>-1</c:v>
                </c:pt>
                <c:pt idx="5611">
                  <c:v>-1</c:v>
                </c:pt>
                <c:pt idx="5612">
                  <c:v>-1</c:v>
                </c:pt>
                <c:pt idx="5613">
                  <c:v>-1</c:v>
                </c:pt>
                <c:pt idx="5614">
                  <c:v>-1</c:v>
                </c:pt>
                <c:pt idx="5615">
                  <c:v>-1</c:v>
                </c:pt>
                <c:pt idx="5616">
                  <c:v>-1</c:v>
                </c:pt>
                <c:pt idx="5617">
                  <c:v>-1</c:v>
                </c:pt>
                <c:pt idx="5618">
                  <c:v>-1</c:v>
                </c:pt>
                <c:pt idx="5619">
                  <c:v>-1</c:v>
                </c:pt>
                <c:pt idx="5620">
                  <c:v>-1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-1</c:v>
                </c:pt>
                <c:pt idx="5632">
                  <c:v>-1</c:v>
                </c:pt>
                <c:pt idx="5633">
                  <c:v>-1</c:v>
                </c:pt>
                <c:pt idx="5634">
                  <c:v>-1</c:v>
                </c:pt>
                <c:pt idx="5635">
                  <c:v>-1</c:v>
                </c:pt>
                <c:pt idx="5636">
                  <c:v>-1</c:v>
                </c:pt>
                <c:pt idx="5637">
                  <c:v>-1</c:v>
                </c:pt>
                <c:pt idx="5638">
                  <c:v>-1</c:v>
                </c:pt>
                <c:pt idx="5639">
                  <c:v>-1</c:v>
                </c:pt>
                <c:pt idx="5640">
                  <c:v>-1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-1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-1</c:v>
                </c:pt>
                <c:pt idx="5656">
                  <c:v>-1</c:v>
                </c:pt>
                <c:pt idx="5657">
                  <c:v>-1</c:v>
                </c:pt>
                <c:pt idx="5658">
                  <c:v>-1</c:v>
                </c:pt>
                <c:pt idx="5659">
                  <c:v>-1</c:v>
                </c:pt>
                <c:pt idx="5660">
                  <c:v>-1</c:v>
                </c:pt>
                <c:pt idx="5661">
                  <c:v>-1</c:v>
                </c:pt>
                <c:pt idx="5662">
                  <c:v>-1</c:v>
                </c:pt>
                <c:pt idx="5663">
                  <c:v>-1</c:v>
                </c:pt>
                <c:pt idx="5664">
                  <c:v>-1</c:v>
                </c:pt>
                <c:pt idx="5665">
                  <c:v>-1</c:v>
                </c:pt>
                <c:pt idx="5666">
                  <c:v>-1</c:v>
                </c:pt>
                <c:pt idx="5667">
                  <c:v>-1</c:v>
                </c:pt>
                <c:pt idx="5668">
                  <c:v>-1</c:v>
                </c:pt>
                <c:pt idx="5669">
                  <c:v>-1</c:v>
                </c:pt>
                <c:pt idx="5670">
                  <c:v>-1</c:v>
                </c:pt>
                <c:pt idx="5671">
                  <c:v>-1</c:v>
                </c:pt>
                <c:pt idx="5672">
                  <c:v>-1</c:v>
                </c:pt>
                <c:pt idx="5673">
                  <c:v>-1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-1</c:v>
                </c:pt>
                <c:pt idx="5683">
                  <c:v>-1</c:v>
                </c:pt>
                <c:pt idx="5684">
                  <c:v>-1</c:v>
                </c:pt>
                <c:pt idx="5685">
                  <c:v>-1</c:v>
                </c:pt>
                <c:pt idx="5686">
                  <c:v>-1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-1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-1</c:v>
                </c:pt>
                <c:pt idx="5706">
                  <c:v>-1</c:v>
                </c:pt>
                <c:pt idx="5707">
                  <c:v>-1</c:v>
                </c:pt>
                <c:pt idx="5708">
                  <c:v>-1</c:v>
                </c:pt>
                <c:pt idx="5709">
                  <c:v>-1</c:v>
                </c:pt>
                <c:pt idx="5710">
                  <c:v>-1</c:v>
                </c:pt>
                <c:pt idx="5711">
                  <c:v>-1</c:v>
                </c:pt>
                <c:pt idx="5712">
                  <c:v>-1</c:v>
                </c:pt>
                <c:pt idx="5713">
                  <c:v>-1</c:v>
                </c:pt>
                <c:pt idx="5714">
                  <c:v>-1</c:v>
                </c:pt>
                <c:pt idx="5715">
                  <c:v>-1</c:v>
                </c:pt>
                <c:pt idx="5716">
                  <c:v>-1</c:v>
                </c:pt>
                <c:pt idx="5717">
                  <c:v>-1</c:v>
                </c:pt>
                <c:pt idx="5718">
                  <c:v>-1</c:v>
                </c:pt>
                <c:pt idx="5719">
                  <c:v>-1</c:v>
                </c:pt>
                <c:pt idx="5720">
                  <c:v>-1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-1</c:v>
                </c:pt>
                <c:pt idx="5730">
                  <c:v>-1</c:v>
                </c:pt>
                <c:pt idx="5731">
                  <c:v>-1</c:v>
                </c:pt>
                <c:pt idx="5732">
                  <c:v>-1</c:v>
                </c:pt>
                <c:pt idx="5733">
                  <c:v>-1</c:v>
                </c:pt>
                <c:pt idx="5734">
                  <c:v>-1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-1</c:v>
                </c:pt>
                <c:pt idx="5752">
                  <c:v>-1</c:v>
                </c:pt>
                <c:pt idx="5753">
                  <c:v>-1</c:v>
                </c:pt>
                <c:pt idx="5754">
                  <c:v>-1</c:v>
                </c:pt>
                <c:pt idx="5755">
                  <c:v>-1</c:v>
                </c:pt>
                <c:pt idx="5756">
                  <c:v>-1</c:v>
                </c:pt>
                <c:pt idx="5757">
                  <c:v>-1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-1</c:v>
                </c:pt>
                <c:pt idx="5781">
                  <c:v>-1</c:v>
                </c:pt>
                <c:pt idx="5782">
                  <c:v>-1</c:v>
                </c:pt>
                <c:pt idx="5783">
                  <c:v>-1</c:v>
                </c:pt>
                <c:pt idx="5784">
                  <c:v>-1</c:v>
                </c:pt>
                <c:pt idx="5785">
                  <c:v>-1</c:v>
                </c:pt>
                <c:pt idx="5786">
                  <c:v>-1</c:v>
                </c:pt>
                <c:pt idx="5787">
                  <c:v>-1</c:v>
                </c:pt>
                <c:pt idx="5788">
                  <c:v>30.502099999999999</c:v>
                </c:pt>
                <c:pt idx="5789">
                  <c:v>-1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-1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-1</c:v>
                </c:pt>
                <c:pt idx="5807">
                  <c:v>-1</c:v>
                </c:pt>
                <c:pt idx="5808">
                  <c:v>-1</c:v>
                </c:pt>
                <c:pt idx="5809">
                  <c:v>-1</c:v>
                </c:pt>
                <c:pt idx="5810">
                  <c:v>-1</c:v>
                </c:pt>
                <c:pt idx="5811">
                  <c:v>-1</c:v>
                </c:pt>
                <c:pt idx="5812">
                  <c:v>-1</c:v>
                </c:pt>
                <c:pt idx="5813">
                  <c:v>-1</c:v>
                </c:pt>
                <c:pt idx="5814">
                  <c:v>-1</c:v>
                </c:pt>
                <c:pt idx="5815">
                  <c:v>-1</c:v>
                </c:pt>
                <c:pt idx="5816">
                  <c:v>-1</c:v>
                </c:pt>
                <c:pt idx="5817">
                  <c:v>-1</c:v>
                </c:pt>
                <c:pt idx="5818">
                  <c:v>-1</c:v>
                </c:pt>
                <c:pt idx="5819">
                  <c:v>-1</c:v>
                </c:pt>
                <c:pt idx="5820">
                  <c:v>-1</c:v>
                </c:pt>
                <c:pt idx="5821">
                  <c:v>-1</c:v>
                </c:pt>
                <c:pt idx="5822">
                  <c:v>-1</c:v>
                </c:pt>
                <c:pt idx="5823">
                  <c:v>-1</c:v>
                </c:pt>
                <c:pt idx="5824">
                  <c:v>-1</c:v>
                </c:pt>
                <c:pt idx="5825">
                  <c:v>-1</c:v>
                </c:pt>
                <c:pt idx="5826">
                  <c:v>-1</c:v>
                </c:pt>
                <c:pt idx="5827">
                  <c:v>-1</c:v>
                </c:pt>
                <c:pt idx="5828">
                  <c:v>-1</c:v>
                </c:pt>
                <c:pt idx="5829">
                  <c:v>-1</c:v>
                </c:pt>
                <c:pt idx="5830">
                  <c:v>-1</c:v>
                </c:pt>
                <c:pt idx="5831">
                  <c:v>-1</c:v>
                </c:pt>
                <c:pt idx="5832">
                  <c:v>-1</c:v>
                </c:pt>
                <c:pt idx="5833">
                  <c:v>-1</c:v>
                </c:pt>
                <c:pt idx="5834">
                  <c:v>-1</c:v>
                </c:pt>
                <c:pt idx="5835">
                  <c:v>-1</c:v>
                </c:pt>
                <c:pt idx="5836">
                  <c:v>-1</c:v>
                </c:pt>
                <c:pt idx="5837">
                  <c:v>-1</c:v>
                </c:pt>
                <c:pt idx="5838">
                  <c:v>-1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-1</c:v>
                </c:pt>
                <c:pt idx="5850">
                  <c:v>-1</c:v>
                </c:pt>
                <c:pt idx="5851">
                  <c:v>-1</c:v>
                </c:pt>
                <c:pt idx="5852">
                  <c:v>-1</c:v>
                </c:pt>
                <c:pt idx="5853">
                  <c:v>-1</c:v>
                </c:pt>
                <c:pt idx="5854">
                  <c:v>-1</c:v>
                </c:pt>
                <c:pt idx="5855">
                  <c:v>-1</c:v>
                </c:pt>
                <c:pt idx="5856">
                  <c:v>-1</c:v>
                </c:pt>
                <c:pt idx="5857">
                  <c:v>-1</c:v>
                </c:pt>
                <c:pt idx="5858">
                  <c:v>-1</c:v>
                </c:pt>
                <c:pt idx="5859">
                  <c:v>-1</c:v>
                </c:pt>
                <c:pt idx="5860">
                  <c:v>-1</c:v>
                </c:pt>
                <c:pt idx="5861">
                  <c:v>-1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-1</c:v>
                </c:pt>
                <c:pt idx="5875">
                  <c:v>-1</c:v>
                </c:pt>
                <c:pt idx="5876">
                  <c:v>-1</c:v>
                </c:pt>
                <c:pt idx="5877">
                  <c:v>-1</c:v>
                </c:pt>
                <c:pt idx="5878">
                  <c:v>-1</c:v>
                </c:pt>
                <c:pt idx="5879">
                  <c:v>-1</c:v>
                </c:pt>
                <c:pt idx="5880">
                  <c:v>-1</c:v>
                </c:pt>
                <c:pt idx="5881">
                  <c:v>-1</c:v>
                </c:pt>
                <c:pt idx="5882">
                  <c:v>-1</c:v>
                </c:pt>
                <c:pt idx="5883">
                  <c:v>-1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5.392310000000001</c:v>
                </c:pt>
                <c:pt idx="5901">
                  <c:v>6.7813999999999997</c:v>
                </c:pt>
                <c:pt idx="5902">
                  <c:v>-1</c:v>
                </c:pt>
                <c:pt idx="5903">
                  <c:v>-1</c:v>
                </c:pt>
                <c:pt idx="5904">
                  <c:v>10.067300000000001</c:v>
                </c:pt>
                <c:pt idx="5905">
                  <c:v>6.9338000000000006</c:v>
                </c:pt>
                <c:pt idx="5906">
                  <c:v>-1</c:v>
                </c:pt>
                <c:pt idx="5907">
                  <c:v>-1</c:v>
                </c:pt>
                <c:pt idx="5908">
                  <c:v>14.6067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-1</c:v>
                </c:pt>
                <c:pt idx="5922">
                  <c:v>-1</c:v>
                </c:pt>
                <c:pt idx="5923">
                  <c:v>-1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-1</c:v>
                </c:pt>
                <c:pt idx="5928">
                  <c:v>5.5272000000000006</c:v>
                </c:pt>
                <c:pt idx="5929">
                  <c:v>-1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36.694900000000004</c:v>
                </c:pt>
                <c:pt idx="5943">
                  <c:v>-1</c:v>
                </c:pt>
                <c:pt idx="5944">
                  <c:v>-1</c:v>
                </c:pt>
                <c:pt idx="5945">
                  <c:v>-1</c:v>
                </c:pt>
                <c:pt idx="5946">
                  <c:v>-1</c:v>
                </c:pt>
                <c:pt idx="5947">
                  <c:v>-1</c:v>
                </c:pt>
                <c:pt idx="5948">
                  <c:v>5.2551600000000001</c:v>
                </c:pt>
                <c:pt idx="5949">
                  <c:v>-1</c:v>
                </c:pt>
                <c:pt idx="5950">
                  <c:v>-1</c:v>
                </c:pt>
                <c:pt idx="5951">
                  <c:v>-1</c:v>
                </c:pt>
                <c:pt idx="5952">
                  <c:v>-1</c:v>
                </c:pt>
                <c:pt idx="5953">
                  <c:v>-1</c:v>
                </c:pt>
                <c:pt idx="5954">
                  <c:v>31.949300000000001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5.5828000000000007</c:v>
                </c:pt>
                <c:pt idx="5973">
                  <c:v>-1</c:v>
                </c:pt>
                <c:pt idx="5974">
                  <c:v>-1</c:v>
                </c:pt>
                <c:pt idx="5975">
                  <c:v>-1</c:v>
                </c:pt>
                <c:pt idx="5976">
                  <c:v>-1</c:v>
                </c:pt>
                <c:pt idx="5977">
                  <c:v>-1</c:v>
                </c:pt>
                <c:pt idx="5978">
                  <c:v>-1</c:v>
                </c:pt>
                <c:pt idx="5979">
                  <c:v>-1</c:v>
                </c:pt>
                <c:pt idx="5980">
                  <c:v>-1</c:v>
                </c:pt>
                <c:pt idx="5981">
                  <c:v>-1</c:v>
                </c:pt>
                <c:pt idx="5982">
                  <c:v>18.311199999999999</c:v>
                </c:pt>
                <c:pt idx="5983">
                  <c:v>-1</c:v>
                </c:pt>
                <c:pt idx="5984">
                  <c:v>-1</c:v>
                </c:pt>
                <c:pt idx="5985">
                  <c:v>-1</c:v>
                </c:pt>
                <c:pt idx="5986">
                  <c:v>-1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-1</c:v>
                </c:pt>
                <c:pt idx="5994">
                  <c:v>-1</c:v>
                </c:pt>
                <c:pt idx="5995">
                  <c:v>-1</c:v>
                </c:pt>
                <c:pt idx="5996">
                  <c:v>-1</c:v>
                </c:pt>
                <c:pt idx="5997">
                  <c:v>6.4351000000000003</c:v>
                </c:pt>
                <c:pt idx="5998">
                  <c:v>-1</c:v>
                </c:pt>
                <c:pt idx="5999">
                  <c:v>-1</c:v>
                </c:pt>
                <c:pt idx="6000">
                  <c:v>-1</c:v>
                </c:pt>
                <c:pt idx="6001">
                  <c:v>-1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-1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-1</c:v>
                </c:pt>
                <c:pt idx="6019">
                  <c:v>-1</c:v>
                </c:pt>
                <c:pt idx="6020">
                  <c:v>-1</c:v>
                </c:pt>
                <c:pt idx="6021">
                  <c:v>-1</c:v>
                </c:pt>
                <c:pt idx="6022">
                  <c:v>-1</c:v>
                </c:pt>
                <c:pt idx="6023">
                  <c:v>-1</c:v>
                </c:pt>
                <c:pt idx="6024">
                  <c:v>-1</c:v>
                </c:pt>
                <c:pt idx="6025">
                  <c:v>-1</c:v>
                </c:pt>
                <c:pt idx="6026">
                  <c:v>-1</c:v>
                </c:pt>
                <c:pt idx="6027">
                  <c:v>-1</c:v>
                </c:pt>
                <c:pt idx="6028">
                  <c:v>-1</c:v>
                </c:pt>
                <c:pt idx="6029">
                  <c:v>-1</c:v>
                </c:pt>
                <c:pt idx="6030">
                  <c:v>-1</c:v>
                </c:pt>
                <c:pt idx="6031">
                  <c:v>-1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-1</c:v>
                </c:pt>
                <c:pt idx="6043">
                  <c:v>-1</c:v>
                </c:pt>
                <c:pt idx="6044">
                  <c:v>-1</c:v>
                </c:pt>
                <c:pt idx="6045">
                  <c:v>-1</c:v>
                </c:pt>
                <c:pt idx="6046">
                  <c:v>-1</c:v>
                </c:pt>
                <c:pt idx="6047">
                  <c:v>-1</c:v>
                </c:pt>
                <c:pt idx="6048">
                  <c:v>-1</c:v>
                </c:pt>
                <c:pt idx="6049">
                  <c:v>-1</c:v>
                </c:pt>
                <c:pt idx="6050">
                  <c:v>-1</c:v>
                </c:pt>
                <c:pt idx="6051">
                  <c:v>-1</c:v>
                </c:pt>
                <c:pt idx="6052">
                  <c:v>-1</c:v>
                </c:pt>
                <c:pt idx="6053">
                  <c:v>-1</c:v>
                </c:pt>
                <c:pt idx="6054">
                  <c:v>-1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-1</c:v>
                </c:pt>
                <c:pt idx="6062">
                  <c:v>-1</c:v>
                </c:pt>
                <c:pt idx="6063">
                  <c:v>-1</c:v>
                </c:pt>
                <c:pt idx="6064">
                  <c:v>-1</c:v>
                </c:pt>
                <c:pt idx="6065">
                  <c:v>-1</c:v>
                </c:pt>
                <c:pt idx="6066">
                  <c:v>-1</c:v>
                </c:pt>
                <c:pt idx="6067">
                  <c:v>-1</c:v>
                </c:pt>
                <c:pt idx="6068">
                  <c:v>-1</c:v>
                </c:pt>
                <c:pt idx="6069">
                  <c:v>-1</c:v>
                </c:pt>
                <c:pt idx="6070">
                  <c:v>-1</c:v>
                </c:pt>
                <c:pt idx="6071">
                  <c:v>-1</c:v>
                </c:pt>
                <c:pt idx="6072">
                  <c:v>-1</c:v>
                </c:pt>
                <c:pt idx="6073">
                  <c:v>-1</c:v>
                </c:pt>
                <c:pt idx="6074">
                  <c:v>-1</c:v>
                </c:pt>
                <c:pt idx="6075">
                  <c:v>-1</c:v>
                </c:pt>
                <c:pt idx="6076">
                  <c:v>-1</c:v>
                </c:pt>
                <c:pt idx="6077">
                  <c:v>-1</c:v>
                </c:pt>
                <c:pt idx="6078">
                  <c:v>-1</c:v>
                </c:pt>
                <c:pt idx="6079">
                  <c:v>-1</c:v>
                </c:pt>
                <c:pt idx="6080">
                  <c:v>-1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-1</c:v>
                </c:pt>
                <c:pt idx="6090">
                  <c:v>-1</c:v>
                </c:pt>
                <c:pt idx="6091">
                  <c:v>-1</c:v>
                </c:pt>
                <c:pt idx="6092">
                  <c:v>-1</c:v>
                </c:pt>
                <c:pt idx="6093">
                  <c:v>-1</c:v>
                </c:pt>
                <c:pt idx="6094">
                  <c:v>-1</c:v>
                </c:pt>
                <c:pt idx="6095">
                  <c:v>-1</c:v>
                </c:pt>
                <c:pt idx="6096">
                  <c:v>-1</c:v>
                </c:pt>
                <c:pt idx="6097">
                  <c:v>-1</c:v>
                </c:pt>
                <c:pt idx="6098">
                  <c:v>-1</c:v>
                </c:pt>
                <c:pt idx="6099">
                  <c:v>-1</c:v>
                </c:pt>
                <c:pt idx="6100">
                  <c:v>-1</c:v>
                </c:pt>
                <c:pt idx="6101">
                  <c:v>-1</c:v>
                </c:pt>
                <c:pt idx="6102">
                  <c:v>-1</c:v>
                </c:pt>
                <c:pt idx="6103">
                  <c:v>-1</c:v>
                </c:pt>
                <c:pt idx="6104">
                  <c:v>-1</c:v>
                </c:pt>
                <c:pt idx="6105">
                  <c:v>-1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-1</c:v>
                </c:pt>
                <c:pt idx="6113">
                  <c:v>-1</c:v>
                </c:pt>
                <c:pt idx="6114">
                  <c:v>-1</c:v>
                </c:pt>
                <c:pt idx="6115">
                  <c:v>-1</c:v>
                </c:pt>
                <c:pt idx="6116">
                  <c:v>-1</c:v>
                </c:pt>
                <c:pt idx="6117">
                  <c:v>-1</c:v>
                </c:pt>
                <c:pt idx="6118">
                  <c:v>-1</c:v>
                </c:pt>
                <c:pt idx="6119">
                  <c:v>-1</c:v>
                </c:pt>
                <c:pt idx="6120">
                  <c:v>-1</c:v>
                </c:pt>
                <c:pt idx="6121">
                  <c:v>-1</c:v>
                </c:pt>
                <c:pt idx="6122">
                  <c:v>-1</c:v>
                </c:pt>
                <c:pt idx="6123">
                  <c:v>-1</c:v>
                </c:pt>
                <c:pt idx="6124">
                  <c:v>-1</c:v>
                </c:pt>
                <c:pt idx="6125">
                  <c:v>-1</c:v>
                </c:pt>
                <c:pt idx="6126">
                  <c:v>-1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-1</c:v>
                </c:pt>
                <c:pt idx="6138">
                  <c:v>-1</c:v>
                </c:pt>
                <c:pt idx="6139">
                  <c:v>-1</c:v>
                </c:pt>
                <c:pt idx="6140">
                  <c:v>-1</c:v>
                </c:pt>
                <c:pt idx="6141">
                  <c:v>-1</c:v>
                </c:pt>
                <c:pt idx="6142">
                  <c:v>-1</c:v>
                </c:pt>
                <c:pt idx="6143">
                  <c:v>-1</c:v>
                </c:pt>
                <c:pt idx="6144">
                  <c:v>-1</c:v>
                </c:pt>
                <c:pt idx="6145">
                  <c:v>-1</c:v>
                </c:pt>
                <c:pt idx="6146">
                  <c:v>-1</c:v>
                </c:pt>
                <c:pt idx="6147">
                  <c:v>-1</c:v>
                </c:pt>
                <c:pt idx="6148">
                  <c:v>-1</c:v>
                </c:pt>
                <c:pt idx="6149">
                  <c:v>-1</c:v>
                </c:pt>
                <c:pt idx="6150">
                  <c:v>-1</c:v>
                </c:pt>
                <c:pt idx="6151">
                  <c:v>-1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-1</c:v>
                </c:pt>
                <c:pt idx="6161">
                  <c:v>-1</c:v>
                </c:pt>
                <c:pt idx="6162">
                  <c:v>-1</c:v>
                </c:pt>
                <c:pt idx="6163">
                  <c:v>-1</c:v>
                </c:pt>
                <c:pt idx="6164">
                  <c:v>-1</c:v>
                </c:pt>
                <c:pt idx="6165">
                  <c:v>-1</c:v>
                </c:pt>
                <c:pt idx="6166">
                  <c:v>-1</c:v>
                </c:pt>
                <c:pt idx="6167">
                  <c:v>-1</c:v>
                </c:pt>
                <c:pt idx="6168">
                  <c:v>-1</c:v>
                </c:pt>
                <c:pt idx="6169">
                  <c:v>-1</c:v>
                </c:pt>
                <c:pt idx="6170">
                  <c:v>-1</c:v>
                </c:pt>
                <c:pt idx="6171">
                  <c:v>-1</c:v>
                </c:pt>
                <c:pt idx="6172">
                  <c:v>-1</c:v>
                </c:pt>
                <c:pt idx="6173">
                  <c:v>-1</c:v>
                </c:pt>
                <c:pt idx="6174">
                  <c:v>-1</c:v>
                </c:pt>
                <c:pt idx="6175">
                  <c:v>-1</c:v>
                </c:pt>
                <c:pt idx="6176">
                  <c:v>-1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-1</c:v>
                </c:pt>
                <c:pt idx="6185">
                  <c:v>-1</c:v>
                </c:pt>
                <c:pt idx="6186">
                  <c:v>-1</c:v>
                </c:pt>
                <c:pt idx="6187">
                  <c:v>-1</c:v>
                </c:pt>
                <c:pt idx="6188">
                  <c:v>-1</c:v>
                </c:pt>
                <c:pt idx="6189">
                  <c:v>-1</c:v>
                </c:pt>
                <c:pt idx="6190">
                  <c:v>-1</c:v>
                </c:pt>
                <c:pt idx="6191">
                  <c:v>-1</c:v>
                </c:pt>
                <c:pt idx="6192">
                  <c:v>-1</c:v>
                </c:pt>
                <c:pt idx="6193">
                  <c:v>-1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-1</c:v>
                </c:pt>
                <c:pt idx="6198">
                  <c:v>-1</c:v>
                </c:pt>
                <c:pt idx="6199">
                  <c:v>-1</c:v>
                </c:pt>
                <c:pt idx="6200">
                  <c:v>-1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-1</c:v>
                </c:pt>
                <c:pt idx="6211">
                  <c:v>-1</c:v>
                </c:pt>
                <c:pt idx="6212">
                  <c:v>-1</c:v>
                </c:pt>
                <c:pt idx="6213">
                  <c:v>7.6421999999999999</c:v>
                </c:pt>
                <c:pt idx="6214">
                  <c:v>6.8841999999999999</c:v>
                </c:pt>
                <c:pt idx="6215">
                  <c:v>7.9939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65.626999999999995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5.7986000000000004</c:v>
                </c:pt>
                <c:pt idx="6234">
                  <c:v>6.12</c:v>
                </c:pt>
                <c:pt idx="6235">
                  <c:v>-1</c:v>
                </c:pt>
                <c:pt idx="6236">
                  <c:v>7.1665000000000001</c:v>
                </c:pt>
                <c:pt idx="6237">
                  <c:v>-1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-1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-1</c:v>
                </c:pt>
                <c:pt idx="6259">
                  <c:v>-1</c:v>
                </c:pt>
                <c:pt idx="6260">
                  <c:v>-1</c:v>
                </c:pt>
                <c:pt idx="6261">
                  <c:v>-1</c:v>
                </c:pt>
                <c:pt idx="6262">
                  <c:v>-1</c:v>
                </c:pt>
                <c:pt idx="6263">
                  <c:v>-1</c:v>
                </c:pt>
                <c:pt idx="6264">
                  <c:v>-1</c:v>
                </c:pt>
                <c:pt idx="6265">
                  <c:v>-1</c:v>
                </c:pt>
                <c:pt idx="6266">
                  <c:v>-1</c:v>
                </c:pt>
                <c:pt idx="6267">
                  <c:v>-1</c:v>
                </c:pt>
                <c:pt idx="6268">
                  <c:v>-1</c:v>
                </c:pt>
                <c:pt idx="6269">
                  <c:v>-1</c:v>
                </c:pt>
                <c:pt idx="6270">
                  <c:v>-1</c:v>
                </c:pt>
                <c:pt idx="6271">
                  <c:v>-1</c:v>
                </c:pt>
                <c:pt idx="6272">
                  <c:v>-1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-1</c:v>
                </c:pt>
                <c:pt idx="6281">
                  <c:v>-1</c:v>
                </c:pt>
                <c:pt idx="6282">
                  <c:v>-1</c:v>
                </c:pt>
                <c:pt idx="6283">
                  <c:v>-1</c:v>
                </c:pt>
                <c:pt idx="6284">
                  <c:v>-1</c:v>
                </c:pt>
                <c:pt idx="6285">
                  <c:v>-1</c:v>
                </c:pt>
                <c:pt idx="6286">
                  <c:v>-1</c:v>
                </c:pt>
                <c:pt idx="6287">
                  <c:v>-1</c:v>
                </c:pt>
                <c:pt idx="6288">
                  <c:v>-1</c:v>
                </c:pt>
                <c:pt idx="6289">
                  <c:v>-1</c:v>
                </c:pt>
                <c:pt idx="6290">
                  <c:v>-1</c:v>
                </c:pt>
                <c:pt idx="6291">
                  <c:v>-1</c:v>
                </c:pt>
                <c:pt idx="6292">
                  <c:v>-1</c:v>
                </c:pt>
                <c:pt idx="6293">
                  <c:v>-1</c:v>
                </c:pt>
                <c:pt idx="6294">
                  <c:v>-1</c:v>
                </c:pt>
                <c:pt idx="6295">
                  <c:v>-1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26.245799999999999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9.3972000000000016</c:v>
                </c:pt>
                <c:pt idx="6306">
                  <c:v>-1</c:v>
                </c:pt>
                <c:pt idx="6307">
                  <c:v>-1</c:v>
                </c:pt>
                <c:pt idx="6308">
                  <c:v>-1</c:v>
                </c:pt>
                <c:pt idx="6309">
                  <c:v>-1</c:v>
                </c:pt>
                <c:pt idx="6310">
                  <c:v>-1</c:v>
                </c:pt>
                <c:pt idx="6311">
                  <c:v>-1</c:v>
                </c:pt>
                <c:pt idx="6312">
                  <c:v>-1</c:v>
                </c:pt>
                <c:pt idx="6313">
                  <c:v>-1</c:v>
                </c:pt>
                <c:pt idx="6314">
                  <c:v>-1</c:v>
                </c:pt>
                <c:pt idx="6315">
                  <c:v>-1</c:v>
                </c:pt>
                <c:pt idx="6316">
                  <c:v>-1</c:v>
                </c:pt>
                <c:pt idx="6317">
                  <c:v>-1</c:v>
                </c:pt>
                <c:pt idx="6318">
                  <c:v>-1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-1</c:v>
                </c:pt>
                <c:pt idx="6335">
                  <c:v>-1</c:v>
                </c:pt>
                <c:pt idx="6336">
                  <c:v>-1</c:v>
                </c:pt>
                <c:pt idx="6337">
                  <c:v>-1</c:v>
                </c:pt>
                <c:pt idx="6338">
                  <c:v>-1</c:v>
                </c:pt>
                <c:pt idx="6339">
                  <c:v>-1</c:v>
                </c:pt>
                <c:pt idx="6340">
                  <c:v>-1</c:v>
                </c:pt>
                <c:pt idx="6341">
                  <c:v>-1</c:v>
                </c:pt>
                <c:pt idx="6342">
                  <c:v>-1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-1</c:v>
                </c:pt>
                <c:pt idx="6356">
                  <c:v>-1</c:v>
                </c:pt>
                <c:pt idx="6357">
                  <c:v>-1</c:v>
                </c:pt>
                <c:pt idx="6358">
                  <c:v>-1</c:v>
                </c:pt>
                <c:pt idx="6359">
                  <c:v>-1</c:v>
                </c:pt>
                <c:pt idx="6360">
                  <c:v>-1</c:v>
                </c:pt>
                <c:pt idx="6361">
                  <c:v>-1</c:v>
                </c:pt>
                <c:pt idx="6362">
                  <c:v>-1</c:v>
                </c:pt>
                <c:pt idx="6363">
                  <c:v>-1</c:v>
                </c:pt>
                <c:pt idx="6364">
                  <c:v>-1</c:v>
                </c:pt>
                <c:pt idx="6365">
                  <c:v>-1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-1</c:v>
                </c:pt>
                <c:pt idx="6378">
                  <c:v>-1</c:v>
                </c:pt>
                <c:pt idx="6379">
                  <c:v>-1</c:v>
                </c:pt>
                <c:pt idx="6380">
                  <c:v>-1</c:v>
                </c:pt>
                <c:pt idx="6381">
                  <c:v>-1</c:v>
                </c:pt>
                <c:pt idx="6382">
                  <c:v>-1</c:v>
                </c:pt>
                <c:pt idx="6383">
                  <c:v>-1</c:v>
                </c:pt>
                <c:pt idx="6384">
                  <c:v>-1</c:v>
                </c:pt>
                <c:pt idx="6385">
                  <c:v>-1</c:v>
                </c:pt>
                <c:pt idx="6386">
                  <c:v>-1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-1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-1</c:v>
                </c:pt>
                <c:pt idx="6395">
                  <c:v>-1</c:v>
                </c:pt>
                <c:pt idx="6396">
                  <c:v>-1</c:v>
                </c:pt>
                <c:pt idx="6397">
                  <c:v>-1</c:v>
                </c:pt>
                <c:pt idx="6398">
                  <c:v>-1</c:v>
                </c:pt>
                <c:pt idx="6399">
                  <c:v>-1</c:v>
                </c:pt>
                <c:pt idx="6400">
                  <c:v>-1</c:v>
                </c:pt>
                <c:pt idx="6401">
                  <c:v>-1</c:v>
                </c:pt>
                <c:pt idx="6402">
                  <c:v>-1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5.1247999999999996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5.2820999999999998</c:v>
                </c:pt>
                <c:pt idx="6412">
                  <c:v>-1</c:v>
                </c:pt>
                <c:pt idx="6413">
                  <c:v>5.9725999999999999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-1</c:v>
                </c:pt>
                <c:pt idx="6462">
                  <c:v>-1</c:v>
                </c:pt>
                <c:pt idx="6463">
                  <c:v>-1</c:v>
                </c:pt>
                <c:pt idx="6464">
                  <c:v>-1</c:v>
                </c:pt>
                <c:pt idx="6465">
                  <c:v>-1</c:v>
                </c:pt>
                <c:pt idx="6466">
                  <c:v>-1</c:v>
                </c:pt>
                <c:pt idx="6467">
                  <c:v>-1</c:v>
                </c:pt>
                <c:pt idx="6468">
                  <c:v>-1</c:v>
                </c:pt>
                <c:pt idx="6469">
                  <c:v>-1</c:v>
                </c:pt>
                <c:pt idx="6470">
                  <c:v>-1</c:v>
                </c:pt>
                <c:pt idx="6471">
                  <c:v>-1</c:v>
                </c:pt>
                <c:pt idx="6472">
                  <c:v>-1</c:v>
                </c:pt>
                <c:pt idx="6473">
                  <c:v>-1</c:v>
                </c:pt>
                <c:pt idx="6474">
                  <c:v>-1</c:v>
                </c:pt>
                <c:pt idx="6475">
                  <c:v>-1</c:v>
                </c:pt>
                <c:pt idx="6476">
                  <c:v>-1</c:v>
                </c:pt>
                <c:pt idx="6477">
                  <c:v>-1</c:v>
                </c:pt>
                <c:pt idx="6478">
                  <c:v>-1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-1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-1</c:v>
                </c:pt>
                <c:pt idx="6544">
                  <c:v>-1</c:v>
                </c:pt>
                <c:pt idx="6545">
                  <c:v>-1</c:v>
                </c:pt>
                <c:pt idx="6546">
                  <c:v>-1</c:v>
                </c:pt>
                <c:pt idx="6547">
                  <c:v>-1</c:v>
                </c:pt>
                <c:pt idx="6548">
                  <c:v>-1</c:v>
                </c:pt>
                <c:pt idx="6549">
                  <c:v>6.4700999999999995</c:v>
                </c:pt>
                <c:pt idx="6550">
                  <c:v>7.2128000000000005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-1</c:v>
                </c:pt>
                <c:pt idx="6559">
                  <c:v>-1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-1</c:v>
                </c:pt>
                <c:pt idx="6571">
                  <c:v>-1</c:v>
                </c:pt>
                <c:pt idx="6572">
                  <c:v>-1</c:v>
                </c:pt>
                <c:pt idx="6573">
                  <c:v>5.1304999999999996</c:v>
                </c:pt>
                <c:pt idx="6574">
                  <c:v>-1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-1</c:v>
                </c:pt>
                <c:pt idx="6602">
                  <c:v>-1</c:v>
                </c:pt>
                <c:pt idx="6603">
                  <c:v>-1</c:v>
                </c:pt>
                <c:pt idx="6604">
                  <c:v>5.1704999999999997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-1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5.8062000000000005</c:v>
                </c:pt>
                <c:pt idx="6624">
                  <c:v>-1</c:v>
                </c:pt>
                <c:pt idx="6625">
                  <c:v>-1</c:v>
                </c:pt>
                <c:pt idx="6626">
                  <c:v>-1</c:v>
                </c:pt>
                <c:pt idx="6627">
                  <c:v>7.1600999999999999</c:v>
                </c:pt>
                <c:pt idx="6628">
                  <c:v>6.0347000000000008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5.2072000000000003</c:v>
                </c:pt>
                <c:pt idx="6642">
                  <c:v>-1</c:v>
                </c:pt>
                <c:pt idx="6643">
                  <c:v>-1</c:v>
                </c:pt>
                <c:pt idx="6644">
                  <c:v>-1</c:v>
                </c:pt>
                <c:pt idx="6645">
                  <c:v>-1</c:v>
                </c:pt>
                <c:pt idx="6646">
                  <c:v>-1</c:v>
                </c:pt>
                <c:pt idx="6647">
                  <c:v>-1</c:v>
                </c:pt>
                <c:pt idx="6648">
                  <c:v>-1</c:v>
                </c:pt>
                <c:pt idx="6649">
                  <c:v>-1</c:v>
                </c:pt>
                <c:pt idx="6650">
                  <c:v>-1</c:v>
                </c:pt>
                <c:pt idx="6651">
                  <c:v>-1</c:v>
                </c:pt>
                <c:pt idx="6652">
                  <c:v>-1</c:v>
                </c:pt>
                <c:pt idx="6653">
                  <c:v>-1</c:v>
                </c:pt>
                <c:pt idx="6654">
                  <c:v>-1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-1</c:v>
                </c:pt>
                <c:pt idx="6666">
                  <c:v>-1</c:v>
                </c:pt>
                <c:pt idx="6667">
                  <c:v>-1</c:v>
                </c:pt>
                <c:pt idx="6668">
                  <c:v>-1</c:v>
                </c:pt>
                <c:pt idx="6669">
                  <c:v>-1</c:v>
                </c:pt>
                <c:pt idx="6670">
                  <c:v>-1</c:v>
                </c:pt>
                <c:pt idx="6671">
                  <c:v>-1</c:v>
                </c:pt>
                <c:pt idx="6672">
                  <c:v>-1</c:v>
                </c:pt>
                <c:pt idx="6673">
                  <c:v>-1</c:v>
                </c:pt>
                <c:pt idx="6674">
                  <c:v>-1</c:v>
                </c:pt>
                <c:pt idx="6675">
                  <c:v>-1</c:v>
                </c:pt>
                <c:pt idx="6676">
                  <c:v>-1</c:v>
                </c:pt>
                <c:pt idx="6677">
                  <c:v>6.6788999999999996</c:v>
                </c:pt>
                <c:pt idx="6678">
                  <c:v>-1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-1</c:v>
                </c:pt>
                <c:pt idx="6689">
                  <c:v>-1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9.2966999999999995</c:v>
                </c:pt>
                <c:pt idx="6695">
                  <c:v>6.2513999999999994</c:v>
                </c:pt>
                <c:pt idx="6696">
                  <c:v>-1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-1</c:v>
                </c:pt>
                <c:pt idx="6706">
                  <c:v>-1</c:v>
                </c:pt>
                <c:pt idx="6707">
                  <c:v>-1</c:v>
                </c:pt>
                <c:pt idx="6708">
                  <c:v>-1</c:v>
                </c:pt>
                <c:pt idx="6709">
                  <c:v>-1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5.0322000000000005</c:v>
                </c:pt>
                <c:pt idx="6714">
                  <c:v>-1</c:v>
                </c:pt>
                <c:pt idx="6715">
                  <c:v>-1</c:v>
                </c:pt>
                <c:pt idx="6716">
                  <c:v>-1</c:v>
                </c:pt>
                <c:pt idx="6717">
                  <c:v>-1</c:v>
                </c:pt>
                <c:pt idx="6718">
                  <c:v>-1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23.772300000000001</c:v>
                </c:pt>
                <c:pt idx="6735">
                  <c:v>-1</c:v>
                </c:pt>
                <c:pt idx="6736">
                  <c:v>-1</c:v>
                </c:pt>
                <c:pt idx="6737">
                  <c:v>-1</c:v>
                </c:pt>
                <c:pt idx="6738">
                  <c:v>-1</c:v>
                </c:pt>
                <c:pt idx="6739">
                  <c:v>-1</c:v>
                </c:pt>
                <c:pt idx="6740">
                  <c:v>-1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-1</c:v>
                </c:pt>
                <c:pt idx="6746">
                  <c:v>-1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-1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-1</c:v>
                </c:pt>
                <c:pt idx="6778">
                  <c:v>-1</c:v>
                </c:pt>
                <c:pt idx="6779">
                  <c:v>-1</c:v>
                </c:pt>
                <c:pt idx="6780">
                  <c:v>-1</c:v>
                </c:pt>
                <c:pt idx="6781">
                  <c:v>-1</c:v>
                </c:pt>
                <c:pt idx="6782">
                  <c:v>-1</c:v>
                </c:pt>
                <c:pt idx="6783">
                  <c:v>-1</c:v>
                </c:pt>
                <c:pt idx="6784">
                  <c:v>-1</c:v>
                </c:pt>
                <c:pt idx="6785">
                  <c:v>-1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-1</c:v>
                </c:pt>
                <c:pt idx="6790">
                  <c:v>-1</c:v>
                </c:pt>
                <c:pt idx="6791">
                  <c:v>-1</c:v>
                </c:pt>
                <c:pt idx="6792">
                  <c:v>-1</c:v>
                </c:pt>
                <c:pt idx="6793">
                  <c:v>-1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5.5773000000000001</c:v>
                </c:pt>
                <c:pt idx="6834">
                  <c:v>-1</c:v>
                </c:pt>
                <c:pt idx="6835">
                  <c:v>-1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6.0911</c:v>
                </c:pt>
                <c:pt idx="6842">
                  <c:v>-1</c:v>
                </c:pt>
                <c:pt idx="6843">
                  <c:v>-1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-1</c:v>
                </c:pt>
                <c:pt idx="6857">
                  <c:v>-1</c:v>
                </c:pt>
                <c:pt idx="6858">
                  <c:v>-1</c:v>
                </c:pt>
                <c:pt idx="6859">
                  <c:v>-1</c:v>
                </c:pt>
                <c:pt idx="6860">
                  <c:v>-1</c:v>
                </c:pt>
                <c:pt idx="6861">
                  <c:v>5.1896300000000002</c:v>
                </c:pt>
                <c:pt idx="6862">
                  <c:v>6.3357999999999999</c:v>
                </c:pt>
                <c:pt idx="6863">
                  <c:v>8.1268999999999991</c:v>
                </c:pt>
                <c:pt idx="6864">
                  <c:v>-1</c:v>
                </c:pt>
                <c:pt idx="6865">
                  <c:v>-1</c:v>
                </c:pt>
                <c:pt idx="6866">
                  <c:v>-1</c:v>
                </c:pt>
                <c:pt idx="6867">
                  <c:v>-1</c:v>
                </c:pt>
                <c:pt idx="6868">
                  <c:v>-1</c:v>
                </c:pt>
                <c:pt idx="6869">
                  <c:v>-1</c:v>
                </c:pt>
                <c:pt idx="6870">
                  <c:v>-1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6.0327000000000002</c:v>
                </c:pt>
                <c:pt idx="6882">
                  <c:v>-1</c:v>
                </c:pt>
                <c:pt idx="6883">
                  <c:v>-1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5.3826999999999998</c:v>
                </c:pt>
                <c:pt idx="6888">
                  <c:v>-1</c:v>
                </c:pt>
                <c:pt idx="6889">
                  <c:v>6.0632999999999999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28.792000000000002</c:v>
                </c:pt>
                <c:pt idx="6952">
                  <c:v>-1</c:v>
                </c:pt>
                <c:pt idx="6953">
                  <c:v>-1</c:v>
                </c:pt>
                <c:pt idx="6954">
                  <c:v>-1</c:v>
                </c:pt>
                <c:pt idx="6955">
                  <c:v>-1</c:v>
                </c:pt>
                <c:pt idx="6956">
                  <c:v>-1</c:v>
                </c:pt>
                <c:pt idx="6957">
                  <c:v>-1</c:v>
                </c:pt>
                <c:pt idx="6958">
                  <c:v>7.2817999999999996</c:v>
                </c:pt>
                <c:pt idx="6959">
                  <c:v>13.487800000000002</c:v>
                </c:pt>
                <c:pt idx="6960">
                  <c:v>10.6214</c:v>
                </c:pt>
                <c:pt idx="6961">
                  <c:v>7.0869</c:v>
                </c:pt>
                <c:pt idx="6962">
                  <c:v>10.4206</c:v>
                </c:pt>
                <c:pt idx="6963">
                  <c:v>-1</c:v>
                </c:pt>
                <c:pt idx="6964">
                  <c:v>-1</c:v>
                </c:pt>
                <c:pt idx="6965">
                  <c:v>-1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-1</c:v>
                </c:pt>
                <c:pt idx="6978">
                  <c:v>-1</c:v>
                </c:pt>
                <c:pt idx="6979">
                  <c:v>-1</c:v>
                </c:pt>
                <c:pt idx="6980">
                  <c:v>-1</c:v>
                </c:pt>
                <c:pt idx="6981">
                  <c:v>-1</c:v>
                </c:pt>
                <c:pt idx="6982">
                  <c:v>-1</c:v>
                </c:pt>
                <c:pt idx="6983">
                  <c:v>-1</c:v>
                </c:pt>
                <c:pt idx="6984">
                  <c:v>-1</c:v>
                </c:pt>
                <c:pt idx="6985">
                  <c:v>-1</c:v>
                </c:pt>
                <c:pt idx="6986">
                  <c:v>-1</c:v>
                </c:pt>
                <c:pt idx="6987">
                  <c:v>-1</c:v>
                </c:pt>
                <c:pt idx="6988">
                  <c:v>-1</c:v>
                </c:pt>
                <c:pt idx="6989">
                  <c:v>-1</c:v>
                </c:pt>
                <c:pt idx="6990">
                  <c:v>-1</c:v>
                </c:pt>
                <c:pt idx="6991">
                  <c:v>-1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-1</c:v>
                </c:pt>
                <c:pt idx="7026">
                  <c:v>-1</c:v>
                </c:pt>
                <c:pt idx="7027">
                  <c:v>6.0858000000000008</c:v>
                </c:pt>
                <c:pt idx="7028">
                  <c:v>-1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8.2736999999999998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-1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33.854599999999998</c:v>
                </c:pt>
                <c:pt idx="7060">
                  <c:v>-1</c:v>
                </c:pt>
                <c:pt idx="7061">
                  <c:v>18.177900000000001</c:v>
                </c:pt>
                <c:pt idx="7062">
                  <c:v>6.8396000000000008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-1</c:v>
                </c:pt>
                <c:pt idx="7075">
                  <c:v>-1</c:v>
                </c:pt>
                <c:pt idx="7076">
                  <c:v>-1</c:v>
                </c:pt>
                <c:pt idx="7077">
                  <c:v>-1</c:v>
                </c:pt>
                <c:pt idx="7078">
                  <c:v>-1</c:v>
                </c:pt>
                <c:pt idx="7079">
                  <c:v>-1</c:v>
                </c:pt>
                <c:pt idx="7080">
                  <c:v>-1</c:v>
                </c:pt>
                <c:pt idx="7081">
                  <c:v>-1</c:v>
                </c:pt>
                <c:pt idx="7082">
                  <c:v>-1</c:v>
                </c:pt>
                <c:pt idx="7083">
                  <c:v>-1</c:v>
                </c:pt>
                <c:pt idx="7084">
                  <c:v>-1</c:v>
                </c:pt>
                <c:pt idx="7085">
                  <c:v>5.7</c:v>
                </c:pt>
                <c:pt idx="7086">
                  <c:v>-1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7.2476000000000003</c:v>
                </c:pt>
                <c:pt idx="7098">
                  <c:v>-1</c:v>
                </c:pt>
                <c:pt idx="7099">
                  <c:v>-1</c:v>
                </c:pt>
                <c:pt idx="7100">
                  <c:v>-1</c:v>
                </c:pt>
                <c:pt idx="7101">
                  <c:v>-1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-1</c:v>
                </c:pt>
                <c:pt idx="7106">
                  <c:v>-1</c:v>
                </c:pt>
                <c:pt idx="7107">
                  <c:v>-1</c:v>
                </c:pt>
                <c:pt idx="7108">
                  <c:v>29.946800000000003</c:v>
                </c:pt>
                <c:pt idx="7109">
                  <c:v>69.866</c:v>
                </c:pt>
                <c:pt idx="7110">
                  <c:v>44.680999999999997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9.577399999999999</c:v>
                </c:pt>
                <c:pt idx="7120">
                  <c:v>-1</c:v>
                </c:pt>
                <c:pt idx="7121">
                  <c:v>-1</c:v>
                </c:pt>
                <c:pt idx="7122">
                  <c:v>8.1636000000000006</c:v>
                </c:pt>
                <c:pt idx="7123">
                  <c:v>13.304399999999999</c:v>
                </c:pt>
                <c:pt idx="7124">
                  <c:v>-1</c:v>
                </c:pt>
                <c:pt idx="7125">
                  <c:v>-1</c:v>
                </c:pt>
                <c:pt idx="7126">
                  <c:v>-1</c:v>
                </c:pt>
                <c:pt idx="7127">
                  <c:v>-1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-1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5.3083999999999998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8.1150000000000002</c:v>
                </c:pt>
                <c:pt idx="7168">
                  <c:v>6.9774999999999991</c:v>
                </c:pt>
                <c:pt idx="7169">
                  <c:v>-1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8.3437999999999999</c:v>
                </c:pt>
                <c:pt idx="7174">
                  <c:v>-1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-1</c:v>
                </c:pt>
                <c:pt idx="7180">
                  <c:v>5.9932000000000007</c:v>
                </c:pt>
                <c:pt idx="7181">
                  <c:v>-1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-1</c:v>
                </c:pt>
                <c:pt idx="7193">
                  <c:v>-1</c:v>
                </c:pt>
                <c:pt idx="7194">
                  <c:v>-1</c:v>
                </c:pt>
                <c:pt idx="7195">
                  <c:v>-1</c:v>
                </c:pt>
                <c:pt idx="7196">
                  <c:v>-1</c:v>
                </c:pt>
                <c:pt idx="7197">
                  <c:v>-1</c:v>
                </c:pt>
                <c:pt idx="7198">
                  <c:v>-1</c:v>
                </c:pt>
                <c:pt idx="7199">
                  <c:v>-1</c:v>
                </c:pt>
                <c:pt idx="7200">
                  <c:v>-1</c:v>
                </c:pt>
                <c:pt idx="7201">
                  <c:v>-1</c:v>
                </c:pt>
                <c:pt idx="7202">
                  <c:v>-1</c:v>
                </c:pt>
                <c:pt idx="7203">
                  <c:v>-1</c:v>
                </c:pt>
                <c:pt idx="7204">
                  <c:v>-1</c:v>
                </c:pt>
                <c:pt idx="7205">
                  <c:v>-1</c:v>
                </c:pt>
                <c:pt idx="7206">
                  <c:v>-1</c:v>
                </c:pt>
                <c:pt idx="7207">
                  <c:v>-1</c:v>
                </c:pt>
                <c:pt idx="7208">
                  <c:v>-1</c:v>
                </c:pt>
                <c:pt idx="7209">
                  <c:v>-1</c:v>
                </c:pt>
                <c:pt idx="7210">
                  <c:v>-1</c:v>
                </c:pt>
                <c:pt idx="7211">
                  <c:v>-1</c:v>
                </c:pt>
                <c:pt idx="7212">
                  <c:v>-1</c:v>
                </c:pt>
                <c:pt idx="7213">
                  <c:v>-1</c:v>
                </c:pt>
                <c:pt idx="7214">
                  <c:v>-1</c:v>
                </c:pt>
                <c:pt idx="7215">
                  <c:v>-1</c:v>
                </c:pt>
                <c:pt idx="7216">
                  <c:v>-1</c:v>
                </c:pt>
                <c:pt idx="7217">
                  <c:v>-1</c:v>
                </c:pt>
                <c:pt idx="7218">
                  <c:v>-1</c:v>
                </c:pt>
                <c:pt idx="7219">
                  <c:v>-1</c:v>
                </c:pt>
                <c:pt idx="7220">
                  <c:v>-1</c:v>
                </c:pt>
                <c:pt idx="7221">
                  <c:v>-1</c:v>
                </c:pt>
                <c:pt idx="7222">
                  <c:v>-1</c:v>
                </c:pt>
                <c:pt idx="7223">
                  <c:v>-1</c:v>
                </c:pt>
                <c:pt idx="7224">
                  <c:v>-1</c:v>
                </c:pt>
                <c:pt idx="7225">
                  <c:v>-1</c:v>
                </c:pt>
                <c:pt idx="7226">
                  <c:v>-1</c:v>
                </c:pt>
                <c:pt idx="7227">
                  <c:v>-1</c:v>
                </c:pt>
                <c:pt idx="7228">
                  <c:v>-1</c:v>
                </c:pt>
                <c:pt idx="7229">
                  <c:v>-1</c:v>
                </c:pt>
                <c:pt idx="7230">
                  <c:v>-1</c:v>
                </c:pt>
                <c:pt idx="7231">
                  <c:v>-1</c:v>
                </c:pt>
                <c:pt idx="7232">
                  <c:v>-1</c:v>
                </c:pt>
                <c:pt idx="7233">
                  <c:v>-1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-1</c:v>
                </c:pt>
                <c:pt idx="7240">
                  <c:v>-1</c:v>
                </c:pt>
                <c:pt idx="7241">
                  <c:v>-1</c:v>
                </c:pt>
                <c:pt idx="7242">
                  <c:v>-1</c:v>
                </c:pt>
                <c:pt idx="7243">
                  <c:v>-1</c:v>
                </c:pt>
                <c:pt idx="7244">
                  <c:v>-1</c:v>
                </c:pt>
                <c:pt idx="7245">
                  <c:v>-1</c:v>
                </c:pt>
                <c:pt idx="7246">
                  <c:v>-1</c:v>
                </c:pt>
                <c:pt idx="7247">
                  <c:v>-1</c:v>
                </c:pt>
                <c:pt idx="7248">
                  <c:v>-1</c:v>
                </c:pt>
                <c:pt idx="7249">
                  <c:v>35.472700000000003</c:v>
                </c:pt>
                <c:pt idx="7250">
                  <c:v>-1</c:v>
                </c:pt>
                <c:pt idx="7251">
                  <c:v>-1</c:v>
                </c:pt>
                <c:pt idx="7252">
                  <c:v>-1</c:v>
                </c:pt>
                <c:pt idx="7253">
                  <c:v>-1</c:v>
                </c:pt>
                <c:pt idx="7254">
                  <c:v>-1</c:v>
                </c:pt>
                <c:pt idx="7255">
                  <c:v>-1</c:v>
                </c:pt>
                <c:pt idx="7256">
                  <c:v>-1</c:v>
                </c:pt>
                <c:pt idx="7257">
                  <c:v>-1</c:v>
                </c:pt>
                <c:pt idx="7258">
                  <c:v>-1</c:v>
                </c:pt>
                <c:pt idx="7259">
                  <c:v>-1</c:v>
                </c:pt>
                <c:pt idx="7260">
                  <c:v>-1</c:v>
                </c:pt>
                <c:pt idx="7261">
                  <c:v>-1</c:v>
                </c:pt>
                <c:pt idx="7262">
                  <c:v>-1</c:v>
                </c:pt>
                <c:pt idx="7263">
                  <c:v>-1</c:v>
                </c:pt>
                <c:pt idx="7264">
                  <c:v>-1</c:v>
                </c:pt>
                <c:pt idx="7265">
                  <c:v>-1</c:v>
                </c:pt>
                <c:pt idx="7266">
                  <c:v>-1</c:v>
                </c:pt>
                <c:pt idx="7267">
                  <c:v>-1</c:v>
                </c:pt>
                <c:pt idx="7268">
                  <c:v>-1</c:v>
                </c:pt>
                <c:pt idx="7269">
                  <c:v>-1</c:v>
                </c:pt>
                <c:pt idx="7270">
                  <c:v>-1</c:v>
                </c:pt>
                <c:pt idx="7271">
                  <c:v>-1</c:v>
                </c:pt>
                <c:pt idx="7272">
                  <c:v>-1</c:v>
                </c:pt>
                <c:pt idx="7273">
                  <c:v>-1</c:v>
                </c:pt>
                <c:pt idx="7274">
                  <c:v>-1</c:v>
                </c:pt>
                <c:pt idx="7275">
                  <c:v>-1</c:v>
                </c:pt>
                <c:pt idx="7276">
                  <c:v>-1</c:v>
                </c:pt>
                <c:pt idx="7277">
                  <c:v>-1</c:v>
                </c:pt>
                <c:pt idx="7278">
                  <c:v>-1</c:v>
                </c:pt>
                <c:pt idx="7279">
                  <c:v>-1</c:v>
                </c:pt>
                <c:pt idx="7280">
                  <c:v>-1</c:v>
                </c:pt>
                <c:pt idx="7281">
                  <c:v>-1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-1</c:v>
                </c:pt>
                <c:pt idx="7287">
                  <c:v>-1</c:v>
                </c:pt>
                <c:pt idx="7288">
                  <c:v>-1</c:v>
                </c:pt>
                <c:pt idx="7289">
                  <c:v>-1</c:v>
                </c:pt>
                <c:pt idx="7290">
                  <c:v>-1</c:v>
                </c:pt>
                <c:pt idx="7291">
                  <c:v>-1</c:v>
                </c:pt>
                <c:pt idx="7292">
                  <c:v>-1</c:v>
                </c:pt>
                <c:pt idx="7293">
                  <c:v>-1</c:v>
                </c:pt>
                <c:pt idx="7294">
                  <c:v>-1</c:v>
                </c:pt>
                <c:pt idx="7295">
                  <c:v>-1</c:v>
                </c:pt>
                <c:pt idx="7296">
                  <c:v>5.9511000000000003</c:v>
                </c:pt>
                <c:pt idx="7297">
                  <c:v>-1</c:v>
                </c:pt>
                <c:pt idx="7298">
                  <c:v>-1</c:v>
                </c:pt>
                <c:pt idx="7299">
                  <c:v>-1</c:v>
                </c:pt>
                <c:pt idx="7300">
                  <c:v>-1</c:v>
                </c:pt>
                <c:pt idx="7301">
                  <c:v>-1</c:v>
                </c:pt>
                <c:pt idx="7302">
                  <c:v>-1</c:v>
                </c:pt>
                <c:pt idx="7303">
                  <c:v>-1</c:v>
                </c:pt>
                <c:pt idx="7304">
                  <c:v>-1</c:v>
                </c:pt>
                <c:pt idx="7305">
                  <c:v>-1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-1</c:v>
                </c:pt>
                <c:pt idx="7315">
                  <c:v>-1</c:v>
                </c:pt>
                <c:pt idx="7316">
                  <c:v>-1</c:v>
                </c:pt>
                <c:pt idx="7317">
                  <c:v>-1</c:v>
                </c:pt>
                <c:pt idx="7318">
                  <c:v>-1</c:v>
                </c:pt>
                <c:pt idx="7319">
                  <c:v>-1</c:v>
                </c:pt>
                <c:pt idx="7320">
                  <c:v>-1</c:v>
                </c:pt>
                <c:pt idx="7321">
                  <c:v>-1</c:v>
                </c:pt>
                <c:pt idx="7322">
                  <c:v>-1</c:v>
                </c:pt>
                <c:pt idx="7323">
                  <c:v>-1</c:v>
                </c:pt>
                <c:pt idx="7324">
                  <c:v>-1</c:v>
                </c:pt>
                <c:pt idx="7325">
                  <c:v>-1</c:v>
                </c:pt>
                <c:pt idx="7326">
                  <c:v>-1</c:v>
                </c:pt>
                <c:pt idx="7327">
                  <c:v>-1</c:v>
                </c:pt>
                <c:pt idx="7328">
                  <c:v>-1</c:v>
                </c:pt>
                <c:pt idx="7329">
                  <c:v>-1</c:v>
                </c:pt>
                <c:pt idx="7330">
                  <c:v>-1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-1</c:v>
                </c:pt>
                <c:pt idx="7335">
                  <c:v>-1</c:v>
                </c:pt>
                <c:pt idx="7336">
                  <c:v>-1</c:v>
                </c:pt>
                <c:pt idx="7337">
                  <c:v>-1</c:v>
                </c:pt>
                <c:pt idx="7338">
                  <c:v>-1</c:v>
                </c:pt>
                <c:pt idx="7339">
                  <c:v>-1</c:v>
                </c:pt>
                <c:pt idx="7340">
                  <c:v>-1</c:v>
                </c:pt>
                <c:pt idx="7341">
                  <c:v>-1</c:v>
                </c:pt>
                <c:pt idx="7342">
                  <c:v>-1</c:v>
                </c:pt>
                <c:pt idx="7343">
                  <c:v>-1</c:v>
                </c:pt>
                <c:pt idx="7344">
                  <c:v>-1</c:v>
                </c:pt>
                <c:pt idx="7345">
                  <c:v>-1</c:v>
                </c:pt>
                <c:pt idx="7346">
                  <c:v>-1</c:v>
                </c:pt>
                <c:pt idx="7347">
                  <c:v>-1</c:v>
                </c:pt>
                <c:pt idx="7348">
                  <c:v>-1</c:v>
                </c:pt>
                <c:pt idx="7349">
                  <c:v>-1</c:v>
                </c:pt>
                <c:pt idx="7350">
                  <c:v>-1</c:v>
                </c:pt>
                <c:pt idx="7351">
                  <c:v>-1</c:v>
                </c:pt>
                <c:pt idx="7352">
                  <c:v>-1</c:v>
                </c:pt>
                <c:pt idx="7353">
                  <c:v>-1</c:v>
                </c:pt>
                <c:pt idx="7354">
                  <c:v>-1</c:v>
                </c:pt>
                <c:pt idx="7355">
                  <c:v>-1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-1</c:v>
                </c:pt>
                <c:pt idx="7361">
                  <c:v>-1</c:v>
                </c:pt>
                <c:pt idx="7362">
                  <c:v>-1</c:v>
                </c:pt>
                <c:pt idx="7363">
                  <c:v>-1</c:v>
                </c:pt>
                <c:pt idx="7364">
                  <c:v>-1</c:v>
                </c:pt>
                <c:pt idx="7365">
                  <c:v>-1</c:v>
                </c:pt>
                <c:pt idx="7366">
                  <c:v>-1</c:v>
                </c:pt>
                <c:pt idx="7367">
                  <c:v>-1</c:v>
                </c:pt>
                <c:pt idx="7368">
                  <c:v>-1</c:v>
                </c:pt>
                <c:pt idx="7369">
                  <c:v>-1</c:v>
                </c:pt>
                <c:pt idx="7370">
                  <c:v>-1</c:v>
                </c:pt>
                <c:pt idx="7371">
                  <c:v>-1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-1</c:v>
                </c:pt>
                <c:pt idx="7402">
                  <c:v>-1</c:v>
                </c:pt>
                <c:pt idx="7403">
                  <c:v>-1</c:v>
                </c:pt>
                <c:pt idx="7404">
                  <c:v>-1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8.8712</c:v>
                </c:pt>
                <c:pt idx="7416">
                  <c:v>6.2482000000000006</c:v>
                </c:pt>
                <c:pt idx="7417">
                  <c:v>5.0068000000000001</c:v>
                </c:pt>
                <c:pt idx="7418">
                  <c:v>-1</c:v>
                </c:pt>
                <c:pt idx="7419">
                  <c:v>12.153</c:v>
                </c:pt>
                <c:pt idx="7420">
                  <c:v>11.900899999999998</c:v>
                </c:pt>
                <c:pt idx="7421">
                  <c:v>10.5619</c:v>
                </c:pt>
                <c:pt idx="7422">
                  <c:v>-1</c:v>
                </c:pt>
                <c:pt idx="7423">
                  <c:v>-1</c:v>
                </c:pt>
                <c:pt idx="7424">
                  <c:v>-1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-1</c:v>
                </c:pt>
                <c:pt idx="7432">
                  <c:v>-1</c:v>
                </c:pt>
                <c:pt idx="7433">
                  <c:v>-1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-1</c:v>
                </c:pt>
                <c:pt idx="7475">
                  <c:v>-1</c:v>
                </c:pt>
                <c:pt idx="7476">
                  <c:v>-1</c:v>
                </c:pt>
                <c:pt idx="7477">
                  <c:v>-1</c:v>
                </c:pt>
                <c:pt idx="7478">
                  <c:v>-1</c:v>
                </c:pt>
                <c:pt idx="7479">
                  <c:v>-1</c:v>
                </c:pt>
                <c:pt idx="7480">
                  <c:v>-1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-1</c:v>
                </c:pt>
                <c:pt idx="7521">
                  <c:v>-1</c:v>
                </c:pt>
                <c:pt idx="7522">
                  <c:v>-1</c:v>
                </c:pt>
                <c:pt idx="7523">
                  <c:v>-1</c:v>
                </c:pt>
                <c:pt idx="7524">
                  <c:v>-1</c:v>
                </c:pt>
                <c:pt idx="7525">
                  <c:v>-1</c:v>
                </c:pt>
                <c:pt idx="7526">
                  <c:v>-1</c:v>
                </c:pt>
                <c:pt idx="7527">
                  <c:v>-1</c:v>
                </c:pt>
                <c:pt idx="7528">
                  <c:v>-1</c:v>
                </c:pt>
                <c:pt idx="7529">
                  <c:v>-1</c:v>
                </c:pt>
                <c:pt idx="7530">
                  <c:v>-1</c:v>
                </c:pt>
                <c:pt idx="7531">
                  <c:v>-1</c:v>
                </c:pt>
                <c:pt idx="7532">
                  <c:v>-1</c:v>
                </c:pt>
                <c:pt idx="7533">
                  <c:v>-1</c:v>
                </c:pt>
                <c:pt idx="7534">
                  <c:v>-1</c:v>
                </c:pt>
                <c:pt idx="7535">
                  <c:v>-1</c:v>
                </c:pt>
                <c:pt idx="7536">
                  <c:v>-1</c:v>
                </c:pt>
                <c:pt idx="7537">
                  <c:v>-1</c:v>
                </c:pt>
                <c:pt idx="7538">
                  <c:v>-1</c:v>
                </c:pt>
                <c:pt idx="7539">
                  <c:v>-1</c:v>
                </c:pt>
                <c:pt idx="7540">
                  <c:v>-1</c:v>
                </c:pt>
                <c:pt idx="7541">
                  <c:v>-1</c:v>
                </c:pt>
                <c:pt idx="7542">
                  <c:v>-1</c:v>
                </c:pt>
                <c:pt idx="7543">
                  <c:v>-1</c:v>
                </c:pt>
                <c:pt idx="7544">
                  <c:v>-1</c:v>
                </c:pt>
                <c:pt idx="7545">
                  <c:v>-1</c:v>
                </c:pt>
                <c:pt idx="7546">
                  <c:v>-1</c:v>
                </c:pt>
                <c:pt idx="7547">
                  <c:v>-1</c:v>
                </c:pt>
                <c:pt idx="7548">
                  <c:v>-1</c:v>
                </c:pt>
                <c:pt idx="7549">
                  <c:v>-1</c:v>
                </c:pt>
                <c:pt idx="7550">
                  <c:v>-1</c:v>
                </c:pt>
                <c:pt idx="7551">
                  <c:v>-1</c:v>
                </c:pt>
                <c:pt idx="7552">
                  <c:v>-1</c:v>
                </c:pt>
                <c:pt idx="7553">
                  <c:v>-1</c:v>
                </c:pt>
                <c:pt idx="7554">
                  <c:v>-1</c:v>
                </c:pt>
                <c:pt idx="7555">
                  <c:v>-1</c:v>
                </c:pt>
                <c:pt idx="7556">
                  <c:v>-1</c:v>
                </c:pt>
                <c:pt idx="7557">
                  <c:v>-1</c:v>
                </c:pt>
                <c:pt idx="7558">
                  <c:v>-1</c:v>
                </c:pt>
                <c:pt idx="7559">
                  <c:v>-1</c:v>
                </c:pt>
                <c:pt idx="7560">
                  <c:v>-1</c:v>
                </c:pt>
                <c:pt idx="7561">
                  <c:v>-1</c:v>
                </c:pt>
                <c:pt idx="7562">
                  <c:v>-1</c:v>
                </c:pt>
                <c:pt idx="7563">
                  <c:v>13.5364</c:v>
                </c:pt>
                <c:pt idx="7564">
                  <c:v>-1</c:v>
                </c:pt>
                <c:pt idx="7565">
                  <c:v>-1</c:v>
                </c:pt>
                <c:pt idx="7566">
                  <c:v>-1</c:v>
                </c:pt>
                <c:pt idx="7567">
                  <c:v>-1</c:v>
                </c:pt>
                <c:pt idx="7568">
                  <c:v>-1</c:v>
                </c:pt>
                <c:pt idx="7569">
                  <c:v>-1</c:v>
                </c:pt>
                <c:pt idx="7570">
                  <c:v>-1</c:v>
                </c:pt>
                <c:pt idx="7571">
                  <c:v>-1</c:v>
                </c:pt>
                <c:pt idx="7572">
                  <c:v>-1</c:v>
                </c:pt>
                <c:pt idx="7573">
                  <c:v>-1</c:v>
                </c:pt>
                <c:pt idx="7574">
                  <c:v>-1</c:v>
                </c:pt>
                <c:pt idx="7575">
                  <c:v>-1</c:v>
                </c:pt>
                <c:pt idx="7576">
                  <c:v>-1</c:v>
                </c:pt>
                <c:pt idx="7577">
                  <c:v>-1</c:v>
                </c:pt>
                <c:pt idx="7578">
                  <c:v>-1</c:v>
                </c:pt>
                <c:pt idx="7579">
                  <c:v>-1</c:v>
                </c:pt>
                <c:pt idx="7580">
                  <c:v>-1</c:v>
                </c:pt>
                <c:pt idx="7581">
                  <c:v>-1</c:v>
                </c:pt>
                <c:pt idx="7582">
                  <c:v>-1</c:v>
                </c:pt>
                <c:pt idx="7583">
                  <c:v>-1</c:v>
                </c:pt>
                <c:pt idx="7584">
                  <c:v>-1</c:v>
                </c:pt>
                <c:pt idx="7585">
                  <c:v>-1</c:v>
                </c:pt>
                <c:pt idx="7586">
                  <c:v>-1</c:v>
                </c:pt>
                <c:pt idx="7587">
                  <c:v>-1</c:v>
                </c:pt>
                <c:pt idx="7588">
                  <c:v>-1</c:v>
                </c:pt>
                <c:pt idx="7589">
                  <c:v>-1</c:v>
                </c:pt>
                <c:pt idx="7590">
                  <c:v>-1</c:v>
                </c:pt>
                <c:pt idx="7591">
                  <c:v>-1</c:v>
                </c:pt>
                <c:pt idx="7592">
                  <c:v>-1</c:v>
                </c:pt>
                <c:pt idx="7593">
                  <c:v>-1</c:v>
                </c:pt>
                <c:pt idx="7594">
                  <c:v>-1</c:v>
                </c:pt>
                <c:pt idx="7595">
                  <c:v>-1</c:v>
                </c:pt>
                <c:pt idx="7596">
                  <c:v>-1</c:v>
                </c:pt>
                <c:pt idx="7597">
                  <c:v>-1</c:v>
                </c:pt>
                <c:pt idx="7598">
                  <c:v>-1</c:v>
                </c:pt>
                <c:pt idx="7599">
                  <c:v>-1</c:v>
                </c:pt>
                <c:pt idx="7600">
                  <c:v>-1</c:v>
                </c:pt>
                <c:pt idx="7601">
                  <c:v>-1</c:v>
                </c:pt>
                <c:pt idx="7602">
                  <c:v>-1</c:v>
                </c:pt>
                <c:pt idx="7603">
                  <c:v>-1</c:v>
                </c:pt>
                <c:pt idx="7604">
                  <c:v>-1</c:v>
                </c:pt>
                <c:pt idx="7605">
                  <c:v>-1</c:v>
                </c:pt>
                <c:pt idx="7606">
                  <c:v>-1</c:v>
                </c:pt>
                <c:pt idx="7607">
                  <c:v>-1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-1</c:v>
                </c:pt>
                <c:pt idx="7616">
                  <c:v>-1</c:v>
                </c:pt>
                <c:pt idx="7617">
                  <c:v>-1</c:v>
                </c:pt>
                <c:pt idx="7618">
                  <c:v>-1</c:v>
                </c:pt>
                <c:pt idx="7619">
                  <c:v>-1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-1</c:v>
                </c:pt>
                <c:pt idx="7624">
                  <c:v>5.2690999999999999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-1</c:v>
                </c:pt>
                <c:pt idx="7644">
                  <c:v>-1</c:v>
                </c:pt>
                <c:pt idx="7645">
                  <c:v>-1</c:v>
                </c:pt>
                <c:pt idx="7646">
                  <c:v>-1</c:v>
                </c:pt>
                <c:pt idx="7647">
                  <c:v>-1</c:v>
                </c:pt>
                <c:pt idx="7648">
                  <c:v>-1</c:v>
                </c:pt>
                <c:pt idx="7649">
                  <c:v>-1</c:v>
                </c:pt>
                <c:pt idx="7650">
                  <c:v>-1</c:v>
                </c:pt>
                <c:pt idx="7651">
                  <c:v>8.5236999999999998</c:v>
                </c:pt>
                <c:pt idx="7652">
                  <c:v>6.3715000000000002</c:v>
                </c:pt>
                <c:pt idx="7653">
                  <c:v>8.9548000000000005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7.5671999999999997</c:v>
                </c:pt>
                <c:pt idx="7662">
                  <c:v>-1</c:v>
                </c:pt>
                <c:pt idx="7663">
                  <c:v>-1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-1</c:v>
                </c:pt>
                <c:pt idx="7719">
                  <c:v>12.517099999999999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-1</c:v>
                </c:pt>
                <c:pt idx="7728">
                  <c:v>-1</c:v>
                </c:pt>
                <c:pt idx="7729">
                  <c:v>-1</c:v>
                </c:pt>
                <c:pt idx="7730">
                  <c:v>-1</c:v>
                </c:pt>
                <c:pt idx="7731">
                  <c:v>-1</c:v>
                </c:pt>
                <c:pt idx="7732">
                  <c:v>-1</c:v>
                </c:pt>
                <c:pt idx="7733">
                  <c:v>-1</c:v>
                </c:pt>
                <c:pt idx="7734">
                  <c:v>-1</c:v>
                </c:pt>
                <c:pt idx="7735">
                  <c:v>-1</c:v>
                </c:pt>
                <c:pt idx="7736">
                  <c:v>-1</c:v>
                </c:pt>
                <c:pt idx="7737">
                  <c:v>-1</c:v>
                </c:pt>
                <c:pt idx="7738">
                  <c:v>-1</c:v>
                </c:pt>
                <c:pt idx="7739">
                  <c:v>-1</c:v>
                </c:pt>
                <c:pt idx="7740">
                  <c:v>-1</c:v>
                </c:pt>
                <c:pt idx="7741">
                  <c:v>-1</c:v>
                </c:pt>
                <c:pt idx="7742">
                  <c:v>-1</c:v>
                </c:pt>
                <c:pt idx="7743">
                  <c:v>-1</c:v>
                </c:pt>
                <c:pt idx="7744">
                  <c:v>-1</c:v>
                </c:pt>
                <c:pt idx="7745">
                  <c:v>-1</c:v>
                </c:pt>
                <c:pt idx="7746">
                  <c:v>-1</c:v>
                </c:pt>
                <c:pt idx="7747">
                  <c:v>-1</c:v>
                </c:pt>
                <c:pt idx="7748">
                  <c:v>-1</c:v>
                </c:pt>
                <c:pt idx="7749">
                  <c:v>6.6350999999999996</c:v>
                </c:pt>
                <c:pt idx="7750">
                  <c:v>5.1806999999999999</c:v>
                </c:pt>
                <c:pt idx="7751">
                  <c:v>-1</c:v>
                </c:pt>
                <c:pt idx="7752">
                  <c:v>-1</c:v>
                </c:pt>
                <c:pt idx="7753">
                  <c:v>-1</c:v>
                </c:pt>
                <c:pt idx="7754">
                  <c:v>-1</c:v>
                </c:pt>
                <c:pt idx="7755">
                  <c:v>-1</c:v>
                </c:pt>
                <c:pt idx="7756">
                  <c:v>-1</c:v>
                </c:pt>
                <c:pt idx="7757">
                  <c:v>-1</c:v>
                </c:pt>
                <c:pt idx="7758">
                  <c:v>-1</c:v>
                </c:pt>
                <c:pt idx="7759">
                  <c:v>-1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-1</c:v>
                </c:pt>
                <c:pt idx="7764">
                  <c:v>-1</c:v>
                </c:pt>
                <c:pt idx="7765">
                  <c:v>-1</c:v>
                </c:pt>
                <c:pt idx="7766">
                  <c:v>-1</c:v>
                </c:pt>
                <c:pt idx="7767">
                  <c:v>-1</c:v>
                </c:pt>
                <c:pt idx="7768">
                  <c:v>7.6223000000000001</c:v>
                </c:pt>
                <c:pt idx="7769">
                  <c:v>7.8746999999999998</c:v>
                </c:pt>
                <c:pt idx="7770">
                  <c:v>5.4672000000000001</c:v>
                </c:pt>
                <c:pt idx="7771">
                  <c:v>-1</c:v>
                </c:pt>
                <c:pt idx="7772">
                  <c:v>-1</c:v>
                </c:pt>
                <c:pt idx="7773">
                  <c:v>-1</c:v>
                </c:pt>
                <c:pt idx="7774">
                  <c:v>-1</c:v>
                </c:pt>
                <c:pt idx="7775">
                  <c:v>-1</c:v>
                </c:pt>
                <c:pt idx="7776">
                  <c:v>-1</c:v>
                </c:pt>
                <c:pt idx="7777">
                  <c:v>11.1737</c:v>
                </c:pt>
                <c:pt idx="7778">
                  <c:v>7.1523000000000003</c:v>
                </c:pt>
                <c:pt idx="7779">
                  <c:v>-1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-1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-1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-1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14.978399999999999</c:v>
                </c:pt>
                <c:pt idx="7910">
                  <c:v>-1</c:v>
                </c:pt>
                <c:pt idx="7911">
                  <c:v>-1</c:v>
                </c:pt>
                <c:pt idx="7912">
                  <c:v>-1</c:v>
                </c:pt>
                <c:pt idx="7913">
                  <c:v>-1</c:v>
                </c:pt>
                <c:pt idx="7914">
                  <c:v>-1</c:v>
                </c:pt>
                <c:pt idx="7915">
                  <c:v>-1</c:v>
                </c:pt>
                <c:pt idx="7916">
                  <c:v>-1</c:v>
                </c:pt>
                <c:pt idx="7917">
                  <c:v>-1</c:v>
                </c:pt>
                <c:pt idx="7918">
                  <c:v>-1</c:v>
                </c:pt>
                <c:pt idx="7919">
                  <c:v>-1</c:v>
                </c:pt>
                <c:pt idx="7920">
                  <c:v>-1</c:v>
                </c:pt>
                <c:pt idx="7921">
                  <c:v>-1</c:v>
                </c:pt>
                <c:pt idx="7922">
                  <c:v>-1</c:v>
                </c:pt>
                <c:pt idx="7923">
                  <c:v>-1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-1</c:v>
                </c:pt>
                <c:pt idx="7932">
                  <c:v>-1</c:v>
                </c:pt>
                <c:pt idx="7933">
                  <c:v>-1</c:v>
                </c:pt>
                <c:pt idx="7934">
                  <c:v>-1</c:v>
                </c:pt>
                <c:pt idx="7935">
                  <c:v>-1</c:v>
                </c:pt>
                <c:pt idx="7936">
                  <c:v>-1</c:v>
                </c:pt>
                <c:pt idx="7937">
                  <c:v>-1</c:v>
                </c:pt>
                <c:pt idx="7938">
                  <c:v>-1</c:v>
                </c:pt>
                <c:pt idx="7939">
                  <c:v>-1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-1</c:v>
                </c:pt>
                <c:pt idx="7946">
                  <c:v>-1</c:v>
                </c:pt>
                <c:pt idx="7947">
                  <c:v>-1</c:v>
                </c:pt>
                <c:pt idx="7948">
                  <c:v>-1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-1</c:v>
                </c:pt>
                <c:pt idx="7980">
                  <c:v>-1</c:v>
                </c:pt>
                <c:pt idx="7981">
                  <c:v>-1</c:v>
                </c:pt>
                <c:pt idx="7982">
                  <c:v>-1</c:v>
                </c:pt>
                <c:pt idx="7983">
                  <c:v>-1</c:v>
                </c:pt>
                <c:pt idx="7984">
                  <c:v>-1</c:v>
                </c:pt>
                <c:pt idx="7985">
                  <c:v>-1</c:v>
                </c:pt>
                <c:pt idx="7986">
                  <c:v>-1</c:v>
                </c:pt>
                <c:pt idx="7987">
                  <c:v>-1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-1</c:v>
                </c:pt>
                <c:pt idx="8006">
                  <c:v>-1</c:v>
                </c:pt>
                <c:pt idx="8007">
                  <c:v>-1</c:v>
                </c:pt>
                <c:pt idx="8008">
                  <c:v>-1</c:v>
                </c:pt>
                <c:pt idx="8009">
                  <c:v>-1</c:v>
                </c:pt>
                <c:pt idx="8010">
                  <c:v>-1</c:v>
                </c:pt>
                <c:pt idx="8011">
                  <c:v>-1</c:v>
                </c:pt>
                <c:pt idx="8012">
                  <c:v>-1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7.8209999999999997</c:v>
                </c:pt>
                <c:pt idx="8053">
                  <c:v>-1</c:v>
                </c:pt>
                <c:pt idx="8054">
                  <c:v>33.256800000000005</c:v>
                </c:pt>
                <c:pt idx="8055">
                  <c:v>33.017900000000004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-1</c:v>
                </c:pt>
                <c:pt idx="8078">
                  <c:v>-1</c:v>
                </c:pt>
                <c:pt idx="8079">
                  <c:v>-1</c:v>
                </c:pt>
                <c:pt idx="8080">
                  <c:v>-1</c:v>
                </c:pt>
                <c:pt idx="8081">
                  <c:v>-1</c:v>
                </c:pt>
                <c:pt idx="8082">
                  <c:v>-1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-1</c:v>
                </c:pt>
                <c:pt idx="8087">
                  <c:v>-1</c:v>
                </c:pt>
                <c:pt idx="8088">
                  <c:v>-1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-1</c:v>
                </c:pt>
                <c:pt idx="8104">
                  <c:v>-1</c:v>
                </c:pt>
                <c:pt idx="8105">
                  <c:v>-1</c:v>
                </c:pt>
                <c:pt idx="8106">
                  <c:v>-1</c:v>
                </c:pt>
                <c:pt idx="8107">
                  <c:v>-1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-1</c:v>
                </c:pt>
                <c:pt idx="8113">
                  <c:v>-1</c:v>
                </c:pt>
                <c:pt idx="8114">
                  <c:v>-1</c:v>
                </c:pt>
                <c:pt idx="8115">
                  <c:v>-1</c:v>
                </c:pt>
                <c:pt idx="8116">
                  <c:v>-1</c:v>
                </c:pt>
                <c:pt idx="8117">
                  <c:v>-1</c:v>
                </c:pt>
                <c:pt idx="8118">
                  <c:v>-1</c:v>
                </c:pt>
                <c:pt idx="8119">
                  <c:v>-1</c:v>
                </c:pt>
                <c:pt idx="8120">
                  <c:v>-1</c:v>
                </c:pt>
                <c:pt idx="8121">
                  <c:v>-1</c:v>
                </c:pt>
                <c:pt idx="8122">
                  <c:v>-1</c:v>
                </c:pt>
                <c:pt idx="8123">
                  <c:v>-1</c:v>
                </c:pt>
                <c:pt idx="8124">
                  <c:v>-1</c:v>
                </c:pt>
                <c:pt idx="8125">
                  <c:v>-1</c:v>
                </c:pt>
                <c:pt idx="8126">
                  <c:v>-1</c:v>
                </c:pt>
                <c:pt idx="8127">
                  <c:v>-1</c:v>
                </c:pt>
                <c:pt idx="8128">
                  <c:v>-1</c:v>
                </c:pt>
                <c:pt idx="8129">
                  <c:v>-1</c:v>
                </c:pt>
                <c:pt idx="8130">
                  <c:v>-1</c:v>
                </c:pt>
                <c:pt idx="8131">
                  <c:v>-1</c:v>
                </c:pt>
                <c:pt idx="8132">
                  <c:v>-1</c:v>
                </c:pt>
                <c:pt idx="8133">
                  <c:v>-1</c:v>
                </c:pt>
                <c:pt idx="8134">
                  <c:v>-1</c:v>
                </c:pt>
                <c:pt idx="8135">
                  <c:v>-1</c:v>
                </c:pt>
                <c:pt idx="8136">
                  <c:v>-1</c:v>
                </c:pt>
                <c:pt idx="8137">
                  <c:v>-1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-1</c:v>
                </c:pt>
                <c:pt idx="8142">
                  <c:v>-1</c:v>
                </c:pt>
                <c:pt idx="8143">
                  <c:v>-1</c:v>
                </c:pt>
                <c:pt idx="8144">
                  <c:v>-1</c:v>
                </c:pt>
                <c:pt idx="8145">
                  <c:v>-1</c:v>
                </c:pt>
                <c:pt idx="8146">
                  <c:v>-1</c:v>
                </c:pt>
                <c:pt idx="8147">
                  <c:v>-1</c:v>
                </c:pt>
                <c:pt idx="8148">
                  <c:v>-1</c:v>
                </c:pt>
                <c:pt idx="8149">
                  <c:v>-1</c:v>
                </c:pt>
                <c:pt idx="8150">
                  <c:v>-1</c:v>
                </c:pt>
                <c:pt idx="8151">
                  <c:v>-1</c:v>
                </c:pt>
                <c:pt idx="8152">
                  <c:v>-1</c:v>
                </c:pt>
                <c:pt idx="8153">
                  <c:v>-1</c:v>
                </c:pt>
                <c:pt idx="8154">
                  <c:v>-1</c:v>
                </c:pt>
                <c:pt idx="8155">
                  <c:v>-1</c:v>
                </c:pt>
                <c:pt idx="8156">
                  <c:v>-1</c:v>
                </c:pt>
                <c:pt idx="8157">
                  <c:v>-1</c:v>
                </c:pt>
                <c:pt idx="8158">
                  <c:v>-1</c:v>
                </c:pt>
                <c:pt idx="8159">
                  <c:v>-1</c:v>
                </c:pt>
                <c:pt idx="8160">
                  <c:v>-1</c:v>
                </c:pt>
                <c:pt idx="8161">
                  <c:v>-1</c:v>
                </c:pt>
                <c:pt idx="8162">
                  <c:v>-1</c:v>
                </c:pt>
                <c:pt idx="8163">
                  <c:v>-1</c:v>
                </c:pt>
                <c:pt idx="8164">
                  <c:v>-1</c:v>
                </c:pt>
                <c:pt idx="8165">
                  <c:v>-1</c:v>
                </c:pt>
                <c:pt idx="8166">
                  <c:v>-1</c:v>
                </c:pt>
                <c:pt idx="8167">
                  <c:v>6.5324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-1</c:v>
                </c:pt>
                <c:pt idx="8178">
                  <c:v>-1</c:v>
                </c:pt>
                <c:pt idx="8179">
                  <c:v>-1</c:v>
                </c:pt>
                <c:pt idx="8180">
                  <c:v>-1</c:v>
                </c:pt>
                <c:pt idx="8181">
                  <c:v>-1</c:v>
                </c:pt>
                <c:pt idx="8182">
                  <c:v>-1</c:v>
                </c:pt>
                <c:pt idx="8183">
                  <c:v>-1</c:v>
                </c:pt>
                <c:pt idx="8184">
                  <c:v>-1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-1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-1</c:v>
                </c:pt>
                <c:pt idx="8301">
                  <c:v>-1</c:v>
                </c:pt>
                <c:pt idx="8302">
                  <c:v>-1</c:v>
                </c:pt>
                <c:pt idx="8303">
                  <c:v>-1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-1</c:v>
                </c:pt>
                <c:pt idx="8319">
                  <c:v>-1</c:v>
                </c:pt>
                <c:pt idx="8320">
                  <c:v>-1</c:v>
                </c:pt>
                <c:pt idx="8321">
                  <c:v>-1</c:v>
                </c:pt>
                <c:pt idx="8322">
                  <c:v>-1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-1</c:v>
                </c:pt>
                <c:pt idx="8381">
                  <c:v>-1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-1</c:v>
                </c:pt>
                <c:pt idx="8432">
                  <c:v>-1</c:v>
                </c:pt>
                <c:pt idx="8433">
                  <c:v>-1</c:v>
                </c:pt>
                <c:pt idx="8434">
                  <c:v>-1</c:v>
                </c:pt>
                <c:pt idx="8435">
                  <c:v>-1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-1</c:v>
                </c:pt>
                <c:pt idx="8451">
                  <c:v>-1</c:v>
                </c:pt>
                <c:pt idx="8452">
                  <c:v>-1</c:v>
                </c:pt>
                <c:pt idx="8453">
                  <c:v>-1</c:v>
                </c:pt>
                <c:pt idx="8454">
                  <c:v>-1</c:v>
                </c:pt>
                <c:pt idx="8455">
                  <c:v>-1</c:v>
                </c:pt>
                <c:pt idx="8456">
                  <c:v>-1</c:v>
                </c:pt>
                <c:pt idx="8457">
                  <c:v>-1</c:v>
                </c:pt>
                <c:pt idx="8458">
                  <c:v>-1</c:v>
                </c:pt>
                <c:pt idx="8459">
                  <c:v>-1</c:v>
                </c:pt>
                <c:pt idx="8460">
                  <c:v>-1</c:v>
                </c:pt>
                <c:pt idx="8461">
                  <c:v>-1</c:v>
                </c:pt>
                <c:pt idx="8462">
                  <c:v>-1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5.5017100000000001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-1</c:v>
                </c:pt>
                <c:pt idx="8503">
                  <c:v>-1</c:v>
                </c:pt>
                <c:pt idx="8504">
                  <c:v>-1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-1</c:v>
                </c:pt>
                <c:pt idx="8524">
                  <c:v>-1</c:v>
                </c:pt>
                <c:pt idx="8525">
                  <c:v>-1</c:v>
                </c:pt>
                <c:pt idx="8526">
                  <c:v>-1</c:v>
                </c:pt>
                <c:pt idx="8527">
                  <c:v>-1</c:v>
                </c:pt>
                <c:pt idx="8528">
                  <c:v>-1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-1</c:v>
                </c:pt>
                <c:pt idx="8565">
                  <c:v>-1</c:v>
                </c:pt>
                <c:pt idx="8566">
                  <c:v>-1</c:v>
                </c:pt>
                <c:pt idx="8567">
                  <c:v>-1</c:v>
                </c:pt>
                <c:pt idx="8568">
                  <c:v>-1</c:v>
                </c:pt>
                <c:pt idx="8569">
                  <c:v>-1</c:v>
                </c:pt>
                <c:pt idx="8570">
                  <c:v>-1</c:v>
                </c:pt>
                <c:pt idx="8571">
                  <c:v>8.3696000000000002</c:v>
                </c:pt>
                <c:pt idx="8572">
                  <c:v>7.3056999999999999</c:v>
                </c:pt>
                <c:pt idx="8573">
                  <c:v>-1</c:v>
                </c:pt>
                <c:pt idx="8574">
                  <c:v>-1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5.0884</c:v>
                </c:pt>
                <c:pt idx="8617">
                  <c:v>-1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-1</c:v>
                </c:pt>
                <c:pt idx="8687">
                  <c:v>-1</c:v>
                </c:pt>
                <c:pt idx="8688">
                  <c:v>-1</c:v>
                </c:pt>
                <c:pt idx="8689">
                  <c:v>-1</c:v>
                </c:pt>
                <c:pt idx="8690">
                  <c:v>-1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-1</c:v>
                </c:pt>
                <c:pt idx="8699">
                  <c:v>-1</c:v>
                </c:pt>
                <c:pt idx="8700">
                  <c:v>-1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</c:numCache>
            </c:numRef>
          </c:xVal>
          <c:yVal>
            <c:numRef>
              <c:f>kec!$I$3:$I$8764</c:f>
              <c:numCache>
                <c:formatCode>0.00E+00</c:formatCode>
                <c:ptCount val="8762"/>
                <c:pt idx="0">
                  <c:v>-1</c:v>
                </c:pt>
                <c:pt idx="1">
                  <c:v>-1</c:v>
                </c:pt>
                <c:pt idx="2">
                  <c:v>-1</c:v>
                </c:pt>
                <c:pt idx="3">
                  <c:v>-1</c:v>
                </c:pt>
                <c:pt idx="4">
                  <c:v>-1</c:v>
                </c:pt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  <c:pt idx="13">
                  <c:v>-1</c:v>
                </c:pt>
                <c:pt idx="14">
                  <c:v>-1</c:v>
                </c:pt>
                <c:pt idx="15">
                  <c:v>-1</c:v>
                </c:pt>
                <c:pt idx="16">
                  <c:v>-1</c:v>
                </c:pt>
                <c:pt idx="17">
                  <c:v>-1</c:v>
                </c:pt>
                <c:pt idx="18">
                  <c:v>-1</c:v>
                </c:pt>
                <c:pt idx="19">
                  <c:v>-1</c:v>
                </c:pt>
                <c:pt idx="20">
                  <c:v>-1</c:v>
                </c:pt>
                <c:pt idx="21">
                  <c:v>-1</c:v>
                </c:pt>
                <c:pt idx="22">
                  <c:v>-1</c:v>
                </c:pt>
                <c:pt idx="23">
                  <c:v>-1</c:v>
                </c:pt>
                <c:pt idx="24">
                  <c:v>-1</c:v>
                </c:pt>
                <c:pt idx="25">
                  <c:v>-1</c:v>
                </c:pt>
                <c:pt idx="26">
                  <c:v>-1</c:v>
                </c:pt>
                <c:pt idx="27">
                  <c:v>-1</c:v>
                </c:pt>
                <c:pt idx="28">
                  <c:v>-1</c:v>
                </c:pt>
                <c:pt idx="29">
                  <c:v>-1</c:v>
                </c:pt>
                <c:pt idx="30">
                  <c:v>-1</c:v>
                </c:pt>
                <c:pt idx="31">
                  <c:v>-1</c:v>
                </c:pt>
                <c:pt idx="32">
                  <c:v>-1</c:v>
                </c:pt>
                <c:pt idx="33">
                  <c:v>-1</c:v>
                </c:pt>
                <c:pt idx="34">
                  <c:v>-1</c:v>
                </c:pt>
                <c:pt idx="35">
                  <c:v>-1</c:v>
                </c:pt>
                <c:pt idx="36">
                  <c:v>-1</c:v>
                </c:pt>
                <c:pt idx="37">
                  <c:v>-1</c:v>
                </c:pt>
                <c:pt idx="38">
                  <c:v>-1</c:v>
                </c:pt>
                <c:pt idx="39">
                  <c:v>-1</c:v>
                </c:pt>
                <c:pt idx="40">
                  <c:v>-1</c:v>
                </c:pt>
                <c:pt idx="41">
                  <c:v>-1</c:v>
                </c:pt>
                <c:pt idx="42">
                  <c:v>-1</c:v>
                </c:pt>
                <c:pt idx="43">
                  <c:v>-1</c:v>
                </c:pt>
                <c:pt idx="44">
                  <c:v>-1</c:v>
                </c:pt>
                <c:pt idx="45">
                  <c:v>-1</c:v>
                </c:pt>
                <c:pt idx="46">
                  <c:v>-1</c:v>
                </c:pt>
                <c:pt idx="47">
                  <c:v>-1</c:v>
                </c:pt>
                <c:pt idx="48">
                  <c:v>-1</c:v>
                </c:pt>
                <c:pt idx="49">
                  <c:v>-1</c:v>
                </c:pt>
                <c:pt idx="50">
                  <c:v>-1</c:v>
                </c:pt>
                <c:pt idx="51">
                  <c:v>-1</c:v>
                </c:pt>
                <c:pt idx="52">
                  <c:v>-1</c:v>
                </c:pt>
                <c:pt idx="53">
                  <c:v>-1</c:v>
                </c:pt>
                <c:pt idx="54">
                  <c:v>-1</c:v>
                </c:pt>
                <c:pt idx="55">
                  <c:v>-1</c:v>
                </c:pt>
                <c:pt idx="56">
                  <c:v>-1</c:v>
                </c:pt>
                <c:pt idx="57">
                  <c:v>-1</c:v>
                </c:pt>
                <c:pt idx="58">
                  <c:v>-1</c:v>
                </c:pt>
                <c:pt idx="59">
                  <c:v>-1</c:v>
                </c:pt>
                <c:pt idx="60">
                  <c:v>-1</c:v>
                </c:pt>
                <c:pt idx="61">
                  <c:v>-1</c:v>
                </c:pt>
                <c:pt idx="62">
                  <c:v>-1</c:v>
                </c:pt>
                <c:pt idx="63">
                  <c:v>-1</c:v>
                </c:pt>
                <c:pt idx="64">
                  <c:v>-1</c:v>
                </c:pt>
                <c:pt idx="65">
                  <c:v>-1</c:v>
                </c:pt>
                <c:pt idx="66">
                  <c:v>-1</c:v>
                </c:pt>
                <c:pt idx="67">
                  <c:v>-1</c:v>
                </c:pt>
                <c:pt idx="68">
                  <c:v>-1</c:v>
                </c:pt>
                <c:pt idx="69">
                  <c:v>-1</c:v>
                </c:pt>
                <c:pt idx="70">
                  <c:v>-1</c:v>
                </c:pt>
                <c:pt idx="71">
                  <c:v>-1</c:v>
                </c:pt>
                <c:pt idx="72">
                  <c:v>-1</c:v>
                </c:pt>
                <c:pt idx="73">
                  <c:v>-1</c:v>
                </c:pt>
                <c:pt idx="74">
                  <c:v>-1</c:v>
                </c:pt>
                <c:pt idx="75">
                  <c:v>-1</c:v>
                </c:pt>
                <c:pt idx="76">
                  <c:v>-1</c:v>
                </c:pt>
                <c:pt idx="77">
                  <c:v>-1</c:v>
                </c:pt>
                <c:pt idx="78">
                  <c:v>-1</c:v>
                </c:pt>
                <c:pt idx="79">
                  <c:v>-1</c:v>
                </c:pt>
                <c:pt idx="80">
                  <c:v>-1</c:v>
                </c:pt>
                <c:pt idx="81">
                  <c:v>-1</c:v>
                </c:pt>
                <c:pt idx="82">
                  <c:v>-1</c:v>
                </c:pt>
                <c:pt idx="83">
                  <c:v>-1</c:v>
                </c:pt>
                <c:pt idx="84">
                  <c:v>-1</c:v>
                </c:pt>
                <c:pt idx="85">
                  <c:v>-1</c:v>
                </c:pt>
                <c:pt idx="86">
                  <c:v>-1</c:v>
                </c:pt>
                <c:pt idx="87">
                  <c:v>-1</c:v>
                </c:pt>
                <c:pt idx="88">
                  <c:v>-1</c:v>
                </c:pt>
                <c:pt idx="89">
                  <c:v>-1</c:v>
                </c:pt>
                <c:pt idx="90">
                  <c:v>-1</c:v>
                </c:pt>
                <c:pt idx="91">
                  <c:v>-1</c:v>
                </c:pt>
                <c:pt idx="92">
                  <c:v>-1</c:v>
                </c:pt>
                <c:pt idx="93">
                  <c:v>-1</c:v>
                </c:pt>
                <c:pt idx="94">
                  <c:v>-1</c:v>
                </c:pt>
                <c:pt idx="95">
                  <c:v>-1</c:v>
                </c:pt>
                <c:pt idx="96">
                  <c:v>-1</c:v>
                </c:pt>
                <c:pt idx="97">
                  <c:v>0.57492294833620639</c:v>
                </c:pt>
                <c:pt idx="98">
                  <c:v>-1</c:v>
                </c:pt>
                <c:pt idx="99">
                  <c:v>-1</c:v>
                </c:pt>
                <c:pt idx="100">
                  <c:v>-1</c:v>
                </c:pt>
                <c:pt idx="101">
                  <c:v>-1</c:v>
                </c:pt>
                <c:pt idx="102">
                  <c:v>-1</c:v>
                </c:pt>
                <c:pt idx="103">
                  <c:v>-1</c:v>
                </c:pt>
                <c:pt idx="104">
                  <c:v>-1</c:v>
                </c:pt>
                <c:pt idx="105">
                  <c:v>-1</c:v>
                </c:pt>
                <c:pt idx="106">
                  <c:v>-1</c:v>
                </c:pt>
                <c:pt idx="107">
                  <c:v>-1</c:v>
                </c:pt>
                <c:pt idx="108">
                  <c:v>-1</c:v>
                </c:pt>
                <c:pt idx="109">
                  <c:v>-1</c:v>
                </c:pt>
                <c:pt idx="110">
                  <c:v>-1</c:v>
                </c:pt>
                <c:pt idx="111">
                  <c:v>-1</c:v>
                </c:pt>
                <c:pt idx="112">
                  <c:v>-1</c:v>
                </c:pt>
                <c:pt idx="113">
                  <c:v>-1</c:v>
                </c:pt>
                <c:pt idx="114">
                  <c:v>-1</c:v>
                </c:pt>
                <c:pt idx="115">
                  <c:v>-1</c:v>
                </c:pt>
                <c:pt idx="116">
                  <c:v>-1</c:v>
                </c:pt>
                <c:pt idx="117">
                  <c:v>-1</c:v>
                </c:pt>
                <c:pt idx="118">
                  <c:v>-1</c:v>
                </c:pt>
                <c:pt idx="119">
                  <c:v>-1</c:v>
                </c:pt>
                <c:pt idx="120">
                  <c:v>-1</c:v>
                </c:pt>
                <c:pt idx="121">
                  <c:v>-1</c:v>
                </c:pt>
                <c:pt idx="122">
                  <c:v>-1</c:v>
                </c:pt>
                <c:pt idx="123">
                  <c:v>-1</c:v>
                </c:pt>
                <c:pt idx="124">
                  <c:v>-1</c:v>
                </c:pt>
                <c:pt idx="125">
                  <c:v>-1</c:v>
                </c:pt>
                <c:pt idx="126">
                  <c:v>-1</c:v>
                </c:pt>
                <c:pt idx="127">
                  <c:v>-1</c:v>
                </c:pt>
                <c:pt idx="128">
                  <c:v>-1</c:v>
                </c:pt>
                <c:pt idx="129">
                  <c:v>-1</c:v>
                </c:pt>
                <c:pt idx="130">
                  <c:v>-1</c:v>
                </c:pt>
                <c:pt idx="131">
                  <c:v>-1</c:v>
                </c:pt>
                <c:pt idx="132">
                  <c:v>-1</c:v>
                </c:pt>
                <c:pt idx="133">
                  <c:v>-1</c:v>
                </c:pt>
                <c:pt idx="134">
                  <c:v>-1</c:v>
                </c:pt>
                <c:pt idx="135">
                  <c:v>-1</c:v>
                </c:pt>
                <c:pt idx="136">
                  <c:v>-1</c:v>
                </c:pt>
                <c:pt idx="137">
                  <c:v>-1</c:v>
                </c:pt>
                <c:pt idx="138">
                  <c:v>-1</c:v>
                </c:pt>
                <c:pt idx="139">
                  <c:v>-1</c:v>
                </c:pt>
                <c:pt idx="140">
                  <c:v>-1</c:v>
                </c:pt>
                <c:pt idx="141">
                  <c:v>-1</c:v>
                </c:pt>
                <c:pt idx="142">
                  <c:v>-1</c:v>
                </c:pt>
                <c:pt idx="143">
                  <c:v>-1</c:v>
                </c:pt>
                <c:pt idx="144">
                  <c:v>-1</c:v>
                </c:pt>
                <c:pt idx="145">
                  <c:v>-1</c:v>
                </c:pt>
                <c:pt idx="146">
                  <c:v>-1</c:v>
                </c:pt>
                <c:pt idx="147">
                  <c:v>-1</c:v>
                </c:pt>
                <c:pt idx="148">
                  <c:v>-1</c:v>
                </c:pt>
                <c:pt idx="149">
                  <c:v>-1</c:v>
                </c:pt>
                <c:pt idx="150">
                  <c:v>-1</c:v>
                </c:pt>
                <c:pt idx="151">
                  <c:v>-1</c:v>
                </c:pt>
                <c:pt idx="152">
                  <c:v>-1</c:v>
                </c:pt>
                <c:pt idx="153">
                  <c:v>-1</c:v>
                </c:pt>
                <c:pt idx="154">
                  <c:v>-1</c:v>
                </c:pt>
                <c:pt idx="155">
                  <c:v>-1</c:v>
                </c:pt>
                <c:pt idx="156">
                  <c:v>-1</c:v>
                </c:pt>
                <c:pt idx="157">
                  <c:v>-1</c:v>
                </c:pt>
                <c:pt idx="158">
                  <c:v>-1</c:v>
                </c:pt>
                <c:pt idx="159">
                  <c:v>-1</c:v>
                </c:pt>
                <c:pt idx="160">
                  <c:v>-1</c:v>
                </c:pt>
                <c:pt idx="161">
                  <c:v>-1</c:v>
                </c:pt>
                <c:pt idx="162">
                  <c:v>-1</c:v>
                </c:pt>
                <c:pt idx="163">
                  <c:v>-1</c:v>
                </c:pt>
                <c:pt idx="164">
                  <c:v>-1</c:v>
                </c:pt>
                <c:pt idx="165">
                  <c:v>-1</c:v>
                </c:pt>
                <c:pt idx="166">
                  <c:v>-1</c:v>
                </c:pt>
                <c:pt idx="167">
                  <c:v>-1</c:v>
                </c:pt>
                <c:pt idx="168">
                  <c:v>-1</c:v>
                </c:pt>
                <c:pt idx="169">
                  <c:v>-1</c:v>
                </c:pt>
                <c:pt idx="170">
                  <c:v>-1</c:v>
                </c:pt>
                <c:pt idx="171">
                  <c:v>-1</c:v>
                </c:pt>
                <c:pt idx="172">
                  <c:v>-1</c:v>
                </c:pt>
                <c:pt idx="173">
                  <c:v>-1</c:v>
                </c:pt>
                <c:pt idx="174">
                  <c:v>-1</c:v>
                </c:pt>
                <c:pt idx="175">
                  <c:v>-1</c:v>
                </c:pt>
                <c:pt idx="176">
                  <c:v>-1</c:v>
                </c:pt>
                <c:pt idx="177">
                  <c:v>-1</c:v>
                </c:pt>
                <c:pt idx="178">
                  <c:v>-1</c:v>
                </c:pt>
                <c:pt idx="179">
                  <c:v>-1</c:v>
                </c:pt>
                <c:pt idx="180">
                  <c:v>-1</c:v>
                </c:pt>
                <c:pt idx="181">
                  <c:v>-1</c:v>
                </c:pt>
                <c:pt idx="182">
                  <c:v>-1</c:v>
                </c:pt>
                <c:pt idx="183">
                  <c:v>-1</c:v>
                </c:pt>
                <c:pt idx="184">
                  <c:v>-1</c:v>
                </c:pt>
                <c:pt idx="185">
                  <c:v>-1</c:v>
                </c:pt>
                <c:pt idx="186">
                  <c:v>-1</c:v>
                </c:pt>
                <c:pt idx="187">
                  <c:v>-1</c:v>
                </c:pt>
                <c:pt idx="188">
                  <c:v>-1</c:v>
                </c:pt>
                <c:pt idx="189">
                  <c:v>-1</c:v>
                </c:pt>
                <c:pt idx="190">
                  <c:v>-1</c:v>
                </c:pt>
                <c:pt idx="191">
                  <c:v>-1</c:v>
                </c:pt>
                <c:pt idx="192">
                  <c:v>-1</c:v>
                </c:pt>
                <c:pt idx="193">
                  <c:v>-1</c:v>
                </c:pt>
                <c:pt idx="194">
                  <c:v>-1</c:v>
                </c:pt>
                <c:pt idx="195">
                  <c:v>-1</c:v>
                </c:pt>
                <c:pt idx="196">
                  <c:v>-1</c:v>
                </c:pt>
                <c:pt idx="197">
                  <c:v>-1</c:v>
                </c:pt>
                <c:pt idx="198">
                  <c:v>-1</c:v>
                </c:pt>
                <c:pt idx="199">
                  <c:v>-1</c:v>
                </c:pt>
                <c:pt idx="200">
                  <c:v>-1</c:v>
                </c:pt>
                <c:pt idx="201">
                  <c:v>-1</c:v>
                </c:pt>
                <c:pt idx="202">
                  <c:v>-1</c:v>
                </c:pt>
                <c:pt idx="203">
                  <c:v>-1</c:v>
                </c:pt>
                <c:pt idx="204">
                  <c:v>-1</c:v>
                </c:pt>
                <c:pt idx="205">
                  <c:v>-1</c:v>
                </c:pt>
                <c:pt idx="206">
                  <c:v>-1</c:v>
                </c:pt>
                <c:pt idx="207">
                  <c:v>-1</c:v>
                </c:pt>
                <c:pt idx="208">
                  <c:v>-1</c:v>
                </c:pt>
                <c:pt idx="209">
                  <c:v>-1</c:v>
                </c:pt>
                <c:pt idx="210">
                  <c:v>-1</c:v>
                </c:pt>
                <c:pt idx="211">
                  <c:v>-1</c:v>
                </c:pt>
                <c:pt idx="212">
                  <c:v>-1</c:v>
                </c:pt>
                <c:pt idx="213">
                  <c:v>-1</c:v>
                </c:pt>
                <c:pt idx="214">
                  <c:v>-1</c:v>
                </c:pt>
                <c:pt idx="215">
                  <c:v>-1</c:v>
                </c:pt>
                <c:pt idx="216">
                  <c:v>-1</c:v>
                </c:pt>
                <c:pt idx="217">
                  <c:v>-1</c:v>
                </c:pt>
                <c:pt idx="218">
                  <c:v>-1</c:v>
                </c:pt>
                <c:pt idx="219">
                  <c:v>-1</c:v>
                </c:pt>
                <c:pt idx="220">
                  <c:v>-1</c:v>
                </c:pt>
                <c:pt idx="221">
                  <c:v>-1</c:v>
                </c:pt>
                <c:pt idx="222">
                  <c:v>-1</c:v>
                </c:pt>
                <c:pt idx="223">
                  <c:v>-1</c:v>
                </c:pt>
                <c:pt idx="224">
                  <c:v>-1</c:v>
                </c:pt>
                <c:pt idx="225">
                  <c:v>-1</c:v>
                </c:pt>
                <c:pt idx="226">
                  <c:v>-1</c:v>
                </c:pt>
                <c:pt idx="227">
                  <c:v>-1</c:v>
                </c:pt>
                <c:pt idx="228">
                  <c:v>-1</c:v>
                </c:pt>
                <c:pt idx="229">
                  <c:v>-1</c:v>
                </c:pt>
                <c:pt idx="230">
                  <c:v>-1</c:v>
                </c:pt>
                <c:pt idx="231">
                  <c:v>-1</c:v>
                </c:pt>
                <c:pt idx="232">
                  <c:v>-1</c:v>
                </c:pt>
                <c:pt idx="233">
                  <c:v>-1</c:v>
                </c:pt>
                <c:pt idx="234">
                  <c:v>-1</c:v>
                </c:pt>
                <c:pt idx="235">
                  <c:v>-1</c:v>
                </c:pt>
                <c:pt idx="236">
                  <c:v>-1</c:v>
                </c:pt>
                <c:pt idx="237">
                  <c:v>-1</c:v>
                </c:pt>
                <c:pt idx="238">
                  <c:v>-1</c:v>
                </c:pt>
                <c:pt idx="239">
                  <c:v>-1</c:v>
                </c:pt>
                <c:pt idx="240">
                  <c:v>-1</c:v>
                </c:pt>
                <c:pt idx="241">
                  <c:v>-1</c:v>
                </c:pt>
                <c:pt idx="242">
                  <c:v>-1</c:v>
                </c:pt>
                <c:pt idx="243">
                  <c:v>-1</c:v>
                </c:pt>
                <c:pt idx="244">
                  <c:v>-1</c:v>
                </c:pt>
                <c:pt idx="245">
                  <c:v>-1</c:v>
                </c:pt>
                <c:pt idx="246">
                  <c:v>-1</c:v>
                </c:pt>
                <c:pt idx="247">
                  <c:v>-1</c:v>
                </c:pt>
                <c:pt idx="248">
                  <c:v>-1</c:v>
                </c:pt>
                <c:pt idx="249">
                  <c:v>-1</c:v>
                </c:pt>
                <c:pt idx="250">
                  <c:v>-1</c:v>
                </c:pt>
                <c:pt idx="251">
                  <c:v>-1</c:v>
                </c:pt>
                <c:pt idx="252">
                  <c:v>-1</c:v>
                </c:pt>
                <c:pt idx="253">
                  <c:v>-1</c:v>
                </c:pt>
                <c:pt idx="254">
                  <c:v>-1</c:v>
                </c:pt>
                <c:pt idx="255">
                  <c:v>-1</c:v>
                </c:pt>
                <c:pt idx="256">
                  <c:v>-1</c:v>
                </c:pt>
                <c:pt idx="257">
                  <c:v>-1</c:v>
                </c:pt>
                <c:pt idx="258">
                  <c:v>-1</c:v>
                </c:pt>
                <c:pt idx="259">
                  <c:v>-1</c:v>
                </c:pt>
                <c:pt idx="260">
                  <c:v>-1</c:v>
                </c:pt>
                <c:pt idx="261">
                  <c:v>-1</c:v>
                </c:pt>
                <c:pt idx="262">
                  <c:v>-1</c:v>
                </c:pt>
                <c:pt idx="263">
                  <c:v>-1</c:v>
                </c:pt>
                <c:pt idx="264">
                  <c:v>-1</c:v>
                </c:pt>
                <c:pt idx="265">
                  <c:v>-1</c:v>
                </c:pt>
                <c:pt idx="266">
                  <c:v>-1</c:v>
                </c:pt>
                <c:pt idx="267">
                  <c:v>-1</c:v>
                </c:pt>
                <c:pt idx="268">
                  <c:v>-1</c:v>
                </c:pt>
                <c:pt idx="269">
                  <c:v>-1</c:v>
                </c:pt>
                <c:pt idx="270">
                  <c:v>-1</c:v>
                </c:pt>
                <c:pt idx="271">
                  <c:v>-1</c:v>
                </c:pt>
                <c:pt idx="272">
                  <c:v>-1</c:v>
                </c:pt>
                <c:pt idx="273">
                  <c:v>-1</c:v>
                </c:pt>
                <c:pt idx="274">
                  <c:v>-1</c:v>
                </c:pt>
                <c:pt idx="275">
                  <c:v>-1</c:v>
                </c:pt>
                <c:pt idx="276">
                  <c:v>-1</c:v>
                </c:pt>
                <c:pt idx="277">
                  <c:v>-1</c:v>
                </c:pt>
                <c:pt idx="278">
                  <c:v>-1</c:v>
                </c:pt>
                <c:pt idx="279">
                  <c:v>-1</c:v>
                </c:pt>
                <c:pt idx="280">
                  <c:v>-1</c:v>
                </c:pt>
                <c:pt idx="281">
                  <c:v>-1</c:v>
                </c:pt>
                <c:pt idx="282">
                  <c:v>-1</c:v>
                </c:pt>
                <c:pt idx="283">
                  <c:v>-1</c:v>
                </c:pt>
                <c:pt idx="284">
                  <c:v>-1</c:v>
                </c:pt>
                <c:pt idx="285">
                  <c:v>-1</c:v>
                </c:pt>
                <c:pt idx="286">
                  <c:v>-1</c:v>
                </c:pt>
                <c:pt idx="287">
                  <c:v>-1</c:v>
                </c:pt>
                <c:pt idx="288">
                  <c:v>-1</c:v>
                </c:pt>
                <c:pt idx="289">
                  <c:v>-1</c:v>
                </c:pt>
                <c:pt idx="290">
                  <c:v>-1</c:v>
                </c:pt>
                <c:pt idx="291">
                  <c:v>-1</c:v>
                </c:pt>
                <c:pt idx="292">
                  <c:v>-1</c:v>
                </c:pt>
                <c:pt idx="293">
                  <c:v>-1</c:v>
                </c:pt>
                <c:pt idx="294">
                  <c:v>-1</c:v>
                </c:pt>
                <c:pt idx="295">
                  <c:v>-1</c:v>
                </c:pt>
                <c:pt idx="296">
                  <c:v>-1</c:v>
                </c:pt>
                <c:pt idx="297">
                  <c:v>-1</c:v>
                </c:pt>
                <c:pt idx="298">
                  <c:v>-1</c:v>
                </c:pt>
                <c:pt idx="299">
                  <c:v>-1</c:v>
                </c:pt>
                <c:pt idx="300">
                  <c:v>-1</c:v>
                </c:pt>
                <c:pt idx="301">
                  <c:v>-1</c:v>
                </c:pt>
                <c:pt idx="302">
                  <c:v>-1</c:v>
                </c:pt>
                <c:pt idx="303">
                  <c:v>-1</c:v>
                </c:pt>
                <c:pt idx="304">
                  <c:v>-1</c:v>
                </c:pt>
                <c:pt idx="305">
                  <c:v>-1</c:v>
                </c:pt>
                <c:pt idx="306">
                  <c:v>-1</c:v>
                </c:pt>
                <c:pt idx="307">
                  <c:v>-1</c:v>
                </c:pt>
                <c:pt idx="308">
                  <c:v>-1</c:v>
                </c:pt>
                <c:pt idx="309">
                  <c:v>-1</c:v>
                </c:pt>
                <c:pt idx="310">
                  <c:v>-1</c:v>
                </c:pt>
                <c:pt idx="311">
                  <c:v>-1</c:v>
                </c:pt>
                <c:pt idx="312">
                  <c:v>-1</c:v>
                </c:pt>
                <c:pt idx="313">
                  <c:v>-1</c:v>
                </c:pt>
                <c:pt idx="314">
                  <c:v>-1</c:v>
                </c:pt>
                <c:pt idx="315">
                  <c:v>-1</c:v>
                </c:pt>
                <c:pt idx="316">
                  <c:v>-1</c:v>
                </c:pt>
                <c:pt idx="317">
                  <c:v>-1</c:v>
                </c:pt>
                <c:pt idx="318">
                  <c:v>-1</c:v>
                </c:pt>
                <c:pt idx="319">
                  <c:v>-1</c:v>
                </c:pt>
                <c:pt idx="320">
                  <c:v>-1</c:v>
                </c:pt>
                <c:pt idx="321">
                  <c:v>-1</c:v>
                </c:pt>
                <c:pt idx="322">
                  <c:v>-1</c:v>
                </c:pt>
                <c:pt idx="323">
                  <c:v>-1</c:v>
                </c:pt>
                <c:pt idx="324">
                  <c:v>-1</c:v>
                </c:pt>
                <c:pt idx="325">
                  <c:v>-1</c:v>
                </c:pt>
                <c:pt idx="326">
                  <c:v>-1</c:v>
                </c:pt>
                <c:pt idx="327">
                  <c:v>-1</c:v>
                </c:pt>
                <c:pt idx="328">
                  <c:v>-1</c:v>
                </c:pt>
                <c:pt idx="329">
                  <c:v>-1</c:v>
                </c:pt>
                <c:pt idx="330">
                  <c:v>-1</c:v>
                </c:pt>
                <c:pt idx="331">
                  <c:v>-1</c:v>
                </c:pt>
                <c:pt idx="332">
                  <c:v>-1</c:v>
                </c:pt>
                <c:pt idx="333">
                  <c:v>-1</c:v>
                </c:pt>
                <c:pt idx="334">
                  <c:v>-1</c:v>
                </c:pt>
                <c:pt idx="335">
                  <c:v>-1</c:v>
                </c:pt>
                <c:pt idx="336">
                  <c:v>-1</c:v>
                </c:pt>
                <c:pt idx="337">
                  <c:v>-1</c:v>
                </c:pt>
                <c:pt idx="338">
                  <c:v>-1</c:v>
                </c:pt>
                <c:pt idx="339">
                  <c:v>-1</c:v>
                </c:pt>
                <c:pt idx="340">
                  <c:v>-1</c:v>
                </c:pt>
                <c:pt idx="341">
                  <c:v>-1</c:v>
                </c:pt>
                <c:pt idx="342">
                  <c:v>-1</c:v>
                </c:pt>
                <c:pt idx="343">
                  <c:v>-1</c:v>
                </c:pt>
                <c:pt idx="344">
                  <c:v>-1</c:v>
                </c:pt>
                <c:pt idx="345">
                  <c:v>-1</c:v>
                </c:pt>
                <c:pt idx="346">
                  <c:v>-1</c:v>
                </c:pt>
                <c:pt idx="347">
                  <c:v>-1</c:v>
                </c:pt>
                <c:pt idx="348">
                  <c:v>-1</c:v>
                </c:pt>
                <c:pt idx="349">
                  <c:v>-1</c:v>
                </c:pt>
                <c:pt idx="350">
                  <c:v>-1</c:v>
                </c:pt>
                <c:pt idx="351">
                  <c:v>-1</c:v>
                </c:pt>
                <c:pt idx="352">
                  <c:v>-1</c:v>
                </c:pt>
                <c:pt idx="353">
                  <c:v>-1</c:v>
                </c:pt>
                <c:pt idx="354">
                  <c:v>-1</c:v>
                </c:pt>
                <c:pt idx="355">
                  <c:v>-1</c:v>
                </c:pt>
                <c:pt idx="356">
                  <c:v>-1</c:v>
                </c:pt>
                <c:pt idx="357">
                  <c:v>-1</c:v>
                </c:pt>
                <c:pt idx="358">
                  <c:v>-1</c:v>
                </c:pt>
                <c:pt idx="359">
                  <c:v>-1</c:v>
                </c:pt>
                <c:pt idx="360">
                  <c:v>-1</c:v>
                </c:pt>
                <c:pt idx="361">
                  <c:v>-1</c:v>
                </c:pt>
                <c:pt idx="362">
                  <c:v>-1</c:v>
                </c:pt>
                <c:pt idx="363">
                  <c:v>-1</c:v>
                </c:pt>
                <c:pt idx="364">
                  <c:v>-1</c:v>
                </c:pt>
                <c:pt idx="365">
                  <c:v>-1</c:v>
                </c:pt>
                <c:pt idx="366">
                  <c:v>-1</c:v>
                </c:pt>
                <c:pt idx="367">
                  <c:v>-1</c:v>
                </c:pt>
                <c:pt idx="368">
                  <c:v>-1</c:v>
                </c:pt>
                <c:pt idx="369">
                  <c:v>-1</c:v>
                </c:pt>
                <c:pt idx="370">
                  <c:v>-1</c:v>
                </c:pt>
                <c:pt idx="371">
                  <c:v>-1</c:v>
                </c:pt>
                <c:pt idx="372">
                  <c:v>-1</c:v>
                </c:pt>
                <c:pt idx="373">
                  <c:v>-1</c:v>
                </c:pt>
                <c:pt idx="374">
                  <c:v>-1</c:v>
                </c:pt>
                <c:pt idx="375">
                  <c:v>-1</c:v>
                </c:pt>
                <c:pt idx="376">
                  <c:v>-1</c:v>
                </c:pt>
                <c:pt idx="377">
                  <c:v>-1</c:v>
                </c:pt>
                <c:pt idx="378">
                  <c:v>-1</c:v>
                </c:pt>
                <c:pt idx="379">
                  <c:v>-1</c:v>
                </c:pt>
                <c:pt idx="380">
                  <c:v>-1</c:v>
                </c:pt>
                <c:pt idx="381">
                  <c:v>-1</c:v>
                </c:pt>
                <c:pt idx="382">
                  <c:v>-1</c:v>
                </c:pt>
                <c:pt idx="383">
                  <c:v>-1</c:v>
                </c:pt>
                <c:pt idx="384">
                  <c:v>-1</c:v>
                </c:pt>
                <c:pt idx="385">
                  <c:v>-1</c:v>
                </c:pt>
                <c:pt idx="386">
                  <c:v>-1</c:v>
                </c:pt>
                <c:pt idx="387">
                  <c:v>-1</c:v>
                </c:pt>
                <c:pt idx="388">
                  <c:v>-1</c:v>
                </c:pt>
                <c:pt idx="389">
                  <c:v>-1</c:v>
                </c:pt>
                <c:pt idx="390">
                  <c:v>-1</c:v>
                </c:pt>
                <c:pt idx="391">
                  <c:v>-1</c:v>
                </c:pt>
                <c:pt idx="392">
                  <c:v>-1</c:v>
                </c:pt>
                <c:pt idx="393">
                  <c:v>-1</c:v>
                </c:pt>
                <c:pt idx="394">
                  <c:v>-1</c:v>
                </c:pt>
                <c:pt idx="395">
                  <c:v>-1</c:v>
                </c:pt>
                <c:pt idx="396">
                  <c:v>-1</c:v>
                </c:pt>
                <c:pt idx="397">
                  <c:v>-1</c:v>
                </c:pt>
                <c:pt idx="398">
                  <c:v>-1</c:v>
                </c:pt>
                <c:pt idx="399">
                  <c:v>-1</c:v>
                </c:pt>
                <c:pt idx="400">
                  <c:v>-1</c:v>
                </c:pt>
                <c:pt idx="401">
                  <c:v>-1</c:v>
                </c:pt>
                <c:pt idx="402">
                  <c:v>-1</c:v>
                </c:pt>
                <c:pt idx="403">
                  <c:v>-1</c:v>
                </c:pt>
                <c:pt idx="404">
                  <c:v>-1</c:v>
                </c:pt>
                <c:pt idx="405">
                  <c:v>-1</c:v>
                </c:pt>
                <c:pt idx="406">
                  <c:v>-1</c:v>
                </c:pt>
                <c:pt idx="407">
                  <c:v>-1</c:v>
                </c:pt>
                <c:pt idx="408">
                  <c:v>-1</c:v>
                </c:pt>
                <c:pt idx="409">
                  <c:v>-1</c:v>
                </c:pt>
                <c:pt idx="410">
                  <c:v>-1</c:v>
                </c:pt>
                <c:pt idx="411">
                  <c:v>-1</c:v>
                </c:pt>
                <c:pt idx="412">
                  <c:v>-1</c:v>
                </c:pt>
                <c:pt idx="413">
                  <c:v>-1</c:v>
                </c:pt>
                <c:pt idx="414">
                  <c:v>-1</c:v>
                </c:pt>
                <c:pt idx="415">
                  <c:v>-1</c:v>
                </c:pt>
                <c:pt idx="416">
                  <c:v>-1</c:v>
                </c:pt>
                <c:pt idx="417">
                  <c:v>-1</c:v>
                </c:pt>
                <c:pt idx="418">
                  <c:v>-1</c:v>
                </c:pt>
                <c:pt idx="419">
                  <c:v>-1</c:v>
                </c:pt>
                <c:pt idx="420">
                  <c:v>-1</c:v>
                </c:pt>
                <c:pt idx="421">
                  <c:v>-1</c:v>
                </c:pt>
                <c:pt idx="422">
                  <c:v>-1</c:v>
                </c:pt>
                <c:pt idx="423">
                  <c:v>-1</c:v>
                </c:pt>
                <c:pt idx="424">
                  <c:v>-1</c:v>
                </c:pt>
                <c:pt idx="425">
                  <c:v>-1</c:v>
                </c:pt>
                <c:pt idx="426">
                  <c:v>-1</c:v>
                </c:pt>
                <c:pt idx="427">
                  <c:v>-1</c:v>
                </c:pt>
                <c:pt idx="428">
                  <c:v>-1</c:v>
                </c:pt>
                <c:pt idx="429">
                  <c:v>-1</c:v>
                </c:pt>
                <c:pt idx="430">
                  <c:v>-1</c:v>
                </c:pt>
                <c:pt idx="431">
                  <c:v>-1</c:v>
                </c:pt>
                <c:pt idx="432">
                  <c:v>-1</c:v>
                </c:pt>
                <c:pt idx="433">
                  <c:v>-1</c:v>
                </c:pt>
                <c:pt idx="434">
                  <c:v>-1</c:v>
                </c:pt>
                <c:pt idx="435">
                  <c:v>-1</c:v>
                </c:pt>
                <c:pt idx="436">
                  <c:v>-1</c:v>
                </c:pt>
                <c:pt idx="437">
                  <c:v>-1</c:v>
                </c:pt>
                <c:pt idx="438">
                  <c:v>-1</c:v>
                </c:pt>
                <c:pt idx="439">
                  <c:v>-1</c:v>
                </c:pt>
                <c:pt idx="440">
                  <c:v>-1</c:v>
                </c:pt>
                <c:pt idx="441">
                  <c:v>-1</c:v>
                </c:pt>
                <c:pt idx="442">
                  <c:v>-1</c:v>
                </c:pt>
                <c:pt idx="443">
                  <c:v>-1</c:v>
                </c:pt>
                <c:pt idx="444">
                  <c:v>-1</c:v>
                </c:pt>
                <c:pt idx="445">
                  <c:v>-1</c:v>
                </c:pt>
                <c:pt idx="446">
                  <c:v>-1</c:v>
                </c:pt>
                <c:pt idx="447">
                  <c:v>-1</c:v>
                </c:pt>
                <c:pt idx="448">
                  <c:v>-1</c:v>
                </c:pt>
                <c:pt idx="449">
                  <c:v>-1</c:v>
                </c:pt>
                <c:pt idx="450">
                  <c:v>-1</c:v>
                </c:pt>
                <c:pt idx="451">
                  <c:v>-1</c:v>
                </c:pt>
                <c:pt idx="452">
                  <c:v>-1</c:v>
                </c:pt>
                <c:pt idx="453">
                  <c:v>-1</c:v>
                </c:pt>
                <c:pt idx="454">
                  <c:v>-1</c:v>
                </c:pt>
                <c:pt idx="455">
                  <c:v>-1</c:v>
                </c:pt>
                <c:pt idx="456">
                  <c:v>-1</c:v>
                </c:pt>
                <c:pt idx="457">
                  <c:v>-1</c:v>
                </c:pt>
                <c:pt idx="458">
                  <c:v>-1</c:v>
                </c:pt>
                <c:pt idx="459">
                  <c:v>-1</c:v>
                </c:pt>
                <c:pt idx="460">
                  <c:v>-1</c:v>
                </c:pt>
                <c:pt idx="461">
                  <c:v>-1</c:v>
                </c:pt>
                <c:pt idx="462">
                  <c:v>-1</c:v>
                </c:pt>
                <c:pt idx="463">
                  <c:v>-1</c:v>
                </c:pt>
                <c:pt idx="464">
                  <c:v>-1</c:v>
                </c:pt>
                <c:pt idx="465">
                  <c:v>-1</c:v>
                </c:pt>
                <c:pt idx="466">
                  <c:v>-1</c:v>
                </c:pt>
                <c:pt idx="467">
                  <c:v>-1</c:v>
                </c:pt>
                <c:pt idx="468">
                  <c:v>-1</c:v>
                </c:pt>
                <c:pt idx="469">
                  <c:v>-1</c:v>
                </c:pt>
                <c:pt idx="470">
                  <c:v>-1</c:v>
                </c:pt>
                <c:pt idx="471">
                  <c:v>-1</c:v>
                </c:pt>
                <c:pt idx="472">
                  <c:v>-1</c:v>
                </c:pt>
                <c:pt idx="473">
                  <c:v>-1</c:v>
                </c:pt>
                <c:pt idx="474">
                  <c:v>-1</c:v>
                </c:pt>
                <c:pt idx="475">
                  <c:v>-1</c:v>
                </c:pt>
                <c:pt idx="476">
                  <c:v>-1</c:v>
                </c:pt>
                <c:pt idx="477">
                  <c:v>-1</c:v>
                </c:pt>
                <c:pt idx="478">
                  <c:v>-1</c:v>
                </c:pt>
                <c:pt idx="479">
                  <c:v>-1</c:v>
                </c:pt>
                <c:pt idx="480">
                  <c:v>-1</c:v>
                </c:pt>
                <c:pt idx="481">
                  <c:v>-1</c:v>
                </c:pt>
                <c:pt idx="482">
                  <c:v>-1</c:v>
                </c:pt>
                <c:pt idx="483">
                  <c:v>-1</c:v>
                </c:pt>
                <c:pt idx="484">
                  <c:v>-1</c:v>
                </c:pt>
                <c:pt idx="485">
                  <c:v>-1</c:v>
                </c:pt>
                <c:pt idx="486">
                  <c:v>-1</c:v>
                </c:pt>
                <c:pt idx="487">
                  <c:v>-1</c:v>
                </c:pt>
                <c:pt idx="488">
                  <c:v>-1</c:v>
                </c:pt>
                <c:pt idx="489">
                  <c:v>-1</c:v>
                </c:pt>
                <c:pt idx="490">
                  <c:v>-1</c:v>
                </c:pt>
                <c:pt idx="491">
                  <c:v>-1</c:v>
                </c:pt>
                <c:pt idx="492">
                  <c:v>-1</c:v>
                </c:pt>
                <c:pt idx="493">
                  <c:v>-1</c:v>
                </c:pt>
                <c:pt idx="494">
                  <c:v>-1</c:v>
                </c:pt>
                <c:pt idx="495">
                  <c:v>-1</c:v>
                </c:pt>
                <c:pt idx="496">
                  <c:v>-1</c:v>
                </c:pt>
                <c:pt idx="497">
                  <c:v>-1</c:v>
                </c:pt>
                <c:pt idx="498">
                  <c:v>-1</c:v>
                </c:pt>
                <c:pt idx="499">
                  <c:v>-1</c:v>
                </c:pt>
                <c:pt idx="500">
                  <c:v>-1</c:v>
                </c:pt>
                <c:pt idx="501">
                  <c:v>-1</c:v>
                </c:pt>
                <c:pt idx="502">
                  <c:v>-1</c:v>
                </c:pt>
                <c:pt idx="503">
                  <c:v>-1</c:v>
                </c:pt>
                <c:pt idx="504">
                  <c:v>-1</c:v>
                </c:pt>
                <c:pt idx="505">
                  <c:v>-1</c:v>
                </c:pt>
                <c:pt idx="506">
                  <c:v>-1</c:v>
                </c:pt>
                <c:pt idx="507">
                  <c:v>-1</c:v>
                </c:pt>
                <c:pt idx="508">
                  <c:v>-1</c:v>
                </c:pt>
                <c:pt idx="509">
                  <c:v>-1</c:v>
                </c:pt>
                <c:pt idx="510">
                  <c:v>-1</c:v>
                </c:pt>
                <c:pt idx="511">
                  <c:v>-1</c:v>
                </c:pt>
                <c:pt idx="512">
                  <c:v>-1</c:v>
                </c:pt>
                <c:pt idx="513">
                  <c:v>-1</c:v>
                </c:pt>
                <c:pt idx="514">
                  <c:v>-1</c:v>
                </c:pt>
                <c:pt idx="515">
                  <c:v>-1</c:v>
                </c:pt>
                <c:pt idx="516">
                  <c:v>-1</c:v>
                </c:pt>
                <c:pt idx="517">
                  <c:v>-1</c:v>
                </c:pt>
                <c:pt idx="518">
                  <c:v>-1</c:v>
                </c:pt>
                <c:pt idx="519">
                  <c:v>-1</c:v>
                </c:pt>
                <c:pt idx="520">
                  <c:v>-1</c:v>
                </c:pt>
                <c:pt idx="521">
                  <c:v>-1</c:v>
                </c:pt>
                <c:pt idx="522">
                  <c:v>-1</c:v>
                </c:pt>
                <c:pt idx="523">
                  <c:v>-1</c:v>
                </c:pt>
                <c:pt idx="524">
                  <c:v>-1</c:v>
                </c:pt>
                <c:pt idx="525">
                  <c:v>-1</c:v>
                </c:pt>
                <c:pt idx="526">
                  <c:v>-1</c:v>
                </c:pt>
                <c:pt idx="527">
                  <c:v>-1</c:v>
                </c:pt>
                <c:pt idx="528">
                  <c:v>-1</c:v>
                </c:pt>
                <c:pt idx="529">
                  <c:v>-1</c:v>
                </c:pt>
                <c:pt idx="530">
                  <c:v>-1</c:v>
                </c:pt>
                <c:pt idx="531">
                  <c:v>-1</c:v>
                </c:pt>
                <c:pt idx="532">
                  <c:v>-1</c:v>
                </c:pt>
                <c:pt idx="533">
                  <c:v>-1</c:v>
                </c:pt>
                <c:pt idx="534">
                  <c:v>-1</c:v>
                </c:pt>
                <c:pt idx="535">
                  <c:v>-1</c:v>
                </c:pt>
                <c:pt idx="536">
                  <c:v>-1</c:v>
                </c:pt>
                <c:pt idx="537">
                  <c:v>-1</c:v>
                </c:pt>
                <c:pt idx="538">
                  <c:v>-1</c:v>
                </c:pt>
                <c:pt idx="539">
                  <c:v>-1</c:v>
                </c:pt>
                <c:pt idx="540">
                  <c:v>-1</c:v>
                </c:pt>
                <c:pt idx="541">
                  <c:v>-1</c:v>
                </c:pt>
                <c:pt idx="542">
                  <c:v>-1</c:v>
                </c:pt>
                <c:pt idx="543">
                  <c:v>-1</c:v>
                </c:pt>
                <c:pt idx="544">
                  <c:v>-1</c:v>
                </c:pt>
                <c:pt idx="545">
                  <c:v>-1</c:v>
                </c:pt>
                <c:pt idx="546">
                  <c:v>-1</c:v>
                </c:pt>
                <c:pt idx="547">
                  <c:v>-1</c:v>
                </c:pt>
                <c:pt idx="548">
                  <c:v>-1</c:v>
                </c:pt>
                <c:pt idx="549">
                  <c:v>-1</c:v>
                </c:pt>
                <c:pt idx="550">
                  <c:v>-1</c:v>
                </c:pt>
                <c:pt idx="551">
                  <c:v>-1</c:v>
                </c:pt>
                <c:pt idx="552">
                  <c:v>-1</c:v>
                </c:pt>
                <c:pt idx="553">
                  <c:v>-1</c:v>
                </c:pt>
                <c:pt idx="554">
                  <c:v>-1</c:v>
                </c:pt>
                <c:pt idx="555">
                  <c:v>-1</c:v>
                </c:pt>
                <c:pt idx="556">
                  <c:v>-1</c:v>
                </c:pt>
                <c:pt idx="557">
                  <c:v>-1</c:v>
                </c:pt>
                <c:pt idx="558">
                  <c:v>-1</c:v>
                </c:pt>
                <c:pt idx="559">
                  <c:v>-1</c:v>
                </c:pt>
                <c:pt idx="560">
                  <c:v>-1</c:v>
                </c:pt>
                <c:pt idx="561">
                  <c:v>-1</c:v>
                </c:pt>
                <c:pt idx="562">
                  <c:v>-1</c:v>
                </c:pt>
                <c:pt idx="563">
                  <c:v>-1</c:v>
                </c:pt>
                <c:pt idx="564">
                  <c:v>-1</c:v>
                </c:pt>
                <c:pt idx="565">
                  <c:v>-1</c:v>
                </c:pt>
                <c:pt idx="566">
                  <c:v>-1</c:v>
                </c:pt>
                <c:pt idx="567">
                  <c:v>-1</c:v>
                </c:pt>
                <c:pt idx="568">
                  <c:v>-1</c:v>
                </c:pt>
                <c:pt idx="569">
                  <c:v>-1</c:v>
                </c:pt>
                <c:pt idx="570">
                  <c:v>-1</c:v>
                </c:pt>
                <c:pt idx="571">
                  <c:v>-1</c:v>
                </c:pt>
                <c:pt idx="572">
                  <c:v>-1</c:v>
                </c:pt>
                <c:pt idx="573">
                  <c:v>-1</c:v>
                </c:pt>
                <c:pt idx="574">
                  <c:v>-1</c:v>
                </c:pt>
                <c:pt idx="575">
                  <c:v>-1</c:v>
                </c:pt>
                <c:pt idx="576">
                  <c:v>-1</c:v>
                </c:pt>
                <c:pt idx="577">
                  <c:v>-1</c:v>
                </c:pt>
                <c:pt idx="578">
                  <c:v>-1</c:v>
                </c:pt>
                <c:pt idx="579">
                  <c:v>-1</c:v>
                </c:pt>
                <c:pt idx="580">
                  <c:v>-1</c:v>
                </c:pt>
                <c:pt idx="581">
                  <c:v>-1</c:v>
                </c:pt>
                <c:pt idx="582">
                  <c:v>-1</c:v>
                </c:pt>
                <c:pt idx="583">
                  <c:v>-1</c:v>
                </c:pt>
                <c:pt idx="584">
                  <c:v>-1</c:v>
                </c:pt>
                <c:pt idx="585">
                  <c:v>-1</c:v>
                </c:pt>
                <c:pt idx="586">
                  <c:v>-1</c:v>
                </c:pt>
                <c:pt idx="587">
                  <c:v>-1</c:v>
                </c:pt>
                <c:pt idx="588">
                  <c:v>-1</c:v>
                </c:pt>
                <c:pt idx="589">
                  <c:v>-1</c:v>
                </c:pt>
                <c:pt idx="590">
                  <c:v>-1</c:v>
                </c:pt>
                <c:pt idx="591">
                  <c:v>-1</c:v>
                </c:pt>
                <c:pt idx="592">
                  <c:v>-1</c:v>
                </c:pt>
                <c:pt idx="593">
                  <c:v>-1</c:v>
                </c:pt>
                <c:pt idx="594">
                  <c:v>-1</c:v>
                </c:pt>
                <c:pt idx="595">
                  <c:v>-1</c:v>
                </c:pt>
                <c:pt idx="596">
                  <c:v>-1</c:v>
                </c:pt>
                <c:pt idx="597">
                  <c:v>-1</c:v>
                </c:pt>
                <c:pt idx="598">
                  <c:v>-1</c:v>
                </c:pt>
                <c:pt idx="599">
                  <c:v>-1</c:v>
                </c:pt>
                <c:pt idx="600">
                  <c:v>-1</c:v>
                </c:pt>
                <c:pt idx="601">
                  <c:v>-1</c:v>
                </c:pt>
                <c:pt idx="602">
                  <c:v>-1</c:v>
                </c:pt>
                <c:pt idx="603">
                  <c:v>-1</c:v>
                </c:pt>
                <c:pt idx="604">
                  <c:v>-1</c:v>
                </c:pt>
                <c:pt idx="605">
                  <c:v>-1</c:v>
                </c:pt>
                <c:pt idx="606">
                  <c:v>-1</c:v>
                </c:pt>
                <c:pt idx="607">
                  <c:v>-1</c:v>
                </c:pt>
                <c:pt idx="608">
                  <c:v>-1</c:v>
                </c:pt>
                <c:pt idx="609">
                  <c:v>-1</c:v>
                </c:pt>
                <c:pt idx="610">
                  <c:v>-1</c:v>
                </c:pt>
                <c:pt idx="611">
                  <c:v>-1</c:v>
                </c:pt>
                <c:pt idx="612">
                  <c:v>-1</c:v>
                </c:pt>
                <c:pt idx="613">
                  <c:v>-1</c:v>
                </c:pt>
                <c:pt idx="614">
                  <c:v>-1</c:v>
                </c:pt>
                <c:pt idx="615">
                  <c:v>-1</c:v>
                </c:pt>
                <c:pt idx="616">
                  <c:v>-1</c:v>
                </c:pt>
                <c:pt idx="617">
                  <c:v>-1</c:v>
                </c:pt>
                <c:pt idx="618">
                  <c:v>-1</c:v>
                </c:pt>
                <c:pt idx="619">
                  <c:v>-1</c:v>
                </c:pt>
                <c:pt idx="620">
                  <c:v>-1</c:v>
                </c:pt>
                <c:pt idx="621">
                  <c:v>-1</c:v>
                </c:pt>
                <c:pt idx="622">
                  <c:v>-1</c:v>
                </c:pt>
                <c:pt idx="623">
                  <c:v>-1</c:v>
                </c:pt>
                <c:pt idx="624">
                  <c:v>-1</c:v>
                </c:pt>
                <c:pt idx="625">
                  <c:v>-1</c:v>
                </c:pt>
                <c:pt idx="626">
                  <c:v>-1</c:v>
                </c:pt>
                <c:pt idx="627">
                  <c:v>-1</c:v>
                </c:pt>
                <c:pt idx="628">
                  <c:v>-1</c:v>
                </c:pt>
                <c:pt idx="629">
                  <c:v>-1</c:v>
                </c:pt>
                <c:pt idx="630">
                  <c:v>-1</c:v>
                </c:pt>
                <c:pt idx="631">
                  <c:v>-1</c:v>
                </c:pt>
                <c:pt idx="632">
                  <c:v>-1</c:v>
                </c:pt>
                <c:pt idx="633">
                  <c:v>-1</c:v>
                </c:pt>
                <c:pt idx="634">
                  <c:v>-1</c:v>
                </c:pt>
                <c:pt idx="635">
                  <c:v>-1</c:v>
                </c:pt>
                <c:pt idx="636">
                  <c:v>-1</c:v>
                </c:pt>
                <c:pt idx="637">
                  <c:v>-1</c:v>
                </c:pt>
                <c:pt idx="638">
                  <c:v>-1</c:v>
                </c:pt>
                <c:pt idx="639">
                  <c:v>-1</c:v>
                </c:pt>
                <c:pt idx="640">
                  <c:v>-1</c:v>
                </c:pt>
                <c:pt idx="641">
                  <c:v>-1</c:v>
                </c:pt>
                <c:pt idx="642">
                  <c:v>-1</c:v>
                </c:pt>
                <c:pt idx="643">
                  <c:v>-1</c:v>
                </c:pt>
                <c:pt idx="644">
                  <c:v>-1</c:v>
                </c:pt>
                <c:pt idx="645">
                  <c:v>-1</c:v>
                </c:pt>
                <c:pt idx="646">
                  <c:v>-1</c:v>
                </c:pt>
                <c:pt idx="647">
                  <c:v>-1</c:v>
                </c:pt>
                <c:pt idx="648">
                  <c:v>-1</c:v>
                </c:pt>
                <c:pt idx="649">
                  <c:v>-1</c:v>
                </c:pt>
                <c:pt idx="650">
                  <c:v>-1</c:v>
                </c:pt>
                <c:pt idx="651">
                  <c:v>-1</c:v>
                </c:pt>
                <c:pt idx="652">
                  <c:v>-1</c:v>
                </c:pt>
                <c:pt idx="653">
                  <c:v>-1</c:v>
                </c:pt>
                <c:pt idx="654">
                  <c:v>-1</c:v>
                </c:pt>
                <c:pt idx="655">
                  <c:v>-1</c:v>
                </c:pt>
                <c:pt idx="656">
                  <c:v>-1</c:v>
                </c:pt>
                <c:pt idx="657">
                  <c:v>-1</c:v>
                </c:pt>
                <c:pt idx="658">
                  <c:v>-1</c:v>
                </c:pt>
                <c:pt idx="659">
                  <c:v>-1</c:v>
                </c:pt>
                <c:pt idx="660">
                  <c:v>-1</c:v>
                </c:pt>
                <c:pt idx="661">
                  <c:v>-1</c:v>
                </c:pt>
                <c:pt idx="662">
                  <c:v>-1</c:v>
                </c:pt>
                <c:pt idx="663">
                  <c:v>-1</c:v>
                </c:pt>
                <c:pt idx="664">
                  <c:v>-1</c:v>
                </c:pt>
                <c:pt idx="665">
                  <c:v>-1</c:v>
                </c:pt>
                <c:pt idx="666">
                  <c:v>-1</c:v>
                </c:pt>
                <c:pt idx="667">
                  <c:v>-1</c:v>
                </c:pt>
                <c:pt idx="668">
                  <c:v>-1</c:v>
                </c:pt>
                <c:pt idx="669">
                  <c:v>-1</c:v>
                </c:pt>
                <c:pt idx="670">
                  <c:v>-1</c:v>
                </c:pt>
                <c:pt idx="671">
                  <c:v>-1</c:v>
                </c:pt>
                <c:pt idx="672">
                  <c:v>-1</c:v>
                </c:pt>
                <c:pt idx="673">
                  <c:v>-1</c:v>
                </c:pt>
                <c:pt idx="674">
                  <c:v>-1</c:v>
                </c:pt>
                <c:pt idx="675">
                  <c:v>-1</c:v>
                </c:pt>
                <c:pt idx="676">
                  <c:v>-1</c:v>
                </c:pt>
                <c:pt idx="677">
                  <c:v>-1</c:v>
                </c:pt>
                <c:pt idx="678">
                  <c:v>-1</c:v>
                </c:pt>
                <c:pt idx="679">
                  <c:v>-1</c:v>
                </c:pt>
                <c:pt idx="680">
                  <c:v>-1</c:v>
                </c:pt>
                <c:pt idx="681">
                  <c:v>-1</c:v>
                </c:pt>
                <c:pt idx="682">
                  <c:v>-1</c:v>
                </c:pt>
                <c:pt idx="683">
                  <c:v>-1</c:v>
                </c:pt>
                <c:pt idx="684">
                  <c:v>-1</c:v>
                </c:pt>
                <c:pt idx="685">
                  <c:v>-1</c:v>
                </c:pt>
                <c:pt idx="686">
                  <c:v>-1</c:v>
                </c:pt>
                <c:pt idx="687">
                  <c:v>-1</c:v>
                </c:pt>
                <c:pt idx="688">
                  <c:v>-1</c:v>
                </c:pt>
                <c:pt idx="689">
                  <c:v>-1</c:v>
                </c:pt>
                <c:pt idx="690">
                  <c:v>-1</c:v>
                </c:pt>
                <c:pt idx="691">
                  <c:v>-1</c:v>
                </c:pt>
                <c:pt idx="692">
                  <c:v>-1</c:v>
                </c:pt>
                <c:pt idx="693">
                  <c:v>-1</c:v>
                </c:pt>
                <c:pt idx="694">
                  <c:v>-1</c:v>
                </c:pt>
                <c:pt idx="695">
                  <c:v>-1</c:v>
                </c:pt>
                <c:pt idx="696">
                  <c:v>-1</c:v>
                </c:pt>
                <c:pt idx="697">
                  <c:v>-1</c:v>
                </c:pt>
                <c:pt idx="698">
                  <c:v>-1</c:v>
                </c:pt>
                <c:pt idx="699">
                  <c:v>-1</c:v>
                </c:pt>
                <c:pt idx="700">
                  <c:v>-1</c:v>
                </c:pt>
                <c:pt idx="701">
                  <c:v>-1</c:v>
                </c:pt>
                <c:pt idx="702">
                  <c:v>-1</c:v>
                </c:pt>
                <c:pt idx="703">
                  <c:v>-1</c:v>
                </c:pt>
                <c:pt idx="704">
                  <c:v>-1</c:v>
                </c:pt>
                <c:pt idx="705">
                  <c:v>-1</c:v>
                </c:pt>
                <c:pt idx="706">
                  <c:v>-1</c:v>
                </c:pt>
                <c:pt idx="707">
                  <c:v>-1</c:v>
                </c:pt>
                <c:pt idx="708">
                  <c:v>-1</c:v>
                </c:pt>
                <c:pt idx="709">
                  <c:v>-1</c:v>
                </c:pt>
                <c:pt idx="710">
                  <c:v>-1</c:v>
                </c:pt>
                <c:pt idx="711">
                  <c:v>-1</c:v>
                </c:pt>
                <c:pt idx="712">
                  <c:v>-1</c:v>
                </c:pt>
                <c:pt idx="713">
                  <c:v>-1</c:v>
                </c:pt>
                <c:pt idx="714">
                  <c:v>-1</c:v>
                </c:pt>
                <c:pt idx="715">
                  <c:v>-1</c:v>
                </c:pt>
                <c:pt idx="716">
                  <c:v>-1</c:v>
                </c:pt>
                <c:pt idx="717">
                  <c:v>-1</c:v>
                </c:pt>
                <c:pt idx="718">
                  <c:v>-1</c:v>
                </c:pt>
                <c:pt idx="719">
                  <c:v>-1</c:v>
                </c:pt>
                <c:pt idx="720">
                  <c:v>-1</c:v>
                </c:pt>
                <c:pt idx="721">
                  <c:v>-1</c:v>
                </c:pt>
                <c:pt idx="722">
                  <c:v>-1</c:v>
                </c:pt>
                <c:pt idx="723">
                  <c:v>-1</c:v>
                </c:pt>
                <c:pt idx="724">
                  <c:v>-1</c:v>
                </c:pt>
                <c:pt idx="725">
                  <c:v>-1</c:v>
                </c:pt>
                <c:pt idx="726">
                  <c:v>-1</c:v>
                </c:pt>
                <c:pt idx="727">
                  <c:v>-1</c:v>
                </c:pt>
                <c:pt idx="728">
                  <c:v>-1</c:v>
                </c:pt>
                <c:pt idx="729">
                  <c:v>-1</c:v>
                </c:pt>
                <c:pt idx="730">
                  <c:v>-1</c:v>
                </c:pt>
                <c:pt idx="731">
                  <c:v>-1</c:v>
                </c:pt>
                <c:pt idx="732">
                  <c:v>-1</c:v>
                </c:pt>
                <c:pt idx="733">
                  <c:v>-1</c:v>
                </c:pt>
                <c:pt idx="734">
                  <c:v>-1</c:v>
                </c:pt>
                <c:pt idx="735">
                  <c:v>-1</c:v>
                </c:pt>
                <c:pt idx="736">
                  <c:v>-1</c:v>
                </c:pt>
                <c:pt idx="737">
                  <c:v>-1</c:v>
                </c:pt>
                <c:pt idx="738">
                  <c:v>-1</c:v>
                </c:pt>
                <c:pt idx="739">
                  <c:v>-1</c:v>
                </c:pt>
                <c:pt idx="740">
                  <c:v>-1</c:v>
                </c:pt>
                <c:pt idx="741">
                  <c:v>-1</c:v>
                </c:pt>
                <c:pt idx="742">
                  <c:v>-1</c:v>
                </c:pt>
                <c:pt idx="743">
                  <c:v>-1</c:v>
                </c:pt>
                <c:pt idx="744">
                  <c:v>-1</c:v>
                </c:pt>
                <c:pt idx="745">
                  <c:v>0.62520953804171275</c:v>
                </c:pt>
                <c:pt idx="746">
                  <c:v>0.57146475306036304</c:v>
                </c:pt>
                <c:pt idx="747">
                  <c:v>-1</c:v>
                </c:pt>
                <c:pt idx="748">
                  <c:v>-1</c:v>
                </c:pt>
                <c:pt idx="749">
                  <c:v>-1</c:v>
                </c:pt>
                <c:pt idx="750">
                  <c:v>-1</c:v>
                </c:pt>
                <c:pt idx="751">
                  <c:v>-1</c:v>
                </c:pt>
                <c:pt idx="752">
                  <c:v>-1</c:v>
                </c:pt>
                <c:pt idx="753">
                  <c:v>-1</c:v>
                </c:pt>
                <c:pt idx="754">
                  <c:v>-1</c:v>
                </c:pt>
                <c:pt idx="755">
                  <c:v>-1</c:v>
                </c:pt>
                <c:pt idx="756">
                  <c:v>-1</c:v>
                </c:pt>
                <c:pt idx="757">
                  <c:v>-1</c:v>
                </c:pt>
                <c:pt idx="758">
                  <c:v>-1</c:v>
                </c:pt>
                <c:pt idx="759">
                  <c:v>-1</c:v>
                </c:pt>
                <c:pt idx="760">
                  <c:v>-1</c:v>
                </c:pt>
                <c:pt idx="761">
                  <c:v>-1</c:v>
                </c:pt>
                <c:pt idx="762">
                  <c:v>-1</c:v>
                </c:pt>
                <c:pt idx="763">
                  <c:v>-1</c:v>
                </c:pt>
                <c:pt idx="764">
                  <c:v>-1</c:v>
                </c:pt>
                <c:pt idx="765">
                  <c:v>-1</c:v>
                </c:pt>
                <c:pt idx="766">
                  <c:v>-1</c:v>
                </c:pt>
                <c:pt idx="767">
                  <c:v>-1</c:v>
                </c:pt>
                <c:pt idx="768">
                  <c:v>0.69784747248465961</c:v>
                </c:pt>
                <c:pt idx="769">
                  <c:v>-1</c:v>
                </c:pt>
                <c:pt idx="770">
                  <c:v>0.57389990493005572</c:v>
                </c:pt>
                <c:pt idx="771">
                  <c:v>-1</c:v>
                </c:pt>
                <c:pt idx="772">
                  <c:v>-1</c:v>
                </c:pt>
                <c:pt idx="773">
                  <c:v>-1</c:v>
                </c:pt>
                <c:pt idx="774">
                  <c:v>-1</c:v>
                </c:pt>
                <c:pt idx="775">
                  <c:v>-1</c:v>
                </c:pt>
                <c:pt idx="776">
                  <c:v>-1</c:v>
                </c:pt>
                <c:pt idx="777">
                  <c:v>-1</c:v>
                </c:pt>
                <c:pt idx="778">
                  <c:v>-1</c:v>
                </c:pt>
                <c:pt idx="779">
                  <c:v>-1</c:v>
                </c:pt>
                <c:pt idx="780">
                  <c:v>-1</c:v>
                </c:pt>
                <c:pt idx="781">
                  <c:v>-1</c:v>
                </c:pt>
                <c:pt idx="782">
                  <c:v>-1</c:v>
                </c:pt>
                <c:pt idx="783">
                  <c:v>-1</c:v>
                </c:pt>
                <c:pt idx="784">
                  <c:v>-1</c:v>
                </c:pt>
                <c:pt idx="785">
                  <c:v>-1</c:v>
                </c:pt>
                <c:pt idx="786">
                  <c:v>-1</c:v>
                </c:pt>
                <c:pt idx="787">
                  <c:v>0.72464979046176747</c:v>
                </c:pt>
                <c:pt idx="788">
                  <c:v>-1</c:v>
                </c:pt>
                <c:pt idx="789">
                  <c:v>0.53401003714310014</c:v>
                </c:pt>
                <c:pt idx="790">
                  <c:v>-1</c:v>
                </c:pt>
                <c:pt idx="791">
                  <c:v>-1</c:v>
                </c:pt>
                <c:pt idx="792">
                  <c:v>-1</c:v>
                </c:pt>
                <c:pt idx="793">
                  <c:v>-1</c:v>
                </c:pt>
                <c:pt idx="794">
                  <c:v>-1</c:v>
                </c:pt>
                <c:pt idx="795">
                  <c:v>-1</c:v>
                </c:pt>
                <c:pt idx="796">
                  <c:v>-1</c:v>
                </c:pt>
                <c:pt idx="797">
                  <c:v>-1</c:v>
                </c:pt>
                <c:pt idx="798">
                  <c:v>0.44323027226580525</c:v>
                </c:pt>
                <c:pt idx="799">
                  <c:v>-1</c:v>
                </c:pt>
                <c:pt idx="800">
                  <c:v>-1</c:v>
                </c:pt>
                <c:pt idx="801">
                  <c:v>-1</c:v>
                </c:pt>
                <c:pt idx="802">
                  <c:v>-1</c:v>
                </c:pt>
                <c:pt idx="803">
                  <c:v>-1</c:v>
                </c:pt>
                <c:pt idx="804">
                  <c:v>-1</c:v>
                </c:pt>
                <c:pt idx="805">
                  <c:v>-1</c:v>
                </c:pt>
                <c:pt idx="806">
                  <c:v>-1</c:v>
                </c:pt>
                <c:pt idx="807">
                  <c:v>-1</c:v>
                </c:pt>
                <c:pt idx="808">
                  <c:v>-1</c:v>
                </c:pt>
                <c:pt idx="809">
                  <c:v>-1</c:v>
                </c:pt>
                <c:pt idx="810">
                  <c:v>-1</c:v>
                </c:pt>
                <c:pt idx="811">
                  <c:v>-1</c:v>
                </c:pt>
                <c:pt idx="812">
                  <c:v>-1</c:v>
                </c:pt>
                <c:pt idx="813">
                  <c:v>-1</c:v>
                </c:pt>
                <c:pt idx="814">
                  <c:v>-1</c:v>
                </c:pt>
                <c:pt idx="815">
                  <c:v>-1</c:v>
                </c:pt>
                <c:pt idx="816">
                  <c:v>-1</c:v>
                </c:pt>
                <c:pt idx="817">
                  <c:v>-1</c:v>
                </c:pt>
                <c:pt idx="818">
                  <c:v>-1</c:v>
                </c:pt>
                <c:pt idx="819">
                  <c:v>-1</c:v>
                </c:pt>
                <c:pt idx="820">
                  <c:v>-1</c:v>
                </c:pt>
                <c:pt idx="821">
                  <c:v>-1</c:v>
                </c:pt>
                <c:pt idx="822">
                  <c:v>-1</c:v>
                </c:pt>
                <c:pt idx="823">
                  <c:v>-1</c:v>
                </c:pt>
                <c:pt idx="824">
                  <c:v>-1</c:v>
                </c:pt>
                <c:pt idx="825">
                  <c:v>-1</c:v>
                </c:pt>
                <c:pt idx="826">
                  <c:v>-1</c:v>
                </c:pt>
                <c:pt idx="827">
                  <c:v>-1</c:v>
                </c:pt>
                <c:pt idx="828">
                  <c:v>-1</c:v>
                </c:pt>
                <c:pt idx="829">
                  <c:v>-1</c:v>
                </c:pt>
                <c:pt idx="830">
                  <c:v>-1</c:v>
                </c:pt>
                <c:pt idx="831">
                  <c:v>-1</c:v>
                </c:pt>
                <c:pt idx="832">
                  <c:v>-1</c:v>
                </c:pt>
                <c:pt idx="833">
                  <c:v>-1</c:v>
                </c:pt>
                <c:pt idx="834">
                  <c:v>-1</c:v>
                </c:pt>
                <c:pt idx="835">
                  <c:v>-1</c:v>
                </c:pt>
                <c:pt idx="836">
                  <c:v>-1</c:v>
                </c:pt>
                <c:pt idx="837">
                  <c:v>-1</c:v>
                </c:pt>
                <c:pt idx="838">
                  <c:v>-1</c:v>
                </c:pt>
                <c:pt idx="839">
                  <c:v>-1</c:v>
                </c:pt>
                <c:pt idx="840">
                  <c:v>-1</c:v>
                </c:pt>
                <c:pt idx="841">
                  <c:v>-1</c:v>
                </c:pt>
                <c:pt idx="842">
                  <c:v>-1</c:v>
                </c:pt>
                <c:pt idx="843">
                  <c:v>-1</c:v>
                </c:pt>
                <c:pt idx="844">
                  <c:v>-1</c:v>
                </c:pt>
                <c:pt idx="845">
                  <c:v>-1</c:v>
                </c:pt>
                <c:pt idx="846">
                  <c:v>-1</c:v>
                </c:pt>
                <c:pt idx="847">
                  <c:v>-1</c:v>
                </c:pt>
                <c:pt idx="848">
                  <c:v>-1</c:v>
                </c:pt>
                <c:pt idx="849">
                  <c:v>-1</c:v>
                </c:pt>
                <c:pt idx="850">
                  <c:v>-1</c:v>
                </c:pt>
                <c:pt idx="851">
                  <c:v>-1</c:v>
                </c:pt>
                <c:pt idx="852">
                  <c:v>-1</c:v>
                </c:pt>
                <c:pt idx="853">
                  <c:v>-1</c:v>
                </c:pt>
                <c:pt idx="854">
                  <c:v>-1</c:v>
                </c:pt>
                <c:pt idx="855">
                  <c:v>-1</c:v>
                </c:pt>
                <c:pt idx="856">
                  <c:v>-1</c:v>
                </c:pt>
                <c:pt idx="857">
                  <c:v>-1</c:v>
                </c:pt>
                <c:pt idx="858">
                  <c:v>-1</c:v>
                </c:pt>
                <c:pt idx="859">
                  <c:v>-1</c:v>
                </c:pt>
                <c:pt idx="860">
                  <c:v>-1</c:v>
                </c:pt>
                <c:pt idx="861">
                  <c:v>-1</c:v>
                </c:pt>
                <c:pt idx="862">
                  <c:v>-1</c:v>
                </c:pt>
                <c:pt idx="863">
                  <c:v>-1</c:v>
                </c:pt>
                <c:pt idx="864">
                  <c:v>-1</c:v>
                </c:pt>
                <c:pt idx="865">
                  <c:v>-1</c:v>
                </c:pt>
                <c:pt idx="866">
                  <c:v>-1</c:v>
                </c:pt>
                <c:pt idx="867">
                  <c:v>-1</c:v>
                </c:pt>
                <c:pt idx="868">
                  <c:v>-1</c:v>
                </c:pt>
                <c:pt idx="869">
                  <c:v>-1</c:v>
                </c:pt>
                <c:pt idx="870">
                  <c:v>-1</c:v>
                </c:pt>
                <c:pt idx="871">
                  <c:v>-1</c:v>
                </c:pt>
                <c:pt idx="872">
                  <c:v>-1</c:v>
                </c:pt>
                <c:pt idx="873">
                  <c:v>-1</c:v>
                </c:pt>
                <c:pt idx="874">
                  <c:v>-1</c:v>
                </c:pt>
                <c:pt idx="875">
                  <c:v>-1</c:v>
                </c:pt>
                <c:pt idx="876">
                  <c:v>-1</c:v>
                </c:pt>
                <c:pt idx="877">
                  <c:v>-1</c:v>
                </c:pt>
                <c:pt idx="878">
                  <c:v>-1</c:v>
                </c:pt>
                <c:pt idx="879">
                  <c:v>-1</c:v>
                </c:pt>
                <c:pt idx="880">
                  <c:v>-1</c:v>
                </c:pt>
                <c:pt idx="881">
                  <c:v>-1</c:v>
                </c:pt>
                <c:pt idx="882">
                  <c:v>-1</c:v>
                </c:pt>
                <c:pt idx="883">
                  <c:v>-1</c:v>
                </c:pt>
                <c:pt idx="884">
                  <c:v>-1</c:v>
                </c:pt>
                <c:pt idx="885">
                  <c:v>-1</c:v>
                </c:pt>
                <c:pt idx="886">
                  <c:v>-1</c:v>
                </c:pt>
                <c:pt idx="887">
                  <c:v>-1</c:v>
                </c:pt>
                <c:pt idx="888">
                  <c:v>-1</c:v>
                </c:pt>
                <c:pt idx="889">
                  <c:v>-1</c:v>
                </c:pt>
                <c:pt idx="890">
                  <c:v>-1</c:v>
                </c:pt>
                <c:pt idx="891">
                  <c:v>-1</c:v>
                </c:pt>
                <c:pt idx="892">
                  <c:v>-1</c:v>
                </c:pt>
                <c:pt idx="893">
                  <c:v>-1</c:v>
                </c:pt>
                <c:pt idx="894">
                  <c:v>-1</c:v>
                </c:pt>
                <c:pt idx="895">
                  <c:v>-1</c:v>
                </c:pt>
                <c:pt idx="896">
                  <c:v>-1</c:v>
                </c:pt>
                <c:pt idx="897">
                  <c:v>-1</c:v>
                </c:pt>
                <c:pt idx="898">
                  <c:v>-1</c:v>
                </c:pt>
                <c:pt idx="899">
                  <c:v>-1</c:v>
                </c:pt>
                <c:pt idx="900">
                  <c:v>-1</c:v>
                </c:pt>
                <c:pt idx="901">
                  <c:v>-1</c:v>
                </c:pt>
                <c:pt idx="902">
                  <c:v>-1</c:v>
                </c:pt>
                <c:pt idx="903">
                  <c:v>-1</c:v>
                </c:pt>
                <c:pt idx="904">
                  <c:v>-1</c:v>
                </c:pt>
                <c:pt idx="905">
                  <c:v>-1</c:v>
                </c:pt>
                <c:pt idx="906">
                  <c:v>-1</c:v>
                </c:pt>
                <c:pt idx="907">
                  <c:v>-1</c:v>
                </c:pt>
                <c:pt idx="908">
                  <c:v>-1</c:v>
                </c:pt>
                <c:pt idx="909">
                  <c:v>-1</c:v>
                </c:pt>
                <c:pt idx="910">
                  <c:v>-1</c:v>
                </c:pt>
                <c:pt idx="911">
                  <c:v>-1</c:v>
                </c:pt>
                <c:pt idx="912">
                  <c:v>-1</c:v>
                </c:pt>
                <c:pt idx="913">
                  <c:v>-1</c:v>
                </c:pt>
                <c:pt idx="914">
                  <c:v>-1</c:v>
                </c:pt>
                <c:pt idx="915">
                  <c:v>-1</c:v>
                </c:pt>
                <c:pt idx="916">
                  <c:v>-1</c:v>
                </c:pt>
                <c:pt idx="917">
                  <c:v>-1</c:v>
                </c:pt>
                <c:pt idx="918">
                  <c:v>-1</c:v>
                </c:pt>
                <c:pt idx="919">
                  <c:v>-1</c:v>
                </c:pt>
                <c:pt idx="920">
                  <c:v>-1</c:v>
                </c:pt>
                <c:pt idx="921">
                  <c:v>-1</c:v>
                </c:pt>
                <c:pt idx="922">
                  <c:v>-1</c:v>
                </c:pt>
                <c:pt idx="923">
                  <c:v>-1</c:v>
                </c:pt>
                <c:pt idx="924">
                  <c:v>-1</c:v>
                </c:pt>
                <c:pt idx="925">
                  <c:v>-1</c:v>
                </c:pt>
                <c:pt idx="926">
                  <c:v>-1</c:v>
                </c:pt>
                <c:pt idx="927">
                  <c:v>-1</c:v>
                </c:pt>
                <c:pt idx="928">
                  <c:v>-1</c:v>
                </c:pt>
                <c:pt idx="929">
                  <c:v>-1</c:v>
                </c:pt>
                <c:pt idx="930">
                  <c:v>-1</c:v>
                </c:pt>
                <c:pt idx="931">
                  <c:v>-1</c:v>
                </c:pt>
                <c:pt idx="932">
                  <c:v>-1</c:v>
                </c:pt>
                <c:pt idx="933">
                  <c:v>-1</c:v>
                </c:pt>
                <c:pt idx="934">
                  <c:v>-1</c:v>
                </c:pt>
                <c:pt idx="935">
                  <c:v>-1</c:v>
                </c:pt>
                <c:pt idx="936">
                  <c:v>-1</c:v>
                </c:pt>
                <c:pt idx="937">
                  <c:v>-1</c:v>
                </c:pt>
                <c:pt idx="938">
                  <c:v>-1</c:v>
                </c:pt>
                <c:pt idx="939">
                  <c:v>-1</c:v>
                </c:pt>
                <c:pt idx="940">
                  <c:v>-1</c:v>
                </c:pt>
                <c:pt idx="941">
                  <c:v>0.48282615245555888</c:v>
                </c:pt>
                <c:pt idx="942">
                  <c:v>-1</c:v>
                </c:pt>
                <c:pt idx="943">
                  <c:v>-1</c:v>
                </c:pt>
                <c:pt idx="944">
                  <c:v>-1</c:v>
                </c:pt>
                <c:pt idx="945">
                  <c:v>-1</c:v>
                </c:pt>
                <c:pt idx="946">
                  <c:v>-1</c:v>
                </c:pt>
                <c:pt idx="947">
                  <c:v>-1</c:v>
                </c:pt>
                <c:pt idx="948">
                  <c:v>-1</c:v>
                </c:pt>
                <c:pt idx="949">
                  <c:v>-1</c:v>
                </c:pt>
                <c:pt idx="950">
                  <c:v>-1</c:v>
                </c:pt>
                <c:pt idx="951">
                  <c:v>-1</c:v>
                </c:pt>
                <c:pt idx="952">
                  <c:v>-1</c:v>
                </c:pt>
                <c:pt idx="953">
                  <c:v>-1</c:v>
                </c:pt>
                <c:pt idx="954">
                  <c:v>-1</c:v>
                </c:pt>
                <c:pt idx="955">
                  <c:v>-1</c:v>
                </c:pt>
                <c:pt idx="956">
                  <c:v>-1</c:v>
                </c:pt>
                <c:pt idx="957">
                  <c:v>-1</c:v>
                </c:pt>
                <c:pt idx="958">
                  <c:v>-1</c:v>
                </c:pt>
                <c:pt idx="959">
                  <c:v>-1</c:v>
                </c:pt>
                <c:pt idx="960">
                  <c:v>-1</c:v>
                </c:pt>
                <c:pt idx="961">
                  <c:v>-1</c:v>
                </c:pt>
                <c:pt idx="962">
                  <c:v>-1</c:v>
                </c:pt>
                <c:pt idx="963">
                  <c:v>-1</c:v>
                </c:pt>
                <c:pt idx="964">
                  <c:v>-1</c:v>
                </c:pt>
                <c:pt idx="965">
                  <c:v>-1</c:v>
                </c:pt>
                <c:pt idx="966">
                  <c:v>-1</c:v>
                </c:pt>
                <c:pt idx="967">
                  <c:v>-1</c:v>
                </c:pt>
                <c:pt idx="968">
                  <c:v>-1</c:v>
                </c:pt>
                <c:pt idx="969">
                  <c:v>-1</c:v>
                </c:pt>
                <c:pt idx="970">
                  <c:v>-1</c:v>
                </c:pt>
                <c:pt idx="971">
                  <c:v>-1</c:v>
                </c:pt>
                <c:pt idx="972">
                  <c:v>-1</c:v>
                </c:pt>
                <c:pt idx="973">
                  <c:v>-1</c:v>
                </c:pt>
                <c:pt idx="974">
                  <c:v>-1</c:v>
                </c:pt>
                <c:pt idx="975">
                  <c:v>-1</c:v>
                </c:pt>
                <c:pt idx="976">
                  <c:v>-1</c:v>
                </c:pt>
                <c:pt idx="977">
                  <c:v>-1</c:v>
                </c:pt>
                <c:pt idx="978">
                  <c:v>-1</c:v>
                </c:pt>
                <c:pt idx="979">
                  <c:v>-1</c:v>
                </c:pt>
                <c:pt idx="980">
                  <c:v>-1</c:v>
                </c:pt>
                <c:pt idx="981">
                  <c:v>-1</c:v>
                </c:pt>
                <c:pt idx="982">
                  <c:v>-1</c:v>
                </c:pt>
                <c:pt idx="983">
                  <c:v>-1</c:v>
                </c:pt>
                <c:pt idx="984">
                  <c:v>-1</c:v>
                </c:pt>
                <c:pt idx="985">
                  <c:v>-1</c:v>
                </c:pt>
                <c:pt idx="986">
                  <c:v>-1</c:v>
                </c:pt>
                <c:pt idx="987">
                  <c:v>-1</c:v>
                </c:pt>
                <c:pt idx="988">
                  <c:v>-1</c:v>
                </c:pt>
                <c:pt idx="989">
                  <c:v>-1</c:v>
                </c:pt>
                <c:pt idx="990">
                  <c:v>-1</c:v>
                </c:pt>
                <c:pt idx="991">
                  <c:v>-1</c:v>
                </c:pt>
                <c:pt idx="992">
                  <c:v>-1</c:v>
                </c:pt>
                <c:pt idx="993">
                  <c:v>-1</c:v>
                </c:pt>
                <c:pt idx="994">
                  <c:v>-1</c:v>
                </c:pt>
                <c:pt idx="995">
                  <c:v>-1</c:v>
                </c:pt>
                <c:pt idx="996">
                  <c:v>-1</c:v>
                </c:pt>
                <c:pt idx="997">
                  <c:v>-1</c:v>
                </c:pt>
                <c:pt idx="998">
                  <c:v>-1</c:v>
                </c:pt>
                <c:pt idx="999">
                  <c:v>-1</c:v>
                </c:pt>
                <c:pt idx="1000">
                  <c:v>-1</c:v>
                </c:pt>
                <c:pt idx="1001">
                  <c:v>-1</c:v>
                </c:pt>
                <c:pt idx="1002">
                  <c:v>-1</c:v>
                </c:pt>
                <c:pt idx="1003">
                  <c:v>-1</c:v>
                </c:pt>
                <c:pt idx="1004">
                  <c:v>-1</c:v>
                </c:pt>
                <c:pt idx="1005">
                  <c:v>-1</c:v>
                </c:pt>
                <c:pt idx="1006">
                  <c:v>-1</c:v>
                </c:pt>
                <c:pt idx="1007">
                  <c:v>-1</c:v>
                </c:pt>
                <c:pt idx="1008">
                  <c:v>-1</c:v>
                </c:pt>
                <c:pt idx="1009">
                  <c:v>-1</c:v>
                </c:pt>
                <c:pt idx="1010">
                  <c:v>-1</c:v>
                </c:pt>
                <c:pt idx="1011">
                  <c:v>-1</c:v>
                </c:pt>
                <c:pt idx="1012">
                  <c:v>-1</c:v>
                </c:pt>
                <c:pt idx="1013">
                  <c:v>-1</c:v>
                </c:pt>
                <c:pt idx="1014">
                  <c:v>-1</c:v>
                </c:pt>
                <c:pt idx="1015">
                  <c:v>-1</c:v>
                </c:pt>
                <c:pt idx="1016">
                  <c:v>-1</c:v>
                </c:pt>
                <c:pt idx="1017">
                  <c:v>-1</c:v>
                </c:pt>
                <c:pt idx="1018">
                  <c:v>-1</c:v>
                </c:pt>
                <c:pt idx="1019">
                  <c:v>-1</c:v>
                </c:pt>
                <c:pt idx="1020">
                  <c:v>-1</c:v>
                </c:pt>
                <c:pt idx="1021">
                  <c:v>-1</c:v>
                </c:pt>
                <c:pt idx="1022">
                  <c:v>-1</c:v>
                </c:pt>
                <c:pt idx="1023">
                  <c:v>-1</c:v>
                </c:pt>
                <c:pt idx="1024">
                  <c:v>-1</c:v>
                </c:pt>
                <c:pt idx="1025">
                  <c:v>-1</c:v>
                </c:pt>
                <c:pt idx="1026">
                  <c:v>-1</c:v>
                </c:pt>
                <c:pt idx="1027">
                  <c:v>-1</c:v>
                </c:pt>
                <c:pt idx="1028">
                  <c:v>-1</c:v>
                </c:pt>
                <c:pt idx="1029">
                  <c:v>-1</c:v>
                </c:pt>
                <c:pt idx="1030">
                  <c:v>-1</c:v>
                </c:pt>
                <c:pt idx="1031">
                  <c:v>-1</c:v>
                </c:pt>
                <c:pt idx="1032">
                  <c:v>-1</c:v>
                </c:pt>
                <c:pt idx="1033">
                  <c:v>-1</c:v>
                </c:pt>
                <c:pt idx="1034">
                  <c:v>-1</c:v>
                </c:pt>
                <c:pt idx="1035">
                  <c:v>-1</c:v>
                </c:pt>
                <c:pt idx="1036">
                  <c:v>-1</c:v>
                </c:pt>
                <c:pt idx="1037">
                  <c:v>-1</c:v>
                </c:pt>
                <c:pt idx="1038">
                  <c:v>-1</c:v>
                </c:pt>
                <c:pt idx="1039">
                  <c:v>-1</c:v>
                </c:pt>
                <c:pt idx="1040">
                  <c:v>-1</c:v>
                </c:pt>
                <c:pt idx="1041">
                  <c:v>-1</c:v>
                </c:pt>
                <c:pt idx="1042">
                  <c:v>-1</c:v>
                </c:pt>
                <c:pt idx="1043">
                  <c:v>0.19404846792341901</c:v>
                </c:pt>
                <c:pt idx="1044">
                  <c:v>-1</c:v>
                </c:pt>
                <c:pt idx="1045">
                  <c:v>-1</c:v>
                </c:pt>
                <c:pt idx="1046">
                  <c:v>-1</c:v>
                </c:pt>
                <c:pt idx="1047">
                  <c:v>-1</c:v>
                </c:pt>
                <c:pt idx="1048">
                  <c:v>-1</c:v>
                </c:pt>
                <c:pt idx="1049">
                  <c:v>-1</c:v>
                </c:pt>
                <c:pt idx="1050">
                  <c:v>-1</c:v>
                </c:pt>
                <c:pt idx="1051">
                  <c:v>-1</c:v>
                </c:pt>
                <c:pt idx="1052">
                  <c:v>-1</c:v>
                </c:pt>
                <c:pt idx="1053">
                  <c:v>-1</c:v>
                </c:pt>
                <c:pt idx="1054">
                  <c:v>-1</c:v>
                </c:pt>
                <c:pt idx="1055">
                  <c:v>-1</c:v>
                </c:pt>
                <c:pt idx="1056">
                  <c:v>-1</c:v>
                </c:pt>
                <c:pt idx="1057">
                  <c:v>-1</c:v>
                </c:pt>
                <c:pt idx="1058">
                  <c:v>-1</c:v>
                </c:pt>
                <c:pt idx="1059">
                  <c:v>-1</c:v>
                </c:pt>
                <c:pt idx="1060">
                  <c:v>-1</c:v>
                </c:pt>
                <c:pt idx="1061">
                  <c:v>-1</c:v>
                </c:pt>
                <c:pt idx="1062">
                  <c:v>-1</c:v>
                </c:pt>
                <c:pt idx="1063">
                  <c:v>-1</c:v>
                </c:pt>
                <c:pt idx="1064">
                  <c:v>-1</c:v>
                </c:pt>
                <c:pt idx="1065">
                  <c:v>-1</c:v>
                </c:pt>
                <c:pt idx="1066">
                  <c:v>-1</c:v>
                </c:pt>
                <c:pt idx="1067">
                  <c:v>-1</c:v>
                </c:pt>
                <c:pt idx="1068">
                  <c:v>-1</c:v>
                </c:pt>
                <c:pt idx="1069">
                  <c:v>-1</c:v>
                </c:pt>
                <c:pt idx="1070">
                  <c:v>-1</c:v>
                </c:pt>
                <c:pt idx="1071">
                  <c:v>-1</c:v>
                </c:pt>
                <c:pt idx="1072">
                  <c:v>-1</c:v>
                </c:pt>
                <c:pt idx="1073">
                  <c:v>-1</c:v>
                </c:pt>
                <c:pt idx="1074">
                  <c:v>-1</c:v>
                </c:pt>
                <c:pt idx="1075">
                  <c:v>-1</c:v>
                </c:pt>
                <c:pt idx="1076">
                  <c:v>-1</c:v>
                </c:pt>
                <c:pt idx="1077">
                  <c:v>-1</c:v>
                </c:pt>
                <c:pt idx="1078">
                  <c:v>-1</c:v>
                </c:pt>
                <c:pt idx="1079">
                  <c:v>-1</c:v>
                </c:pt>
                <c:pt idx="1080">
                  <c:v>-1</c:v>
                </c:pt>
                <c:pt idx="1081">
                  <c:v>-1</c:v>
                </c:pt>
                <c:pt idx="1082">
                  <c:v>-1</c:v>
                </c:pt>
                <c:pt idx="1083">
                  <c:v>-1</c:v>
                </c:pt>
                <c:pt idx="1084">
                  <c:v>-1</c:v>
                </c:pt>
                <c:pt idx="1085">
                  <c:v>-1</c:v>
                </c:pt>
                <c:pt idx="1086">
                  <c:v>-1</c:v>
                </c:pt>
                <c:pt idx="1087">
                  <c:v>-1</c:v>
                </c:pt>
                <c:pt idx="1088">
                  <c:v>-1</c:v>
                </c:pt>
                <c:pt idx="1089">
                  <c:v>-1</c:v>
                </c:pt>
                <c:pt idx="1090">
                  <c:v>-1</c:v>
                </c:pt>
                <c:pt idx="1091">
                  <c:v>-1</c:v>
                </c:pt>
                <c:pt idx="1092">
                  <c:v>-1</c:v>
                </c:pt>
                <c:pt idx="1093">
                  <c:v>-1</c:v>
                </c:pt>
                <c:pt idx="1094">
                  <c:v>-1</c:v>
                </c:pt>
                <c:pt idx="1095">
                  <c:v>-1</c:v>
                </c:pt>
                <c:pt idx="1096">
                  <c:v>-1</c:v>
                </c:pt>
                <c:pt idx="1097">
                  <c:v>-1</c:v>
                </c:pt>
                <c:pt idx="1098">
                  <c:v>-1</c:v>
                </c:pt>
                <c:pt idx="1099">
                  <c:v>-1</c:v>
                </c:pt>
                <c:pt idx="1100">
                  <c:v>-1</c:v>
                </c:pt>
                <c:pt idx="1101">
                  <c:v>-1</c:v>
                </c:pt>
                <c:pt idx="1102">
                  <c:v>-1</c:v>
                </c:pt>
                <c:pt idx="1103">
                  <c:v>-1</c:v>
                </c:pt>
                <c:pt idx="1104">
                  <c:v>-1</c:v>
                </c:pt>
                <c:pt idx="1105">
                  <c:v>-1</c:v>
                </c:pt>
                <c:pt idx="1106">
                  <c:v>-1</c:v>
                </c:pt>
                <c:pt idx="1107">
                  <c:v>-1</c:v>
                </c:pt>
                <c:pt idx="1108">
                  <c:v>-1</c:v>
                </c:pt>
                <c:pt idx="1109">
                  <c:v>-1</c:v>
                </c:pt>
                <c:pt idx="1110">
                  <c:v>-1</c:v>
                </c:pt>
                <c:pt idx="1111">
                  <c:v>-1</c:v>
                </c:pt>
                <c:pt idx="1112">
                  <c:v>-1</c:v>
                </c:pt>
                <c:pt idx="1113">
                  <c:v>-1</c:v>
                </c:pt>
                <c:pt idx="1114">
                  <c:v>-1</c:v>
                </c:pt>
                <c:pt idx="1115">
                  <c:v>-1</c:v>
                </c:pt>
                <c:pt idx="1116">
                  <c:v>-1</c:v>
                </c:pt>
                <c:pt idx="1117">
                  <c:v>-1</c:v>
                </c:pt>
                <c:pt idx="1118">
                  <c:v>-1</c:v>
                </c:pt>
                <c:pt idx="1119">
                  <c:v>-1</c:v>
                </c:pt>
                <c:pt idx="1120">
                  <c:v>-1</c:v>
                </c:pt>
                <c:pt idx="1121">
                  <c:v>-1</c:v>
                </c:pt>
                <c:pt idx="1122">
                  <c:v>-1</c:v>
                </c:pt>
                <c:pt idx="1123">
                  <c:v>-1</c:v>
                </c:pt>
                <c:pt idx="1124">
                  <c:v>-1</c:v>
                </c:pt>
                <c:pt idx="1125">
                  <c:v>-1</c:v>
                </c:pt>
                <c:pt idx="1126">
                  <c:v>-1</c:v>
                </c:pt>
                <c:pt idx="1127">
                  <c:v>-1</c:v>
                </c:pt>
                <c:pt idx="1128">
                  <c:v>-1</c:v>
                </c:pt>
                <c:pt idx="1129">
                  <c:v>-1</c:v>
                </c:pt>
                <c:pt idx="1130">
                  <c:v>-1</c:v>
                </c:pt>
                <c:pt idx="1131">
                  <c:v>-1</c:v>
                </c:pt>
                <c:pt idx="1132">
                  <c:v>-1</c:v>
                </c:pt>
                <c:pt idx="1133">
                  <c:v>-1</c:v>
                </c:pt>
                <c:pt idx="1134">
                  <c:v>-1</c:v>
                </c:pt>
                <c:pt idx="1135">
                  <c:v>-1</c:v>
                </c:pt>
                <c:pt idx="1136">
                  <c:v>-1</c:v>
                </c:pt>
                <c:pt idx="1137">
                  <c:v>-1</c:v>
                </c:pt>
                <c:pt idx="1138">
                  <c:v>-1</c:v>
                </c:pt>
                <c:pt idx="1139">
                  <c:v>-1</c:v>
                </c:pt>
                <c:pt idx="1140">
                  <c:v>-1</c:v>
                </c:pt>
                <c:pt idx="1141">
                  <c:v>-1</c:v>
                </c:pt>
                <c:pt idx="1142">
                  <c:v>-1</c:v>
                </c:pt>
                <c:pt idx="1143">
                  <c:v>-1</c:v>
                </c:pt>
                <c:pt idx="1144">
                  <c:v>-1</c:v>
                </c:pt>
                <c:pt idx="1145">
                  <c:v>-1</c:v>
                </c:pt>
                <c:pt idx="1146">
                  <c:v>-1</c:v>
                </c:pt>
                <c:pt idx="1147">
                  <c:v>-1</c:v>
                </c:pt>
                <c:pt idx="1148">
                  <c:v>-1</c:v>
                </c:pt>
                <c:pt idx="1149">
                  <c:v>-1</c:v>
                </c:pt>
                <c:pt idx="1150">
                  <c:v>-1</c:v>
                </c:pt>
                <c:pt idx="1151">
                  <c:v>-1</c:v>
                </c:pt>
                <c:pt idx="1152">
                  <c:v>-1</c:v>
                </c:pt>
                <c:pt idx="1153">
                  <c:v>-1</c:v>
                </c:pt>
                <c:pt idx="1154">
                  <c:v>-1</c:v>
                </c:pt>
                <c:pt idx="1155">
                  <c:v>-1</c:v>
                </c:pt>
                <c:pt idx="1156">
                  <c:v>-1</c:v>
                </c:pt>
                <c:pt idx="1157">
                  <c:v>-1</c:v>
                </c:pt>
                <c:pt idx="1158">
                  <c:v>-1</c:v>
                </c:pt>
                <c:pt idx="1159">
                  <c:v>-1</c:v>
                </c:pt>
                <c:pt idx="1160">
                  <c:v>-1</c:v>
                </c:pt>
                <c:pt idx="1161">
                  <c:v>-1</c:v>
                </c:pt>
                <c:pt idx="1162">
                  <c:v>-1</c:v>
                </c:pt>
                <c:pt idx="1163">
                  <c:v>-1</c:v>
                </c:pt>
                <c:pt idx="1164">
                  <c:v>-1</c:v>
                </c:pt>
                <c:pt idx="1165">
                  <c:v>-1</c:v>
                </c:pt>
                <c:pt idx="1166">
                  <c:v>-1</c:v>
                </c:pt>
                <c:pt idx="1167">
                  <c:v>-1</c:v>
                </c:pt>
                <c:pt idx="1168">
                  <c:v>-1</c:v>
                </c:pt>
                <c:pt idx="1169">
                  <c:v>-1</c:v>
                </c:pt>
                <c:pt idx="1170">
                  <c:v>-1</c:v>
                </c:pt>
                <c:pt idx="1171">
                  <c:v>-1</c:v>
                </c:pt>
                <c:pt idx="1172">
                  <c:v>-1</c:v>
                </c:pt>
                <c:pt idx="1173">
                  <c:v>-1</c:v>
                </c:pt>
                <c:pt idx="1174">
                  <c:v>-1</c:v>
                </c:pt>
                <c:pt idx="1175">
                  <c:v>-1</c:v>
                </c:pt>
                <c:pt idx="1176">
                  <c:v>-1</c:v>
                </c:pt>
                <c:pt idx="1177">
                  <c:v>-1</c:v>
                </c:pt>
                <c:pt idx="1178">
                  <c:v>-1</c:v>
                </c:pt>
                <c:pt idx="1179">
                  <c:v>-1</c:v>
                </c:pt>
                <c:pt idx="1180">
                  <c:v>-1</c:v>
                </c:pt>
                <c:pt idx="1181">
                  <c:v>-1</c:v>
                </c:pt>
                <c:pt idx="1182">
                  <c:v>-1</c:v>
                </c:pt>
                <c:pt idx="1183">
                  <c:v>-1</c:v>
                </c:pt>
                <c:pt idx="1184">
                  <c:v>-1</c:v>
                </c:pt>
                <c:pt idx="1185">
                  <c:v>-1</c:v>
                </c:pt>
                <c:pt idx="1186">
                  <c:v>-1</c:v>
                </c:pt>
                <c:pt idx="1187">
                  <c:v>-1</c:v>
                </c:pt>
                <c:pt idx="1188">
                  <c:v>-1</c:v>
                </c:pt>
                <c:pt idx="1189">
                  <c:v>-1</c:v>
                </c:pt>
                <c:pt idx="1190">
                  <c:v>-1</c:v>
                </c:pt>
                <c:pt idx="1191">
                  <c:v>-1</c:v>
                </c:pt>
                <c:pt idx="1192">
                  <c:v>-1</c:v>
                </c:pt>
                <c:pt idx="1193">
                  <c:v>-1</c:v>
                </c:pt>
                <c:pt idx="1194">
                  <c:v>-1</c:v>
                </c:pt>
                <c:pt idx="1195">
                  <c:v>-1</c:v>
                </c:pt>
                <c:pt idx="1196">
                  <c:v>-1</c:v>
                </c:pt>
                <c:pt idx="1197">
                  <c:v>-1</c:v>
                </c:pt>
                <c:pt idx="1198">
                  <c:v>-1</c:v>
                </c:pt>
                <c:pt idx="1199">
                  <c:v>-1</c:v>
                </c:pt>
                <c:pt idx="1200">
                  <c:v>-1</c:v>
                </c:pt>
                <c:pt idx="1201">
                  <c:v>-1</c:v>
                </c:pt>
                <c:pt idx="1202">
                  <c:v>-1</c:v>
                </c:pt>
                <c:pt idx="1203">
                  <c:v>-1</c:v>
                </c:pt>
                <c:pt idx="1204">
                  <c:v>-1</c:v>
                </c:pt>
                <c:pt idx="1205">
                  <c:v>-1</c:v>
                </c:pt>
                <c:pt idx="1206">
                  <c:v>-1</c:v>
                </c:pt>
                <c:pt idx="1207">
                  <c:v>-1</c:v>
                </c:pt>
                <c:pt idx="1208">
                  <c:v>-1</c:v>
                </c:pt>
                <c:pt idx="1209">
                  <c:v>-1</c:v>
                </c:pt>
                <c:pt idx="1210">
                  <c:v>-1</c:v>
                </c:pt>
                <c:pt idx="1211">
                  <c:v>-1</c:v>
                </c:pt>
                <c:pt idx="1212">
                  <c:v>-1</c:v>
                </c:pt>
                <c:pt idx="1213">
                  <c:v>-1</c:v>
                </c:pt>
                <c:pt idx="1214">
                  <c:v>-1</c:v>
                </c:pt>
                <c:pt idx="1215">
                  <c:v>-1</c:v>
                </c:pt>
                <c:pt idx="1216">
                  <c:v>-1</c:v>
                </c:pt>
                <c:pt idx="1217">
                  <c:v>-1</c:v>
                </c:pt>
                <c:pt idx="1218">
                  <c:v>-1</c:v>
                </c:pt>
                <c:pt idx="1219">
                  <c:v>-1</c:v>
                </c:pt>
                <c:pt idx="1220">
                  <c:v>-1</c:v>
                </c:pt>
                <c:pt idx="1221">
                  <c:v>-1</c:v>
                </c:pt>
                <c:pt idx="1222">
                  <c:v>-1</c:v>
                </c:pt>
                <c:pt idx="1223">
                  <c:v>-1</c:v>
                </c:pt>
                <c:pt idx="1224">
                  <c:v>-1</c:v>
                </c:pt>
                <c:pt idx="1225">
                  <c:v>-1</c:v>
                </c:pt>
                <c:pt idx="1226">
                  <c:v>-1</c:v>
                </c:pt>
                <c:pt idx="1227">
                  <c:v>-1</c:v>
                </c:pt>
                <c:pt idx="1228">
                  <c:v>-1</c:v>
                </c:pt>
                <c:pt idx="1229">
                  <c:v>-1</c:v>
                </c:pt>
                <c:pt idx="1230">
                  <c:v>-1</c:v>
                </c:pt>
                <c:pt idx="1231">
                  <c:v>-1</c:v>
                </c:pt>
                <c:pt idx="1232">
                  <c:v>-1</c:v>
                </c:pt>
                <c:pt idx="1233">
                  <c:v>-1</c:v>
                </c:pt>
                <c:pt idx="1234">
                  <c:v>-1</c:v>
                </c:pt>
                <c:pt idx="1235">
                  <c:v>-1</c:v>
                </c:pt>
                <c:pt idx="1236">
                  <c:v>-1</c:v>
                </c:pt>
                <c:pt idx="1237">
                  <c:v>-1</c:v>
                </c:pt>
                <c:pt idx="1238">
                  <c:v>-1</c:v>
                </c:pt>
                <c:pt idx="1239">
                  <c:v>-1</c:v>
                </c:pt>
                <c:pt idx="1240">
                  <c:v>-1</c:v>
                </c:pt>
                <c:pt idx="1241">
                  <c:v>-1</c:v>
                </c:pt>
                <c:pt idx="1242">
                  <c:v>-1</c:v>
                </c:pt>
                <c:pt idx="1243">
                  <c:v>-1</c:v>
                </c:pt>
                <c:pt idx="1244">
                  <c:v>-1</c:v>
                </c:pt>
                <c:pt idx="1245">
                  <c:v>-1</c:v>
                </c:pt>
                <c:pt idx="1246">
                  <c:v>-1</c:v>
                </c:pt>
                <c:pt idx="1247">
                  <c:v>-1</c:v>
                </c:pt>
                <c:pt idx="1248">
                  <c:v>-1</c:v>
                </c:pt>
                <c:pt idx="1249">
                  <c:v>-1</c:v>
                </c:pt>
                <c:pt idx="1250">
                  <c:v>-1</c:v>
                </c:pt>
                <c:pt idx="1251">
                  <c:v>-1</c:v>
                </c:pt>
                <c:pt idx="1252">
                  <c:v>-1</c:v>
                </c:pt>
                <c:pt idx="1253">
                  <c:v>-1</c:v>
                </c:pt>
                <c:pt idx="1254">
                  <c:v>0.18494237190366844</c:v>
                </c:pt>
                <c:pt idx="1255">
                  <c:v>0.18276782353490556</c:v>
                </c:pt>
                <c:pt idx="1256">
                  <c:v>-1</c:v>
                </c:pt>
                <c:pt idx="1257">
                  <c:v>-1</c:v>
                </c:pt>
                <c:pt idx="1258">
                  <c:v>-1</c:v>
                </c:pt>
                <c:pt idx="1259">
                  <c:v>-1</c:v>
                </c:pt>
                <c:pt idx="1260">
                  <c:v>-1</c:v>
                </c:pt>
                <c:pt idx="1261">
                  <c:v>-1</c:v>
                </c:pt>
                <c:pt idx="1262">
                  <c:v>-1</c:v>
                </c:pt>
                <c:pt idx="1263">
                  <c:v>-1</c:v>
                </c:pt>
                <c:pt idx="1264">
                  <c:v>-1</c:v>
                </c:pt>
                <c:pt idx="1265">
                  <c:v>-1</c:v>
                </c:pt>
                <c:pt idx="1266">
                  <c:v>-1</c:v>
                </c:pt>
                <c:pt idx="1267">
                  <c:v>-1</c:v>
                </c:pt>
                <c:pt idx="1268">
                  <c:v>-1</c:v>
                </c:pt>
                <c:pt idx="1269">
                  <c:v>-1</c:v>
                </c:pt>
                <c:pt idx="1270">
                  <c:v>-1</c:v>
                </c:pt>
                <c:pt idx="1271">
                  <c:v>-1</c:v>
                </c:pt>
                <c:pt idx="1272">
                  <c:v>-1</c:v>
                </c:pt>
                <c:pt idx="1273">
                  <c:v>-1</c:v>
                </c:pt>
                <c:pt idx="1274">
                  <c:v>-1</c:v>
                </c:pt>
                <c:pt idx="1275">
                  <c:v>-1</c:v>
                </c:pt>
                <c:pt idx="1276">
                  <c:v>-1</c:v>
                </c:pt>
                <c:pt idx="1277">
                  <c:v>-1</c:v>
                </c:pt>
                <c:pt idx="1278">
                  <c:v>-1</c:v>
                </c:pt>
                <c:pt idx="1279">
                  <c:v>-1</c:v>
                </c:pt>
                <c:pt idx="1280">
                  <c:v>-1</c:v>
                </c:pt>
                <c:pt idx="1281">
                  <c:v>-1</c:v>
                </c:pt>
                <c:pt idx="1282">
                  <c:v>-1</c:v>
                </c:pt>
                <c:pt idx="1283">
                  <c:v>-1</c:v>
                </c:pt>
                <c:pt idx="1284">
                  <c:v>-1</c:v>
                </c:pt>
                <c:pt idx="1285">
                  <c:v>-1</c:v>
                </c:pt>
                <c:pt idx="1286">
                  <c:v>-1</c:v>
                </c:pt>
                <c:pt idx="1287">
                  <c:v>-1</c:v>
                </c:pt>
                <c:pt idx="1288">
                  <c:v>-1</c:v>
                </c:pt>
                <c:pt idx="1289">
                  <c:v>-1</c:v>
                </c:pt>
                <c:pt idx="1290">
                  <c:v>-1</c:v>
                </c:pt>
                <c:pt idx="1291">
                  <c:v>-1</c:v>
                </c:pt>
                <c:pt idx="1292">
                  <c:v>-1</c:v>
                </c:pt>
                <c:pt idx="1293">
                  <c:v>-1</c:v>
                </c:pt>
                <c:pt idx="1294">
                  <c:v>-1</c:v>
                </c:pt>
                <c:pt idx="1295">
                  <c:v>-1</c:v>
                </c:pt>
                <c:pt idx="1296">
                  <c:v>-1</c:v>
                </c:pt>
                <c:pt idx="1297">
                  <c:v>-1</c:v>
                </c:pt>
                <c:pt idx="1298">
                  <c:v>-1</c:v>
                </c:pt>
                <c:pt idx="1299">
                  <c:v>-1</c:v>
                </c:pt>
                <c:pt idx="1300">
                  <c:v>-1</c:v>
                </c:pt>
                <c:pt idx="1301">
                  <c:v>-1</c:v>
                </c:pt>
                <c:pt idx="1302">
                  <c:v>-1</c:v>
                </c:pt>
                <c:pt idx="1303">
                  <c:v>-1</c:v>
                </c:pt>
                <c:pt idx="1304">
                  <c:v>-1</c:v>
                </c:pt>
                <c:pt idx="1305">
                  <c:v>-1</c:v>
                </c:pt>
                <c:pt idx="1306">
                  <c:v>-1</c:v>
                </c:pt>
                <c:pt idx="1307">
                  <c:v>-1</c:v>
                </c:pt>
                <c:pt idx="1308">
                  <c:v>-1</c:v>
                </c:pt>
                <c:pt idx="1309">
                  <c:v>-1</c:v>
                </c:pt>
                <c:pt idx="1310">
                  <c:v>-1</c:v>
                </c:pt>
                <c:pt idx="1311">
                  <c:v>-1</c:v>
                </c:pt>
                <c:pt idx="1312">
                  <c:v>-1</c:v>
                </c:pt>
                <c:pt idx="1313">
                  <c:v>-1</c:v>
                </c:pt>
                <c:pt idx="1314">
                  <c:v>-1</c:v>
                </c:pt>
                <c:pt idx="1315">
                  <c:v>-1</c:v>
                </c:pt>
                <c:pt idx="1316">
                  <c:v>-1</c:v>
                </c:pt>
                <c:pt idx="1317">
                  <c:v>-1</c:v>
                </c:pt>
                <c:pt idx="1318">
                  <c:v>-1</c:v>
                </c:pt>
                <c:pt idx="1319">
                  <c:v>-1</c:v>
                </c:pt>
                <c:pt idx="1320">
                  <c:v>-1</c:v>
                </c:pt>
                <c:pt idx="1321">
                  <c:v>-1</c:v>
                </c:pt>
                <c:pt idx="1322">
                  <c:v>-1</c:v>
                </c:pt>
                <c:pt idx="1323">
                  <c:v>-1</c:v>
                </c:pt>
                <c:pt idx="1324">
                  <c:v>-1</c:v>
                </c:pt>
                <c:pt idx="1325">
                  <c:v>-1</c:v>
                </c:pt>
                <c:pt idx="1326">
                  <c:v>-1</c:v>
                </c:pt>
                <c:pt idx="1327">
                  <c:v>-1</c:v>
                </c:pt>
                <c:pt idx="1328">
                  <c:v>-1</c:v>
                </c:pt>
                <c:pt idx="1329">
                  <c:v>-1</c:v>
                </c:pt>
                <c:pt idx="1330">
                  <c:v>-1</c:v>
                </c:pt>
                <c:pt idx="1331">
                  <c:v>-1</c:v>
                </c:pt>
                <c:pt idx="1332">
                  <c:v>-1</c:v>
                </c:pt>
                <c:pt idx="1333">
                  <c:v>-1</c:v>
                </c:pt>
                <c:pt idx="1334">
                  <c:v>-1</c:v>
                </c:pt>
                <c:pt idx="1335">
                  <c:v>-1</c:v>
                </c:pt>
                <c:pt idx="1336">
                  <c:v>-1</c:v>
                </c:pt>
                <c:pt idx="1337">
                  <c:v>-1</c:v>
                </c:pt>
                <c:pt idx="1338">
                  <c:v>-1</c:v>
                </c:pt>
                <c:pt idx="1339">
                  <c:v>-1</c:v>
                </c:pt>
                <c:pt idx="1340">
                  <c:v>-1</c:v>
                </c:pt>
                <c:pt idx="1341">
                  <c:v>-1</c:v>
                </c:pt>
                <c:pt idx="1342">
                  <c:v>-1</c:v>
                </c:pt>
                <c:pt idx="1343">
                  <c:v>-1</c:v>
                </c:pt>
                <c:pt idx="1344">
                  <c:v>-1</c:v>
                </c:pt>
                <c:pt idx="1345">
                  <c:v>-1</c:v>
                </c:pt>
                <c:pt idx="1346">
                  <c:v>-1</c:v>
                </c:pt>
                <c:pt idx="1347">
                  <c:v>-1</c:v>
                </c:pt>
                <c:pt idx="1348">
                  <c:v>-1</c:v>
                </c:pt>
                <c:pt idx="1349">
                  <c:v>-1</c:v>
                </c:pt>
                <c:pt idx="1350">
                  <c:v>-1</c:v>
                </c:pt>
                <c:pt idx="1351">
                  <c:v>-1</c:v>
                </c:pt>
                <c:pt idx="1352">
                  <c:v>-1</c:v>
                </c:pt>
                <c:pt idx="1353">
                  <c:v>-1</c:v>
                </c:pt>
                <c:pt idx="1354">
                  <c:v>-1</c:v>
                </c:pt>
                <c:pt idx="1355">
                  <c:v>-1</c:v>
                </c:pt>
                <c:pt idx="1356">
                  <c:v>-1</c:v>
                </c:pt>
                <c:pt idx="1357">
                  <c:v>-1</c:v>
                </c:pt>
                <c:pt idx="1358">
                  <c:v>-1</c:v>
                </c:pt>
                <c:pt idx="1359">
                  <c:v>-1</c:v>
                </c:pt>
                <c:pt idx="1360">
                  <c:v>-1</c:v>
                </c:pt>
                <c:pt idx="1361">
                  <c:v>-1</c:v>
                </c:pt>
                <c:pt idx="1362">
                  <c:v>-1</c:v>
                </c:pt>
                <c:pt idx="1363">
                  <c:v>-1</c:v>
                </c:pt>
                <c:pt idx="1364">
                  <c:v>-1</c:v>
                </c:pt>
                <c:pt idx="1365">
                  <c:v>-1</c:v>
                </c:pt>
                <c:pt idx="1366">
                  <c:v>-1</c:v>
                </c:pt>
                <c:pt idx="1367">
                  <c:v>-1</c:v>
                </c:pt>
                <c:pt idx="1368">
                  <c:v>-1</c:v>
                </c:pt>
                <c:pt idx="1369">
                  <c:v>-1</c:v>
                </c:pt>
                <c:pt idx="1370">
                  <c:v>-1</c:v>
                </c:pt>
                <c:pt idx="1371">
                  <c:v>-1</c:v>
                </c:pt>
                <c:pt idx="1372">
                  <c:v>-1</c:v>
                </c:pt>
                <c:pt idx="1373">
                  <c:v>-1</c:v>
                </c:pt>
                <c:pt idx="1374">
                  <c:v>-1</c:v>
                </c:pt>
                <c:pt idx="1375">
                  <c:v>-1</c:v>
                </c:pt>
                <c:pt idx="1376">
                  <c:v>-1</c:v>
                </c:pt>
                <c:pt idx="1377">
                  <c:v>-1</c:v>
                </c:pt>
                <c:pt idx="1378">
                  <c:v>-1</c:v>
                </c:pt>
                <c:pt idx="1379">
                  <c:v>-1</c:v>
                </c:pt>
                <c:pt idx="1380">
                  <c:v>-1</c:v>
                </c:pt>
                <c:pt idx="1381">
                  <c:v>-1</c:v>
                </c:pt>
                <c:pt idx="1382">
                  <c:v>-1</c:v>
                </c:pt>
                <c:pt idx="1383">
                  <c:v>-1</c:v>
                </c:pt>
                <c:pt idx="1384">
                  <c:v>-1</c:v>
                </c:pt>
                <c:pt idx="1385">
                  <c:v>-1</c:v>
                </c:pt>
                <c:pt idx="1386">
                  <c:v>-1</c:v>
                </c:pt>
                <c:pt idx="1387">
                  <c:v>-1</c:v>
                </c:pt>
                <c:pt idx="1388">
                  <c:v>-1</c:v>
                </c:pt>
                <c:pt idx="1389">
                  <c:v>-1</c:v>
                </c:pt>
                <c:pt idx="1390">
                  <c:v>-1</c:v>
                </c:pt>
                <c:pt idx="1391">
                  <c:v>-1</c:v>
                </c:pt>
                <c:pt idx="1392">
                  <c:v>-1</c:v>
                </c:pt>
                <c:pt idx="1393">
                  <c:v>-1</c:v>
                </c:pt>
                <c:pt idx="1394">
                  <c:v>-1</c:v>
                </c:pt>
                <c:pt idx="1395">
                  <c:v>-1</c:v>
                </c:pt>
                <c:pt idx="1396">
                  <c:v>-1</c:v>
                </c:pt>
                <c:pt idx="1397">
                  <c:v>-1</c:v>
                </c:pt>
                <c:pt idx="1398">
                  <c:v>-1</c:v>
                </c:pt>
                <c:pt idx="1399">
                  <c:v>-1</c:v>
                </c:pt>
                <c:pt idx="1400">
                  <c:v>-1</c:v>
                </c:pt>
                <c:pt idx="1401">
                  <c:v>-1</c:v>
                </c:pt>
                <c:pt idx="1402">
                  <c:v>-1</c:v>
                </c:pt>
                <c:pt idx="1403">
                  <c:v>-1</c:v>
                </c:pt>
                <c:pt idx="1404">
                  <c:v>0.34433955725592941</c:v>
                </c:pt>
                <c:pt idx="1405">
                  <c:v>0.20953039214407743</c:v>
                </c:pt>
                <c:pt idx="1406">
                  <c:v>-1</c:v>
                </c:pt>
                <c:pt idx="1407">
                  <c:v>-1</c:v>
                </c:pt>
                <c:pt idx="1408">
                  <c:v>-1</c:v>
                </c:pt>
                <c:pt idx="1409">
                  <c:v>-1</c:v>
                </c:pt>
                <c:pt idx="1410">
                  <c:v>-1</c:v>
                </c:pt>
                <c:pt idx="1411">
                  <c:v>-1</c:v>
                </c:pt>
                <c:pt idx="1412">
                  <c:v>-1</c:v>
                </c:pt>
                <c:pt idx="1413">
                  <c:v>-1</c:v>
                </c:pt>
                <c:pt idx="1414">
                  <c:v>-1</c:v>
                </c:pt>
                <c:pt idx="1415">
                  <c:v>-1</c:v>
                </c:pt>
                <c:pt idx="1416">
                  <c:v>-1</c:v>
                </c:pt>
                <c:pt idx="1417">
                  <c:v>-1</c:v>
                </c:pt>
                <c:pt idx="1418">
                  <c:v>-1</c:v>
                </c:pt>
                <c:pt idx="1419">
                  <c:v>-1</c:v>
                </c:pt>
                <c:pt idx="1420">
                  <c:v>-1</c:v>
                </c:pt>
                <c:pt idx="1421">
                  <c:v>-1</c:v>
                </c:pt>
                <c:pt idx="1422">
                  <c:v>-1</c:v>
                </c:pt>
                <c:pt idx="1423">
                  <c:v>-1</c:v>
                </c:pt>
                <c:pt idx="1424">
                  <c:v>-1</c:v>
                </c:pt>
                <c:pt idx="1425">
                  <c:v>-1</c:v>
                </c:pt>
                <c:pt idx="1426">
                  <c:v>-1</c:v>
                </c:pt>
                <c:pt idx="1427">
                  <c:v>-1</c:v>
                </c:pt>
                <c:pt idx="1428">
                  <c:v>-1</c:v>
                </c:pt>
                <c:pt idx="1429">
                  <c:v>-1</c:v>
                </c:pt>
                <c:pt idx="1430">
                  <c:v>-1</c:v>
                </c:pt>
                <c:pt idx="1431">
                  <c:v>-1</c:v>
                </c:pt>
                <c:pt idx="1432">
                  <c:v>-1</c:v>
                </c:pt>
                <c:pt idx="1433">
                  <c:v>0.23488549183342569</c:v>
                </c:pt>
                <c:pt idx="1434">
                  <c:v>-1</c:v>
                </c:pt>
                <c:pt idx="1435">
                  <c:v>-1</c:v>
                </c:pt>
                <c:pt idx="1436">
                  <c:v>-1</c:v>
                </c:pt>
                <c:pt idx="1437">
                  <c:v>-1</c:v>
                </c:pt>
                <c:pt idx="1438">
                  <c:v>-1</c:v>
                </c:pt>
                <c:pt idx="1439">
                  <c:v>-1</c:v>
                </c:pt>
                <c:pt idx="1440">
                  <c:v>-1</c:v>
                </c:pt>
                <c:pt idx="1441">
                  <c:v>-1</c:v>
                </c:pt>
                <c:pt idx="1442">
                  <c:v>-1</c:v>
                </c:pt>
                <c:pt idx="1443">
                  <c:v>-1</c:v>
                </c:pt>
                <c:pt idx="1444">
                  <c:v>-1</c:v>
                </c:pt>
                <c:pt idx="1445">
                  <c:v>-1</c:v>
                </c:pt>
                <c:pt idx="1446">
                  <c:v>-1</c:v>
                </c:pt>
                <c:pt idx="1447">
                  <c:v>-1</c:v>
                </c:pt>
                <c:pt idx="1448">
                  <c:v>-1</c:v>
                </c:pt>
                <c:pt idx="1449">
                  <c:v>-1</c:v>
                </c:pt>
                <c:pt idx="1450">
                  <c:v>-1</c:v>
                </c:pt>
                <c:pt idx="1451">
                  <c:v>-1</c:v>
                </c:pt>
                <c:pt idx="1452">
                  <c:v>-1</c:v>
                </c:pt>
                <c:pt idx="1453">
                  <c:v>-1</c:v>
                </c:pt>
                <c:pt idx="1454">
                  <c:v>-1</c:v>
                </c:pt>
                <c:pt idx="1455">
                  <c:v>-1</c:v>
                </c:pt>
                <c:pt idx="1456">
                  <c:v>-1</c:v>
                </c:pt>
                <c:pt idx="1457">
                  <c:v>-1</c:v>
                </c:pt>
                <c:pt idx="1458">
                  <c:v>-1</c:v>
                </c:pt>
                <c:pt idx="1459">
                  <c:v>-1</c:v>
                </c:pt>
                <c:pt idx="1460">
                  <c:v>-1</c:v>
                </c:pt>
                <c:pt idx="1461">
                  <c:v>-1</c:v>
                </c:pt>
                <c:pt idx="1462">
                  <c:v>-1</c:v>
                </c:pt>
                <c:pt idx="1463">
                  <c:v>-1</c:v>
                </c:pt>
                <c:pt idx="1464">
                  <c:v>-1</c:v>
                </c:pt>
                <c:pt idx="1465">
                  <c:v>-1</c:v>
                </c:pt>
                <c:pt idx="1466">
                  <c:v>-1</c:v>
                </c:pt>
                <c:pt idx="1467">
                  <c:v>-1</c:v>
                </c:pt>
                <c:pt idx="1468">
                  <c:v>-1</c:v>
                </c:pt>
                <c:pt idx="1469">
                  <c:v>-1</c:v>
                </c:pt>
                <c:pt idx="1470">
                  <c:v>-1</c:v>
                </c:pt>
                <c:pt idx="1471">
                  <c:v>-1</c:v>
                </c:pt>
                <c:pt idx="1472">
                  <c:v>-1</c:v>
                </c:pt>
                <c:pt idx="1473">
                  <c:v>-1</c:v>
                </c:pt>
                <c:pt idx="1474">
                  <c:v>-1</c:v>
                </c:pt>
                <c:pt idx="1475">
                  <c:v>-1</c:v>
                </c:pt>
                <c:pt idx="1476">
                  <c:v>-1</c:v>
                </c:pt>
                <c:pt idx="1477">
                  <c:v>-1</c:v>
                </c:pt>
                <c:pt idx="1478">
                  <c:v>-1</c:v>
                </c:pt>
                <c:pt idx="1479">
                  <c:v>-1</c:v>
                </c:pt>
                <c:pt idx="1480">
                  <c:v>-1</c:v>
                </c:pt>
                <c:pt idx="1481">
                  <c:v>-1</c:v>
                </c:pt>
                <c:pt idx="1482">
                  <c:v>-1</c:v>
                </c:pt>
                <c:pt idx="1483">
                  <c:v>-1</c:v>
                </c:pt>
                <c:pt idx="1484">
                  <c:v>-1</c:v>
                </c:pt>
                <c:pt idx="1485">
                  <c:v>-1</c:v>
                </c:pt>
                <c:pt idx="1486">
                  <c:v>-1</c:v>
                </c:pt>
                <c:pt idx="1487">
                  <c:v>-1</c:v>
                </c:pt>
                <c:pt idx="1488">
                  <c:v>-1</c:v>
                </c:pt>
                <c:pt idx="1489">
                  <c:v>-1</c:v>
                </c:pt>
                <c:pt idx="1490">
                  <c:v>-1</c:v>
                </c:pt>
                <c:pt idx="1491">
                  <c:v>-1</c:v>
                </c:pt>
                <c:pt idx="1492">
                  <c:v>-1</c:v>
                </c:pt>
                <c:pt idx="1493">
                  <c:v>-1</c:v>
                </c:pt>
                <c:pt idx="1494">
                  <c:v>-1</c:v>
                </c:pt>
                <c:pt idx="1495">
                  <c:v>-1</c:v>
                </c:pt>
                <c:pt idx="1496">
                  <c:v>-1</c:v>
                </c:pt>
                <c:pt idx="1497">
                  <c:v>-1</c:v>
                </c:pt>
                <c:pt idx="1498">
                  <c:v>-1</c:v>
                </c:pt>
                <c:pt idx="1499">
                  <c:v>-1</c:v>
                </c:pt>
                <c:pt idx="1500">
                  <c:v>-1</c:v>
                </c:pt>
                <c:pt idx="1501">
                  <c:v>-1</c:v>
                </c:pt>
                <c:pt idx="1502">
                  <c:v>-1</c:v>
                </c:pt>
                <c:pt idx="1503">
                  <c:v>-1</c:v>
                </c:pt>
                <c:pt idx="1504">
                  <c:v>0.18293893624015115</c:v>
                </c:pt>
                <c:pt idx="1505">
                  <c:v>0.1891025821213535</c:v>
                </c:pt>
                <c:pt idx="1506">
                  <c:v>-1</c:v>
                </c:pt>
                <c:pt idx="1507">
                  <c:v>-1</c:v>
                </c:pt>
                <c:pt idx="1508">
                  <c:v>-1</c:v>
                </c:pt>
                <c:pt idx="1509">
                  <c:v>-1</c:v>
                </c:pt>
                <c:pt idx="1510">
                  <c:v>-1</c:v>
                </c:pt>
                <c:pt idx="1511">
                  <c:v>-1</c:v>
                </c:pt>
                <c:pt idx="1512">
                  <c:v>-1</c:v>
                </c:pt>
                <c:pt idx="1513">
                  <c:v>-1</c:v>
                </c:pt>
                <c:pt idx="1514">
                  <c:v>-1</c:v>
                </c:pt>
                <c:pt idx="1515">
                  <c:v>-1</c:v>
                </c:pt>
                <c:pt idx="1516">
                  <c:v>-1</c:v>
                </c:pt>
                <c:pt idx="1517">
                  <c:v>-1</c:v>
                </c:pt>
                <c:pt idx="1518">
                  <c:v>-1</c:v>
                </c:pt>
                <c:pt idx="1519">
                  <c:v>-1</c:v>
                </c:pt>
                <c:pt idx="1520">
                  <c:v>-1</c:v>
                </c:pt>
                <c:pt idx="1521">
                  <c:v>-1</c:v>
                </c:pt>
                <c:pt idx="1522">
                  <c:v>-1</c:v>
                </c:pt>
                <c:pt idx="1523">
                  <c:v>-1</c:v>
                </c:pt>
                <c:pt idx="1524">
                  <c:v>-1</c:v>
                </c:pt>
                <c:pt idx="1525">
                  <c:v>-1</c:v>
                </c:pt>
                <c:pt idx="1526">
                  <c:v>-1</c:v>
                </c:pt>
                <c:pt idx="1527">
                  <c:v>-1</c:v>
                </c:pt>
                <c:pt idx="1528">
                  <c:v>-1</c:v>
                </c:pt>
                <c:pt idx="1529">
                  <c:v>-1</c:v>
                </c:pt>
                <c:pt idx="1530">
                  <c:v>-1</c:v>
                </c:pt>
                <c:pt idx="1531">
                  <c:v>-1</c:v>
                </c:pt>
                <c:pt idx="1532">
                  <c:v>-1</c:v>
                </c:pt>
                <c:pt idx="1533">
                  <c:v>-1</c:v>
                </c:pt>
                <c:pt idx="1534">
                  <c:v>-1</c:v>
                </c:pt>
                <c:pt idx="1535">
                  <c:v>-1</c:v>
                </c:pt>
                <c:pt idx="1536">
                  <c:v>-1</c:v>
                </c:pt>
                <c:pt idx="1537">
                  <c:v>-1</c:v>
                </c:pt>
                <c:pt idx="1538">
                  <c:v>-1</c:v>
                </c:pt>
                <c:pt idx="1539">
                  <c:v>-1</c:v>
                </c:pt>
                <c:pt idx="1540">
                  <c:v>-1</c:v>
                </c:pt>
                <c:pt idx="1541">
                  <c:v>-1</c:v>
                </c:pt>
                <c:pt idx="1542">
                  <c:v>-1</c:v>
                </c:pt>
                <c:pt idx="1543">
                  <c:v>-1</c:v>
                </c:pt>
                <c:pt idx="1544">
                  <c:v>-1</c:v>
                </c:pt>
                <c:pt idx="1545">
                  <c:v>-1</c:v>
                </c:pt>
                <c:pt idx="1546">
                  <c:v>-1</c:v>
                </c:pt>
                <c:pt idx="1547">
                  <c:v>-1</c:v>
                </c:pt>
                <c:pt idx="1548">
                  <c:v>-1</c:v>
                </c:pt>
                <c:pt idx="1549">
                  <c:v>-1</c:v>
                </c:pt>
                <c:pt idx="1550">
                  <c:v>-1</c:v>
                </c:pt>
                <c:pt idx="1551">
                  <c:v>-1</c:v>
                </c:pt>
                <c:pt idx="1552">
                  <c:v>-1</c:v>
                </c:pt>
                <c:pt idx="1553">
                  <c:v>-1</c:v>
                </c:pt>
                <c:pt idx="1554">
                  <c:v>-1</c:v>
                </c:pt>
                <c:pt idx="1555">
                  <c:v>-1</c:v>
                </c:pt>
                <c:pt idx="1556">
                  <c:v>-1</c:v>
                </c:pt>
                <c:pt idx="1557">
                  <c:v>-1</c:v>
                </c:pt>
                <c:pt idx="1558">
                  <c:v>-1</c:v>
                </c:pt>
                <c:pt idx="1559">
                  <c:v>-1</c:v>
                </c:pt>
                <c:pt idx="1560">
                  <c:v>-1</c:v>
                </c:pt>
                <c:pt idx="1561">
                  <c:v>-1</c:v>
                </c:pt>
                <c:pt idx="1562">
                  <c:v>-1</c:v>
                </c:pt>
                <c:pt idx="1563">
                  <c:v>0.53277716892934612</c:v>
                </c:pt>
                <c:pt idx="1564">
                  <c:v>-1</c:v>
                </c:pt>
                <c:pt idx="1565">
                  <c:v>-1</c:v>
                </c:pt>
                <c:pt idx="1566">
                  <c:v>-1</c:v>
                </c:pt>
                <c:pt idx="1567">
                  <c:v>-1</c:v>
                </c:pt>
                <c:pt idx="1568">
                  <c:v>-1</c:v>
                </c:pt>
                <c:pt idx="1569">
                  <c:v>-1</c:v>
                </c:pt>
                <c:pt idx="1570">
                  <c:v>-1</c:v>
                </c:pt>
                <c:pt idx="1571">
                  <c:v>-1</c:v>
                </c:pt>
                <c:pt idx="1572">
                  <c:v>-1</c:v>
                </c:pt>
                <c:pt idx="1573">
                  <c:v>-1</c:v>
                </c:pt>
                <c:pt idx="1574">
                  <c:v>-1</c:v>
                </c:pt>
                <c:pt idx="1575">
                  <c:v>-1</c:v>
                </c:pt>
                <c:pt idx="1576">
                  <c:v>-1</c:v>
                </c:pt>
                <c:pt idx="1577">
                  <c:v>-1</c:v>
                </c:pt>
                <c:pt idx="1578">
                  <c:v>-1</c:v>
                </c:pt>
                <c:pt idx="1579">
                  <c:v>-1</c:v>
                </c:pt>
                <c:pt idx="1580">
                  <c:v>-1</c:v>
                </c:pt>
                <c:pt idx="1581">
                  <c:v>-1</c:v>
                </c:pt>
                <c:pt idx="1582">
                  <c:v>-1</c:v>
                </c:pt>
                <c:pt idx="1583">
                  <c:v>-1</c:v>
                </c:pt>
                <c:pt idx="1584">
                  <c:v>-1</c:v>
                </c:pt>
                <c:pt idx="1585">
                  <c:v>-1</c:v>
                </c:pt>
                <c:pt idx="1586">
                  <c:v>-1</c:v>
                </c:pt>
                <c:pt idx="1587">
                  <c:v>-1</c:v>
                </c:pt>
                <c:pt idx="1588">
                  <c:v>-1</c:v>
                </c:pt>
                <c:pt idx="1589">
                  <c:v>-1</c:v>
                </c:pt>
                <c:pt idx="1590">
                  <c:v>-1</c:v>
                </c:pt>
                <c:pt idx="1591">
                  <c:v>-1</c:v>
                </c:pt>
                <c:pt idx="1592">
                  <c:v>-1</c:v>
                </c:pt>
                <c:pt idx="1593">
                  <c:v>-1</c:v>
                </c:pt>
                <c:pt idx="1594">
                  <c:v>-1</c:v>
                </c:pt>
                <c:pt idx="1595">
                  <c:v>-1</c:v>
                </c:pt>
                <c:pt idx="1596">
                  <c:v>-1</c:v>
                </c:pt>
                <c:pt idx="1597">
                  <c:v>-1</c:v>
                </c:pt>
                <c:pt idx="1598">
                  <c:v>-1</c:v>
                </c:pt>
                <c:pt idx="1599">
                  <c:v>-1</c:v>
                </c:pt>
                <c:pt idx="1600">
                  <c:v>-1</c:v>
                </c:pt>
                <c:pt idx="1601">
                  <c:v>-1</c:v>
                </c:pt>
                <c:pt idx="1602">
                  <c:v>-1</c:v>
                </c:pt>
                <c:pt idx="1603">
                  <c:v>-1</c:v>
                </c:pt>
                <c:pt idx="1604">
                  <c:v>-1</c:v>
                </c:pt>
                <c:pt idx="1605">
                  <c:v>-1</c:v>
                </c:pt>
                <c:pt idx="1606">
                  <c:v>-1</c:v>
                </c:pt>
                <c:pt idx="1607">
                  <c:v>-1</c:v>
                </c:pt>
                <c:pt idx="1608">
                  <c:v>-1</c:v>
                </c:pt>
                <c:pt idx="1609">
                  <c:v>-1</c:v>
                </c:pt>
                <c:pt idx="1610">
                  <c:v>-1</c:v>
                </c:pt>
                <c:pt idx="1611">
                  <c:v>-1</c:v>
                </c:pt>
                <c:pt idx="1612">
                  <c:v>-1</c:v>
                </c:pt>
                <c:pt idx="1613">
                  <c:v>-1</c:v>
                </c:pt>
                <c:pt idx="1614">
                  <c:v>-1</c:v>
                </c:pt>
                <c:pt idx="1615">
                  <c:v>-1</c:v>
                </c:pt>
                <c:pt idx="1616">
                  <c:v>-1</c:v>
                </c:pt>
                <c:pt idx="1617">
                  <c:v>-1</c:v>
                </c:pt>
                <c:pt idx="1618">
                  <c:v>-1</c:v>
                </c:pt>
                <c:pt idx="1619">
                  <c:v>-1</c:v>
                </c:pt>
                <c:pt idx="1620">
                  <c:v>-1</c:v>
                </c:pt>
                <c:pt idx="1621">
                  <c:v>-1</c:v>
                </c:pt>
                <c:pt idx="1622">
                  <c:v>-1</c:v>
                </c:pt>
                <c:pt idx="1623">
                  <c:v>-1</c:v>
                </c:pt>
                <c:pt idx="1624">
                  <c:v>-1</c:v>
                </c:pt>
                <c:pt idx="1625">
                  <c:v>-1</c:v>
                </c:pt>
                <c:pt idx="1626">
                  <c:v>-1</c:v>
                </c:pt>
                <c:pt idx="1627">
                  <c:v>-1</c:v>
                </c:pt>
                <c:pt idx="1628">
                  <c:v>-1</c:v>
                </c:pt>
                <c:pt idx="1629">
                  <c:v>-1</c:v>
                </c:pt>
                <c:pt idx="1630">
                  <c:v>-1</c:v>
                </c:pt>
                <c:pt idx="1631">
                  <c:v>-1</c:v>
                </c:pt>
                <c:pt idx="1632">
                  <c:v>-1</c:v>
                </c:pt>
                <c:pt idx="1633">
                  <c:v>-1</c:v>
                </c:pt>
                <c:pt idx="1634">
                  <c:v>-1</c:v>
                </c:pt>
                <c:pt idx="1635">
                  <c:v>-1</c:v>
                </c:pt>
                <c:pt idx="1636">
                  <c:v>-1</c:v>
                </c:pt>
                <c:pt idx="1637">
                  <c:v>0.1945360824742268</c:v>
                </c:pt>
                <c:pt idx="1638">
                  <c:v>-1</c:v>
                </c:pt>
                <c:pt idx="1639">
                  <c:v>-1</c:v>
                </c:pt>
                <c:pt idx="1640">
                  <c:v>-1</c:v>
                </c:pt>
                <c:pt idx="1641">
                  <c:v>-1</c:v>
                </c:pt>
                <c:pt idx="1642">
                  <c:v>-1</c:v>
                </c:pt>
                <c:pt idx="1643">
                  <c:v>-1</c:v>
                </c:pt>
                <c:pt idx="1644">
                  <c:v>-1</c:v>
                </c:pt>
                <c:pt idx="1645">
                  <c:v>-1</c:v>
                </c:pt>
                <c:pt idx="1646">
                  <c:v>-1</c:v>
                </c:pt>
                <c:pt idx="1647">
                  <c:v>-1</c:v>
                </c:pt>
                <c:pt idx="1648">
                  <c:v>-1</c:v>
                </c:pt>
                <c:pt idx="1649">
                  <c:v>-1</c:v>
                </c:pt>
                <c:pt idx="1650">
                  <c:v>-1</c:v>
                </c:pt>
                <c:pt idx="1651">
                  <c:v>-1</c:v>
                </c:pt>
                <c:pt idx="1652">
                  <c:v>-1</c:v>
                </c:pt>
                <c:pt idx="1653">
                  <c:v>-1</c:v>
                </c:pt>
                <c:pt idx="1654">
                  <c:v>-1</c:v>
                </c:pt>
                <c:pt idx="1655">
                  <c:v>-1</c:v>
                </c:pt>
                <c:pt idx="1656">
                  <c:v>-1</c:v>
                </c:pt>
                <c:pt idx="1657">
                  <c:v>-1</c:v>
                </c:pt>
                <c:pt idx="1658">
                  <c:v>-1</c:v>
                </c:pt>
                <c:pt idx="1659">
                  <c:v>-1</c:v>
                </c:pt>
                <c:pt idx="1660">
                  <c:v>-1</c:v>
                </c:pt>
                <c:pt idx="1661">
                  <c:v>-1</c:v>
                </c:pt>
                <c:pt idx="1662">
                  <c:v>-1</c:v>
                </c:pt>
                <c:pt idx="1663">
                  <c:v>-1</c:v>
                </c:pt>
                <c:pt idx="1664">
                  <c:v>-1</c:v>
                </c:pt>
                <c:pt idx="1665">
                  <c:v>-1</c:v>
                </c:pt>
                <c:pt idx="1666">
                  <c:v>-1</c:v>
                </c:pt>
                <c:pt idx="1667">
                  <c:v>-1</c:v>
                </c:pt>
                <c:pt idx="1668">
                  <c:v>-1</c:v>
                </c:pt>
                <c:pt idx="1669">
                  <c:v>-1</c:v>
                </c:pt>
                <c:pt idx="1670">
                  <c:v>-1</c:v>
                </c:pt>
                <c:pt idx="1671">
                  <c:v>-1</c:v>
                </c:pt>
                <c:pt idx="1672">
                  <c:v>-1</c:v>
                </c:pt>
                <c:pt idx="1673">
                  <c:v>-1</c:v>
                </c:pt>
                <c:pt idx="1674">
                  <c:v>-1</c:v>
                </c:pt>
                <c:pt idx="1675">
                  <c:v>-1</c:v>
                </c:pt>
                <c:pt idx="1676">
                  <c:v>-1</c:v>
                </c:pt>
                <c:pt idx="1677">
                  <c:v>-1</c:v>
                </c:pt>
                <c:pt idx="1678">
                  <c:v>-1</c:v>
                </c:pt>
                <c:pt idx="1679">
                  <c:v>-1</c:v>
                </c:pt>
                <c:pt idx="1680">
                  <c:v>-1</c:v>
                </c:pt>
                <c:pt idx="1681">
                  <c:v>-1</c:v>
                </c:pt>
                <c:pt idx="1682">
                  <c:v>-1</c:v>
                </c:pt>
                <c:pt idx="1683">
                  <c:v>-1</c:v>
                </c:pt>
                <c:pt idx="1684">
                  <c:v>-1</c:v>
                </c:pt>
                <c:pt idx="1685">
                  <c:v>-1</c:v>
                </c:pt>
                <c:pt idx="1686">
                  <c:v>-1</c:v>
                </c:pt>
                <c:pt idx="1687">
                  <c:v>-1</c:v>
                </c:pt>
                <c:pt idx="1688">
                  <c:v>-1</c:v>
                </c:pt>
                <c:pt idx="1689">
                  <c:v>-1</c:v>
                </c:pt>
                <c:pt idx="1690">
                  <c:v>-1</c:v>
                </c:pt>
                <c:pt idx="1691">
                  <c:v>-1</c:v>
                </c:pt>
                <c:pt idx="1692">
                  <c:v>-1</c:v>
                </c:pt>
                <c:pt idx="1693">
                  <c:v>-1</c:v>
                </c:pt>
                <c:pt idx="1694">
                  <c:v>-1</c:v>
                </c:pt>
                <c:pt idx="1695">
                  <c:v>-1</c:v>
                </c:pt>
                <c:pt idx="1696">
                  <c:v>-1</c:v>
                </c:pt>
                <c:pt idx="1697">
                  <c:v>-1</c:v>
                </c:pt>
                <c:pt idx="1698">
                  <c:v>-1</c:v>
                </c:pt>
                <c:pt idx="1699">
                  <c:v>-1</c:v>
                </c:pt>
                <c:pt idx="1700">
                  <c:v>-1</c:v>
                </c:pt>
                <c:pt idx="1701">
                  <c:v>-1</c:v>
                </c:pt>
                <c:pt idx="1702">
                  <c:v>-1</c:v>
                </c:pt>
                <c:pt idx="1703">
                  <c:v>-1</c:v>
                </c:pt>
                <c:pt idx="1704">
                  <c:v>-1</c:v>
                </c:pt>
                <c:pt idx="1705">
                  <c:v>-1</c:v>
                </c:pt>
                <c:pt idx="1706">
                  <c:v>-1</c:v>
                </c:pt>
                <c:pt idx="1707">
                  <c:v>-1</c:v>
                </c:pt>
                <c:pt idx="1708">
                  <c:v>-1</c:v>
                </c:pt>
                <c:pt idx="1709">
                  <c:v>-1</c:v>
                </c:pt>
                <c:pt idx="1710">
                  <c:v>-1</c:v>
                </c:pt>
                <c:pt idx="1711">
                  <c:v>-1</c:v>
                </c:pt>
                <c:pt idx="1712">
                  <c:v>-1</c:v>
                </c:pt>
                <c:pt idx="1713">
                  <c:v>-1</c:v>
                </c:pt>
                <c:pt idx="1714">
                  <c:v>-1</c:v>
                </c:pt>
                <c:pt idx="1715">
                  <c:v>-1</c:v>
                </c:pt>
                <c:pt idx="1716">
                  <c:v>-1</c:v>
                </c:pt>
                <c:pt idx="1717">
                  <c:v>-1</c:v>
                </c:pt>
                <c:pt idx="1718">
                  <c:v>-1</c:v>
                </c:pt>
                <c:pt idx="1719">
                  <c:v>-1</c:v>
                </c:pt>
                <c:pt idx="1720">
                  <c:v>-1</c:v>
                </c:pt>
                <c:pt idx="1721">
                  <c:v>-1</c:v>
                </c:pt>
                <c:pt idx="1722">
                  <c:v>-1</c:v>
                </c:pt>
                <c:pt idx="1723">
                  <c:v>-1</c:v>
                </c:pt>
                <c:pt idx="1724">
                  <c:v>-1</c:v>
                </c:pt>
                <c:pt idx="1725">
                  <c:v>-1</c:v>
                </c:pt>
                <c:pt idx="1726">
                  <c:v>-1</c:v>
                </c:pt>
                <c:pt idx="1727">
                  <c:v>-1</c:v>
                </c:pt>
                <c:pt idx="1728">
                  <c:v>-1</c:v>
                </c:pt>
                <c:pt idx="1729">
                  <c:v>-1</c:v>
                </c:pt>
                <c:pt idx="1730">
                  <c:v>-1</c:v>
                </c:pt>
                <c:pt idx="1731">
                  <c:v>-1</c:v>
                </c:pt>
                <c:pt idx="1732">
                  <c:v>-1</c:v>
                </c:pt>
                <c:pt idx="1733">
                  <c:v>-1</c:v>
                </c:pt>
                <c:pt idx="1734">
                  <c:v>-1</c:v>
                </c:pt>
                <c:pt idx="1735">
                  <c:v>-1</c:v>
                </c:pt>
                <c:pt idx="1736">
                  <c:v>-1</c:v>
                </c:pt>
                <c:pt idx="1737">
                  <c:v>-1</c:v>
                </c:pt>
                <c:pt idx="1738">
                  <c:v>-1</c:v>
                </c:pt>
                <c:pt idx="1739">
                  <c:v>-1</c:v>
                </c:pt>
                <c:pt idx="1740">
                  <c:v>-1</c:v>
                </c:pt>
                <c:pt idx="1741">
                  <c:v>-1</c:v>
                </c:pt>
                <c:pt idx="1742">
                  <c:v>-1</c:v>
                </c:pt>
                <c:pt idx="1743">
                  <c:v>-1</c:v>
                </c:pt>
                <c:pt idx="1744">
                  <c:v>-1</c:v>
                </c:pt>
                <c:pt idx="1745">
                  <c:v>-1</c:v>
                </c:pt>
                <c:pt idx="1746">
                  <c:v>0.6716317938249553</c:v>
                </c:pt>
                <c:pt idx="1747">
                  <c:v>-1</c:v>
                </c:pt>
                <c:pt idx="1748">
                  <c:v>-1</c:v>
                </c:pt>
                <c:pt idx="1749">
                  <c:v>-1</c:v>
                </c:pt>
                <c:pt idx="1750">
                  <c:v>-1</c:v>
                </c:pt>
                <c:pt idx="1751">
                  <c:v>-1</c:v>
                </c:pt>
                <c:pt idx="1752">
                  <c:v>-1</c:v>
                </c:pt>
                <c:pt idx="1753">
                  <c:v>-1</c:v>
                </c:pt>
                <c:pt idx="1754">
                  <c:v>-1</c:v>
                </c:pt>
                <c:pt idx="1755">
                  <c:v>-1</c:v>
                </c:pt>
                <c:pt idx="1756">
                  <c:v>-1</c:v>
                </c:pt>
                <c:pt idx="1757">
                  <c:v>-1</c:v>
                </c:pt>
                <c:pt idx="1758">
                  <c:v>-1</c:v>
                </c:pt>
                <c:pt idx="1759">
                  <c:v>-1</c:v>
                </c:pt>
                <c:pt idx="1760">
                  <c:v>-1</c:v>
                </c:pt>
                <c:pt idx="1761">
                  <c:v>-1</c:v>
                </c:pt>
                <c:pt idx="1762">
                  <c:v>-1</c:v>
                </c:pt>
                <c:pt idx="1763">
                  <c:v>-1</c:v>
                </c:pt>
                <c:pt idx="1764">
                  <c:v>-1</c:v>
                </c:pt>
                <c:pt idx="1765">
                  <c:v>-1</c:v>
                </c:pt>
                <c:pt idx="1766">
                  <c:v>-1</c:v>
                </c:pt>
                <c:pt idx="1767">
                  <c:v>-1</c:v>
                </c:pt>
                <c:pt idx="1768">
                  <c:v>-1</c:v>
                </c:pt>
                <c:pt idx="1769">
                  <c:v>-1</c:v>
                </c:pt>
                <c:pt idx="1770">
                  <c:v>-1</c:v>
                </c:pt>
                <c:pt idx="1771">
                  <c:v>-1</c:v>
                </c:pt>
                <c:pt idx="1772">
                  <c:v>-1</c:v>
                </c:pt>
                <c:pt idx="1773">
                  <c:v>-1</c:v>
                </c:pt>
                <c:pt idx="1774">
                  <c:v>-1</c:v>
                </c:pt>
                <c:pt idx="1775">
                  <c:v>-1</c:v>
                </c:pt>
                <c:pt idx="1776">
                  <c:v>-1</c:v>
                </c:pt>
                <c:pt idx="1777">
                  <c:v>-1</c:v>
                </c:pt>
                <c:pt idx="1778">
                  <c:v>-1</c:v>
                </c:pt>
                <c:pt idx="1779">
                  <c:v>-1</c:v>
                </c:pt>
                <c:pt idx="1780">
                  <c:v>-1</c:v>
                </c:pt>
                <c:pt idx="1781">
                  <c:v>-1</c:v>
                </c:pt>
                <c:pt idx="1782">
                  <c:v>-1</c:v>
                </c:pt>
                <c:pt idx="1783">
                  <c:v>-1</c:v>
                </c:pt>
                <c:pt idx="1784">
                  <c:v>-1</c:v>
                </c:pt>
                <c:pt idx="1785">
                  <c:v>-1</c:v>
                </c:pt>
                <c:pt idx="1786">
                  <c:v>-1</c:v>
                </c:pt>
                <c:pt idx="1787">
                  <c:v>-1</c:v>
                </c:pt>
                <c:pt idx="1788">
                  <c:v>-1</c:v>
                </c:pt>
                <c:pt idx="1789">
                  <c:v>-1</c:v>
                </c:pt>
                <c:pt idx="1790">
                  <c:v>-1</c:v>
                </c:pt>
                <c:pt idx="1791">
                  <c:v>-1</c:v>
                </c:pt>
                <c:pt idx="1792">
                  <c:v>-1</c:v>
                </c:pt>
                <c:pt idx="1793">
                  <c:v>-1</c:v>
                </c:pt>
                <c:pt idx="1794">
                  <c:v>-1</c:v>
                </c:pt>
                <c:pt idx="1795">
                  <c:v>-1</c:v>
                </c:pt>
                <c:pt idx="1796">
                  <c:v>-1</c:v>
                </c:pt>
                <c:pt idx="1797">
                  <c:v>-1</c:v>
                </c:pt>
                <c:pt idx="1798">
                  <c:v>-1</c:v>
                </c:pt>
                <c:pt idx="1799">
                  <c:v>-1</c:v>
                </c:pt>
                <c:pt idx="1800">
                  <c:v>-1</c:v>
                </c:pt>
                <c:pt idx="1801">
                  <c:v>-1</c:v>
                </c:pt>
                <c:pt idx="1802">
                  <c:v>-1</c:v>
                </c:pt>
                <c:pt idx="1803">
                  <c:v>0.50538641686182673</c:v>
                </c:pt>
                <c:pt idx="1804">
                  <c:v>-1</c:v>
                </c:pt>
                <c:pt idx="1805">
                  <c:v>-1</c:v>
                </c:pt>
                <c:pt idx="1806">
                  <c:v>-1</c:v>
                </c:pt>
                <c:pt idx="1807">
                  <c:v>-1</c:v>
                </c:pt>
                <c:pt idx="1808">
                  <c:v>-1</c:v>
                </c:pt>
                <c:pt idx="1809">
                  <c:v>-1</c:v>
                </c:pt>
                <c:pt idx="1810">
                  <c:v>-1</c:v>
                </c:pt>
                <c:pt idx="1811">
                  <c:v>-1</c:v>
                </c:pt>
                <c:pt idx="1812">
                  <c:v>-1</c:v>
                </c:pt>
                <c:pt idx="1813">
                  <c:v>-1</c:v>
                </c:pt>
                <c:pt idx="1814">
                  <c:v>-1</c:v>
                </c:pt>
                <c:pt idx="1815">
                  <c:v>-1</c:v>
                </c:pt>
                <c:pt idx="1816">
                  <c:v>-1</c:v>
                </c:pt>
                <c:pt idx="1817">
                  <c:v>-1</c:v>
                </c:pt>
                <c:pt idx="1818">
                  <c:v>-1</c:v>
                </c:pt>
                <c:pt idx="1819">
                  <c:v>-1</c:v>
                </c:pt>
                <c:pt idx="1820">
                  <c:v>-1</c:v>
                </c:pt>
                <c:pt idx="1821">
                  <c:v>-1</c:v>
                </c:pt>
                <c:pt idx="1822">
                  <c:v>-1</c:v>
                </c:pt>
                <c:pt idx="1823">
                  <c:v>-1</c:v>
                </c:pt>
                <c:pt idx="1824">
                  <c:v>-1</c:v>
                </c:pt>
                <c:pt idx="1825">
                  <c:v>-1</c:v>
                </c:pt>
                <c:pt idx="1826">
                  <c:v>-1</c:v>
                </c:pt>
                <c:pt idx="1827">
                  <c:v>-1</c:v>
                </c:pt>
                <c:pt idx="1828">
                  <c:v>-1</c:v>
                </c:pt>
                <c:pt idx="1829">
                  <c:v>-1</c:v>
                </c:pt>
                <c:pt idx="1830">
                  <c:v>-1</c:v>
                </c:pt>
                <c:pt idx="1831">
                  <c:v>-1</c:v>
                </c:pt>
                <c:pt idx="1832">
                  <c:v>-1</c:v>
                </c:pt>
                <c:pt idx="1833">
                  <c:v>-1</c:v>
                </c:pt>
                <c:pt idx="1834">
                  <c:v>-1</c:v>
                </c:pt>
                <c:pt idx="1835">
                  <c:v>-1</c:v>
                </c:pt>
                <c:pt idx="1836">
                  <c:v>-1</c:v>
                </c:pt>
                <c:pt idx="1837">
                  <c:v>-1</c:v>
                </c:pt>
                <c:pt idx="1838">
                  <c:v>-1</c:v>
                </c:pt>
                <c:pt idx="1839">
                  <c:v>-1</c:v>
                </c:pt>
                <c:pt idx="1840">
                  <c:v>-1</c:v>
                </c:pt>
                <c:pt idx="1841">
                  <c:v>-1</c:v>
                </c:pt>
                <c:pt idx="1842">
                  <c:v>-1</c:v>
                </c:pt>
                <c:pt idx="1843">
                  <c:v>-1</c:v>
                </c:pt>
                <c:pt idx="1844">
                  <c:v>-1</c:v>
                </c:pt>
                <c:pt idx="1845">
                  <c:v>-1</c:v>
                </c:pt>
                <c:pt idx="1846">
                  <c:v>-1</c:v>
                </c:pt>
                <c:pt idx="1847">
                  <c:v>-1</c:v>
                </c:pt>
                <c:pt idx="1848">
                  <c:v>-1</c:v>
                </c:pt>
                <c:pt idx="1849">
                  <c:v>-1</c:v>
                </c:pt>
                <c:pt idx="1850">
                  <c:v>-1</c:v>
                </c:pt>
                <c:pt idx="1851">
                  <c:v>-1</c:v>
                </c:pt>
                <c:pt idx="1852">
                  <c:v>-1</c:v>
                </c:pt>
                <c:pt idx="1853">
                  <c:v>-1</c:v>
                </c:pt>
                <c:pt idx="1854">
                  <c:v>-1</c:v>
                </c:pt>
                <c:pt idx="1855">
                  <c:v>-1</c:v>
                </c:pt>
                <c:pt idx="1856">
                  <c:v>-1</c:v>
                </c:pt>
                <c:pt idx="1857">
                  <c:v>-1</c:v>
                </c:pt>
                <c:pt idx="1858">
                  <c:v>-1</c:v>
                </c:pt>
                <c:pt idx="1859">
                  <c:v>-1</c:v>
                </c:pt>
                <c:pt idx="1860">
                  <c:v>-1</c:v>
                </c:pt>
                <c:pt idx="1861">
                  <c:v>-1</c:v>
                </c:pt>
                <c:pt idx="1862">
                  <c:v>-1</c:v>
                </c:pt>
                <c:pt idx="1863">
                  <c:v>-1</c:v>
                </c:pt>
                <c:pt idx="1864">
                  <c:v>-1</c:v>
                </c:pt>
                <c:pt idx="1865">
                  <c:v>-1</c:v>
                </c:pt>
                <c:pt idx="1866">
                  <c:v>-1</c:v>
                </c:pt>
                <c:pt idx="1867">
                  <c:v>-1</c:v>
                </c:pt>
                <c:pt idx="1868">
                  <c:v>-1</c:v>
                </c:pt>
                <c:pt idx="1869">
                  <c:v>-1</c:v>
                </c:pt>
                <c:pt idx="1870">
                  <c:v>-1</c:v>
                </c:pt>
                <c:pt idx="1871">
                  <c:v>-1</c:v>
                </c:pt>
                <c:pt idx="1872">
                  <c:v>-1</c:v>
                </c:pt>
                <c:pt idx="1873">
                  <c:v>-1</c:v>
                </c:pt>
                <c:pt idx="1874">
                  <c:v>-1</c:v>
                </c:pt>
                <c:pt idx="1875">
                  <c:v>-1</c:v>
                </c:pt>
                <c:pt idx="1876">
                  <c:v>-1</c:v>
                </c:pt>
                <c:pt idx="1877">
                  <c:v>-1</c:v>
                </c:pt>
                <c:pt idx="1878">
                  <c:v>-1</c:v>
                </c:pt>
                <c:pt idx="1879">
                  <c:v>-1</c:v>
                </c:pt>
                <c:pt idx="1880">
                  <c:v>-1</c:v>
                </c:pt>
                <c:pt idx="1881">
                  <c:v>-1</c:v>
                </c:pt>
                <c:pt idx="1882">
                  <c:v>-1</c:v>
                </c:pt>
                <c:pt idx="1883">
                  <c:v>-1</c:v>
                </c:pt>
                <c:pt idx="1884">
                  <c:v>-1</c:v>
                </c:pt>
                <c:pt idx="1885">
                  <c:v>-1</c:v>
                </c:pt>
                <c:pt idx="1886">
                  <c:v>-1</c:v>
                </c:pt>
                <c:pt idx="1887">
                  <c:v>-1</c:v>
                </c:pt>
                <c:pt idx="1888">
                  <c:v>-1</c:v>
                </c:pt>
                <c:pt idx="1889">
                  <c:v>-1</c:v>
                </c:pt>
                <c:pt idx="1890">
                  <c:v>-1</c:v>
                </c:pt>
                <c:pt idx="1891">
                  <c:v>-1</c:v>
                </c:pt>
                <c:pt idx="1892">
                  <c:v>-1</c:v>
                </c:pt>
                <c:pt idx="1893">
                  <c:v>-1</c:v>
                </c:pt>
                <c:pt idx="1894">
                  <c:v>-1</c:v>
                </c:pt>
                <c:pt idx="1895">
                  <c:v>-1</c:v>
                </c:pt>
                <c:pt idx="1896">
                  <c:v>-1</c:v>
                </c:pt>
                <c:pt idx="1897">
                  <c:v>-1</c:v>
                </c:pt>
                <c:pt idx="1898">
                  <c:v>-1</c:v>
                </c:pt>
                <c:pt idx="1899">
                  <c:v>-1</c:v>
                </c:pt>
                <c:pt idx="1900">
                  <c:v>-1</c:v>
                </c:pt>
                <c:pt idx="1901">
                  <c:v>-1</c:v>
                </c:pt>
                <c:pt idx="1902">
                  <c:v>-1</c:v>
                </c:pt>
                <c:pt idx="1903">
                  <c:v>-1</c:v>
                </c:pt>
                <c:pt idx="1904">
                  <c:v>-1</c:v>
                </c:pt>
                <c:pt idx="1905">
                  <c:v>-1</c:v>
                </c:pt>
                <c:pt idx="1906">
                  <c:v>-1</c:v>
                </c:pt>
                <c:pt idx="1907">
                  <c:v>-1</c:v>
                </c:pt>
                <c:pt idx="1908">
                  <c:v>-1</c:v>
                </c:pt>
                <c:pt idx="1909">
                  <c:v>-1</c:v>
                </c:pt>
                <c:pt idx="1910">
                  <c:v>-1</c:v>
                </c:pt>
                <c:pt idx="1911">
                  <c:v>-1</c:v>
                </c:pt>
                <c:pt idx="1912">
                  <c:v>-1</c:v>
                </c:pt>
                <c:pt idx="1913">
                  <c:v>-1</c:v>
                </c:pt>
                <c:pt idx="1914">
                  <c:v>-1</c:v>
                </c:pt>
                <c:pt idx="1915">
                  <c:v>-1</c:v>
                </c:pt>
                <c:pt idx="1916">
                  <c:v>-1</c:v>
                </c:pt>
                <c:pt idx="1917">
                  <c:v>-1</c:v>
                </c:pt>
                <c:pt idx="1918">
                  <c:v>-1</c:v>
                </c:pt>
                <c:pt idx="1919">
                  <c:v>-1</c:v>
                </c:pt>
                <c:pt idx="1920">
                  <c:v>-1</c:v>
                </c:pt>
                <c:pt idx="1921">
                  <c:v>-1</c:v>
                </c:pt>
                <c:pt idx="1922">
                  <c:v>-1</c:v>
                </c:pt>
                <c:pt idx="1923">
                  <c:v>-1</c:v>
                </c:pt>
                <c:pt idx="1924">
                  <c:v>-1</c:v>
                </c:pt>
                <c:pt idx="1925">
                  <c:v>-1</c:v>
                </c:pt>
                <c:pt idx="1926">
                  <c:v>-1</c:v>
                </c:pt>
                <c:pt idx="1927">
                  <c:v>-1</c:v>
                </c:pt>
                <c:pt idx="1928">
                  <c:v>-1</c:v>
                </c:pt>
                <c:pt idx="1929">
                  <c:v>-1</c:v>
                </c:pt>
                <c:pt idx="1930">
                  <c:v>-1</c:v>
                </c:pt>
                <c:pt idx="1931">
                  <c:v>-1</c:v>
                </c:pt>
                <c:pt idx="1932">
                  <c:v>-1</c:v>
                </c:pt>
                <c:pt idx="1933">
                  <c:v>-1</c:v>
                </c:pt>
                <c:pt idx="1934">
                  <c:v>-1</c:v>
                </c:pt>
                <c:pt idx="1935">
                  <c:v>-1</c:v>
                </c:pt>
                <c:pt idx="1936">
                  <c:v>-1</c:v>
                </c:pt>
                <c:pt idx="1937">
                  <c:v>-1</c:v>
                </c:pt>
                <c:pt idx="1938">
                  <c:v>-1</c:v>
                </c:pt>
                <c:pt idx="1939">
                  <c:v>-1</c:v>
                </c:pt>
                <c:pt idx="1940">
                  <c:v>-1</c:v>
                </c:pt>
                <c:pt idx="1941">
                  <c:v>-1</c:v>
                </c:pt>
                <c:pt idx="1942">
                  <c:v>-1</c:v>
                </c:pt>
                <c:pt idx="1943">
                  <c:v>-1</c:v>
                </c:pt>
                <c:pt idx="1944">
                  <c:v>0.26854446246866243</c:v>
                </c:pt>
                <c:pt idx="1945">
                  <c:v>-1</c:v>
                </c:pt>
                <c:pt idx="1946">
                  <c:v>-1</c:v>
                </c:pt>
                <c:pt idx="1947">
                  <c:v>-1</c:v>
                </c:pt>
                <c:pt idx="1948">
                  <c:v>-1</c:v>
                </c:pt>
                <c:pt idx="1949">
                  <c:v>-1</c:v>
                </c:pt>
                <c:pt idx="1950">
                  <c:v>-1</c:v>
                </c:pt>
                <c:pt idx="1951">
                  <c:v>-1</c:v>
                </c:pt>
                <c:pt idx="1952">
                  <c:v>-1</c:v>
                </c:pt>
                <c:pt idx="1953">
                  <c:v>-1</c:v>
                </c:pt>
                <c:pt idx="1954">
                  <c:v>-1</c:v>
                </c:pt>
                <c:pt idx="1955">
                  <c:v>-1</c:v>
                </c:pt>
                <c:pt idx="1956">
                  <c:v>-1</c:v>
                </c:pt>
                <c:pt idx="1957">
                  <c:v>-1</c:v>
                </c:pt>
                <c:pt idx="1958">
                  <c:v>-1</c:v>
                </c:pt>
                <c:pt idx="1959">
                  <c:v>-1</c:v>
                </c:pt>
                <c:pt idx="1960">
                  <c:v>-1</c:v>
                </c:pt>
                <c:pt idx="1961">
                  <c:v>-1</c:v>
                </c:pt>
                <c:pt idx="1962">
                  <c:v>-1</c:v>
                </c:pt>
                <c:pt idx="1963">
                  <c:v>-1</c:v>
                </c:pt>
                <c:pt idx="1964">
                  <c:v>-1</c:v>
                </c:pt>
                <c:pt idx="1965">
                  <c:v>-1</c:v>
                </c:pt>
                <c:pt idx="1966">
                  <c:v>-1</c:v>
                </c:pt>
                <c:pt idx="1967">
                  <c:v>-1</c:v>
                </c:pt>
                <c:pt idx="1968">
                  <c:v>-1</c:v>
                </c:pt>
                <c:pt idx="1969">
                  <c:v>-1</c:v>
                </c:pt>
                <c:pt idx="1970">
                  <c:v>-1</c:v>
                </c:pt>
                <c:pt idx="1971">
                  <c:v>-1</c:v>
                </c:pt>
                <c:pt idx="1972">
                  <c:v>-1</c:v>
                </c:pt>
                <c:pt idx="1973">
                  <c:v>-1</c:v>
                </c:pt>
                <c:pt idx="1974">
                  <c:v>-1</c:v>
                </c:pt>
                <c:pt idx="1975">
                  <c:v>-1</c:v>
                </c:pt>
                <c:pt idx="1976">
                  <c:v>0.22969386939493247</c:v>
                </c:pt>
                <c:pt idx="1977">
                  <c:v>-1</c:v>
                </c:pt>
                <c:pt idx="1978">
                  <c:v>-1</c:v>
                </c:pt>
                <c:pt idx="1979">
                  <c:v>-1</c:v>
                </c:pt>
                <c:pt idx="1980">
                  <c:v>-1</c:v>
                </c:pt>
                <c:pt idx="1981">
                  <c:v>-1</c:v>
                </c:pt>
                <c:pt idx="1982">
                  <c:v>-1</c:v>
                </c:pt>
                <c:pt idx="1983">
                  <c:v>-1</c:v>
                </c:pt>
                <c:pt idx="1984">
                  <c:v>-1</c:v>
                </c:pt>
                <c:pt idx="1985">
                  <c:v>-1</c:v>
                </c:pt>
                <c:pt idx="1986">
                  <c:v>-1</c:v>
                </c:pt>
                <c:pt idx="1987">
                  <c:v>0.199414320801058</c:v>
                </c:pt>
                <c:pt idx="1988">
                  <c:v>-1</c:v>
                </c:pt>
                <c:pt idx="1989">
                  <c:v>0.78718275328375176</c:v>
                </c:pt>
                <c:pt idx="1990">
                  <c:v>-1</c:v>
                </c:pt>
                <c:pt idx="1991">
                  <c:v>-1</c:v>
                </c:pt>
                <c:pt idx="1992">
                  <c:v>0.74028155356617198</c:v>
                </c:pt>
                <c:pt idx="1993">
                  <c:v>-1</c:v>
                </c:pt>
                <c:pt idx="1994">
                  <c:v>0.52487319413325273</c:v>
                </c:pt>
                <c:pt idx="1995">
                  <c:v>0.56396872449198776</c:v>
                </c:pt>
                <c:pt idx="1996">
                  <c:v>-1</c:v>
                </c:pt>
                <c:pt idx="1997">
                  <c:v>-1</c:v>
                </c:pt>
                <c:pt idx="1998">
                  <c:v>-1</c:v>
                </c:pt>
                <c:pt idx="1999">
                  <c:v>-1</c:v>
                </c:pt>
                <c:pt idx="2000">
                  <c:v>-1</c:v>
                </c:pt>
                <c:pt idx="2001">
                  <c:v>-1</c:v>
                </c:pt>
                <c:pt idx="2002">
                  <c:v>-1</c:v>
                </c:pt>
                <c:pt idx="2003">
                  <c:v>-1</c:v>
                </c:pt>
                <c:pt idx="2004">
                  <c:v>-1</c:v>
                </c:pt>
                <c:pt idx="2005">
                  <c:v>-1</c:v>
                </c:pt>
                <c:pt idx="2006">
                  <c:v>-1</c:v>
                </c:pt>
                <c:pt idx="2007">
                  <c:v>-1</c:v>
                </c:pt>
                <c:pt idx="2008">
                  <c:v>-1</c:v>
                </c:pt>
                <c:pt idx="2009">
                  <c:v>-1</c:v>
                </c:pt>
                <c:pt idx="2010">
                  <c:v>-1</c:v>
                </c:pt>
                <c:pt idx="2011">
                  <c:v>-1</c:v>
                </c:pt>
                <c:pt idx="2012">
                  <c:v>-1</c:v>
                </c:pt>
                <c:pt idx="2013">
                  <c:v>-1</c:v>
                </c:pt>
                <c:pt idx="2014">
                  <c:v>-1</c:v>
                </c:pt>
                <c:pt idx="2015">
                  <c:v>-1</c:v>
                </c:pt>
                <c:pt idx="2016">
                  <c:v>-1</c:v>
                </c:pt>
                <c:pt idx="2017">
                  <c:v>-1</c:v>
                </c:pt>
                <c:pt idx="2018">
                  <c:v>-1</c:v>
                </c:pt>
                <c:pt idx="2019">
                  <c:v>-1</c:v>
                </c:pt>
                <c:pt idx="2020">
                  <c:v>-1</c:v>
                </c:pt>
                <c:pt idx="2021">
                  <c:v>-1</c:v>
                </c:pt>
                <c:pt idx="2022">
                  <c:v>-1</c:v>
                </c:pt>
                <c:pt idx="2023">
                  <c:v>-1</c:v>
                </c:pt>
                <c:pt idx="2024">
                  <c:v>-1</c:v>
                </c:pt>
                <c:pt idx="2025">
                  <c:v>-1</c:v>
                </c:pt>
                <c:pt idx="2026">
                  <c:v>-1</c:v>
                </c:pt>
                <c:pt idx="2027">
                  <c:v>-1</c:v>
                </c:pt>
                <c:pt idx="2028">
                  <c:v>-1</c:v>
                </c:pt>
                <c:pt idx="2029">
                  <c:v>-1</c:v>
                </c:pt>
                <c:pt idx="2030">
                  <c:v>-1</c:v>
                </c:pt>
                <c:pt idx="2031">
                  <c:v>-1</c:v>
                </c:pt>
                <c:pt idx="2032">
                  <c:v>-1</c:v>
                </c:pt>
                <c:pt idx="2033">
                  <c:v>-1</c:v>
                </c:pt>
                <c:pt idx="2034">
                  <c:v>-1</c:v>
                </c:pt>
                <c:pt idx="2035">
                  <c:v>-1</c:v>
                </c:pt>
                <c:pt idx="2036">
                  <c:v>-1</c:v>
                </c:pt>
                <c:pt idx="2037">
                  <c:v>-1</c:v>
                </c:pt>
                <c:pt idx="2038">
                  <c:v>-1</c:v>
                </c:pt>
                <c:pt idx="2039">
                  <c:v>-1</c:v>
                </c:pt>
                <c:pt idx="2040">
                  <c:v>-1</c:v>
                </c:pt>
                <c:pt idx="2041">
                  <c:v>-1</c:v>
                </c:pt>
                <c:pt idx="2042">
                  <c:v>-1</c:v>
                </c:pt>
                <c:pt idx="2043">
                  <c:v>-1</c:v>
                </c:pt>
                <c:pt idx="2044">
                  <c:v>-1</c:v>
                </c:pt>
                <c:pt idx="2045">
                  <c:v>-1</c:v>
                </c:pt>
                <c:pt idx="2046">
                  <c:v>-1</c:v>
                </c:pt>
                <c:pt idx="2047">
                  <c:v>-1</c:v>
                </c:pt>
                <c:pt idx="2048">
                  <c:v>-1</c:v>
                </c:pt>
                <c:pt idx="2049">
                  <c:v>-1</c:v>
                </c:pt>
                <c:pt idx="2050">
                  <c:v>-1</c:v>
                </c:pt>
                <c:pt idx="2051">
                  <c:v>-1</c:v>
                </c:pt>
                <c:pt idx="2052">
                  <c:v>-1</c:v>
                </c:pt>
                <c:pt idx="2053">
                  <c:v>-1</c:v>
                </c:pt>
                <c:pt idx="2054">
                  <c:v>-1</c:v>
                </c:pt>
                <c:pt idx="2055">
                  <c:v>-1</c:v>
                </c:pt>
                <c:pt idx="2056">
                  <c:v>-1</c:v>
                </c:pt>
                <c:pt idx="2057">
                  <c:v>-1</c:v>
                </c:pt>
                <c:pt idx="2058">
                  <c:v>-1</c:v>
                </c:pt>
                <c:pt idx="2059">
                  <c:v>-1</c:v>
                </c:pt>
                <c:pt idx="2060">
                  <c:v>-1</c:v>
                </c:pt>
                <c:pt idx="2061">
                  <c:v>-1</c:v>
                </c:pt>
                <c:pt idx="2062">
                  <c:v>-1</c:v>
                </c:pt>
                <c:pt idx="2063">
                  <c:v>-1</c:v>
                </c:pt>
                <c:pt idx="2064">
                  <c:v>-1</c:v>
                </c:pt>
                <c:pt idx="2065">
                  <c:v>-1</c:v>
                </c:pt>
                <c:pt idx="2066">
                  <c:v>-1</c:v>
                </c:pt>
                <c:pt idx="2067">
                  <c:v>-1</c:v>
                </c:pt>
                <c:pt idx="2068">
                  <c:v>-1</c:v>
                </c:pt>
                <c:pt idx="2069">
                  <c:v>-1</c:v>
                </c:pt>
                <c:pt idx="2070">
                  <c:v>-1</c:v>
                </c:pt>
                <c:pt idx="2071">
                  <c:v>-1</c:v>
                </c:pt>
                <c:pt idx="2072">
                  <c:v>-1</c:v>
                </c:pt>
                <c:pt idx="2073">
                  <c:v>-1</c:v>
                </c:pt>
                <c:pt idx="2074">
                  <c:v>-1</c:v>
                </c:pt>
                <c:pt idx="2075">
                  <c:v>-1</c:v>
                </c:pt>
                <c:pt idx="2076">
                  <c:v>-1</c:v>
                </c:pt>
                <c:pt idx="2077">
                  <c:v>-1</c:v>
                </c:pt>
                <c:pt idx="2078">
                  <c:v>-1</c:v>
                </c:pt>
                <c:pt idx="2079">
                  <c:v>-1</c:v>
                </c:pt>
                <c:pt idx="2080">
                  <c:v>-1</c:v>
                </c:pt>
                <c:pt idx="2081">
                  <c:v>-1</c:v>
                </c:pt>
                <c:pt idx="2082">
                  <c:v>-1</c:v>
                </c:pt>
                <c:pt idx="2083">
                  <c:v>-1</c:v>
                </c:pt>
                <c:pt idx="2084">
                  <c:v>-1</c:v>
                </c:pt>
                <c:pt idx="2085">
                  <c:v>-1</c:v>
                </c:pt>
                <c:pt idx="2086">
                  <c:v>-1</c:v>
                </c:pt>
                <c:pt idx="2087">
                  <c:v>-1</c:v>
                </c:pt>
                <c:pt idx="2088">
                  <c:v>0.57123750079612767</c:v>
                </c:pt>
                <c:pt idx="2089">
                  <c:v>0.61812870546249921</c:v>
                </c:pt>
                <c:pt idx="2090">
                  <c:v>-1</c:v>
                </c:pt>
                <c:pt idx="2091">
                  <c:v>-1</c:v>
                </c:pt>
                <c:pt idx="2092">
                  <c:v>-1</c:v>
                </c:pt>
                <c:pt idx="2093">
                  <c:v>-1</c:v>
                </c:pt>
                <c:pt idx="2094">
                  <c:v>-1</c:v>
                </c:pt>
                <c:pt idx="2095">
                  <c:v>-1</c:v>
                </c:pt>
                <c:pt idx="2096">
                  <c:v>-1</c:v>
                </c:pt>
                <c:pt idx="2097">
                  <c:v>-1</c:v>
                </c:pt>
                <c:pt idx="2098">
                  <c:v>-1</c:v>
                </c:pt>
                <c:pt idx="2099">
                  <c:v>-1</c:v>
                </c:pt>
                <c:pt idx="2100">
                  <c:v>-1</c:v>
                </c:pt>
                <c:pt idx="2101">
                  <c:v>-1</c:v>
                </c:pt>
                <c:pt idx="2102">
                  <c:v>-1</c:v>
                </c:pt>
                <c:pt idx="2103">
                  <c:v>-1</c:v>
                </c:pt>
                <c:pt idx="2104">
                  <c:v>-1</c:v>
                </c:pt>
                <c:pt idx="2105">
                  <c:v>-1</c:v>
                </c:pt>
                <c:pt idx="2106">
                  <c:v>-1</c:v>
                </c:pt>
                <c:pt idx="2107">
                  <c:v>-1</c:v>
                </c:pt>
                <c:pt idx="2108">
                  <c:v>-1</c:v>
                </c:pt>
                <c:pt idx="2109">
                  <c:v>-1</c:v>
                </c:pt>
                <c:pt idx="2110">
                  <c:v>-1</c:v>
                </c:pt>
                <c:pt idx="2111">
                  <c:v>-1</c:v>
                </c:pt>
                <c:pt idx="2112">
                  <c:v>-1</c:v>
                </c:pt>
                <c:pt idx="2113">
                  <c:v>-1</c:v>
                </c:pt>
                <c:pt idx="2114">
                  <c:v>-1</c:v>
                </c:pt>
                <c:pt idx="2115">
                  <c:v>-1</c:v>
                </c:pt>
                <c:pt idx="2116">
                  <c:v>-1</c:v>
                </c:pt>
                <c:pt idx="2117">
                  <c:v>-1</c:v>
                </c:pt>
                <c:pt idx="2118">
                  <c:v>-1</c:v>
                </c:pt>
                <c:pt idx="2119">
                  <c:v>-1</c:v>
                </c:pt>
                <c:pt idx="2120">
                  <c:v>-1</c:v>
                </c:pt>
                <c:pt idx="2121">
                  <c:v>-1</c:v>
                </c:pt>
                <c:pt idx="2122">
                  <c:v>-1</c:v>
                </c:pt>
                <c:pt idx="2123">
                  <c:v>-1</c:v>
                </c:pt>
                <c:pt idx="2124">
                  <c:v>-1</c:v>
                </c:pt>
                <c:pt idx="2125">
                  <c:v>-1</c:v>
                </c:pt>
                <c:pt idx="2126">
                  <c:v>-1</c:v>
                </c:pt>
                <c:pt idx="2127">
                  <c:v>-1</c:v>
                </c:pt>
                <c:pt idx="2128">
                  <c:v>-1</c:v>
                </c:pt>
                <c:pt idx="2129">
                  <c:v>-1</c:v>
                </c:pt>
                <c:pt idx="2130">
                  <c:v>-1</c:v>
                </c:pt>
                <c:pt idx="2131">
                  <c:v>-1</c:v>
                </c:pt>
                <c:pt idx="2132">
                  <c:v>-1</c:v>
                </c:pt>
                <c:pt idx="2133">
                  <c:v>-1</c:v>
                </c:pt>
                <c:pt idx="2134">
                  <c:v>-1</c:v>
                </c:pt>
                <c:pt idx="2135">
                  <c:v>-1</c:v>
                </c:pt>
                <c:pt idx="2136">
                  <c:v>-1</c:v>
                </c:pt>
                <c:pt idx="2137">
                  <c:v>-1</c:v>
                </c:pt>
                <c:pt idx="2138">
                  <c:v>0.74000728485708256</c:v>
                </c:pt>
                <c:pt idx="2139">
                  <c:v>-1</c:v>
                </c:pt>
                <c:pt idx="2140">
                  <c:v>-1</c:v>
                </c:pt>
                <c:pt idx="2141">
                  <c:v>-1</c:v>
                </c:pt>
                <c:pt idx="2142">
                  <c:v>-1</c:v>
                </c:pt>
                <c:pt idx="2143">
                  <c:v>-1</c:v>
                </c:pt>
                <c:pt idx="2144">
                  <c:v>-1</c:v>
                </c:pt>
                <c:pt idx="2145">
                  <c:v>-1</c:v>
                </c:pt>
                <c:pt idx="2146">
                  <c:v>-1</c:v>
                </c:pt>
                <c:pt idx="2147">
                  <c:v>-1</c:v>
                </c:pt>
                <c:pt idx="2148">
                  <c:v>-1</c:v>
                </c:pt>
                <c:pt idx="2149">
                  <c:v>-1</c:v>
                </c:pt>
                <c:pt idx="2150">
                  <c:v>-1</c:v>
                </c:pt>
                <c:pt idx="2151">
                  <c:v>-1</c:v>
                </c:pt>
                <c:pt idx="2152">
                  <c:v>-1</c:v>
                </c:pt>
                <c:pt idx="2153">
                  <c:v>-1</c:v>
                </c:pt>
                <c:pt idx="2154">
                  <c:v>-1</c:v>
                </c:pt>
                <c:pt idx="2155">
                  <c:v>-1</c:v>
                </c:pt>
                <c:pt idx="2156">
                  <c:v>0.7068884299018009</c:v>
                </c:pt>
                <c:pt idx="2157">
                  <c:v>-1</c:v>
                </c:pt>
                <c:pt idx="2158">
                  <c:v>-1</c:v>
                </c:pt>
                <c:pt idx="2159">
                  <c:v>-1</c:v>
                </c:pt>
                <c:pt idx="2160">
                  <c:v>-1</c:v>
                </c:pt>
                <c:pt idx="2161">
                  <c:v>-1</c:v>
                </c:pt>
                <c:pt idx="2162">
                  <c:v>-1</c:v>
                </c:pt>
                <c:pt idx="2163">
                  <c:v>-1</c:v>
                </c:pt>
                <c:pt idx="2164">
                  <c:v>-1</c:v>
                </c:pt>
                <c:pt idx="2165">
                  <c:v>-1</c:v>
                </c:pt>
                <c:pt idx="2166">
                  <c:v>-1</c:v>
                </c:pt>
                <c:pt idx="2167">
                  <c:v>-1</c:v>
                </c:pt>
                <c:pt idx="2168">
                  <c:v>-1</c:v>
                </c:pt>
                <c:pt idx="2169">
                  <c:v>-1</c:v>
                </c:pt>
                <c:pt idx="2170">
                  <c:v>-1</c:v>
                </c:pt>
                <c:pt idx="2171">
                  <c:v>-1</c:v>
                </c:pt>
                <c:pt idx="2172">
                  <c:v>-1</c:v>
                </c:pt>
                <c:pt idx="2173">
                  <c:v>-1</c:v>
                </c:pt>
                <c:pt idx="2174">
                  <c:v>-1</c:v>
                </c:pt>
                <c:pt idx="2175">
                  <c:v>-1</c:v>
                </c:pt>
                <c:pt idx="2176">
                  <c:v>-1</c:v>
                </c:pt>
                <c:pt idx="2177">
                  <c:v>-1</c:v>
                </c:pt>
                <c:pt idx="2178">
                  <c:v>-1</c:v>
                </c:pt>
                <c:pt idx="2179">
                  <c:v>-1</c:v>
                </c:pt>
                <c:pt idx="2180">
                  <c:v>-1</c:v>
                </c:pt>
                <c:pt idx="2181">
                  <c:v>0.34130831811389672</c:v>
                </c:pt>
                <c:pt idx="2182">
                  <c:v>0.44278570050603233</c:v>
                </c:pt>
                <c:pt idx="2183">
                  <c:v>0.46782776154197003</c:v>
                </c:pt>
                <c:pt idx="2184">
                  <c:v>0.28458740972186652</c:v>
                </c:pt>
                <c:pt idx="2185">
                  <c:v>-1</c:v>
                </c:pt>
                <c:pt idx="2186">
                  <c:v>-1</c:v>
                </c:pt>
                <c:pt idx="2187">
                  <c:v>-1</c:v>
                </c:pt>
                <c:pt idx="2188">
                  <c:v>-1</c:v>
                </c:pt>
                <c:pt idx="2189">
                  <c:v>-1</c:v>
                </c:pt>
                <c:pt idx="2190">
                  <c:v>-1</c:v>
                </c:pt>
                <c:pt idx="2191">
                  <c:v>-1</c:v>
                </c:pt>
                <c:pt idx="2192">
                  <c:v>-1</c:v>
                </c:pt>
                <c:pt idx="2193">
                  <c:v>-1</c:v>
                </c:pt>
                <c:pt idx="2194">
                  <c:v>-1</c:v>
                </c:pt>
                <c:pt idx="2195">
                  <c:v>-1</c:v>
                </c:pt>
                <c:pt idx="2196">
                  <c:v>-1</c:v>
                </c:pt>
                <c:pt idx="2197">
                  <c:v>-1</c:v>
                </c:pt>
                <c:pt idx="2198">
                  <c:v>-1</c:v>
                </c:pt>
                <c:pt idx="2199">
                  <c:v>-1</c:v>
                </c:pt>
                <c:pt idx="2200">
                  <c:v>-1</c:v>
                </c:pt>
                <c:pt idx="2201">
                  <c:v>-1</c:v>
                </c:pt>
                <c:pt idx="2202">
                  <c:v>-1</c:v>
                </c:pt>
                <c:pt idx="2203">
                  <c:v>-1</c:v>
                </c:pt>
                <c:pt idx="2204">
                  <c:v>-1</c:v>
                </c:pt>
                <c:pt idx="2205">
                  <c:v>-1</c:v>
                </c:pt>
                <c:pt idx="2206">
                  <c:v>-1</c:v>
                </c:pt>
                <c:pt idx="2207">
                  <c:v>-1</c:v>
                </c:pt>
                <c:pt idx="2208">
                  <c:v>-1</c:v>
                </c:pt>
                <c:pt idx="2209">
                  <c:v>-1</c:v>
                </c:pt>
                <c:pt idx="2210">
                  <c:v>-1</c:v>
                </c:pt>
                <c:pt idx="2211">
                  <c:v>-1</c:v>
                </c:pt>
                <c:pt idx="2212">
                  <c:v>-1</c:v>
                </c:pt>
                <c:pt idx="2213">
                  <c:v>-1</c:v>
                </c:pt>
                <c:pt idx="2214">
                  <c:v>-1</c:v>
                </c:pt>
                <c:pt idx="2215">
                  <c:v>-1</c:v>
                </c:pt>
                <c:pt idx="2216">
                  <c:v>-1</c:v>
                </c:pt>
                <c:pt idx="2217">
                  <c:v>-1</c:v>
                </c:pt>
                <c:pt idx="2218">
                  <c:v>-1</c:v>
                </c:pt>
                <c:pt idx="2219">
                  <c:v>-1</c:v>
                </c:pt>
                <c:pt idx="2220">
                  <c:v>-1</c:v>
                </c:pt>
                <c:pt idx="2221">
                  <c:v>-1</c:v>
                </c:pt>
                <c:pt idx="2222">
                  <c:v>-1</c:v>
                </c:pt>
                <c:pt idx="2223">
                  <c:v>-1</c:v>
                </c:pt>
                <c:pt idx="2224">
                  <c:v>-1</c:v>
                </c:pt>
                <c:pt idx="2225">
                  <c:v>-1</c:v>
                </c:pt>
                <c:pt idx="2226">
                  <c:v>-1</c:v>
                </c:pt>
                <c:pt idx="2227">
                  <c:v>-1</c:v>
                </c:pt>
                <c:pt idx="2228">
                  <c:v>-1</c:v>
                </c:pt>
                <c:pt idx="2229">
                  <c:v>-1</c:v>
                </c:pt>
                <c:pt idx="2230">
                  <c:v>-1</c:v>
                </c:pt>
                <c:pt idx="2231">
                  <c:v>-1</c:v>
                </c:pt>
                <c:pt idx="2232">
                  <c:v>-1</c:v>
                </c:pt>
                <c:pt idx="2233">
                  <c:v>-1</c:v>
                </c:pt>
                <c:pt idx="2234">
                  <c:v>-1</c:v>
                </c:pt>
                <c:pt idx="2235">
                  <c:v>-1</c:v>
                </c:pt>
                <c:pt idx="2236">
                  <c:v>-1</c:v>
                </c:pt>
                <c:pt idx="2237">
                  <c:v>-1</c:v>
                </c:pt>
                <c:pt idx="2238">
                  <c:v>-1</c:v>
                </c:pt>
                <c:pt idx="2239">
                  <c:v>-1</c:v>
                </c:pt>
                <c:pt idx="2240">
                  <c:v>-1</c:v>
                </c:pt>
                <c:pt idx="2241">
                  <c:v>-1</c:v>
                </c:pt>
                <c:pt idx="2242">
                  <c:v>-1</c:v>
                </c:pt>
                <c:pt idx="2243">
                  <c:v>-1</c:v>
                </c:pt>
                <c:pt idx="2244">
                  <c:v>-1</c:v>
                </c:pt>
                <c:pt idx="2245">
                  <c:v>-1</c:v>
                </c:pt>
                <c:pt idx="2246">
                  <c:v>-1</c:v>
                </c:pt>
                <c:pt idx="2247">
                  <c:v>-1</c:v>
                </c:pt>
                <c:pt idx="2248">
                  <c:v>-1</c:v>
                </c:pt>
                <c:pt idx="2249">
                  <c:v>-1</c:v>
                </c:pt>
                <c:pt idx="2250">
                  <c:v>-1</c:v>
                </c:pt>
                <c:pt idx="2251">
                  <c:v>-1</c:v>
                </c:pt>
                <c:pt idx="2252">
                  <c:v>-1</c:v>
                </c:pt>
                <c:pt idx="2253">
                  <c:v>-1</c:v>
                </c:pt>
                <c:pt idx="2254">
                  <c:v>-1</c:v>
                </c:pt>
                <c:pt idx="2255">
                  <c:v>-1</c:v>
                </c:pt>
                <c:pt idx="2256">
                  <c:v>-1</c:v>
                </c:pt>
                <c:pt idx="2257">
                  <c:v>-1</c:v>
                </c:pt>
                <c:pt idx="2258">
                  <c:v>-1</c:v>
                </c:pt>
                <c:pt idx="2259">
                  <c:v>-1</c:v>
                </c:pt>
                <c:pt idx="2260">
                  <c:v>-1</c:v>
                </c:pt>
                <c:pt idx="2261">
                  <c:v>-1</c:v>
                </c:pt>
                <c:pt idx="2262">
                  <c:v>-1</c:v>
                </c:pt>
                <c:pt idx="2263">
                  <c:v>-1</c:v>
                </c:pt>
                <c:pt idx="2264">
                  <c:v>-1</c:v>
                </c:pt>
                <c:pt idx="2265">
                  <c:v>-1</c:v>
                </c:pt>
                <c:pt idx="2266">
                  <c:v>-1</c:v>
                </c:pt>
                <c:pt idx="2267">
                  <c:v>-1</c:v>
                </c:pt>
                <c:pt idx="2268">
                  <c:v>-1</c:v>
                </c:pt>
                <c:pt idx="2269">
                  <c:v>-1</c:v>
                </c:pt>
                <c:pt idx="2270">
                  <c:v>-1</c:v>
                </c:pt>
                <c:pt idx="2271">
                  <c:v>-1</c:v>
                </c:pt>
                <c:pt idx="2272">
                  <c:v>-1</c:v>
                </c:pt>
                <c:pt idx="2273">
                  <c:v>-1</c:v>
                </c:pt>
                <c:pt idx="2274">
                  <c:v>-1</c:v>
                </c:pt>
                <c:pt idx="2275">
                  <c:v>-1</c:v>
                </c:pt>
                <c:pt idx="2276">
                  <c:v>-1</c:v>
                </c:pt>
                <c:pt idx="2277">
                  <c:v>-1</c:v>
                </c:pt>
                <c:pt idx="2278">
                  <c:v>-1</c:v>
                </c:pt>
                <c:pt idx="2279">
                  <c:v>-1</c:v>
                </c:pt>
                <c:pt idx="2280">
                  <c:v>-1</c:v>
                </c:pt>
                <c:pt idx="2281">
                  <c:v>-1</c:v>
                </c:pt>
                <c:pt idx="2282">
                  <c:v>-1</c:v>
                </c:pt>
                <c:pt idx="2283">
                  <c:v>-1</c:v>
                </c:pt>
                <c:pt idx="2284">
                  <c:v>-1</c:v>
                </c:pt>
                <c:pt idx="2285">
                  <c:v>-1</c:v>
                </c:pt>
                <c:pt idx="2286">
                  <c:v>-1</c:v>
                </c:pt>
                <c:pt idx="2287">
                  <c:v>-1</c:v>
                </c:pt>
                <c:pt idx="2288">
                  <c:v>-1</c:v>
                </c:pt>
                <c:pt idx="2289">
                  <c:v>-1</c:v>
                </c:pt>
                <c:pt idx="2290">
                  <c:v>-1</c:v>
                </c:pt>
                <c:pt idx="2291">
                  <c:v>-1</c:v>
                </c:pt>
                <c:pt idx="2292">
                  <c:v>-1</c:v>
                </c:pt>
                <c:pt idx="2293">
                  <c:v>-1</c:v>
                </c:pt>
                <c:pt idx="2294">
                  <c:v>-1</c:v>
                </c:pt>
                <c:pt idx="2295">
                  <c:v>-1</c:v>
                </c:pt>
                <c:pt idx="2296">
                  <c:v>-1</c:v>
                </c:pt>
                <c:pt idx="2297">
                  <c:v>-1</c:v>
                </c:pt>
                <c:pt idx="2298">
                  <c:v>-1</c:v>
                </c:pt>
                <c:pt idx="2299">
                  <c:v>-1</c:v>
                </c:pt>
                <c:pt idx="2300">
                  <c:v>-1</c:v>
                </c:pt>
                <c:pt idx="2301">
                  <c:v>-1</c:v>
                </c:pt>
                <c:pt idx="2302">
                  <c:v>-1</c:v>
                </c:pt>
                <c:pt idx="2303">
                  <c:v>-1</c:v>
                </c:pt>
                <c:pt idx="2304">
                  <c:v>-1</c:v>
                </c:pt>
                <c:pt idx="2305">
                  <c:v>-1</c:v>
                </c:pt>
                <c:pt idx="2306">
                  <c:v>-1</c:v>
                </c:pt>
                <c:pt idx="2307">
                  <c:v>-1</c:v>
                </c:pt>
                <c:pt idx="2308">
                  <c:v>-1</c:v>
                </c:pt>
                <c:pt idx="2309">
                  <c:v>-1</c:v>
                </c:pt>
                <c:pt idx="2310">
                  <c:v>-1</c:v>
                </c:pt>
                <c:pt idx="2311">
                  <c:v>-1</c:v>
                </c:pt>
                <c:pt idx="2312">
                  <c:v>-1</c:v>
                </c:pt>
                <c:pt idx="2313">
                  <c:v>-1</c:v>
                </c:pt>
                <c:pt idx="2314">
                  <c:v>-1</c:v>
                </c:pt>
                <c:pt idx="2315">
                  <c:v>-1</c:v>
                </c:pt>
                <c:pt idx="2316">
                  <c:v>-1</c:v>
                </c:pt>
                <c:pt idx="2317">
                  <c:v>-1</c:v>
                </c:pt>
                <c:pt idx="2318">
                  <c:v>-1</c:v>
                </c:pt>
                <c:pt idx="2319">
                  <c:v>-1</c:v>
                </c:pt>
                <c:pt idx="2320">
                  <c:v>-1</c:v>
                </c:pt>
                <c:pt idx="2321">
                  <c:v>-1</c:v>
                </c:pt>
                <c:pt idx="2322">
                  <c:v>-1</c:v>
                </c:pt>
                <c:pt idx="2323">
                  <c:v>-1</c:v>
                </c:pt>
                <c:pt idx="2324">
                  <c:v>-1</c:v>
                </c:pt>
                <c:pt idx="2325">
                  <c:v>-1</c:v>
                </c:pt>
                <c:pt idx="2326">
                  <c:v>-1</c:v>
                </c:pt>
                <c:pt idx="2327">
                  <c:v>-1</c:v>
                </c:pt>
                <c:pt idx="2328">
                  <c:v>-1</c:v>
                </c:pt>
                <c:pt idx="2329">
                  <c:v>-1</c:v>
                </c:pt>
                <c:pt idx="2330">
                  <c:v>-1</c:v>
                </c:pt>
                <c:pt idx="2331">
                  <c:v>-1</c:v>
                </c:pt>
                <c:pt idx="2332">
                  <c:v>-1</c:v>
                </c:pt>
                <c:pt idx="2333">
                  <c:v>-1</c:v>
                </c:pt>
                <c:pt idx="2334">
                  <c:v>-1</c:v>
                </c:pt>
                <c:pt idx="2335">
                  <c:v>-1</c:v>
                </c:pt>
                <c:pt idx="2336">
                  <c:v>-1</c:v>
                </c:pt>
                <c:pt idx="2337">
                  <c:v>-1</c:v>
                </c:pt>
                <c:pt idx="2338">
                  <c:v>-1</c:v>
                </c:pt>
                <c:pt idx="2339">
                  <c:v>-1</c:v>
                </c:pt>
                <c:pt idx="2340">
                  <c:v>-1</c:v>
                </c:pt>
                <c:pt idx="2341">
                  <c:v>-1</c:v>
                </c:pt>
                <c:pt idx="2342">
                  <c:v>-1</c:v>
                </c:pt>
                <c:pt idx="2343">
                  <c:v>-1</c:v>
                </c:pt>
                <c:pt idx="2344">
                  <c:v>-1</c:v>
                </c:pt>
                <c:pt idx="2345">
                  <c:v>-1</c:v>
                </c:pt>
                <c:pt idx="2346">
                  <c:v>-1</c:v>
                </c:pt>
                <c:pt idx="2347">
                  <c:v>-1</c:v>
                </c:pt>
                <c:pt idx="2348">
                  <c:v>-1</c:v>
                </c:pt>
                <c:pt idx="2349">
                  <c:v>-1</c:v>
                </c:pt>
                <c:pt idx="2350">
                  <c:v>-1</c:v>
                </c:pt>
                <c:pt idx="2351">
                  <c:v>-1</c:v>
                </c:pt>
                <c:pt idx="2352">
                  <c:v>-1</c:v>
                </c:pt>
                <c:pt idx="2353">
                  <c:v>-1</c:v>
                </c:pt>
                <c:pt idx="2354">
                  <c:v>-1</c:v>
                </c:pt>
                <c:pt idx="2355">
                  <c:v>-1</c:v>
                </c:pt>
                <c:pt idx="2356">
                  <c:v>-1</c:v>
                </c:pt>
                <c:pt idx="2357">
                  <c:v>-1</c:v>
                </c:pt>
                <c:pt idx="2358">
                  <c:v>-1</c:v>
                </c:pt>
                <c:pt idx="2359">
                  <c:v>-1</c:v>
                </c:pt>
                <c:pt idx="2360">
                  <c:v>-1</c:v>
                </c:pt>
                <c:pt idx="2361">
                  <c:v>-1</c:v>
                </c:pt>
                <c:pt idx="2362">
                  <c:v>-1</c:v>
                </c:pt>
                <c:pt idx="2363">
                  <c:v>-1</c:v>
                </c:pt>
                <c:pt idx="2364">
                  <c:v>-1</c:v>
                </c:pt>
                <c:pt idx="2365">
                  <c:v>-1</c:v>
                </c:pt>
                <c:pt idx="2366">
                  <c:v>-1</c:v>
                </c:pt>
                <c:pt idx="2367">
                  <c:v>-1</c:v>
                </c:pt>
                <c:pt idx="2368">
                  <c:v>-1</c:v>
                </c:pt>
                <c:pt idx="2369">
                  <c:v>-1</c:v>
                </c:pt>
                <c:pt idx="2370">
                  <c:v>-1</c:v>
                </c:pt>
                <c:pt idx="2371">
                  <c:v>-1</c:v>
                </c:pt>
                <c:pt idx="2372">
                  <c:v>-1</c:v>
                </c:pt>
                <c:pt idx="2373">
                  <c:v>-1</c:v>
                </c:pt>
                <c:pt idx="2374">
                  <c:v>-1</c:v>
                </c:pt>
                <c:pt idx="2375">
                  <c:v>-1</c:v>
                </c:pt>
                <c:pt idx="2376">
                  <c:v>-1</c:v>
                </c:pt>
                <c:pt idx="2377">
                  <c:v>-1</c:v>
                </c:pt>
                <c:pt idx="2378">
                  <c:v>-1</c:v>
                </c:pt>
                <c:pt idx="2379">
                  <c:v>-1</c:v>
                </c:pt>
                <c:pt idx="2380">
                  <c:v>-1</c:v>
                </c:pt>
                <c:pt idx="2381">
                  <c:v>-1</c:v>
                </c:pt>
                <c:pt idx="2382">
                  <c:v>-1</c:v>
                </c:pt>
                <c:pt idx="2383">
                  <c:v>-1</c:v>
                </c:pt>
                <c:pt idx="2384">
                  <c:v>-1</c:v>
                </c:pt>
                <c:pt idx="2385">
                  <c:v>-1</c:v>
                </c:pt>
                <c:pt idx="2386">
                  <c:v>-1</c:v>
                </c:pt>
                <c:pt idx="2387">
                  <c:v>-1</c:v>
                </c:pt>
                <c:pt idx="2388">
                  <c:v>-1</c:v>
                </c:pt>
                <c:pt idx="2389">
                  <c:v>-1</c:v>
                </c:pt>
                <c:pt idx="2390">
                  <c:v>-1</c:v>
                </c:pt>
                <c:pt idx="2391">
                  <c:v>-1</c:v>
                </c:pt>
                <c:pt idx="2392">
                  <c:v>-1</c:v>
                </c:pt>
                <c:pt idx="2393">
                  <c:v>-1</c:v>
                </c:pt>
                <c:pt idx="2394">
                  <c:v>-1</c:v>
                </c:pt>
                <c:pt idx="2395">
                  <c:v>-1</c:v>
                </c:pt>
                <c:pt idx="2396">
                  <c:v>-1</c:v>
                </c:pt>
                <c:pt idx="2397">
                  <c:v>-1</c:v>
                </c:pt>
                <c:pt idx="2398">
                  <c:v>-1</c:v>
                </c:pt>
                <c:pt idx="2399">
                  <c:v>-1</c:v>
                </c:pt>
                <c:pt idx="2400">
                  <c:v>-1</c:v>
                </c:pt>
                <c:pt idx="2401">
                  <c:v>-1</c:v>
                </c:pt>
                <c:pt idx="2402">
                  <c:v>-1</c:v>
                </c:pt>
                <c:pt idx="2403">
                  <c:v>-1</c:v>
                </c:pt>
                <c:pt idx="2404">
                  <c:v>-1</c:v>
                </c:pt>
                <c:pt idx="2405">
                  <c:v>-1</c:v>
                </c:pt>
                <c:pt idx="2406">
                  <c:v>-1</c:v>
                </c:pt>
                <c:pt idx="2407">
                  <c:v>-1</c:v>
                </c:pt>
                <c:pt idx="2408">
                  <c:v>-1</c:v>
                </c:pt>
                <c:pt idx="2409">
                  <c:v>-1</c:v>
                </c:pt>
                <c:pt idx="2410">
                  <c:v>-1</c:v>
                </c:pt>
                <c:pt idx="2411">
                  <c:v>-1</c:v>
                </c:pt>
                <c:pt idx="2412">
                  <c:v>-1</c:v>
                </c:pt>
                <c:pt idx="2413">
                  <c:v>-1</c:v>
                </c:pt>
                <c:pt idx="2414">
                  <c:v>-1</c:v>
                </c:pt>
                <c:pt idx="2415">
                  <c:v>-1</c:v>
                </c:pt>
                <c:pt idx="2416">
                  <c:v>-1</c:v>
                </c:pt>
                <c:pt idx="2417">
                  <c:v>-1</c:v>
                </c:pt>
                <c:pt idx="2418">
                  <c:v>-1</c:v>
                </c:pt>
                <c:pt idx="2419">
                  <c:v>-1</c:v>
                </c:pt>
                <c:pt idx="2420">
                  <c:v>-1</c:v>
                </c:pt>
                <c:pt idx="2421">
                  <c:v>-1</c:v>
                </c:pt>
                <c:pt idx="2422">
                  <c:v>-1</c:v>
                </c:pt>
                <c:pt idx="2423">
                  <c:v>-1</c:v>
                </c:pt>
                <c:pt idx="2424">
                  <c:v>-1</c:v>
                </c:pt>
                <c:pt idx="2425">
                  <c:v>-1</c:v>
                </c:pt>
                <c:pt idx="2426">
                  <c:v>-1</c:v>
                </c:pt>
                <c:pt idx="2427">
                  <c:v>-1</c:v>
                </c:pt>
                <c:pt idx="2428">
                  <c:v>-1</c:v>
                </c:pt>
                <c:pt idx="2429">
                  <c:v>-1</c:v>
                </c:pt>
                <c:pt idx="2430">
                  <c:v>-1</c:v>
                </c:pt>
                <c:pt idx="2431">
                  <c:v>-1</c:v>
                </c:pt>
                <c:pt idx="2432">
                  <c:v>-1</c:v>
                </c:pt>
                <c:pt idx="2433">
                  <c:v>-1</c:v>
                </c:pt>
                <c:pt idx="2434">
                  <c:v>-1</c:v>
                </c:pt>
                <c:pt idx="2435">
                  <c:v>-1</c:v>
                </c:pt>
                <c:pt idx="2436">
                  <c:v>-1</c:v>
                </c:pt>
                <c:pt idx="2437">
                  <c:v>-1</c:v>
                </c:pt>
                <c:pt idx="2438">
                  <c:v>-1</c:v>
                </c:pt>
                <c:pt idx="2439">
                  <c:v>-1</c:v>
                </c:pt>
                <c:pt idx="2440">
                  <c:v>-1</c:v>
                </c:pt>
                <c:pt idx="2441">
                  <c:v>-1</c:v>
                </c:pt>
                <c:pt idx="2442">
                  <c:v>-1</c:v>
                </c:pt>
                <c:pt idx="2443">
                  <c:v>-1</c:v>
                </c:pt>
                <c:pt idx="2444">
                  <c:v>-1</c:v>
                </c:pt>
                <c:pt idx="2445">
                  <c:v>-1</c:v>
                </c:pt>
                <c:pt idx="2446">
                  <c:v>-1</c:v>
                </c:pt>
                <c:pt idx="2447">
                  <c:v>-1</c:v>
                </c:pt>
                <c:pt idx="2448">
                  <c:v>-1</c:v>
                </c:pt>
                <c:pt idx="2449">
                  <c:v>-1</c:v>
                </c:pt>
                <c:pt idx="2450">
                  <c:v>-1</c:v>
                </c:pt>
                <c:pt idx="2451">
                  <c:v>-1</c:v>
                </c:pt>
                <c:pt idx="2452">
                  <c:v>-1</c:v>
                </c:pt>
                <c:pt idx="2453">
                  <c:v>-1</c:v>
                </c:pt>
                <c:pt idx="2454">
                  <c:v>-1</c:v>
                </c:pt>
                <c:pt idx="2455">
                  <c:v>-1</c:v>
                </c:pt>
                <c:pt idx="2456">
                  <c:v>-1</c:v>
                </c:pt>
                <c:pt idx="2457">
                  <c:v>-1</c:v>
                </c:pt>
                <c:pt idx="2458">
                  <c:v>-1</c:v>
                </c:pt>
                <c:pt idx="2459">
                  <c:v>-1</c:v>
                </c:pt>
                <c:pt idx="2460">
                  <c:v>-1</c:v>
                </c:pt>
                <c:pt idx="2461">
                  <c:v>-1</c:v>
                </c:pt>
                <c:pt idx="2462">
                  <c:v>-1</c:v>
                </c:pt>
                <c:pt idx="2463">
                  <c:v>-1</c:v>
                </c:pt>
                <c:pt idx="2464">
                  <c:v>-1</c:v>
                </c:pt>
                <c:pt idx="2465">
                  <c:v>-1</c:v>
                </c:pt>
                <c:pt idx="2466">
                  <c:v>-1</c:v>
                </c:pt>
                <c:pt idx="2467">
                  <c:v>-1</c:v>
                </c:pt>
                <c:pt idx="2468">
                  <c:v>-1</c:v>
                </c:pt>
                <c:pt idx="2469">
                  <c:v>-1</c:v>
                </c:pt>
                <c:pt idx="2470">
                  <c:v>-1</c:v>
                </c:pt>
                <c:pt idx="2471">
                  <c:v>-1</c:v>
                </c:pt>
                <c:pt idx="2472">
                  <c:v>-1</c:v>
                </c:pt>
                <c:pt idx="2473">
                  <c:v>-1</c:v>
                </c:pt>
                <c:pt idx="2474">
                  <c:v>-1</c:v>
                </c:pt>
                <c:pt idx="2475">
                  <c:v>-1</c:v>
                </c:pt>
                <c:pt idx="2476">
                  <c:v>-1</c:v>
                </c:pt>
                <c:pt idx="2477">
                  <c:v>-1</c:v>
                </c:pt>
                <c:pt idx="2478">
                  <c:v>-1</c:v>
                </c:pt>
                <c:pt idx="2479">
                  <c:v>-1</c:v>
                </c:pt>
                <c:pt idx="2480">
                  <c:v>-1</c:v>
                </c:pt>
                <c:pt idx="2481">
                  <c:v>-1</c:v>
                </c:pt>
                <c:pt idx="2482">
                  <c:v>-1</c:v>
                </c:pt>
                <c:pt idx="2483">
                  <c:v>-1</c:v>
                </c:pt>
                <c:pt idx="2484">
                  <c:v>-1</c:v>
                </c:pt>
                <c:pt idx="2485">
                  <c:v>-1</c:v>
                </c:pt>
                <c:pt idx="2486">
                  <c:v>-1</c:v>
                </c:pt>
                <c:pt idx="2487">
                  <c:v>-1</c:v>
                </c:pt>
                <c:pt idx="2488">
                  <c:v>-1</c:v>
                </c:pt>
                <c:pt idx="2489">
                  <c:v>-1</c:v>
                </c:pt>
                <c:pt idx="2490">
                  <c:v>-1</c:v>
                </c:pt>
                <c:pt idx="2491">
                  <c:v>-1</c:v>
                </c:pt>
                <c:pt idx="2492">
                  <c:v>-1</c:v>
                </c:pt>
                <c:pt idx="2493">
                  <c:v>-1</c:v>
                </c:pt>
                <c:pt idx="2494">
                  <c:v>-1</c:v>
                </c:pt>
                <c:pt idx="2495">
                  <c:v>-1</c:v>
                </c:pt>
                <c:pt idx="2496">
                  <c:v>-1</c:v>
                </c:pt>
                <c:pt idx="2497">
                  <c:v>-1</c:v>
                </c:pt>
                <c:pt idx="2498">
                  <c:v>-1</c:v>
                </c:pt>
                <c:pt idx="2499">
                  <c:v>-1</c:v>
                </c:pt>
                <c:pt idx="2500">
                  <c:v>-1</c:v>
                </c:pt>
                <c:pt idx="2501">
                  <c:v>-1</c:v>
                </c:pt>
                <c:pt idx="2502">
                  <c:v>-1</c:v>
                </c:pt>
                <c:pt idx="2503">
                  <c:v>-1</c:v>
                </c:pt>
                <c:pt idx="2504">
                  <c:v>-1</c:v>
                </c:pt>
                <c:pt idx="2505">
                  <c:v>-1</c:v>
                </c:pt>
                <c:pt idx="2506">
                  <c:v>-1</c:v>
                </c:pt>
                <c:pt idx="2507">
                  <c:v>-1</c:v>
                </c:pt>
                <c:pt idx="2508">
                  <c:v>0.3128500251052489</c:v>
                </c:pt>
                <c:pt idx="2509">
                  <c:v>-1</c:v>
                </c:pt>
                <c:pt idx="2510">
                  <c:v>-1</c:v>
                </c:pt>
                <c:pt idx="2511">
                  <c:v>-1</c:v>
                </c:pt>
                <c:pt idx="2512">
                  <c:v>0.18237267937782237</c:v>
                </c:pt>
                <c:pt idx="2513">
                  <c:v>0.17985753858330036</c:v>
                </c:pt>
                <c:pt idx="2514">
                  <c:v>-1</c:v>
                </c:pt>
                <c:pt idx="2515">
                  <c:v>-1</c:v>
                </c:pt>
                <c:pt idx="2516">
                  <c:v>-1</c:v>
                </c:pt>
                <c:pt idx="2517">
                  <c:v>-1</c:v>
                </c:pt>
                <c:pt idx="2518">
                  <c:v>-1</c:v>
                </c:pt>
                <c:pt idx="2519">
                  <c:v>-1</c:v>
                </c:pt>
                <c:pt idx="2520">
                  <c:v>-1</c:v>
                </c:pt>
                <c:pt idx="2521">
                  <c:v>-1</c:v>
                </c:pt>
                <c:pt idx="2522">
                  <c:v>-1</c:v>
                </c:pt>
                <c:pt idx="2523">
                  <c:v>-1</c:v>
                </c:pt>
                <c:pt idx="2524">
                  <c:v>-1</c:v>
                </c:pt>
                <c:pt idx="2525">
                  <c:v>-1</c:v>
                </c:pt>
                <c:pt idx="2526">
                  <c:v>-1</c:v>
                </c:pt>
                <c:pt idx="2527">
                  <c:v>-1</c:v>
                </c:pt>
                <c:pt idx="2528">
                  <c:v>-1</c:v>
                </c:pt>
                <c:pt idx="2529">
                  <c:v>-1</c:v>
                </c:pt>
                <c:pt idx="2530">
                  <c:v>-1</c:v>
                </c:pt>
                <c:pt idx="2531">
                  <c:v>-1</c:v>
                </c:pt>
                <c:pt idx="2532">
                  <c:v>-1</c:v>
                </c:pt>
                <c:pt idx="2533">
                  <c:v>-1</c:v>
                </c:pt>
                <c:pt idx="2534">
                  <c:v>-1</c:v>
                </c:pt>
                <c:pt idx="2535">
                  <c:v>-1</c:v>
                </c:pt>
                <c:pt idx="2536">
                  <c:v>-1</c:v>
                </c:pt>
                <c:pt idx="2537">
                  <c:v>-1</c:v>
                </c:pt>
                <c:pt idx="2538">
                  <c:v>-1</c:v>
                </c:pt>
                <c:pt idx="2539">
                  <c:v>-1</c:v>
                </c:pt>
                <c:pt idx="2540">
                  <c:v>-1</c:v>
                </c:pt>
                <c:pt idx="2541">
                  <c:v>-1</c:v>
                </c:pt>
                <c:pt idx="2542">
                  <c:v>-1</c:v>
                </c:pt>
                <c:pt idx="2543">
                  <c:v>-1</c:v>
                </c:pt>
                <c:pt idx="2544">
                  <c:v>0.39295209769726464</c:v>
                </c:pt>
                <c:pt idx="2545">
                  <c:v>0.4906612232995553</c:v>
                </c:pt>
                <c:pt idx="2546">
                  <c:v>-1</c:v>
                </c:pt>
                <c:pt idx="2547">
                  <c:v>-1</c:v>
                </c:pt>
                <c:pt idx="2548">
                  <c:v>-1</c:v>
                </c:pt>
                <c:pt idx="2549">
                  <c:v>-1</c:v>
                </c:pt>
                <c:pt idx="2550">
                  <c:v>-1</c:v>
                </c:pt>
                <c:pt idx="2551">
                  <c:v>-1</c:v>
                </c:pt>
                <c:pt idx="2552">
                  <c:v>-1</c:v>
                </c:pt>
                <c:pt idx="2553">
                  <c:v>-1</c:v>
                </c:pt>
                <c:pt idx="2554">
                  <c:v>-1</c:v>
                </c:pt>
                <c:pt idx="2555">
                  <c:v>-1</c:v>
                </c:pt>
                <c:pt idx="2556">
                  <c:v>0.18063305753319223</c:v>
                </c:pt>
                <c:pt idx="2557">
                  <c:v>-1</c:v>
                </c:pt>
                <c:pt idx="2558">
                  <c:v>-1</c:v>
                </c:pt>
                <c:pt idx="2559">
                  <c:v>-1</c:v>
                </c:pt>
                <c:pt idx="2560">
                  <c:v>-1</c:v>
                </c:pt>
                <c:pt idx="2561">
                  <c:v>-1</c:v>
                </c:pt>
                <c:pt idx="2562">
                  <c:v>-1</c:v>
                </c:pt>
                <c:pt idx="2563">
                  <c:v>-1</c:v>
                </c:pt>
                <c:pt idx="2564">
                  <c:v>-1</c:v>
                </c:pt>
                <c:pt idx="2565">
                  <c:v>-1</c:v>
                </c:pt>
                <c:pt idx="2566">
                  <c:v>-1</c:v>
                </c:pt>
                <c:pt idx="2567">
                  <c:v>-1</c:v>
                </c:pt>
                <c:pt idx="2568">
                  <c:v>-1</c:v>
                </c:pt>
                <c:pt idx="2569">
                  <c:v>-1</c:v>
                </c:pt>
                <c:pt idx="2570">
                  <c:v>-1</c:v>
                </c:pt>
                <c:pt idx="2571">
                  <c:v>-1</c:v>
                </c:pt>
                <c:pt idx="2572">
                  <c:v>-1</c:v>
                </c:pt>
                <c:pt idx="2573">
                  <c:v>-1</c:v>
                </c:pt>
                <c:pt idx="2574">
                  <c:v>-1</c:v>
                </c:pt>
                <c:pt idx="2575">
                  <c:v>-1</c:v>
                </c:pt>
                <c:pt idx="2576">
                  <c:v>-1</c:v>
                </c:pt>
                <c:pt idx="2577">
                  <c:v>-1</c:v>
                </c:pt>
                <c:pt idx="2578">
                  <c:v>-1</c:v>
                </c:pt>
                <c:pt idx="2579">
                  <c:v>-1</c:v>
                </c:pt>
                <c:pt idx="2580">
                  <c:v>-1</c:v>
                </c:pt>
                <c:pt idx="2581">
                  <c:v>-1</c:v>
                </c:pt>
                <c:pt idx="2582">
                  <c:v>-1</c:v>
                </c:pt>
                <c:pt idx="2583">
                  <c:v>-1</c:v>
                </c:pt>
                <c:pt idx="2584">
                  <c:v>-1</c:v>
                </c:pt>
                <c:pt idx="2585">
                  <c:v>-1</c:v>
                </c:pt>
                <c:pt idx="2586">
                  <c:v>-1</c:v>
                </c:pt>
                <c:pt idx="2587">
                  <c:v>-1</c:v>
                </c:pt>
                <c:pt idx="2588">
                  <c:v>-1</c:v>
                </c:pt>
                <c:pt idx="2589">
                  <c:v>-1</c:v>
                </c:pt>
                <c:pt idx="2590">
                  <c:v>-1</c:v>
                </c:pt>
                <c:pt idx="2591">
                  <c:v>-1</c:v>
                </c:pt>
                <c:pt idx="2592">
                  <c:v>0.25944856288203927</c:v>
                </c:pt>
                <c:pt idx="2593">
                  <c:v>-1</c:v>
                </c:pt>
                <c:pt idx="2594">
                  <c:v>-1</c:v>
                </c:pt>
                <c:pt idx="2595">
                  <c:v>-1</c:v>
                </c:pt>
                <c:pt idx="2596">
                  <c:v>-1</c:v>
                </c:pt>
                <c:pt idx="2597">
                  <c:v>-1</c:v>
                </c:pt>
                <c:pt idx="2598">
                  <c:v>-1</c:v>
                </c:pt>
                <c:pt idx="2599">
                  <c:v>-1</c:v>
                </c:pt>
                <c:pt idx="2600">
                  <c:v>-1</c:v>
                </c:pt>
                <c:pt idx="2601">
                  <c:v>-1</c:v>
                </c:pt>
                <c:pt idx="2602">
                  <c:v>-1</c:v>
                </c:pt>
                <c:pt idx="2603">
                  <c:v>-1</c:v>
                </c:pt>
                <c:pt idx="2604">
                  <c:v>-1</c:v>
                </c:pt>
                <c:pt idx="2605">
                  <c:v>-1</c:v>
                </c:pt>
                <c:pt idx="2606">
                  <c:v>-1</c:v>
                </c:pt>
                <c:pt idx="2607">
                  <c:v>-1</c:v>
                </c:pt>
                <c:pt idx="2608">
                  <c:v>-1</c:v>
                </c:pt>
                <c:pt idx="2609">
                  <c:v>-1</c:v>
                </c:pt>
                <c:pt idx="2610">
                  <c:v>-1</c:v>
                </c:pt>
                <c:pt idx="2611">
                  <c:v>-1</c:v>
                </c:pt>
                <c:pt idx="2612">
                  <c:v>-1</c:v>
                </c:pt>
                <c:pt idx="2613">
                  <c:v>-1</c:v>
                </c:pt>
                <c:pt idx="2614">
                  <c:v>-1</c:v>
                </c:pt>
                <c:pt idx="2615">
                  <c:v>-1</c:v>
                </c:pt>
                <c:pt idx="2616">
                  <c:v>-1</c:v>
                </c:pt>
                <c:pt idx="2617">
                  <c:v>-1</c:v>
                </c:pt>
                <c:pt idx="2618">
                  <c:v>-1</c:v>
                </c:pt>
                <c:pt idx="2619">
                  <c:v>-1</c:v>
                </c:pt>
                <c:pt idx="2620">
                  <c:v>-1</c:v>
                </c:pt>
                <c:pt idx="2621">
                  <c:v>-1</c:v>
                </c:pt>
                <c:pt idx="2622">
                  <c:v>-1</c:v>
                </c:pt>
                <c:pt idx="2623">
                  <c:v>-1</c:v>
                </c:pt>
                <c:pt idx="2624">
                  <c:v>-1</c:v>
                </c:pt>
                <c:pt idx="2625">
                  <c:v>-1</c:v>
                </c:pt>
                <c:pt idx="2626">
                  <c:v>0.1939710236781905</c:v>
                </c:pt>
                <c:pt idx="2627">
                  <c:v>-1</c:v>
                </c:pt>
                <c:pt idx="2628">
                  <c:v>-1</c:v>
                </c:pt>
                <c:pt idx="2629">
                  <c:v>-1</c:v>
                </c:pt>
                <c:pt idx="2630">
                  <c:v>-1</c:v>
                </c:pt>
                <c:pt idx="2631">
                  <c:v>-1</c:v>
                </c:pt>
                <c:pt idx="2632">
                  <c:v>-1</c:v>
                </c:pt>
                <c:pt idx="2633">
                  <c:v>-1</c:v>
                </c:pt>
                <c:pt idx="2634">
                  <c:v>-1</c:v>
                </c:pt>
                <c:pt idx="2635">
                  <c:v>-1</c:v>
                </c:pt>
                <c:pt idx="2636">
                  <c:v>-1</c:v>
                </c:pt>
                <c:pt idx="2637">
                  <c:v>-1</c:v>
                </c:pt>
                <c:pt idx="2638">
                  <c:v>-1</c:v>
                </c:pt>
                <c:pt idx="2639">
                  <c:v>-1</c:v>
                </c:pt>
                <c:pt idx="2640">
                  <c:v>-1</c:v>
                </c:pt>
                <c:pt idx="2641">
                  <c:v>-1</c:v>
                </c:pt>
                <c:pt idx="2642">
                  <c:v>-1</c:v>
                </c:pt>
                <c:pt idx="2643">
                  <c:v>-1</c:v>
                </c:pt>
                <c:pt idx="2644">
                  <c:v>-1</c:v>
                </c:pt>
                <c:pt idx="2645">
                  <c:v>-1</c:v>
                </c:pt>
                <c:pt idx="2646">
                  <c:v>-1</c:v>
                </c:pt>
                <c:pt idx="2647">
                  <c:v>-1</c:v>
                </c:pt>
                <c:pt idx="2648">
                  <c:v>-1</c:v>
                </c:pt>
                <c:pt idx="2649">
                  <c:v>-1</c:v>
                </c:pt>
                <c:pt idx="2650">
                  <c:v>-1</c:v>
                </c:pt>
                <c:pt idx="2651">
                  <c:v>-1</c:v>
                </c:pt>
                <c:pt idx="2652">
                  <c:v>-1</c:v>
                </c:pt>
                <c:pt idx="2653">
                  <c:v>-1</c:v>
                </c:pt>
                <c:pt idx="2654">
                  <c:v>-1</c:v>
                </c:pt>
                <c:pt idx="2655">
                  <c:v>-1</c:v>
                </c:pt>
                <c:pt idx="2656">
                  <c:v>-1</c:v>
                </c:pt>
                <c:pt idx="2657">
                  <c:v>-1</c:v>
                </c:pt>
                <c:pt idx="2658">
                  <c:v>-1</c:v>
                </c:pt>
                <c:pt idx="2659">
                  <c:v>-1</c:v>
                </c:pt>
                <c:pt idx="2660">
                  <c:v>-1</c:v>
                </c:pt>
                <c:pt idx="2661">
                  <c:v>-1</c:v>
                </c:pt>
                <c:pt idx="2662">
                  <c:v>-1</c:v>
                </c:pt>
                <c:pt idx="2663">
                  <c:v>-1</c:v>
                </c:pt>
                <c:pt idx="2664">
                  <c:v>-1</c:v>
                </c:pt>
                <c:pt idx="2665">
                  <c:v>-1</c:v>
                </c:pt>
                <c:pt idx="2666">
                  <c:v>-1</c:v>
                </c:pt>
                <c:pt idx="2667">
                  <c:v>-1</c:v>
                </c:pt>
                <c:pt idx="2668">
                  <c:v>-1</c:v>
                </c:pt>
                <c:pt idx="2669">
                  <c:v>-1</c:v>
                </c:pt>
                <c:pt idx="2670">
                  <c:v>-1</c:v>
                </c:pt>
                <c:pt idx="2671">
                  <c:v>-1</c:v>
                </c:pt>
                <c:pt idx="2672">
                  <c:v>-1</c:v>
                </c:pt>
                <c:pt idx="2673">
                  <c:v>-1</c:v>
                </c:pt>
                <c:pt idx="2674">
                  <c:v>-1</c:v>
                </c:pt>
                <c:pt idx="2675">
                  <c:v>-1</c:v>
                </c:pt>
                <c:pt idx="2676">
                  <c:v>-1</c:v>
                </c:pt>
                <c:pt idx="2677">
                  <c:v>-1</c:v>
                </c:pt>
                <c:pt idx="2678">
                  <c:v>-1</c:v>
                </c:pt>
                <c:pt idx="2679">
                  <c:v>-1</c:v>
                </c:pt>
                <c:pt idx="2680">
                  <c:v>-1</c:v>
                </c:pt>
                <c:pt idx="2681">
                  <c:v>-1</c:v>
                </c:pt>
                <c:pt idx="2682">
                  <c:v>-1</c:v>
                </c:pt>
                <c:pt idx="2683">
                  <c:v>-1</c:v>
                </c:pt>
                <c:pt idx="2684">
                  <c:v>-1</c:v>
                </c:pt>
                <c:pt idx="2685">
                  <c:v>-1</c:v>
                </c:pt>
                <c:pt idx="2686">
                  <c:v>-1</c:v>
                </c:pt>
                <c:pt idx="2687">
                  <c:v>-1</c:v>
                </c:pt>
                <c:pt idx="2688">
                  <c:v>-1</c:v>
                </c:pt>
                <c:pt idx="2689">
                  <c:v>-1</c:v>
                </c:pt>
                <c:pt idx="2690">
                  <c:v>-1</c:v>
                </c:pt>
                <c:pt idx="2691">
                  <c:v>-1</c:v>
                </c:pt>
                <c:pt idx="2692">
                  <c:v>-1</c:v>
                </c:pt>
                <c:pt idx="2693">
                  <c:v>-1</c:v>
                </c:pt>
                <c:pt idx="2694">
                  <c:v>-1</c:v>
                </c:pt>
                <c:pt idx="2695">
                  <c:v>-1</c:v>
                </c:pt>
                <c:pt idx="2696">
                  <c:v>-1</c:v>
                </c:pt>
                <c:pt idx="2697">
                  <c:v>-1</c:v>
                </c:pt>
                <c:pt idx="2698">
                  <c:v>-1</c:v>
                </c:pt>
                <c:pt idx="2699">
                  <c:v>-1</c:v>
                </c:pt>
                <c:pt idx="2700">
                  <c:v>-1</c:v>
                </c:pt>
                <c:pt idx="2701">
                  <c:v>-1</c:v>
                </c:pt>
                <c:pt idx="2702">
                  <c:v>-1</c:v>
                </c:pt>
                <c:pt idx="2703">
                  <c:v>-1</c:v>
                </c:pt>
                <c:pt idx="2704">
                  <c:v>-1</c:v>
                </c:pt>
                <c:pt idx="2705">
                  <c:v>-1</c:v>
                </c:pt>
                <c:pt idx="2706">
                  <c:v>-1</c:v>
                </c:pt>
                <c:pt idx="2707">
                  <c:v>-1</c:v>
                </c:pt>
                <c:pt idx="2708">
                  <c:v>-1</c:v>
                </c:pt>
                <c:pt idx="2709">
                  <c:v>-1</c:v>
                </c:pt>
                <c:pt idx="2710">
                  <c:v>-1</c:v>
                </c:pt>
                <c:pt idx="2711">
                  <c:v>-1</c:v>
                </c:pt>
                <c:pt idx="2712">
                  <c:v>-1</c:v>
                </c:pt>
                <c:pt idx="2713">
                  <c:v>-1</c:v>
                </c:pt>
                <c:pt idx="2714">
                  <c:v>-1</c:v>
                </c:pt>
                <c:pt idx="2715">
                  <c:v>-1</c:v>
                </c:pt>
                <c:pt idx="2716">
                  <c:v>-1</c:v>
                </c:pt>
                <c:pt idx="2717">
                  <c:v>-1</c:v>
                </c:pt>
                <c:pt idx="2718">
                  <c:v>-1</c:v>
                </c:pt>
                <c:pt idx="2719">
                  <c:v>-1</c:v>
                </c:pt>
                <c:pt idx="2720">
                  <c:v>-1</c:v>
                </c:pt>
                <c:pt idx="2721">
                  <c:v>-1</c:v>
                </c:pt>
                <c:pt idx="2722">
                  <c:v>-1</c:v>
                </c:pt>
                <c:pt idx="2723">
                  <c:v>-1</c:v>
                </c:pt>
                <c:pt idx="2724">
                  <c:v>-1</c:v>
                </c:pt>
                <c:pt idx="2725">
                  <c:v>-1</c:v>
                </c:pt>
                <c:pt idx="2726">
                  <c:v>-1</c:v>
                </c:pt>
                <c:pt idx="2727">
                  <c:v>-1</c:v>
                </c:pt>
                <c:pt idx="2728">
                  <c:v>-1</c:v>
                </c:pt>
                <c:pt idx="2729">
                  <c:v>-1</c:v>
                </c:pt>
                <c:pt idx="2730">
                  <c:v>-1</c:v>
                </c:pt>
                <c:pt idx="2731">
                  <c:v>-1</c:v>
                </c:pt>
                <c:pt idx="2732">
                  <c:v>-1</c:v>
                </c:pt>
                <c:pt idx="2733">
                  <c:v>-1</c:v>
                </c:pt>
                <c:pt idx="2734">
                  <c:v>-1</c:v>
                </c:pt>
                <c:pt idx="2735">
                  <c:v>-1</c:v>
                </c:pt>
                <c:pt idx="2736">
                  <c:v>-1</c:v>
                </c:pt>
                <c:pt idx="2737">
                  <c:v>-1</c:v>
                </c:pt>
                <c:pt idx="2738">
                  <c:v>-1</c:v>
                </c:pt>
                <c:pt idx="2739">
                  <c:v>-1</c:v>
                </c:pt>
                <c:pt idx="2740">
                  <c:v>-1</c:v>
                </c:pt>
                <c:pt idx="2741">
                  <c:v>-1</c:v>
                </c:pt>
                <c:pt idx="2742">
                  <c:v>-1</c:v>
                </c:pt>
                <c:pt idx="2743">
                  <c:v>-1</c:v>
                </c:pt>
                <c:pt idx="2744">
                  <c:v>-1</c:v>
                </c:pt>
                <c:pt idx="2745">
                  <c:v>-1</c:v>
                </c:pt>
                <c:pt idx="2746">
                  <c:v>-1</c:v>
                </c:pt>
                <c:pt idx="2747">
                  <c:v>-1</c:v>
                </c:pt>
                <c:pt idx="2748">
                  <c:v>-1</c:v>
                </c:pt>
                <c:pt idx="2749">
                  <c:v>-1</c:v>
                </c:pt>
                <c:pt idx="2750">
                  <c:v>-1</c:v>
                </c:pt>
                <c:pt idx="2751">
                  <c:v>-1</c:v>
                </c:pt>
                <c:pt idx="2752">
                  <c:v>-1</c:v>
                </c:pt>
                <c:pt idx="2753">
                  <c:v>-1</c:v>
                </c:pt>
                <c:pt idx="2754">
                  <c:v>-1</c:v>
                </c:pt>
                <c:pt idx="2755">
                  <c:v>-1</c:v>
                </c:pt>
                <c:pt idx="2756">
                  <c:v>-1</c:v>
                </c:pt>
                <c:pt idx="2757">
                  <c:v>-1</c:v>
                </c:pt>
                <c:pt idx="2758">
                  <c:v>-1</c:v>
                </c:pt>
                <c:pt idx="2759">
                  <c:v>-1</c:v>
                </c:pt>
                <c:pt idx="2760">
                  <c:v>-1</c:v>
                </c:pt>
                <c:pt idx="2761">
                  <c:v>-1</c:v>
                </c:pt>
                <c:pt idx="2762">
                  <c:v>-1</c:v>
                </c:pt>
                <c:pt idx="2763">
                  <c:v>-1</c:v>
                </c:pt>
                <c:pt idx="2764">
                  <c:v>-1</c:v>
                </c:pt>
                <c:pt idx="2765">
                  <c:v>-1</c:v>
                </c:pt>
                <c:pt idx="2766">
                  <c:v>-1</c:v>
                </c:pt>
                <c:pt idx="2767">
                  <c:v>-1</c:v>
                </c:pt>
                <c:pt idx="2768">
                  <c:v>-1</c:v>
                </c:pt>
                <c:pt idx="2769">
                  <c:v>-1</c:v>
                </c:pt>
                <c:pt idx="2770">
                  <c:v>-1</c:v>
                </c:pt>
                <c:pt idx="2771">
                  <c:v>-1</c:v>
                </c:pt>
                <c:pt idx="2772">
                  <c:v>-1</c:v>
                </c:pt>
                <c:pt idx="2773">
                  <c:v>-1</c:v>
                </c:pt>
                <c:pt idx="2774">
                  <c:v>-1</c:v>
                </c:pt>
                <c:pt idx="2775">
                  <c:v>-1</c:v>
                </c:pt>
                <c:pt idx="2776">
                  <c:v>-1</c:v>
                </c:pt>
                <c:pt idx="2777">
                  <c:v>-1</c:v>
                </c:pt>
                <c:pt idx="2778">
                  <c:v>-1</c:v>
                </c:pt>
                <c:pt idx="2779">
                  <c:v>-1</c:v>
                </c:pt>
                <c:pt idx="2780">
                  <c:v>-1</c:v>
                </c:pt>
                <c:pt idx="2781">
                  <c:v>-1</c:v>
                </c:pt>
                <c:pt idx="2782">
                  <c:v>-1</c:v>
                </c:pt>
                <c:pt idx="2783">
                  <c:v>-1</c:v>
                </c:pt>
                <c:pt idx="2784">
                  <c:v>-1</c:v>
                </c:pt>
                <c:pt idx="2785">
                  <c:v>-1</c:v>
                </c:pt>
                <c:pt idx="2786">
                  <c:v>-1</c:v>
                </c:pt>
                <c:pt idx="2787">
                  <c:v>-1</c:v>
                </c:pt>
                <c:pt idx="2788">
                  <c:v>-1</c:v>
                </c:pt>
                <c:pt idx="2789">
                  <c:v>-1</c:v>
                </c:pt>
                <c:pt idx="2790">
                  <c:v>-1</c:v>
                </c:pt>
                <c:pt idx="2791">
                  <c:v>-1</c:v>
                </c:pt>
                <c:pt idx="2792">
                  <c:v>-1</c:v>
                </c:pt>
                <c:pt idx="2793">
                  <c:v>-1</c:v>
                </c:pt>
                <c:pt idx="2794">
                  <c:v>-1</c:v>
                </c:pt>
                <c:pt idx="2795">
                  <c:v>-1</c:v>
                </c:pt>
                <c:pt idx="2796">
                  <c:v>-1</c:v>
                </c:pt>
                <c:pt idx="2797">
                  <c:v>-1</c:v>
                </c:pt>
                <c:pt idx="2798">
                  <c:v>-1</c:v>
                </c:pt>
                <c:pt idx="2799">
                  <c:v>-1</c:v>
                </c:pt>
                <c:pt idx="2800">
                  <c:v>-1</c:v>
                </c:pt>
                <c:pt idx="2801">
                  <c:v>-1</c:v>
                </c:pt>
                <c:pt idx="2802">
                  <c:v>-1</c:v>
                </c:pt>
                <c:pt idx="2803">
                  <c:v>-1</c:v>
                </c:pt>
                <c:pt idx="2804">
                  <c:v>-1</c:v>
                </c:pt>
                <c:pt idx="2805">
                  <c:v>-1</c:v>
                </c:pt>
                <c:pt idx="2806">
                  <c:v>-1</c:v>
                </c:pt>
                <c:pt idx="2807">
                  <c:v>-1</c:v>
                </c:pt>
                <c:pt idx="2808">
                  <c:v>-1</c:v>
                </c:pt>
                <c:pt idx="2809">
                  <c:v>-1</c:v>
                </c:pt>
                <c:pt idx="2810">
                  <c:v>-1</c:v>
                </c:pt>
                <c:pt idx="2811">
                  <c:v>-1</c:v>
                </c:pt>
                <c:pt idx="2812">
                  <c:v>-1</c:v>
                </c:pt>
                <c:pt idx="2813">
                  <c:v>-1</c:v>
                </c:pt>
                <c:pt idx="2814">
                  <c:v>-1</c:v>
                </c:pt>
                <c:pt idx="2815">
                  <c:v>-1</c:v>
                </c:pt>
                <c:pt idx="2816">
                  <c:v>-1</c:v>
                </c:pt>
                <c:pt idx="2817">
                  <c:v>-1</c:v>
                </c:pt>
                <c:pt idx="2818">
                  <c:v>-1</c:v>
                </c:pt>
                <c:pt idx="2819">
                  <c:v>-1</c:v>
                </c:pt>
                <c:pt idx="2820">
                  <c:v>-1</c:v>
                </c:pt>
                <c:pt idx="2821">
                  <c:v>-1</c:v>
                </c:pt>
                <c:pt idx="2822">
                  <c:v>-1</c:v>
                </c:pt>
                <c:pt idx="2823">
                  <c:v>-1</c:v>
                </c:pt>
                <c:pt idx="2824">
                  <c:v>-1</c:v>
                </c:pt>
                <c:pt idx="2825">
                  <c:v>-1</c:v>
                </c:pt>
                <c:pt idx="2826">
                  <c:v>-1</c:v>
                </c:pt>
                <c:pt idx="2827">
                  <c:v>-1</c:v>
                </c:pt>
                <c:pt idx="2828">
                  <c:v>-1</c:v>
                </c:pt>
                <c:pt idx="2829">
                  <c:v>-1</c:v>
                </c:pt>
                <c:pt idx="2830">
                  <c:v>-1</c:v>
                </c:pt>
                <c:pt idx="2831">
                  <c:v>-1</c:v>
                </c:pt>
                <c:pt idx="2832">
                  <c:v>-1</c:v>
                </c:pt>
                <c:pt idx="2833">
                  <c:v>-1</c:v>
                </c:pt>
                <c:pt idx="2834">
                  <c:v>-1</c:v>
                </c:pt>
                <c:pt idx="2835">
                  <c:v>-1</c:v>
                </c:pt>
                <c:pt idx="2836">
                  <c:v>-1</c:v>
                </c:pt>
                <c:pt idx="2837">
                  <c:v>-1</c:v>
                </c:pt>
                <c:pt idx="2838">
                  <c:v>-1</c:v>
                </c:pt>
                <c:pt idx="2839">
                  <c:v>-1</c:v>
                </c:pt>
                <c:pt idx="2840">
                  <c:v>-1</c:v>
                </c:pt>
                <c:pt idx="2841">
                  <c:v>-1</c:v>
                </c:pt>
                <c:pt idx="2842">
                  <c:v>-1</c:v>
                </c:pt>
                <c:pt idx="2843">
                  <c:v>-1</c:v>
                </c:pt>
                <c:pt idx="2844">
                  <c:v>-1</c:v>
                </c:pt>
                <c:pt idx="2845">
                  <c:v>-1</c:v>
                </c:pt>
                <c:pt idx="2846">
                  <c:v>-1</c:v>
                </c:pt>
                <c:pt idx="2847">
                  <c:v>-1</c:v>
                </c:pt>
                <c:pt idx="2848">
                  <c:v>-1</c:v>
                </c:pt>
                <c:pt idx="2849">
                  <c:v>-1</c:v>
                </c:pt>
                <c:pt idx="2850">
                  <c:v>-1</c:v>
                </c:pt>
                <c:pt idx="2851">
                  <c:v>-1</c:v>
                </c:pt>
                <c:pt idx="2852">
                  <c:v>-1</c:v>
                </c:pt>
                <c:pt idx="2853">
                  <c:v>-1</c:v>
                </c:pt>
                <c:pt idx="2854">
                  <c:v>-1</c:v>
                </c:pt>
                <c:pt idx="2855">
                  <c:v>-1</c:v>
                </c:pt>
                <c:pt idx="2856">
                  <c:v>-1</c:v>
                </c:pt>
                <c:pt idx="2857">
                  <c:v>-1</c:v>
                </c:pt>
                <c:pt idx="2858">
                  <c:v>-1</c:v>
                </c:pt>
                <c:pt idx="2859">
                  <c:v>-1</c:v>
                </c:pt>
                <c:pt idx="2860">
                  <c:v>-1</c:v>
                </c:pt>
                <c:pt idx="2861">
                  <c:v>-1</c:v>
                </c:pt>
                <c:pt idx="2862">
                  <c:v>-1</c:v>
                </c:pt>
                <c:pt idx="2863">
                  <c:v>-1</c:v>
                </c:pt>
                <c:pt idx="2864">
                  <c:v>-1</c:v>
                </c:pt>
                <c:pt idx="2865">
                  <c:v>-1</c:v>
                </c:pt>
                <c:pt idx="2866">
                  <c:v>-1</c:v>
                </c:pt>
                <c:pt idx="2867">
                  <c:v>-1</c:v>
                </c:pt>
                <c:pt idx="2868">
                  <c:v>-1</c:v>
                </c:pt>
                <c:pt idx="2869">
                  <c:v>-1</c:v>
                </c:pt>
                <c:pt idx="2870">
                  <c:v>-1</c:v>
                </c:pt>
                <c:pt idx="2871">
                  <c:v>-1</c:v>
                </c:pt>
                <c:pt idx="2872">
                  <c:v>-1</c:v>
                </c:pt>
                <c:pt idx="2873">
                  <c:v>-1</c:v>
                </c:pt>
                <c:pt idx="2874">
                  <c:v>-1</c:v>
                </c:pt>
                <c:pt idx="2875">
                  <c:v>-1</c:v>
                </c:pt>
                <c:pt idx="2876">
                  <c:v>-1</c:v>
                </c:pt>
                <c:pt idx="2877">
                  <c:v>-1</c:v>
                </c:pt>
                <c:pt idx="2878">
                  <c:v>-1</c:v>
                </c:pt>
                <c:pt idx="2879">
                  <c:v>-1</c:v>
                </c:pt>
                <c:pt idx="2880">
                  <c:v>-1</c:v>
                </c:pt>
                <c:pt idx="2881">
                  <c:v>-1</c:v>
                </c:pt>
                <c:pt idx="2882">
                  <c:v>-1</c:v>
                </c:pt>
                <c:pt idx="2883">
                  <c:v>-1</c:v>
                </c:pt>
                <c:pt idx="2884">
                  <c:v>-1</c:v>
                </c:pt>
                <c:pt idx="2885">
                  <c:v>-1</c:v>
                </c:pt>
                <c:pt idx="2886">
                  <c:v>-1</c:v>
                </c:pt>
                <c:pt idx="2887">
                  <c:v>-1</c:v>
                </c:pt>
                <c:pt idx="2888">
                  <c:v>-1</c:v>
                </c:pt>
                <c:pt idx="2889">
                  <c:v>-1</c:v>
                </c:pt>
                <c:pt idx="2890">
                  <c:v>-1</c:v>
                </c:pt>
                <c:pt idx="2891">
                  <c:v>-1</c:v>
                </c:pt>
                <c:pt idx="2892">
                  <c:v>-1</c:v>
                </c:pt>
                <c:pt idx="2893">
                  <c:v>-1</c:v>
                </c:pt>
                <c:pt idx="2894">
                  <c:v>-1</c:v>
                </c:pt>
                <c:pt idx="2895">
                  <c:v>-1</c:v>
                </c:pt>
                <c:pt idx="2896">
                  <c:v>-1</c:v>
                </c:pt>
                <c:pt idx="2897">
                  <c:v>-1</c:v>
                </c:pt>
                <c:pt idx="2898">
                  <c:v>-1</c:v>
                </c:pt>
                <c:pt idx="2899">
                  <c:v>-1</c:v>
                </c:pt>
                <c:pt idx="2900">
                  <c:v>-1</c:v>
                </c:pt>
                <c:pt idx="2901">
                  <c:v>-1</c:v>
                </c:pt>
                <c:pt idx="2902">
                  <c:v>-1</c:v>
                </c:pt>
                <c:pt idx="2903">
                  <c:v>-1</c:v>
                </c:pt>
                <c:pt idx="2904">
                  <c:v>-1</c:v>
                </c:pt>
                <c:pt idx="2905">
                  <c:v>-1</c:v>
                </c:pt>
                <c:pt idx="2906">
                  <c:v>-1</c:v>
                </c:pt>
                <c:pt idx="2907">
                  <c:v>-1</c:v>
                </c:pt>
                <c:pt idx="2908">
                  <c:v>-1</c:v>
                </c:pt>
                <c:pt idx="2909">
                  <c:v>-1</c:v>
                </c:pt>
                <c:pt idx="2910">
                  <c:v>-1</c:v>
                </c:pt>
                <c:pt idx="2911">
                  <c:v>-1</c:v>
                </c:pt>
                <c:pt idx="2912">
                  <c:v>-1</c:v>
                </c:pt>
                <c:pt idx="2913">
                  <c:v>-1</c:v>
                </c:pt>
                <c:pt idx="2914">
                  <c:v>-1</c:v>
                </c:pt>
                <c:pt idx="2915">
                  <c:v>-1</c:v>
                </c:pt>
                <c:pt idx="2916">
                  <c:v>-1</c:v>
                </c:pt>
                <c:pt idx="2917">
                  <c:v>-1</c:v>
                </c:pt>
                <c:pt idx="2918">
                  <c:v>-1</c:v>
                </c:pt>
                <c:pt idx="2919">
                  <c:v>-1</c:v>
                </c:pt>
                <c:pt idx="2920">
                  <c:v>-1</c:v>
                </c:pt>
                <c:pt idx="2921">
                  <c:v>-1</c:v>
                </c:pt>
                <c:pt idx="2922">
                  <c:v>-1</c:v>
                </c:pt>
                <c:pt idx="2923">
                  <c:v>-1</c:v>
                </c:pt>
                <c:pt idx="2924">
                  <c:v>-1</c:v>
                </c:pt>
                <c:pt idx="2925">
                  <c:v>-1</c:v>
                </c:pt>
                <c:pt idx="2926">
                  <c:v>-1</c:v>
                </c:pt>
                <c:pt idx="2927">
                  <c:v>-1</c:v>
                </c:pt>
                <c:pt idx="2928">
                  <c:v>-1</c:v>
                </c:pt>
                <c:pt idx="2929">
                  <c:v>-1</c:v>
                </c:pt>
                <c:pt idx="2930">
                  <c:v>-1</c:v>
                </c:pt>
                <c:pt idx="2931">
                  <c:v>-1</c:v>
                </c:pt>
                <c:pt idx="2932">
                  <c:v>-1</c:v>
                </c:pt>
                <c:pt idx="2933">
                  <c:v>-1</c:v>
                </c:pt>
                <c:pt idx="2934">
                  <c:v>-1</c:v>
                </c:pt>
                <c:pt idx="2935">
                  <c:v>-1</c:v>
                </c:pt>
                <c:pt idx="2936">
                  <c:v>-1</c:v>
                </c:pt>
                <c:pt idx="2937">
                  <c:v>-1</c:v>
                </c:pt>
                <c:pt idx="2938">
                  <c:v>-1</c:v>
                </c:pt>
                <c:pt idx="2939">
                  <c:v>-1</c:v>
                </c:pt>
                <c:pt idx="2940">
                  <c:v>-1</c:v>
                </c:pt>
                <c:pt idx="2941">
                  <c:v>-1</c:v>
                </c:pt>
                <c:pt idx="2942">
                  <c:v>-1</c:v>
                </c:pt>
                <c:pt idx="2943">
                  <c:v>-1</c:v>
                </c:pt>
                <c:pt idx="2944">
                  <c:v>-1</c:v>
                </c:pt>
                <c:pt idx="2945">
                  <c:v>-1</c:v>
                </c:pt>
                <c:pt idx="2946">
                  <c:v>-1</c:v>
                </c:pt>
                <c:pt idx="2947">
                  <c:v>-1</c:v>
                </c:pt>
                <c:pt idx="2948">
                  <c:v>-1</c:v>
                </c:pt>
                <c:pt idx="2949">
                  <c:v>-1</c:v>
                </c:pt>
                <c:pt idx="2950">
                  <c:v>-1</c:v>
                </c:pt>
                <c:pt idx="2951">
                  <c:v>-1</c:v>
                </c:pt>
                <c:pt idx="2952">
                  <c:v>-1</c:v>
                </c:pt>
                <c:pt idx="2953">
                  <c:v>-1</c:v>
                </c:pt>
                <c:pt idx="2954">
                  <c:v>-1</c:v>
                </c:pt>
                <c:pt idx="2955">
                  <c:v>-1</c:v>
                </c:pt>
                <c:pt idx="2956">
                  <c:v>-1</c:v>
                </c:pt>
                <c:pt idx="2957">
                  <c:v>-1</c:v>
                </c:pt>
                <c:pt idx="2958">
                  <c:v>-1</c:v>
                </c:pt>
                <c:pt idx="2959">
                  <c:v>-1</c:v>
                </c:pt>
                <c:pt idx="2960">
                  <c:v>-1</c:v>
                </c:pt>
                <c:pt idx="2961">
                  <c:v>-1</c:v>
                </c:pt>
                <c:pt idx="2962">
                  <c:v>-1</c:v>
                </c:pt>
                <c:pt idx="2963">
                  <c:v>-1</c:v>
                </c:pt>
                <c:pt idx="2964">
                  <c:v>-1</c:v>
                </c:pt>
                <c:pt idx="2965">
                  <c:v>-1</c:v>
                </c:pt>
                <c:pt idx="2966">
                  <c:v>-1</c:v>
                </c:pt>
                <c:pt idx="2967">
                  <c:v>-1</c:v>
                </c:pt>
                <c:pt idx="2968">
                  <c:v>-1</c:v>
                </c:pt>
                <c:pt idx="2969">
                  <c:v>-1</c:v>
                </c:pt>
                <c:pt idx="2970">
                  <c:v>-1</c:v>
                </c:pt>
                <c:pt idx="2971">
                  <c:v>-1</c:v>
                </c:pt>
                <c:pt idx="2972">
                  <c:v>-1</c:v>
                </c:pt>
                <c:pt idx="2973">
                  <c:v>-1</c:v>
                </c:pt>
                <c:pt idx="2974">
                  <c:v>-1</c:v>
                </c:pt>
                <c:pt idx="2975">
                  <c:v>-1</c:v>
                </c:pt>
                <c:pt idx="2976">
                  <c:v>-1</c:v>
                </c:pt>
                <c:pt idx="2977">
                  <c:v>-1</c:v>
                </c:pt>
                <c:pt idx="2978">
                  <c:v>-1</c:v>
                </c:pt>
                <c:pt idx="2979">
                  <c:v>-1</c:v>
                </c:pt>
                <c:pt idx="2980">
                  <c:v>-1</c:v>
                </c:pt>
                <c:pt idx="2981">
                  <c:v>-1</c:v>
                </c:pt>
                <c:pt idx="2982">
                  <c:v>-1</c:v>
                </c:pt>
                <c:pt idx="2983">
                  <c:v>-1</c:v>
                </c:pt>
                <c:pt idx="2984">
                  <c:v>-1</c:v>
                </c:pt>
                <c:pt idx="2985">
                  <c:v>-1</c:v>
                </c:pt>
                <c:pt idx="2986">
                  <c:v>-1</c:v>
                </c:pt>
                <c:pt idx="2987">
                  <c:v>-1</c:v>
                </c:pt>
                <c:pt idx="2988">
                  <c:v>-1</c:v>
                </c:pt>
                <c:pt idx="2989">
                  <c:v>-1</c:v>
                </c:pt>
                <c:pt idx="2990">
                  <c:v>-1</c:v>
                </c:pt>
                <c:pt idx="2991">
                  <c:v>-1</c:v>
                </c:pt>
                <c:pt idx="2992">
                  <c:v>-1</c:v>
                </c:pt>
                <c:pt idx="2993">
                  <c:v>-1</c:v>
                </c:pt>
                <c:pt idx="2994">
                  <c:v>-1</c:v>
                </c:pt>
                <c:pt idx="2995">
                  <c:v>-1</c:v>
                </c:pt>
                <c:pt idx="2996">
                  <c:v>-1</c:v>
                </c:pt>
                <c:pt idx="2997">
                  <c:v>-1</c:v>
                </c:pt>
                <c:pt idx="2998">
                  <c:v>-1</c:v>
                </c:pt>
                <c:pt idx="2999">
                  <c:v>-1</c:v>
                </c:pt>
                <c:pt idx="3000">
                  <c:v>-1</c:v>
                </c:pt>
                <c:pt idx="3001">
                  <c:v>-1</c:v>
                </c:pt>
                <c:pt idx="3002">
                  <c:v>-1</c:v>
                </c:pt>
                <c:pt idx="3003">
                  <c:v>-1</c:v>
                </c:pt>
                <c:pt idx="3004">
                  <c:v>-1</c:v>
                </c:pt>
                <c:pt idx="3005">
                  <c:v>-1</c:v>
                </c:pt>
                <c:pt idx="3006">
                  <c:v>-1</c:v>
                </c:pt>
                <c:pt idx="3007">
                  <c:v>-1</c:v>
                </c:pt>
                <c:pt idx="3008">
                  <c:v>-1</c:v>
                </c:pt>
                <c:pt idx="3009">
                  <c:v>-1</c:v>
                </c:pt>
                <c:pt idx="3010">
                  <c:v>-1</c:v>
                </c:pt>
                <c:pt idx="3011">
                  <c:v>-1</c:v>
                </c:pt>
                <c:pt idx="3012">
                  <c:v>-1</c:v>
                </c:pt>
                <c:pt idx="3013">
                  <c:v>-1</c:v>
                </c:pt>
                <c:pt idx="3014">
                  <c:v>-1</c:v>
                </c:pt>
                <c:pt idx="3015">
                  <c:v>-1</c:v>
                </c:pt>
                <c:pt idx="3016">
                  <c:v>-1</c:v>
                </c:pt>
                <c:pt idx="3017">
                  <c:v>-1</c:v>
                </c:pt>
                <c:pt idx="3018">
                  <c:v>-1</c:v>
                </c:pt>
                <c:pt idx="3019">
                  <c:v>-1</c:v>
                </c:pt>
                <c:pt idx="3020">
                  <c:v>-1</c:v>
                </c:pt>
                <c:pt idx="3021">
                  <c:v>-1</c:v>
                </c:pt>
                <c:pt idx="3022">
                  <c:v>-1</c:v>
                </c:pt>
                <c:pt idx="3023">
                  <c:v>-1</c:v>
                </c:pt>
                <c:pt idx="3024">
                  <c:v>0.21181141675186041</c:v>
                </c:pt>
                <c:pt idx="3025">
                  <c:v>0.18676085208756546</c:v>
                </c:pt>
                <c:pt idx="3026">
                  <c:v>-1</c:v>
                </c:pt>
                <c:pt idx="3027">
                  <c:v>-1</c:v>
                </c:pt>
                <c:pt idx="3028">
                  <c:v>-1</c:v>
                </c:pt>
                <c:pt idx="3029">
                  <c:v>-1</c:v>
                </c:pt>
                <c:pt idx="3030">
                  <c:v>-1</c:v>
                </c:pt>
                <c:pt idx="3031">
                  <c:v>-1</c:v>
                </c:pt>
                <c:pt idx="3032">
                  <c:v>-1</c:v>
                </c:pt>
                <c:pt idx="3033">
                  <c:v>-1</c:v>
                </c:pt>
                <c:pt idx="3034">
                  <c:v>-1</c:v>
                </c:pt>
                <c:pt idx="3035">
                  <c:v>-1</c:v>
                </c:pt>
                <c:pt idx="3036">
                  <c:v>-1</c:v>
                </c:pt>
                <c:pt idx="3037">
                  <c:v>-1</c:v>
                </c:pt>
                <c:pt idx="3038">
                  <c:v>-1</c:v>
                </c:pt>
                <c:pt idx="3039">
                  <c:v>-1</c:v>
                </c:pt>
                <c:pt idx="3040">
                  <c:v>-1</c:v>
                </c:pt>
                <c:pt idx="3041">
                  <c:v>-1</c:v>
                </c:pt>
                <c:pt idx="3042">
                  <c:v>-1</c:v>
                </c:pt>
                <c:pt idx="3043">
                  <c:v>-1</c:v>
                </c:pt>
                <c:pt idx="3044">
                  <c:v>-1</c:v>
                </c:pt>
                <c:pt idx="3045">
                  <c:v>-1</c:v>
                </c:pt>
                <c:pt idx="3046">
                  <c:v>-1</c:v>
                </c:pt>
                <c:pt idx="3047">
                  <c:v>-1</c:v>
                </c:pt>
                <c:pt idx="3048">
                  <c:v>-1</c:v>
                </c:pt>
                <c:pt idx="3049">
                  <c:v>-1</c:v>
                </c:pt>
                <c:pt idx="3050">
                  <c:v>-1</c:v>
                </c:pt>
                <c:pt idx="3051">
                  <c:v>-1</c:v>
                </c:pt>
                <c:pt idx="3052">
                  <c:v>-1</c:v>
                </c:pt>
                <c:pt idx="3053">
                  <c:v>-1</c:v>
                </c:pt>
                <c:pt idx="3054">
                  <c:v>-1</c:v>
                </c:pt>
                <c:pt idx="3055">
                  <c:v>-1</c:v>
                </c:pt>
                <c:pt idx="3056">
                  <c:v>-1</c:v>
                </c:pt>
                <c:pt idx="3057">
                  <c:v>-1</c:v>
                </c:pt>
                <c:pt idx="3058">
                  <c:v>-1</c:v>
                </c:pt>
                <c:pt idx="3059">
                  <c:v>-1</c:v>
                </c:pt>
                <c:pt idx="3060">
                  <c:v>-1</c:v>
                </c:pt>
                <c:pt idx="3061">
                  <c:v>-1</c:v>
                </c:pt>
                <c:pt idx="3062">
                  <c:v>-1</c:v>
                </c:pt>
                <c:pt idx="3063">
                  <c:v>-1</c:v>
                </c:pt>
                <c:pt idx="3064">
                  <c:v>-1</c:v>
                </c:pt>
                <c:pt idx="3065">
                  <c:v>-1</c:v>
                </c:pt>
                <c:pt idx="3066">
                  <c:v>-1</c:v>
                </c:pt>
                <c:pt idx="3067">
                  <c:v>-1</c:v>
                </c:pt>
                <c:pt idx="3068">
                  <c:v>-1</c:v>
                </c:pt>
                <c:pt idx="3069">
                  <c:v>-1</c:v>
                </c:pt>
                <c:pt idx="3070">
                  <c:v>-1</c:v>
                </c:pt>
                <c:pt idx="3071">
                  <c:v>-1</c:v>
                </c:pt>
                <c:pt idx="3072">
                  <c:v>-1</c:v>
                </c:pt>
                <c:pt idx="3073">
                  <c:v>-1</c:v>
                </c:pt>
                <c:pt idx="3074">
                  <c:v>-1</c:v>
                </c:pt>
                <c:pt idx="3075">
                  <c:v>-1</c:v>
                </c:pt>
                <c:pt idx="3076">
                  <c:v>-1</c:v>
                </c:pt>
                <c:pt idx="3077">
                  <c:v>-1</c:v>
                </c:pt>
                <c:pt idx="3078">
                  <c:v>-1</c:v>
                </c:pt>
                <c:pt idx="3079">
                  <c:v>-1</c:v>
                </c:pt>
                <c:pt idx="3080">
                  <c:v>-1</c:v>
                </c:pt>
                <c:pt idx="3081">
                  <c:v>-1</c:v>
                </c:pt>
                <c:pt idx="3082">
                  <c:v>-1</c:v>
                </c:pt>
                <c:pt idx="3083">
                  <c:v>-1</c:v>
                </c:pt>
                <c:pt idx="3084">
                  <c:v>-1</c:v>
                </c:pt>
                <c:pt idx="3085">
                  <c:v>-1</c:v>
                </c:pt>
                <c:pt idx="3086">
                  <c:v>-1</c:v>
                </c:pt>
                <c:pt idx="3087">
                  <c:v>-1</c:v>
                </c:pt>
                <c:pt idx="3088">
                  <c:v>-1</c:v>
                </c:pt>
                <c:pt idx="3089">
                  <c:v>-1</c:v>
                </c:pt>
                <c:pt idx="3090">
                  <c:v>-1</c:v>
                </c:pt>
                <c:pt idx="3091">
                  <c:v>-1</c:v>
                </c:pt>
                <c:pt idx="3092">
                  <c:v>-1</c:v>
                </c:pt>
                <c:pt idx="3093">
                  <c:v>-1</c:v>
                </c:pt>
                <c:pt idx="3094">
                  <c:v>-1</c:v>
                </c:pt>
                <c:pt idx="3095">
                  <c:v>-1</c:v>
                </c:pt>
                <c:pt idx="3096">
                  <c:v>-1</c:v>
                </c:pt>
                <c:pt idx="3097">
                  <c:v>-1</c:v>
                </c:pt>
                <c:pt idx="3098">
                  <c:v>-1</c:v>
                </c:pt>
                <c:pt idx="3099">
                  <c:v>-1</c:v>
                </c:pt>
                <c:pt idx="3100">
                  <c:v>-1</c:v>
                </c:pt>
                <c:pt idx="3101">
                  <c:v>-1</c:v>
                </c:pt>
                <c:pt idx="3102">
                  <c:v>-1</c:v>
                </c:pt>
                <c:pt idx="3103">
                  <c:v>-1</c:v>
                </c:pt>
                <c:pt idx="3104">
                  <c:v>-1</c:v>
                </c:pt>
                <c:pt idx="3105">
                  <c:v>-1</c:v>
                </c:pt>
                <c:pt idx="3106">
                  <c:v>-1</c:v>
                </c:pt>
                <c:pt idx="3107">
                  <c:v>-1</c:v>
                </c:pt>
                <c:pt idx="3108">
                  <c:v>-1</c:v>
                </c:pt>
                <c:pt idx="3109">
                  <c:v>-1</c:v>
                </c:pt>
                <c:pt idx="3110">
                  <c:v>-1</c:v>
                </c:pt>
                <c:pt idx="3111">
                  <c:v>-1</c:v>
                </c:pt>
                <c:pt idx="3112">
                  <c:v>-1</c:v>
                </c:pt>
                <c:pt idx="3113">
                  <c:v>-1</c:v>
                </c:pt>
                <c:pt idx="3114">
                  <c:v>-1</c:v>
                </c:pt>
                <c:pt idx="3115">
                  <c:v>-1</c:v>
                </c:pt>
                <c:pt idx="3116">
                  <c:v>-1</c:v>
                </c:pt>
                <c:pt idx="3117">
                  <c:v>-1</c:v>
                </c:pt>
                <c:pt idx="3118">
                  <c:v>-1</c:v>
                </c:pt>
                <c:pt idx="3119">
                  <c:v>-1</c:v>
                </c:pt>
                <c:pt idx="3120">
                  <c:v>-1</c:v>
                </c:pt>
                <c:pt idx="3121">
                  <c:v>-1</c:v>
                </c:pt>
                <c:pt idx="3122">
                  <c:v>-1</c:v>
                </c:pt>
                <c:pt idx="3123">
                  <c:v>-1</c:v>
                </c:pt>
                <c:pt idx="3124">
                  <c:v>-1</c:v>
                </c:pt>
                <c:pt idx="3125">
                  <c:v>-1</c:v>
                </c:pt>
                <c:pt idx="3126">
                  <c:v>-1</c:v>
                </c:pt>
                <c:pt idx="3127">
                  <c:v>-1</c:v>
                </c:pt>
                <c:pt idx="3128">
                  <c:v>-1</c:v>
                </c:pt>
                <c:pt idx="3129">
                  <c:v>-1</c:v>
                </c:pt>
                <c:pt idx="3130">
                  <c:v>-1</c:v>
                </c:pt>
                <c:pt idx="3131">
                  <c:v>-1</c:v>
                </c:pt>
                <c:pt idx="3132">
                  <c:v>-1</c:v>
                </c:pt>
                <c:pt idx="3133">
                  <c:v>-1</c:v>
                </c:pt>
                <c:pt idx="3134">
                  <c:v>-1</c:v>
                </c:pt>
                <c:pt idx="3135">
                  <c:v>-1</c:v>
                </c:pt>
                <c:pt idx="3136">
                  <c:v>-1</c:v>
                </c:pt>
                <c:pt idx="3137">
                  <c:v>-1</c:v>
                </c:pt>
                <c:pt idx="3138">
                  <c:v>-1</c:v>
                </c:pt>
                <c:pt idx="3139">
                  <c:v>-1</c:v>
                </c:pt>
                <c:pt idx="3140">
                  <c:v>-1</c:v>
                </c:pt>
                <c:pt idx="3141">
                  <c:v>-1</c:v>
                </c:pt>
                <c:pt idx="3142">
                  <c:v>-1</c:v>
                </c:pt>
                <c:pt idx="3143">
                  <c:v>-1</c:v>
                </c:pt>
                <c:pt idx="3144">
                  <c:v>-1</c:v>
                </c:pt>
                <c:pt idx="3145">
                  <c:v>-1</c:v>
                </c:pt>
                <c:pt idx="3146">
                  <c:v>-1</c:v>
                </c:pt>
                <c:pt idx="3147">
                  <c:v>-1</c:v>
                </c:pt>
                <c:pt idx="3148">
                  <c:v>-1</c:v>
                </c:pt>
                <c:pt idx="3149">
                  <c:v>-1</c:v>
                </c:pt>
                <c:pt idx="3150">
                  <c:v>-1</c:v>
                </c:pt>
                <c:pt idx="3151">
                  <c:v>-1</c:v>
                </c:pt>
                <c:pt idx="3152">
                  <c:v>-1</c:v>
                </c:pt>
                <c:pt idx="3153">
                  <c:v>-1</c:v>
                </c:pt>
                <c:pt idx="3154">
                  <c:v>-1</c:v>
                </c:pt>
                <c:pt idx="3155">
                  <c:v>-1</c:v>
                </c:pt>
                <c:pt idx="3156">
                  <c:v>-1</c:v>
                </c:pt>
                <c:pt idx="3157">
                  <c:v>-1</c:v>
                </c:pt>
                <c:pt idx="3158">
                  <c:v>-1</c:v>
                </c:pt>
                <c:pt idx="3159">
                  <c:v>-1</c:v>
                </c:pt>
                <c:pt idx="3160">
                  <c:v>-1</c:v>
                </c:pt>
                <c:pt idx="3161">
                  <c:v>-1</c:v>
                </c:pt>
                <c:pt idx="3162">
                  <c:v>-1</c:v>
                </c:pt>
                <c:pt idx="3163">
                  <c:v>-1</c:v>
                </c:pt>
                <c:pt idx="3164">
                  <c:v>-1</c:v>
                </c:pt>
                <c:pt idx="3165">
                  <c:v>-1</c:v>
                </c:pt>
                <c:pt idx="3166">
                  <c:v>-1</c:v>
                </c:pt>
                <c:pt idx="3167">
                  <c:v>-1</c:v>
                </c:pt>
                <c:pt idx="3168">
                  <c:v>-1</c:v>
                </c:pt>
                <c:pt idx="3169">
                  <c:v>-1</c:v>
                </c:pt>
                <c:pt idx="3170">
                  <c:v>-1</c:v>
                </c:pt>
                <c:pt idx="3171">
                  <c:v>-1</c:v>
                </c:pt>
                <c:pt idx="3172">
                  <c:v>-1</c:v>
                </c:pt>
                <c:pt idx="3173">
                  <c:v>-1</c:v>
                </c:pt>
                <c:pt idx="3174">
                  <c:v>-1</c:v>
                </c:pt>
                <c:pt idx="3175">
                  <c:v>-1</c:v>
                </c:pt>
                <c:pt idx="3176">
                  <c:v>-1</c:v>
                </c:pt>
                <c:pt idx="3177">
                  <c:v>-1</c:v>
                </c:pt>
                <c:pt idx="3178">
                  <c:v>-1</c:v>
                </c:pt>
                <c:pt idx="3179">
                  <c:v>-1</c:v>
                </c:pt>
                <c:pt idx="3180">
                  <c:v>-1</c:v>
                </c:pt>
                <c:pt idx="3181">
                  <c:v>-1</c:v>
                </c:pt>
                <c:pt idx="3182">
                  <c:v>-1</c:v>
                </c:pt>
                <c:pt idx="3183">
                  <c:v>-1</c:v>
                </c:pt>
                <c:pt idx="3184">
                  <c:v>-1</c:v>
                </c:pt>
                <c:pt idx="3185">
                  <c:v>-1</c:v>
                </c:pt>
                <c:pt idx="3186">
                  <c:v>-1</c:v>
                </c:pt>
                <c:pt idx="3187">
                  <c:v>-1</c:v>
                </c:pt>
                <c:pt idx="3188">
                  <c:v>-1</c:v>
                </c:pt>
                <c:pt idx="3189">
                  <c:v>-1</c:v>
                </c:pt>
                <c:pt idx="3190">
                  <c:v>-1</c:v>
                </c:pt>
                <c:pt idx="3191">
                  <c:v>-1</c:v>
                </c:pt>
                <c:pt idx="3192">
                  <c:v>-1</c:v>
                </c:pt>
                <c:pt idx="3193">
                  <c:v>-1</c:v>
                </c:pt>
                <c:pt idx="3194">
                  <c:v>-1</c:v>
                </c:pt>
                <c:pt idx="3195">
                  <c:v>-1</c:v>
                </c:pt>
                <c:pt idx="3196">
                  <c:v>-1</c:v>
                </c:pt>
                <c:pt idx="3197">
                  <c:v>-1</c:v>
                </c:pt>
                <c:pt idx="3198">
                  <c:v>-1</c:v>
                </c:pt>
                <c:pt idx="3199">
                  <c:v>-1</c:v>
                </c:pt>
                <c:pt idx="3200">
                  <c:v>-1</c:v>
                </c:pt>
                <c:pt idx="3201">
                  <c:v>-1</c:v>
                </c:pt>
                <c:pt idx="3202">
                  <c:v>-1</c:v>
                </c:pt>
                <c:pt idx="3203">
                  <c:v>-1</c:v>
                </c:pt>
                <c:pt idx="3204">
                  <c:v>-1</c:v>
                </c:pt>
                <c:pt idx="3205">
                  <c:v>-1</c:v>
                </c:pt>
                <c:pt idx="3206">
                  <c:v>-1</c:v>
                </c:pt>
                <c:pt idx="3207">
                  <c:v>-1</c:v>
                </c:pt>
                <c:pt idx="3208">
                  <c:v>-1</c:v>
                </c:pt>
                <c:pt idx="3209">
                  <c:v>-1</c:v>
                </c:pt>
                <c:pt idx="3210">
                  <c:v>-1</c:v>
                </c:pt>
                <c:pt idx="3211">
                  <c:v>-1</c:v>
                </c:pt>
                <c:pt idx="3212">
                  <c:v>-1</c:v>
                </c:pt>
                <c:pt idx="3213">
                  <c:v>-1</c:v>
                </c:pt>
                <c:pt idx="3214">
                  <c:v>-1</c:v>
                </c:pt>
                <c:pt idx="3215">
                  <c:v>-1</c:v>
                </c:pt>
                <c:pt idx="3216">
                  <c:v>-1</c:v>
                </c:pt>
                <c:pt idx="3217">
                  <c:v>-1</c:v>
                </c:pt>
                <c:pt idx="3218">
                  <c:v>-1</c:v>
                </c:pt>
                <c:pt idx="3219">
                  <c:v>-1</c:v>
                </c:pt>
                <c:pt idx="3220">
                  <c:v>-1</c:v>
                </c:pt>
                <c:pt idx="3221">
                  <c:v>-1</c:v>
                </c:pt>
                <c:pt idx="3222">
                  <c:v>-1</c:v>
                </c:pt>
                <c:pt idx="3223">
                  <c:v>-1</c:v>
                </c:pt>
                <c:pt idx="3224">
                  <c:v>-1</c:v>
                </c:pt>
                <c:pt idx="3225">
                  <c:v>-1</c:v>
                </c:pt>
                <c:pt idx="3226">
                  <c:v>-1</c:v>
                </c:pt>
                <c:pt idx="3227">
                  <c:v>-1</c:v>
                </c:pt>
                <c:pt idx="3228">
                  <c:v>-1</c:v>
                </c:pt>
                <c:pt idx="3229">
                  <c:v>-1</c:v>
                </c:pt>
                <c:pt idx="3230">
                  <c:v>-1</c:v>
                </c:pt>
                <c:pt idx="3231">
                  <c:v>-1</c:v>
                </c:pt>
                <c:pt idx="3232">
                  <c:v>-1</c:v>
                </c:pt>
                <c:pt idx="3233">
                  <c:v>-1</c:v>
                </c:pt>
                <c:pt idx="3234">
                  <c:v>-1</c:v>
                </c:pt>
                <c:pt idx="3235">
                  <c:v>-1</c:v>
                </c:pt>
                <c:pt idx="3236">
                  <c:v>-1</c:v>
                </c:pt>
                <c:pt idx="3237">
                  <c:v>-1</c:v>
                </c:pt>
                <c:pt idx="3238">
                  <c:v>0.16844138998152045</c:v>
                </c:pt>
                <c:pt idx="3239">
                  <c:v>-1</c:v>
                </c:pt>
                <c:pt idx="3240">
                  <c:v>-1</c:v>
                </c:pt>
                <c:pt idx="3241">
                  <c:v>-1</c:v>
                </c:pt>
                <c:pt idx="3242">
                  <c:v>-1</c:v>
                </c:pt>
                <c:pt idx="3243">
                  <c:v>-1</c:v>
                </c:pt>
                <c:pt idx="3244">
                  <c:v>-1</c:v>
                </c:pt>
                <c:pt idx="3245">
                  <c:v>-1</c:v>
                </c:pt>
                <c:pt idx="3246">
                  <c:v>-1</c:v>
                </c:pt>
                <c:pt idx="3247">
                  <c:v>-1</c:v>
                </c:pt>
                <c:pt idx="3248">
                  <c:v>-1</c:v>
                </c:pt>
                <c:pt idx="3249">
                  <c:v>-1</c:v>
                </c:pt>
                <c:pt idx="3250">
                  <c:v>-1</c:v>
                </c:pt>
                <c:pt idx="3251">
                  <c:v>-1</c:v>
                </c:pt>
                <c:pt idx="3252">
                  <c:v>-1</c:v>
                </c:pt>
                <c:pt idx="3253">
                  <c:v>-1</c:v>
                </c:pt>
                <c:pt idx="3254">
                  <c:v>-1</c:v>
                </c:pt>
                <c:pt idx="3255">
                  <c:v>-1</c:v>
                </c:pt>
                <c:pt idx="3256">
                  <c:v>-1</c:v>
                </c:pt>
                <c:pt idx="3257">
                  <c:v>-1</c:v>
                </c:pt>
                <c:pt idx="3258">
                  <c:v>-1</c:v>
                </c:pt>
                <c:pt idx="3259">
                  <c:v>-1</c:v>
                </c:pt>
                <c:pt idx="3260">
                  <c:v>-1</c:v>
                </c:pt>
                <c:pt idx="3261">
                  <c:v>-1</c:v>
                </c:pt>
                <c:pt idx="3262">
                  <c:v>-1</c:v>
                </c:pt>
                <c:pt idx="3263">
                  <c:v>-1</c:v>
                </c:pt>
                <c:pt idx="3264">
                  <c:v>-1</c:v>
                </c:pt>
                <c:pt idx="3265">
                  <c:v>-1</c:v>
                </c:pt>
                <c:pt idx="3266">
                  <c:v>-1</c:v>
                </c:pt>
                <c:pt idx="3267">
                  <c:v>-1</c:v>
                </c:pt>
                <c:pt idx="3268">
                  <c:v>-1</c:v>
                </c:pt>
                <c:pt idx="3269">
                  <c:v>-1</c:v>
                </c:pt>
                <c:pt idx="3270">
                  <c:v>-1</c:v>
                </c:pt>
                <c:pt idx="3271">
                  <c:v>-1</c:v>
                </c:pt>
                <c:pt idx="3272">
                  <c:v>-1</c:v>
                </c:pt>
                <c:pt idx="3273">
                  <c:v>-1</c:v>
                </c:pt>
                <c:pt idx="3274">
                  <c:v>-1</c:v>
                </c:pt>
                <c:pt idx="3275">
                  <c:v>-1</c:v>
                </c:pt>
                <c:pt idx="3276">
                  <c:v>-1</c:v>
                </c:pt>
                <c:pt idx="3277">
                  <c:v>-1</c:v>
                </c:pt>
                <c:pt idx="3278">
                  <c:v>-1</c:v>
                </c:pt>
                <c:pt idx="3279">
                  <c:v>-1</c:v>
                </c:pt>
                <c:pt idx="3280">
                  <c:v>-1</c:v>
                </c:pt>
                <c:pt idx="3281">
                  <c:v>-1</c:v>
                </c:pt>
                <c:pt idx="3282">
                  <c:v>-1</c:v>
                </c:pt>
                <c:pt idx="3283">
                  <c:v>-1</c:v>
                </c:pt>
                <c:pt idx="3284">
                  <c:v>-1</c:v>
                </c:pt>
                <c:pt idx="3285">
                  <c:v>-1</c:v>
                </c:pt>
                <c:pt idx="3286">
                  <c:v>-1</c:v>
                </c:pt>
                <c:pt idx="3287">
                  <c:v>-1</c:v>
                </c:pt>
                <c:pt idx="3288">
                  <c:v>-1</c:v>
                </c:pt>
                <c:pt idx="3289">
                  <c:v>-1</c:v>
                </c:pt>
                <c:pt idx="3290">
                  <c:v>-1</c:v>
                </c:pt>
                <c:pt idx="3291">
                  <c:v>-1</c:v>
                </c:pt>
                <c:pt idx="3292">
                  <c:v>-1</c:v>
                </c:pt>
                <c:pt idx="3293">
                  <c:v>-1</c:v>
                </c:pt>
                <c:pt idx="3294">
                  <c:v>-1</c:v>
                </c:pt>
                <c:pt idx="3295">
                  <c:v>-1</c:v>
                </c:pt>
                <c:pt idx="3296">
                  <c:v>-1</c:v>
                </c:pt>
                <c:pt idx="3297">
                  <c:v>-1</c:v>
                </c:pt>
                <c:pt idx="3298">
                  <c:v>-1</c:v>
                </c:pt>
                <c:pt idx="3299">
                  <c:v>-1</c:v>
                </c:pt>
                <c:pt idx="3300">
                  <c:v>-1</c:v>
                </c:pt>
                <c:pt idx="3301">
                  <c:v>-1</c:v>
                </c:pt>
                <c:pt idx="3302">
                  <c:v>-1</c:v>
                </c:pt>
                <c:pt idx="3303">
                  <c:v>-1</c:v>
                </c:pt>
                <c:pt idx="3304">
                  <c:v>-1</c:v>
                </c:pt>
                <c:pt idx="3305">
                  <c:v>-1</c:v>
                </c:pt>
                <c:pt idx="3306">
                  <c:v>-1</c:v>
                </c:pt>
                <c:pt idx="3307">
                  <c:v>-1</c:v>
                </c:pt>
                <c:pt idx="3308">
                  <c:v>-1</c:v>
                </c:pt>
                <c:pt idx="3309">
                  <c:v>-1</c:v>
                </c:pt>
                <c:pt idx="3310">
                  <c:v>-1</c:v>
                </c:pt>
                <c:pt idx="3311">
                  <c:v>-1</c:v>
                </c:pt>
                <c:pt idx="3312">
                  <c:v>-1</c:v>
                </c:pt>
                <c:pt idx="3313">
                  <c:v>-1</c:v>
                </c:pt>
                <c:pt idx="3314">
                  <c:v>-1</c:v>
                </c:pt>
                <c:pt idx="3315">
                  <c:v>-1</c:v>
                </c:pt>
                <c:pt idx="3316">
                  <c:v>-1</c:v>
                </c:pt>
                <c:pt idx="3317">
                  <c:v>-1</c:v>
                </c:pt>
                <c:pt idx="3318">
                  <c:v>-1</c:v>
                </c:pt>
                <c:pt idx="3319">
                  <c:v>-1</c:v>
                </c:pt>
                <c:pt idx="3320">
                  <c:v>-1</c:v>
                </c:pt>
                <c:pt idx="3321">
                  <c:v>-1</c:v>
                </c:pt>
                <c:pt idx="3322">
                  <c:v>-1</c:v>
                </c:pt>
                <c:pt idx="3323">
                  <c:v>-1</c:v>
                </c:pt>
                <c:pt idx="3324">
                  <c:v>-1</c:v>
                </c:pt>
                <c:pt idx="3325">
                  <c:v>-1</c:v>
                </c:pt>
                <c:pt idx="3326">
                  <c:v>-1</c:v>
                </c:pt>
                <c:pt idx="3327">
                  <c:v>-1</c:v>
                </c:pt>
                <c:pt idx="3328">
                  <c:v>-1</c:v>
                </c:pt>
                <c:pt idx="3329">
                  <c:v>-1</c:v>
                </c:pt>
                <c:pt idx="3330">
                  <c:v>-1</c:v>
                </c:pt>
                <c:pt idx="3331">
                  <c:v>-1</c:v>
                </c:pt>
                <c:pt idx="3332">
                  <c:v>-1</c:v>
                </c:pt>
                <c:pt idx="3333">
                  <c:v>-1</c:v>
                </c:pt>
                <c:pt idx="3334">
                  <c:v>-1</c:v>
                </c:pt>
                <c:pt idx="3335">
                  <c:v>-1</c:v>
                </c:pt>
                <c:pt idx="3336">
                  <c:v>-1</c:v>
                </c:pt>
                <c:pt idx="3337">
                  <c:v>-1</c:v>
                </c:pt>
                <c:pt idx="3338">
                  <c:v>-1</c:v>
                </c:pt>
                <c:pt idx="3339">
                  <c:v>-1</c:v>
                </c:pt>
                <c:pt idx="3340">
                  <c:v>-1</c:v>
                </c:pt>
                <c:pt idx="3341">
                  <c:v>-1</c:v>
                </c:pt>
                <c:pt idx="3342">
                  <c:v>-1</c:v>
                </c:pt>
                <c:pt idx="3343">
                  <c:v>-1</c:v>
                </c:pt>
                <c:pt idx="3344">
                  <c:v>-1</c:v>
                </c:pt>
                <c:pt idx="3345">
                  <c:v>-1</c:v>
                </c:pt>
                <c:pt idx="3346">
                  <c:v>-1</c:v>
                </c:pt>
                <c:pt idx="3347">
                  <c:v>-1</c:v>
                </c:pt>
                <c:pt idx="3348">
                  <c:v>-1</c:v>
                </c:pt>
                <c:pt idx="3349">
                  <c:v>-1</c:v>
                </c:pt>
                <c:pt idx="3350">
                  <c:v>-1</c:v>
                </c:pt>
                <c:pt idx="3351">
                  <c:v>-1</c:v>
                </c:pt>
                <c:pt idx="3352">
                  <c:v>-1</c:v>
                </c:pt>
                <c:pt idx="3353">
                  <c:v>-1</c:v>
                </c:pt>
                <c:pt idx="3354">
                  <c:v>-1</c:v>
                </c:pt>
                <c:pt idx="3355">
                  <c:v>-1</c:v>
                </c:pt>
                <c:pt idx="3356">
                  <c:v>-1</c:v>
                </c:pt>
                <c:pt idx="3357">
                  <c:v>-1</c:v>
                </c:pt>
                <c:pt idx="3358">
                  <c:v>-1</c:v>
                </c:pt>
                <c:pt idx="3359">
                  <c:v>-1</c:v>
                </c:pt>
                <c:pt idx="3360">
                  <c:v>-1</c:v>
                </c:pt>
                <c:pt idx="3361">
                  <c:v>-1</c:v>
                </c:pt>
                <c:pt idx="3362">
                  <c:v>-1</c:v>
                </c:pt>
                <c:pt idx="3363">
                  <c:v>-1</c:v>
                </c:pt>
                <c:pt idx="3364">
                  <c:v>-1</c:v>
                </c:pt>
                <c:pt idx="3365">
                  <c:v>-1</c:v>
                </c:pt>
                <c:pt idx="3366">
                  <c:v>-1</c:v>
                </c:pt>
                <c:pt idx="3367">
                  <c:v>-1</c:v>
                </c:pt>
                <c:pt idx="3368">
                  <c:v>-1</c:v>
                </c:pt>
                <c:pt idx="3369">
                  <c:v>-1</c:v>
                </c:pt>
                <c:pt idx="3370">
                  <c:v>-1</c:v>
                </c:pt>
                <c:pt idx="3371">
                  <c:v>-1</c:v>
                </c:pt>
                <c:pt idx="3372">
                  <c:v>-1</c:v>
                </c:pt>
                <c:pt idx="3373">
                  <c:v>-1</c:v>
                </c:pt>
                <c:pt idx="3374">
                  <c:v>-1</c:v>
                </c:pt>
                <c:pt idx="3375">
                  <c:v>-1</c:v>
                </c:pt>
                <c:pt idx="3376">
                  <c:v>-1</c:v>
                </c:pt>
                <c:pt idx="3377">
                  <c:v>-1</c:v>
                </c:pt>
                <c:pt idx="3378">
                  <c:v>-1</c:v>
                </c:pt>
                <c:pt idx="3379">
                  <c:v>-1</c:v>
                </c:pt>
                <c:pt idx="3380">
                  <c:v>-1</c:v>
                </c:pt>
                <c:pt idx="3381">
                  <c:v>-1</c:v>
                </c:pt>
                <c:pt idx="3382">
                  <c:v>-1</c:v>
                </c:pt>
                <c:pt idx="3383">
                  <c:v>-1</c:v>
                </c:pt>
                <c:pt idx="3384">
                  <c:v>-1</c:v>
                </c:pt>
                <c:pt idx="3385">
                  <c:v>-1</c:v>
                </c:pt>
                <c:pt idx="3386">
                  <c:v>-1</c:v>
                </c:pt>
                <c:pt idx="3387">
                  <c:v>-1</c:v>
                </c:pt>
                <c:pt idx="3388">
                  <c:v>-1</c:v>
                </c:pt>
                <c:pt idx="3389">
                  <c:v>-1</c:v>
                </c:pt>
                <c:pt idx="3390">
                  <c:v>-1</c:v>
                </c:pt>
                <c:pt idx="3391">
                  <c:v>-1</c:v>
                </c:pt>
                <c:pt idx="3392">
                  <c:v>-1</c:v>
                </c:pt>
                <c:pt idx="3393">
                  <c:v>-1</c:v>
                </c:pt>
                <c:pt idx="3394">
                  <c:v>-1</c:v>
                </c:pt>
                <c:pt idx="3395">
                  <c:v>-1</c:v>
                </c:pt>
                <c:pt idx="3396">
                  <c:v>-1</c:v>
                </c:pt>
                <c:pt idx="3397">
                  <c:v>-1</c:v>
                </c:pt>
                <c:pt idx="3398">
                  <c:v>-1</c:v>
                </c:pt>
                <c:pt idx="3399">
                  <c:v>-1</c:v>
                </c:pt>
                <c:pt idx="3400">
                  <c:v>-1</c:v>
                </c:pt>
                <c:pt idx="3401">
                  <c:v>-1</c:v>
                </c:pt>
                <c:pt idx="3402">
                  <c:v>-1</c:v>
                </c:pt>
                <c:pt idx="3403">
                  <c:v>-1</c:v>
                </c:pt>
                <c:pt idx="3404">
                  <c:v>-1</c:v>
                </c:pt>
                <c:pt idx="3405">
                  <c:v>-1</c:v>
                </c:pt>
                <c:pt idx="3406">
                  <c:v>-1</c:v>
                </c:pt>
                <c:pt idx="3407">
                  <c:v>-1</c:v>
                </c:pt>
                <c:pt idx="3408">
                  <c:v>-1</c:v>
                </c:pt>
                <c:pt idx="3409">
                  <c:v>-1</c:v>
                </c:pt>
                <c:pt idx="3410">
                  <c:v>-1</c:v>
                </c:pt>
                <c:pt idx="3411">
                  <c:v>-1</c:v>
                </c:pt>
                <c:pt idx="3412">
                  <c:v>-1</c:v>
                </c:pt>
                <c:pt idx="3413">
                  <c:v>-1</c:v>
                </c:pt>
                <c:pt idx="3414">
                  <c:v>-1</c:v>
                </c:pt>
                <c:pt idx="3415">
                  <c:v>-1</c:v>
                </c:pt>
                <c:pt idx="3416">
                  <c:v>-1</c:v>
                </c:pt>
                <c:pt idx="3417">
                  <c:v>-1</c:v>
                </c:pt>
                <c:pt idx="3418">
                  <c:v>-1</c:v>
                </c:pt>
                <c:pt idx="3419">
                  <c:v>-1</c:v>
                </c:pt>
                <c:pt idx="3420">
                  <c:v>-1</c:v>
                </c:pt>
                <c:pt idx="3421">
                  <c:v>-1</c:v>
                </c:pt>
                <c:pt idx="3422">
                  <c:v>-1</c:v>
                </c:pt>
                <c:pt idx="3423">
                  <c:v>-1</c:v>
                </c:pt>
                <c:pt idx="3424">
                  <c:v>-1</c:v>
                </c:pt>
                <c:pt idx="3425">
                  <c:v>-1</c:v>
                </c:pt>
                <c:pt idx="3426">
                  <c:v>-1</c:v>
                </c:pt>
                <c:pt idx="3427">
                  <c:v>-1</c:v>
                </c:pt>
                <c:pt idx="3428">
                  <c:v>-1</c:v>
                </c:pt>
                <c:pt idx="3429">
                  <c:v>-1</c:v>
                </c:pt>
                <c:pt idx="3430">
                  <c:v>-1</c:v>
                </c:pt>
                <c:pt idx="3431">
                  <c:v>-1</c:v>
                </c:pt>
                <c:pt idx="3432">
                  <c:v>-1</c:v>
                </c:pt>
                <c:pt idx="3433">
                  <c:v>-1</c:v>
                </c:pt>
                <c:pt idx="3434">
                  <c:v>-1</c:v>
                </c:pt>
                <c:pt idx="3435">
                  <c:v>-1</c:v>
                </c:pt>
                <c:pt idx="3436">
                  <c:v>-1</c:v>
                </c:pt>
                <c:pt idx="3437">
                  <c:v>-1</c:v>
                </c:pt>
                <c:pt idx="3438">
                  <c:v>-1</c:v>
                </c:pt>
                <c:pt idx="3439">
                  <c:v>-1</c:v>
                </c:pt>
                <c:pt idx="3440">
                  <c:v>-1</c:v>
                </c:pt>
                <c:pt idx="3441">
                  <c:v>-1</c:v>
                </c:pt>
                <c:pt idx="3442">
                  <c:v>-1</c:v>
                </c:pt>
                <c:pt idx="3443">
                  <c:v>-1</c:v>
                </c:pt>
                <c:pt idx="3444">
                  <c:v>-1</c:v>
                </c:pt>
                <c:pt idx="3445">
                  <c:v>-1</c:v>
                </c:pt>
                <c:pt idx="3446">
                  <c:v>0.1925113561952492</c:v>
                </c:pt>
                <c:pt idx="3447">
                  <c:v>0.21108649187492654</c:v>
                </c:pt>
                <c:pt idx="3448">
                  <c:v>-1</c:v>
                </c:pt>
                <c:pt idx="3449">
                  <c:v>-1</c:v>
                </c:pt>
                <c:pt idx="3450">
                  <c:v>-1</c:v>
                </c:pt>
                <c:pt idx="3451">
                  <c:v>-1</c:v>
                </c:pt>
                <c:pt idx="3452">
                  <c:v>-1</c:v>
                </c:pt>
                <c:pt idx="3453">
                  <c:v>-1</c:v>
                </c:pt>
                <c:pt idx="3454">
                  <c:v>-1</c:v>
                </c:pt>
                <c:pt idx="3455">
                  <c:v>-1</c:v>
                </c:pt>
                <c:pt idx="3456">
                  <c:v>-1</c:v>
                </c:pt>
                <c:pt idx="3457">
                  <c:v>-1</c:v>
                </c:pt>
                <c:pt idx="3458">
                  <c:v>-1</c:v>
                </c:pt>
                <c:pt idx="3459">
                  <c:v>-1</c:v>
                </c:pt>
                <c:pt idx="3460">
                  <c:v>-1</c:v>
                </c:pt>
                <c:pt idx="3461">
                  <c:v>-1</c:v>
                </c:pt>
                <c:pt idx="3462">
                  <c:v>-1</c:v>
                </c:pt>
                <c:pt idx="3463">
                  <c:v>-1</c:v>
                </c:pt>
                <c:pt idx="3464">
                  <c:v>-1</c:v>
                </c:pt>
                <c:pt idx="3465">
                  <c:v>-1</c:v>
                </c:pt>
                <c:pt idx="3466">
                  <c:v>-1</c:v>
                </c:pt>
                <c:pt idx="3467">
                  <c:v>-1</c:v>
                </c:pt>
                <c:pt idx="3468">
                  <c:v>-1</c:v>
                </c:pt>
                <c:pt idx="3469">
                  <c:v>-1</c:v>
                </c:pt>
                <c:pt idx="3470">
                  <c:v>-1</c:v>
                </c:pt>
                <c:pt idx="3471">
                  <c:v>-1</c:v>
                </c:pt>
                <c:pt idx="3472">
                  <c:v>-1</c:v>
                </c:pt>
                <c:pt idx="3473">
                  <c:v>-1</c:v>
                </c:pt>
                <c:pt idx="3474">
                  <c:v>-1</c:v>
                </c:pt>
                <c:pt idx="3475">
                  <c:v>-1</c:v>
                </c:pt>
                <c:pt idx="3476">
                  <c:v>-1</c:v>
                </c:pt>
                <c:pt idx="3477">
                  <c:v>-1</c:v>
                </c:pt>
                <c:pt idx="3478">
                  <c:v>-1</c:v>
                </c:pt>
                <c:pt idx="3479">
                  <c:v>-1</c:v>
                </c:pt>
                <c:pt idx="3480">
                  <c:v>-1</c:v>
                </c:pt>
                <c:pt idx="3481">
                  <c:v>-1</c:v>
                </c:pt>
                <c:pt idx="3482">
                  <c:v>-1</c:v>
                </c:pt>
                <c:pt idx="3483">
                  <c:v>-1</c:v>
                </c:pt>
                <c:pt idx="3484">
                  <c:v>-1</c:v>
                </c:pt>
                <c:pt idx="3485">
                  <c:v>-1</c:v>
                </c:pt>
                <c:pt idx="3486">
                  <c:v>-1</c:v>
                </c:pt>
                <c:pt idx="3487">
                  <c:v>-1</c:v>
                </c:pt>
                <c:pt idx="3488">
                  <c:v>-1</c:v>
                </c:pt>
                <c:pt idx="3489">
                  <c:v>-1</c:v>
                </c:pt>
                <c:pt idx="3490">
                  <c:v>-1</c:v>
                </c:pt>
                <c:pt idx="3491">
                  <c:v>-1</c:v>
                </c:pt>
                <c:pt idx="3492">
                  <c:v>-1</c:v>
                </c:pt>
                <c:pt idx="3493">
                  <c:v>-1</c:v>
                </c:pt>
                <c:pt idx="3494">
                  <c:v>-1</c:v>
                </c:pt>
                <c:pt idx="3495">
                  <c:v>-1</c:v>
                </c:pt>
                <c:pt idx="3496">
                  <c:v>-1</c:v>
                </c:pt>
                <c:pt idx="3497">
                  <c:v>-1</c:v>
                </c:pt>
                <c:pt idx="3498">
                  <c:v>-1</c:v>
                </c:pt>
                <c:pt idx="3499">
                  <c:v>-1</c:v>
                </c:pt>
                <c:pt idx="3500">
                  <c:v>-1</c:v>
                </c:pt>
                <c:pt idx="3501">
                  <c:v>-1</c:v>
                </c:pt>
                <c:pt idx="3502">
                  <c:v>-1</c:v>
                </c:pt>
                <c:pt idx="3503">
                  <c:v>-1</c:v>
                </c:pt>
                <c:pt idx="3504">
                  <c:v>-1</c:v>
                </c:pt>
                <c:pt idx="3505">
                  <c:v>-1</c:v>
                </c:pt>
                <c:pt idx="3506">
                  <c:v>-1</c:v>
                </c:pt>
                <c:pt idx="3507">
                  <c:v>-1</c:v>
                </c:pt>
                <c:pt idx="3508">
                  <c:v>-1</c:v>
                </c:pt>
                <c:pt idx="3509">
                  <c:v>-1</c:v>
                </c:pt>
                <c:pt idx="3510">
                  <c:v>-1</c:v>
                </c:pt>
                <c:pt idx="3511">
                  <c:v>-1</c:v>
                </c:pt>
                <c:pt idx="3512">
                  <c:v>-1</c:v>
                </c:pt>
                <c:pt idx="3513">
                  <c:v>-1</c:v>
                </c:pt>
                <c:pt idx="3514">
                  <c:v>-1</c:v>
                </c:pt>
                <c:pt idx="3515">
                  <c:v>-1</c:v>
                </c:pt>
                <c:pt idx="3516">
                  <c:v>-1</c:v>
                </c:pt>
                <c:pt idx="3517">
                  <c:v>-1</c:v>
                </c:pt>
                <c:pt idx="3518">
                  <c:v>-1</c:v>
                </c:pt>
                <c:pt idx="3519">
                  <c:v>-1</c:v>
                </c:pt>
                <c:pt idx="3520">
                  <c:v>-1</c:v>
                </c:pt>
                <c:pt idx="3521">
                  <c:v>-1</c:v>
                </c:pt>
                <c:pt idx="3522">
                  <c:v>-1</c:v>
                </c:pt>
                <c:pt idx="3523">
                  <c:v>-1</c:v>
                </c:pt>
                <c:pt idx="3524">
                  <c:v>-1</c:v>
                </c:pt>
                <c:pt idx="3525">
                  <c:v>-1</c:v>
                </c:pt>
                <c:pt idx="3526">
                  <c:v>-1</c:v>
                </c:pt>
                <c:pt idx="3527">
                  <c:v>-1</c:v>
                </c:pt>
                <c:pt idx="3528">
                  <c:v>-1</c:v>
                </c:pt>
                <c:pt idx="3529">
                  <c:v>-1</c:v>
                </c:pt>
                <c:pt idx="3530">
                  <c:v>-1</c:v>
                </c:pt>
                <c:pt idx="3531">
                  <c:v>-1</c:v>
                </c:pt>
                <c:pt idx="3532">
                  <c:v>-1</c:v>
                </c:pt>
                <c:pt idx="3533">
                  <c:v>-1</c:v>
                </c:pt>
                <c:pt idx="3534">
                  <c:v>-1</c:v>
                </c:pt>
                <c:pt idx="3535">
                  <c:v>-1</c:v>
                </c:pt>
                <c:pt idx="3536">
                  <c:v>-1</c:v>
                </c:pt>
                <c:pt idx="3537">
                  <c:v>-1</c:v>
                </c:pt>
                <c:pt idx="3538">
                  <c:v>-1</c:v>
                </c:pt>
                <c:pt idx="3539">
                  <c:v>-1</c:v>
                </c:pt>
                <c:pt idx="3540">
                  <c:v>-1</c:v>
                </c:pt>
                <c:pt idx="3541">
                  <c:v>-1</c:v>
                </c:pt>
                <c:pt idx="3542">
                  <c:v>-1</c:v>
                </c:pt>
                <c:pt idx="3543">
                  <c:v>-1</c:v>
                </c:pt>
                <c:pt idx="3544">
                  <c:v>-1</c:v>
                </c:pt>
                <c:pt idx="3545">
                  <c:v>-1</c:v>
                </c:pt>
                <c:pt idx="3546">
                  <c:v>-1</c:v>
                </c:pt>
                <c:pt idx="3547">
                  <c:v>-1</c:v>
                </c:pt>
                <c:pt idx="3548">
                  <c:v>-1</c:v>
                </c:pt>
                <c:pt idx="3549">
                  <c:v>-1</c:v>
                </c:pt>
                <c:pt idx="3550">
                  <c:v>-1</c:v>
                </c:pt>
                <c:pt idx="3551">
                  <c:v>-1</c:v>
                </c:pt>
                <c:pt idx="3552">
                  <c:v>-1</c:v>
                </c:pt>
                <c:pt idx="3553">
                  <c:v>-1</c:v>
                </c:pt>
                <c:pt idx="3554">
                  <c:v>-1</c:v>
                </c:pt>
                <c:pt idx="3555">
                  <c:v>-1</c:v>
                </c:pt>
                <c:pt idx="3556">
                  <c:v>-1</c:v>
                </c:pt>
                <c:pt idx="3557">
                  <c:v>-1</c:v>
                </c:pt>
                <c:pt idx="3558">
                  <c:v>-1</c:v>
                </c:pt>
                <c:pt idx="3559">
                  <c:v>-1</c:v>
                </c:pt>
                <c:pt idx="3560">
                  <c:v>-1</c:v>
                </c:pt>
                <c:pt idx="3561">
                  <c:v>-1</c:v>
                </c:pt>
                <c:pt idx="3562">
                  <c:v>-1</c:v>
                </c:pt>
                <c:pt idx="3563">
                  <c:v>-1</c:v>
                </c:pt>
                <c:pt idx="3564">
                  <c:v>-1</c:v>
                </c:pt>
                <c:pt idx="3565">
                  <c:v>-1</c:v>
                </c:pt>
                <c:pt idx="3566">
                  <c:v>-1</c:v>
                </c:pt>
                <c:pt idx="3567">
                  <c:v>-1</c:v>
                </c:pt>
                <c:pt idx="3568">
                  <c:v>-1</c:v>
                </c:pt>
                <c:pt idx="3569">
                  <c:v>-1</c:v>
                </c:pt>
                <c:pt idx="3570">
                  <c:v>-1</c:v>
                </c:pt>
                <c:pt idx="3571">
                  <c:v>-1</c:v>
                </c:pt>
                <c:pt idx="3572">
                  <c:v>-1</c:v>
                </c:pt>
                <c:pt idx="3573">
                  <c:v>-1</c:v>
                </c:pt>
                <c:pt idx="3574">
                  <c:v>-1</c:v>
                </c:pt>
                <c:pt idx="3575">
                  <c:v>-1</c:v>
                </c:pt>
                <c:pt idx="3576">
                  <c:v>-1</c:v>
                </c:pt>
                <c:pt idx="3577">
                  <c:v>-1</c:v>
                </c:pt>
                <c:pt idx="3578">
                  <c:v>-1</c:v>
                </c:pt>
                <c:pt idx="3579">
                  <c:v>-1</c:v>
                </c:pt>
                <c:pt idx="3580">
                  <c:v>-1</c:v>
                </c:pt>
                <c:pt idx="3581">
                  <c:v>-1</c:v>
                </c:pt>
                <c:pt idx="3582">
                  <c:v>-1</c:v>
                </c:pt>
                <c:pt idx="3583">
                  <c:v>-1</c:v>
                </c:pt>
                <c:pt idx="3584">
                  <c:v>-1</c:v>
                </c:pt>
                <c:pt idx="3585">
                  <c:v>-1</c:v>
                </c:pt>
                <c:pt idx="3586">
                  <c:v>-1</c:v>
                </c:pt>
                <c:pt idx="3587">
                  <c:v>-1</c:v>
                </c:pt>
                <c:pt idx="3588">
                  <c:v>-1</c:v>
                </c:pt>
                <c:pt idx="3589">
                  <c:v>-1</c:v>
                </c:pt>
                <c:pt idx="3590">
                  <c:v>-1</c:v>
                </c:pt>
                <c:pt idx="3591">
                  <c:v>-1</c:v>
                </c:pt>
                <c:pt idx="3592">
                  <c:v>-1</c:v>
                </c:pt>
                <c:pt idx="3593">
                  <c:v>-1</c:v>
                </c:pt>
                <c:pt idx="3594">
                  <c:v>-1</c:v>
                </c:pt>
                <c:pt idx="3595">
                  <c:v>-1</c:v>
                </c:pt>
                <c:pt idx="3596">
                  <c:v>-1</c:v>
                </c:pt>
                <c:pt idx="3597">
                  <c:v>-1</c:v>
                </c:pt>
                <c:pt idx="3598">
                  <c:v>-1</c:v>
                </c:pt>
                <c:pt idx="3599">
                  <c:v>-1</c:v>
                </c:pt>
                <c:pt idx="3600">
                  <c:v>-1</c:v>
                </c:pt>
                <c:pt idx="3601">
                  <c:v>-1</c:v>
                </c:pt>
                <c:pt idx="3602">
                  <c:v>-1</c:v>
                </c:pt>
                <c:pt idx="3603">
                  <c:v>-1</c:v>
                </c:pt>
                <c:pt idx="3604">
                  <c:v>-1</c:v>
                </c:pt>
                <c:pt idx="3605">
                  <c:v>-1</c:v>
                </c:pt>
                <c:pt idx="3606">
                  <c:v>-1</c:v>
                </c:pt>
                <c:pt idx="3607">
                  <c:v>-1</c:v>
                </c:pt>
                <c:pt idx="3608">
                  <c:v>-1</c:v>
                </c:pt>
                <c:pt idx="3609">
                  <c:v>-1</c:v>
                </c:pt>
                <c:pt idx="3610">
                  <c:v>-1</c:v>
                </c:pt>
                <c:pt idx="3611">
                  <c:v>-1</c:v>
                </c:pt>
                <c:pt idx="3612">
                  <c:v>-1</c:v>
                </c:pt>
                <c:pt idx="3613">
                  <c:v>-1</c:v>
                </c:pt>
                <c:pt idx="3614">
                  <c:v>-1</c:v>
                </c:pt>
                <c:pt idx="3615">
                  <c:v>-1</c:v>
                </c:pt>
                <c:pt idx="3616">
                  <c:v>-1</c:v>
                </c:pt>
                <c:pt idx="3617">
                  <c:v>-1</c:v>
                </c:pt>
                <c:pt idx="3618">
                  <c:v>-1</c:v>
                </c:pt>
                <c:pt idx="3619">
                  <c:v>-1</c:v>
                </c:pt>
                <c:pt idx="3620">
                  <c:v>-1</c:v>
                </c:pt>
                <c:pt idx="3621">
                  <c:v>-1</c:v>
                </c:pt>
                <c:pt idx="3622">
                  <c:v>-1</c:v>
                </c:pt>
                <c:pt idx="3623">
                  <c:v>-1</c:v>
                </c:pt>
                <c:pt idx="3624">
                  <c:v>-1</c:v>
                </c:pt>
                <c:pt idx="3625">
                  <c:v>-1</c:v>
                </c:pt>
                <c:pt idx="3626">
                  <c:v>-1</c:v>
                </c:pt>
                <c:pt idx="3627">
                  <c:v>-1</c:v>
                </c:pt>
                <c:pt idx="3628">
                  <c:v>-1</c:v>
                </c:pt>
                <c:pt idx="3629">
                  <c:v>-1</c:v>
                </c:pt>
                <c:pt idx="3630">
                  <c:v>-1</c:v>
                </c:pt>
                <c:pt idx="3631">
                  <c:v>-1</c:v>
                </c:pt>
                <c:pt idx="3632">
                  <c:v>-1</c:v>
                </c:pt>
                <c:pt idx="3633">
                  <c:v>-1</c:v>
                </c:pt>
                <c:pt idx="3634">
                  <c:v>-1</c:v>
                </c:pt>
                <c:pt idx="3635">
                  <c:v>-1</c:v>
                </c:pt>
                <c:pt idx="3636">
                  <c:v>-1</c:v>
                </c:pt>
                <c:pt idx="3637">
                  <c:v>-1</c:v>
                </c:pt>
                <c:pt idx="3638">
                  <c:v>-1</c:v>
                </c:pt>
                <c:pt idx="3639">
                  <c:v>-1</c:v>
                </c:pt>
                <c:pt idx="3640">
                  <c:v>-1</c:v>
                </c:pt>
                <c:pt idx="3641">
                  <c:v>-1</c:v>
                </c:pt>
                <c:pt idx="3642">
                  <c:v>-1</c:v>
                </c:pt>
                <c:pt idx="3643">
                  <c:v>-1</c:v>
                </c:pt>
                <c:pt idx="3644">
                  <c:v>-1</c:v>
                </c:pt>
                <c:pt idx="3645">
                  <c:v>-1</c:v>
                </c:pt>
                <c:pt idx="3646">
                  <c:v>-1</c:v>
                </c:pt>
                <c:pt idx="3647">
                  <c:v>-1</c:v>
                </c:pt>
                <c:pt idx="3648">
                  <c:v>-1</c:v>
                </c:pt>
                <c:pt idx="3649">
                  <c:v>-1</c:v>
                </c:pt>
                <c:pt idx="3650">
                  <c:v>-1</c:v>
                </c:pt>
                <c:pt idx="3651">
                  <c:v>-1</c:v>
                </c:pt>
                <c:pt idx="3652">
                  <c:v>-1</c:v>
                </c:pt>
                <c:pt idx="3653">
                  <c:v>-1</c:v>
                </c:pt>
                <c:pt idx="3654">
                  <c:v>-1</c:v>
                </c:pt>
                <c:pt idx="3655">
                  <c:v>-1</c:v>
                </c:pt>
                <c:pt idx="3656">
                  <c:v>-1</c:v>
                </c:pt>
                <c:pt idx="3657">
                  <c:v>-1</c:v>
                </c:pt>
                <c:pt idx="3658">
                  <c:v>-1</c:v>
                </c:pt>
                <c:pt idx="3659">
                  <c:v>-1</c:v>
                </c:pt>
                <c:pt idx="3660">
                  <c:v>-1</c:v>
                </c:pt>
                <c:pt idx="3661">
                  <c:v>-1</c:v>
                </c:pt>
                <c:pt idx="3662">
                  <c:v>-1</c:v>
                </c:pt>
                <c:pt idx="3663">
                  <c:v>-1</c:v>
                </c:pt>
                <c:pt idx="3664">
                  <c:v>-1</c:v>
                </c:pt>
                <c:pt idx="3665">
                  <c:v>-1</c:v>
                </c:pt>
                <c:pt idx="3666">
                  <c:v>-1</c:v>
                </c:pt>
                <c:pt idx="3667">
                  <c:v>-1</c:v>
                </c:pt>
                <c:pt idx="3668">
                  <c:v>-1</c:v>
                </c:pt>
                <c:pt idx="3669">
                  <c:v>-1</c:v>
                </c:pt>
                <c:pt idx="3670">
                  <c:v>-1</c:v>
                </c:pt>
                <c:pt idx="3671">
                  <c:v>-1</c:v>
                </c:pt>
                <c:pt idx="3672">
                  <c:v>-1</c:v>
                </c:pt>
                <c:pt idx="3673">
                  <c:v>-1</c:v>
                </c:pt>
                <c:pt idx="3674">
                  <c:v>-1</c:v>
                </c:pt>
                <c:pt idx="3675">
                  <c:v>-1</c:v>
                </c:pt>
                <c:pt idx="3676">
                  <c:v>-1</c:v>
                </c:pt>
                <c:pt idx="3677">
                  <c:v>-1</c:v>
                </c:pt>
                <c:pt idx="3678">
                  <c:v>-1</c:v>
                </c:pt>
                <c:pt idx="3679">
                  <c:v>-1</c:v>
                </c:pt>
                <c:pt idx="3680">
                  <c:v>-1</c:v>
                </c:pt>
                <c:pt idx="3681">
                  <c:v>-1</c:v>
                </c:pt>
                <c:pt idx="3682">
                  <c:v>-1</c:v>
                </c:pt>
                <c:pt idx="3683">
                  <c:v>-1</c:v>
                </c:pt>
                <c:pt idx="3684">
                  <c:v>-1</c:v>
                </c:pt>
                <c:pt idx="3685">
                  <c:v>-1</c:v>
                </c:pt>
                <c:pt idx="3686">
                  <c:v>-1</c:v>
                </c:pt>
                <c:pt idx="3687">
                  <c:v>-1</c:v>
                </c:pt>
                <c:pt idx="3688">
                  <c:v>-1</c:v>
                </c:pt>
                <c:pt idx="3689">
                  <c:v>-1</c:v>
                </c:pt>
                <c:pt idx="3690">
                  <c:v>-1</c:v>
                </c:pt>
                <c:pt idx="3691">
                  <c:v>-1</c:v>
                </c:pt>
                <c:pt idx="3692">
                  <c:v>-1</c:v>
                </c:pt>
                <c:pt idx="3693">
                  <c:v>-1</c:v>
                </c:pt>
                <c:pt idx="3694">
                  <c:v>-1</c:v>
                </c:pt>
                <c:pt idx="3695">
                  <c:v>-1</c:v>
                </c:pt>
                <c:pt idx="3696">
                  <c:v>-1</c:v>
                </c:pt>
                <c:pt idx="3697">
                  <c:v>-1</c:v>
                </c:pt>
                <c:pt idx="3698">
                  <c:v>-1</c:v>
                </c:pt>
                <c:pt idx="3699">
                  <c:v>-1</c:v>
                </c:pt>
                <c:pt idx="3700">
                  <c:v>-1</c:v>
                </c:pt>
                <c:pt idx="3701">
                  <c:v>-1</c:v>
                </c:pt>
                <c:pt idx="3702">
                  <c:v>-1</c:v>
                </c:pt>
                <c:pt idx="3703">
                  <c:v>-1</c:v>
                </c:pt>
                <c:pt idx="3704">
                  <c:v>-1</c:v>
                </c:pt>
                <c:pt idx="3705">
                  <c:v>-1</c:v>
                </c:pt>
                <c:pt idx="3706">
                  <c:v>-1</c:v>
                </c:pt>
                <c:pt idx="3707">
                  <c:v>-1</c:v>
                </c:pt>
                <c:pt idx="3708">
                  <c:v>-1</c:v>
                </c:pt>
                <c:pt idx="3709">
                  <c:v>-1</c:v>
                </c:pt>
                <c:pt idx="3710">
                  <c:v>-1</c:v>
                </c:pt>
                <c:pt idx="3711">
                  <c:v>-1</c:v>
                </c:pt>
                <c:pt idx="3712">
                  <c:v>-1</c:v>
                </c:pt>
                <c:pt idx="3713">
                  <c:v>-1</c:v>
                </c:pt>
                <c:pt idx="3714">
                  <c:v>-1</c:v>
                </c:pt>
                <c:pt idx="3715">
                  <c:v>-1</c:v>
                </c:pt>
                <c:pt idx="3716">
                  <c:v>-1</c:v>
                </c:pt>
                <c:pt idx="3717">
                  <c:v>-1</c:v>
                </c:pt>
                <c:pt idx="3718">
                  <c:v>-1</c:v>
                </c:pt>
                <c:pt idx="3719">
                  <c:v>-1</c:v>
                </c:pt>
                <c:pt idx="3720">
                  <c:v>-1</c:v>
                </c:pt>
                <c:pt idx="3721">
                  <c:v>-1</c:v>
                </c:pt>
                <c:pt idx="3722">
                  <c:v>-1</c:v>
                </c:pt>
                <c:pt idx="3723">
                  <c:v>-1</c:v>
                </c:pt>
                <c:pt idx="3724">
                  <c:v>-1</c:v>
                </c:pt>
                <c:pt idx="3725">
                  <c:v>-1</c:v>
                </c:pt>
                <c:pt idx="3726">
                  <c:v>-1</c:v>
                </c:pt>
                <c:pt idx="3727">
                  <c:v>-1</c:v>
                </c:pt>
                <c:pt idx="3728">
                  <c:v>-1</c:v>
                </c:pt>
                <c:pt idx="3729">
                  <c:v>-1</c:v>
                </c:pt>
                <c:pt idx="3730">
                  <c:v>-1</c:v>
                </c:pt>
                <c:pt idx="3731">
                  <c:v>-1</c:v>
                </c:pt>
                <c:pt idx="3732">
                  <c:v>-1</c:v>
                </c:pt>
                <c:pt idx="3733">
                  <c:v>-1</c:v>
                </c:pt>
                <c:pt idx="3734">
                  <c:v>-1</c:v>
                </c:pt>
                <c:pt idx="3735">
                  <c:v>-1</c:v>
                </c:pt>
                <c:pt idx="3736">
                  <c:v>-1</c:v>
                </c:pt>
                <c:pt idx="3737">
                  <c:v>-1</c:v>
                </c:pt>
                <c:pt idx="3738">
                  <c:v>-1</c:v>
                </c:pt>
                <c:pt idx="3739">
                  <c:v>-1</c:v>
                </c:pt>
                <c:pt idx="3740">
                  <c:v>-1</c:v>
                </c:pt>
                <c:pt idx="3741">
                  <c:v>-1</c:v>
                </c:pt>
                <c:pt idx="3742">
                  <c:v>-1</c:v>
                </c:pt>
                <c:pt idx="3743">
                  <c:v>-1</c:v>
                </c:pt>
                <c:pt idx="3744">
                  <c:v>-1</c:v>
                </c:pt>
                <c:pt idx="3745">
                  <c:v>-1</c:v>
                </c:pt>
                <c:pt idx="3746">
                  <c:v>-1</c:v>
                </c:pt>
                <c:pt idx="3747">
                  <c:v>-1</c:v>
                </c:pt>
                <c:pt idx="3748">
                  <c:v>-1</c:v>
                </c:pt>
                <c:pt idx="3749">
                  <c:v>-1</c:v>
                </c:pt>
                <c:pt idx="3750">
                  <c:v>-1</c:v>
                </c:pt>
                <c:pt idx="3751">
                  <c:v>-1</c:v>
                </c:pt>
                <c:pt idx="3752">
                  <c:v>-1</c:v>
                </c:pt>
                <c:pt idx="3753">
                  <c:v>-1</c:v>
                </c:pt>
                <c:pt idx="3754">
                  <c:v>-1</c:v>
                </c:pt>
                <c:pt idx="3755">
                  <c:v>-1</c:v>
                </c:pt>
                <c:pt idx="3756">
                  <c:v>-1</c:v>
                </c:pt>
                <c:pt idx="3757">
                  <c:v>-1</c:v>
                </c:pt>
                <c:pt idx="3758">
                  <c:v>-1</c:v>
                </c:pt>
                <c:pt idx="3759">
                  <c:v>-1</c:v>
                </c:pt>
                <c:pt idx="3760">
                  <c:v>-1</c:v>
                </c:pt>
                <c:pt idx="3761">
                  <c:v>-1</c:v>
                </c:pt>
                <c:pt idx="3762">
                  <c:v>-1</c:v>
                </c:pt>
                <c:pt idx="3763">
                  <c:v>-1</c:v>
                </c:pt>
                <c:pt idx="3764">
                  <c:v>-1</c:v>
                </c:pt>
                <c:pt idx="3765">
                  <c:v>-1</c:v>
                </c:pt>
                <c:pt idx="3766">
                  <c:v>-1</c:v>
                </c:pt>
                <c:pt idx="3767">
                  <c:v>-1</c:v>
                </c:pt>
                <c:pt idx="3768">
                  <c:v>-1</c:v>
                </c:pt>
                <c:pt idx="3769">
                  <c:v>-1</c:v>
                </c:pt>
                <c:pt idx="3770">
                  <c:v>-1</c:v>
                </c:pt>
                <c:pt idx="3771">
                  <c:v>-1</c:v>
                </c:pt>
                <c:pt idx="3772">
                  <c:v>-1</c:v>
                </c:pt>
                <c:pt idx="3773">
                  <c:v>-1</c:v>
                </c:pt>
                <c:pt idx="3774">
                  <c:v>-1</c:v>
                </c:pt>
                <c:pt idx="3775">
                  <c:v>-1</c:v>
                </c:pt>
                <c:pt idx="3776">
                  <c:v>-1</c:v>
                </c:pt>
                <c:pt idx="3777">
                  <c:v>-1</c:v>
                </c:pt>
                <c:pt idx="3778">
                  <c:v>-1</c:v>
                </c:pt>
                <c:pt idx="3779">
                  <c:v>-1</c:v>
                </c:pt>
                <c:pt idx="3780">
                  <c:v>-1</c:v>
                </c:pt>
                <c:pt idx="3781">
                  <c:v>-1</c:v>
                </c:pt>
                <c:pt idx="3782">
                  <c:v>-1</c:v>
                </c:pt>
                <c:pt idx="3783">
                  <c:v>-1</c:v>
                </c:pt>
                <c:pt idx="3784">
                  <c:v>-1</c:v>
                </c:pt>
                <c:pt idx="3785">
                  <c:v>-1</c:v>
                </c:pt>
                <c:pt idx="3786">
                  <c:v>-1</c:v>
                </c:pt>
                <c:pt idx="3787">
                  <c:v>-1</c:v>
                </c:pt>
                <c:pt idx="3788">
                  <c:v>-1</c:v>
                </c:pt>
                <c:pt idx="3789">
                  <c:v>-1</c:v>
                </c:pt>
                <c:pt idx="3790">
                  <c:v>-1</c:v>
                </c:pt>
                <c:pt idx="3791">
                  <c:v>-1</c:v>
                </c:pt>
                <c:pt idx="3792">
                  <c:v>-1</c:v>
                </c:pt>
                <c:pt idx="3793">
                  <c:v>-1</c:v>
                </c:pt>
                <c:pt idx="3794">
                  <c:v>-1</c:v>
                </c:pt>
                <c:pt idx="3795">
                  <c:v>-1</c:v>
                </c:pt>
                <c:pt idx="3796">
                  <c:v>-1</c:v>
                </c:pt>
                <c:pt idx="3797">
                  <c:v>-1</c:v>
                </c:pt>
                <c:pt idx="3798">
                  <c:v>-1</c:v>
                </c:pt>
                <c:pt idx="3799">
                  <c:v>-1</c:v>
                </c:pt>
                <c:pt idx="3800">
                  <c:v>-1</c:v>
                </c:pt>
                <c:pt idx="3801">
                  <c:v>-1</c:v>
                </c:pt>
                <c:pt idx="3802">
                  <c:v>-1</c:v>
                </c:pt>
                <c:pt idx="3803">
                  <c:v>-1</c:v>
                </c:pt>
                <c:pt idx="3804">
                  <c:v>-1</c:v>
                </c:pt>
                <c:pt idx="3805">
                  <c:v>-1</c:v>
                </c:pt>
                <c:pt idx="3806">
                  <c:v>-1</c:v>
                </c:pt>
                <c:pt idx="3807">
                  <c:v>-1</c:v>
                </c:pt>
                <c:pt idx="3808">
                  <c:v>-1</c:v>
                </c:pt>
                <c:pt idx="3809">
                  <c:v>-1</c:v>
                </c:pt>
                <c:pt idx="3810">
                  <c:v>-1</c:v>
                </c:pt>
                <c:pt idx="3811">
                  <c:v>-1</c:v>
                </c:pt>
                <c:pt idx="3812">
                  <c:v>-1</c:v>
                </c:pt>
                <c:pt idx="3813">
                  <c:v>-1</c:v>
                </c:pt>
                <c:pt idx="3814">
                  <c:v>-1</c:v>
                </c:pt>
                <c:pt idx="3815">
                  <c:v>-1</c:v>
                </c:pt>
                <c:pt idx="3816">
                  <c:v>-1</c:v>
                </c:pt>
                <c:pt idx="3817">
                  <c:v>-1</c:v>
                </c:pt>
                <c:pt idx="3818">
                  <c:v>-1</c:v>
                </c:pt>
                <c:pt idx="3819">
                  <c:v>-1</c:v>
                </c:pt>
                <c:pt idx="3820">
                  <c:v>-1</c:v>
                </c:pt>
                <c:pt idx="3821">
                  <c:v>-1</c:v>
                </c:pt>
                <c:pt idx="3822">
                  <c:v>-1</c:v>
                </c:pt>
                <c:pt idx="3823">
                  <c:v>-1</c:v>
                </c:pt>
                <c:pt idx="3824">
                  <c:v>-1</c:v>
                </c:pt>
                <c:pt idx="3825">
                  <c:v>-1</c:v>
                </c:pt>
                <c:pt idx="3826">
                  <c:v>-1</c:v>
                </c:pt>
                <c:pt idx="3827">
                  <c:v>-1</c:v>
                </c:pt>
                <c:pt idx="3828">
                  <c:v>-1</c:v>
                </c:pt>
                <c:pt idx="3829">
                  <c:v>-1</c:v>
                </c:pt>
                <c:pt idx="3830">
                  <c:v>-1</c:v>
                </c:pt>
                <c:pt idx="3831">
                  <c:v>-1</c:v>
                </c:pt>
                <c:pt idx="3832">
                  <c:v>-1</c:v>
                </c:pt>
                <c:pt idx="3833">
                  <c:v>-1</c:v>
                </c:pt>
                <c:pt idx="3834">
                  <c:v>-1</c:v>
                </c:pt>
                <c:pt idx="3835">
                  <c:v>-1</c:v>
                </c:pt>
                <c:pt idx="3836">
                  <c:v>-1</c:v>
                </c:pt>
                <c:pt idx="3837">
                  <c:v>-1</c:v>
                </c:pt>
                <c:pt idx="3838">
                  <c:v>-1</c:v>
                </c:pt>
                <c:pt idx="3839">
                  <c:v>-1</c:v>
                </c:pt>
                <c:pt idx="3840">
                  <c:v>-1</c:v>
                </c:pt>
                <c:pt idx="3841">
                  <c:v>-1</c:v>
                </c:pt>
                <c:pt idx="3842">
                  <c:v>-1</c:v>
                </c:pt>
                <c:pt idx="3843">
                  <c:v>-1</c:v>
                </c:pt>
                <c:pt idx="3844">
                  <c:v>-1</c:v>
                </c:pt>
                <c:pt idx="3845">
                  <c:v>-1</c:v>
                </c:pt>
                <c:pt idx="3846">
                  <c:v>-1</c:v>
                </c:pt>
                <c:pt idx="3847">
                  <c:v>-1</c:v>
                </c:pt>
                <c:pt idx="3848">
                  <c:v>-1</c:v>
                </c:pt>
                <c:pt idx="3849">
                  <c:v>-1</c:v>
                </c:pt>
                <c:pt idx="3850">
                  <c:v>-1</c:v>
                </c:pt>
                <c:pt idx="3851">
                  <c:v>-1</c:v>
                </c:pt>
                <c:pt idx="3852">
                  <c:v>-1</c:v>
                </c:pt>
                <c:pt idx="3853">
                  <c:v>-1</c:v>
                </c:pt>
                <c:pt idx="3854">
                  <c:v>-1</c:v>
                </c:pt>
                <c:pt idx="3855">
                  <c:v>-1</c:v>
                </c:pt>
                <c:pt idx="3856">
                  <c:v>-1</c:v>
                </c:pt>
                <c:pt idx="3857">
                  <c:v>-1</c:v>
                </c:pt>
                <c:pt idx="3858">
                  <c:v>-1</c:v>
                </c:pt>
                <c:pt idx="3859">
                  <c:v>-1</c:v>
                </c:pt>
                <c:pt idx="3860">
                  <c:v>-1</c:v>
                </c:pt>
                <c:pt idx="3861">
                  <c:v>0.33917155345393457</c:v>
                </c:pt>
                <c:pt idx="3862">
                  <c:v>-1</c:v>
                </c:pt>
                <c:pt idx="3863">
                  <c:v>-1</c:v>
                </c:pt>
                <c:pt idx="3864">
                  <c:v>-1</c:v>
                </c:pt>
                <c:pt idx="3865">
                  <c:v>-1</c:v>
                </c:pt>
                <c:pt idx="3866">
                  <c:v>-1</c:v>
                </c:pt>
                <c:pt idx="3867">
                  <c:v>-1</c:v>
                </c:pt>
                <c:pt idx="3868">
                  <c:v>-1</c:v>
                </c:pt>
                <c:pt idx="3869">
                  <c:v>-1</c:v>
                </c:pt>
                <c:pt idx="3870">
                  <c:v>-1</c:v>
                </c:pt>
                <c:pt idx="3871">
                  <c:v>-1</c:v>
                </c:pt>
                <c:pt idx="3872">
                  <c:v>-1</c:v>
                </c:pt>
                <c:pt idx="3873">
                  <c:v>-1</c:v>
                </c:pt>
                <c:pt idx="3874">
                  <c:v>-1</c:v>
                </c:pt>
                <c:pt idx="3875">
                  <c:v>-1</c:v>
                </c:pt>
                <c:pt idx="3876">
                  <c:v>-1</c:v>
                </c:pt>
                <c:pt idx="3877">
                  <c:v>-1</c:v>
                </c:pt>
                <c:pt idx="3878">
                  <c:v>-1</c:v>
                </c:pt>
                <c:pt idx="3879">
                  <c:v>-1</c:v>
                </c:pt>
                <c:pt idx="3880">
                  <c:v>-1</c:v>
                </c:pt>
                <c:pt idx="3881">
                  <c:v>-1</c:v>
                </c:pt>
                <c:pt idx="3882">
                  <c:v>-1</c:v>
                </c:pt>
                <c:pt idx="3883">
                  <c:v>-1</c:v>
                </c:pt>
                <c:pt idx="3884">
                  <c:v>-1</c:v>
                </c:pt>
                <c:pt idx="3885">
                  <c:v>-1</c:v>
                </c:pt>
                <c:pt idx="3886">
                  <c:v>-1</c:v>
                </c:pt>
                <c:pt idx="3887">
                  <c:v>-1</c:v>
                </c:pt>
                <c:pt idx="3888">
                  <c:v>-1</c:v>
                </c:pt>
                <c:pt idx="3889">
                  <c:v>-1</c:v>
                </c:pt>
                <c:pt idx="3890">
                  <c:v>-1</c:v>
                </c:pt>
                <c:pt idx="3891">
                  <c:v>-1</c:v>
                </c:pt>
                <c:pt idx="3892">
                  <c:v>-1</c:v>
                </c:pt>
                <c:pt idx="3893">
                  <c:v>-1</c:v>
                </c:pt>
                <c:pt idx="3894">
                  <c:v>-1</c:v>
                </c:pt>
                <c:pt idx="3895">
                  <c:v>-1</c:v>
                </c:pt>
                <c:pt idx="3896">
                  <c:v>-1</c:v>
                </c:pt>
                <c:pt idx="3897">
                  <c:v>-1</c:v>
                </c:pt>
                <c:pt idx="3898">
                  <c:v>-1</c:v>
                </c:pt>
                <c:pt idx="3899">
                  <c:v>-1</c:v>
                </c:pt>
                <c:pt idx="3900">
                  <c:v>-1</c:v>
                </c:pt>
                <c:pt idx="3901">
                  <c:v>-1</c:v>
                </c:pt>
                <c:pt idx="3902">
                  <c:v>-1</c:v>
                </c:pt>
                <c:pt idx="3903">
                  <c:v>-1</c:v>
                </c:pt>
                <c:pt idx="3904">
                  <c:v>-1</c:v>
                </c:pt>
                <c:pt idx="3905">
                  <c:v>-1</c:v>
                </c:pt>
                <c:pt idx="3906">
                  <c:v>-1</c:v>
                </c:pt>
                <c:pt idx="3907">
                  <c:v>-1</c:v>
                </c:pt>
                <c:pt idx="3908">
                  <c:v>-1</c:v>
                </c:pt>
                <c:pt idx="3909">
                  <c:v>-1</c:v>
                </c:pt>
                <c:pt idx="3910">
                  <c:v>-1</c:v>
                </c:pt>
                <c:pt idx="3911">
                  <c:v>-1</c:v>
                </c:pt>
                <c:pt idx="3912">
                  <c:v>-1</c:v>
                </c:pt>
                <c:pt idx="3913">
                  <c:v>-1</c:v>
                </c:pt>
                <c:pt idx="3914">
                  <c:v>-1</c:v>
                </c:pt>
                <c:pt idx="3915">
                  <c:v>-1</c:v>
                </c:pt>
                <c:pt idx="3916">
                  <c:v>-1</c:v>
                </c:pt>
                <c:pt idx="3917">
                  <c:v>-1</c:v>
                </c:pt>
                <c:pt idx="3918">
                  <c:v>-1</c:v>
                </c:pt>
                <c:pt idx="3919">
                  <c:v>-1</c:v>
                </c:pt>
                <c:pt idx="3920">
                  <c:v>-1</c:v>
                </c:pt>
                <c:pt idx="3921">
                  <c:v>-1</c:v>
                </c:pt>
                <c:pt idx="3922">
                  <c:v>-1</c:v>
                </c:pt>
                <c:pt idx="3923">
                  <c:v>-1</c:v>
                </c:pt>
                <c:pt idx="3924">
                  <c:v>-1</c:v>
                </c:pt>
                <c:pt idx="3925">
                  <c:v>-1</c:v>
                </c:pt>
                <c:pt idx="3926">
                  <c:v>-1</c:v>
                </c:pt>
                <c:pt idx="3927">
                  <c:v>-1</c:v>
                </c:pt>
                <c:pt idx="3928">
                  <c:v>-1</c:v>
                </c:pt>
                <c:pt idx="3929">
                  <c:v>-1</c:v>
                </c:pt>
                <c:pt idx="3930">
                  <c:v>-1</c:v>
                </c:pt>
                <c:pt idx="3931">
                  <c:v>-1</c:v>
                </c:pt>
                <c:pt idx="3932">
                  <c:v>-1</c:v>
                </c:pt>
                <c:pt idx="3933">
                  <c:v>-1</c:v>
                </c:pt>
                <c:pt idx="3934">
                  <c:v>-1</c:v>
                </c:pt>
                <c:pt idx="3935">
                  <c:v>-1</c:v>
                </c:pt>
                <c:pt idx="3936">
                  <c:v>-1</c:v>
                </c:pt>
                <c:pt idx="3937">
                  <c:v>-1</c:v>
                </c:pt>
                <c:pt idx="3938">
                  <c:v>-1</c:v>
                </c:pt>
                <c:pt idx="3939">
                  <c:v>-1</c:v>
                </c:pt>
                <c:pt idx="3940">
                  <c:v>-1</c:v>
                </c:pt>
                <c:pt idx="3941">
                  <c:v>-1</c:v>
                </c:pt>
                <c:pt idx="3942">
                  <c:v>-1</c:v>
                </c:pt>
                <c:pt idx="3943">
                  <c:v>-1</c:v>
                </c:pt>
                <c:pt idx="3944">
                  <c:v>-1</c:v>
                </c:pt>
                <c:pt idx="3945">
                  <c:v>-1</c:v>
                </c:pt>
                <c:pt idx="3946">
                  <c:v>-1</c:v>
                </c:pt>
                <c:pt idx="3947">
                  <c:v>-1</c:v>
                </c:pt>
                <c:pt idx="3948">
                  <c:v>-1</c:v>
                </c:pt>
                <c:pt idx="3949">
                  <c:v>-1</c:v>
                </c:pt>
                <c:pt idx="3950">
                  <c:v>-1</c:v>
                </c:pt>
                <c:pt idx="3951">
                  <c:v>-1</c:v>
                </c:pt>
                <c:pt idx="3952">
                  <c:v>-1</c:v>
                </c:pt>
                <c:pt idx="3953">
                  <c:v>-1</c:v>
                </c:pt>
                <c:pt idx="3954">
                  <c:v>-1</c:v>
                </c:pt>
                <c:pt idx="3955">
                  <c:v>-1</c:v>
                </c:pt>
                <c:pt idx="3956">
                  <c:v>-1</c:v>
                </c:pt>
                <c:pt idx="3957">
                  <c:v>-1</c:v>
                </c:pt>
                <c:pt idx="3958">
                  <c:v>-1</c:v>
                </c:pt>
                <c:pt idx="3959">
                  <c:v>-1</c:v>
                </c:pt>
                <c:pt idx="3960">
                  <c:v>-1</c:v>
                </c:pt>
                <c:pt idx="3961">
                  <c:v>-1</c:v>
                </c:pt>
                <c:pt idx="3962">
                  <c:v>-1</c:v>
                </c:pt>
                <c:pt idx="3963">
                  <c:v>-1</c:v>
                </c:pt>
                <c:pt idx="3964">
                  <c:v>-1</c:v>
                </c:pt>
                <c:pt idx="3965">
                  <c:v>-1</c:v>
                </c:pt>
                <c:pt idx="3966">
                  <c:v>0.32102585368187686</c:v>
                </c:pt>
                <c:pt idx="3967">
                  <c:v>-1</c:v>
                </c:pt>
                <c:pt idx="3968">
                  <c:v>-1</c:v>
                </c:pt>
                <c:pt idx="3969">
                  <c:v>-1</c:v>
                </c:pt>
                <c:pt idx="3970">
                  <c:v>-1</c:v>
                </c:pt>
                <c:pt idx="3971">
                  <c:v>-1</c:v>
                </c:pt>
                <c:pt idx="3972">
                  <c:v>-1</c:v>
                </c:pt>
                <c:pt idx="3973">
                  <c:v>-1</c:v>
                </c:pt>
                <c:pt idx="3974">
                  <c:v>-1</c:v>
                </c:pt>
                <c:pt idx="3975">
                  <c:v>-1</c:v>
                </c:pt>
                <c:pt idx="3976">
                  <c:v>-1</c:v>
                </c:pt>
                <c:pt idx="3977">
                  <c:v>-1</c:v>
                </c:pt>
                <c:pt idx="3978">
                  <c:v>0.15719501558660956</c:v>
                </c:pt>
                <c:pt idx="3979">
                  <c:v>-1</c:v>
                </c:pt>
                <c:pt idx="3980">
                  <c:v>-1</c:v>
                </c:pt>
                <c:pt idx="3981">
                  <c:v>-1</c:v>
                </c:pt>
                <c:pt idx="3982">
                  <c:v>-1</c:v>
                </c:pt>
                <c:pt idx="3983">
                  <c:v>-1</c:v>
                </c:pt>
                <c:pt idx="3984">
                  <c:v>-1</c:v>
                </c:pt>
                <c:pt idx="3985">
                  <c:v>-1</c:v>
                </c:pt>
                <c:pt idx="3986">
                  <c:v>-1</c:v>
                </c:pt>
                <c:pt idx="3987">
                  <c:v>-1</c:v>
                </c:pt>
                <c:pt idx="3988">
                  <c:v>-1</c:v>
                </c:pt>
                <c:pt idx="3989">
                  <c:v>-1</c:v>
                </c:pt>
                <c:pt idx="3990">
                  <c:v>-1</c:v>
                </c:pt>
                <c:pt idx="3991">
                  <c:v>-1</c:v>
                </c:pt>
                <c:pt idx="3992">
                  <c:v>-1</c:v>
                </c:pt>
                <c:pt idx="3993">
                  <c:v>-1</c:v>
                </c:pt>
                <c:pt idx="3994">
                  <c:v>-1</c:v>
                </c:pt>
                <c:pt idx="3995">
                  <c:v>-1</c:v>
                </c:pt>
                <c:pt idx="3996">
                  <c:v>-1</c:v>
                </c:pt>
                <c:pt idx="3997">
                  <c:v>-1</c:v>
                </c:pt>
                <c:pt idx="3998">
                  <c:v>-1</c:v>
                </c:pt>
                <c:pt idx="3999">
                  <c:v>-1</c:v>
                </c:pt>
                <c:pt idx="4000">
                  <c:v>-1</c:v>
                </c:pt>
                <c:pt idx="4001">
                  <c:v>-1</c:v>
                </c:pt>
                <c:pt idx="4002">
                  <c:v>-1</c:v>
                </c:pt>
                <c:pt idx="4003">
                  <c:v>-1</c:v>
                </c:pt>
                <c:pt idx="4004">
                  <c:v>-1</c:v>
                </c:pt>
                <c:pt idx="4005">
                  <c:v>0.40356976744186046</c:v>
                </c:pt>
                <c:pt idx="4006">
                  <c:v>0.58366072327994356</c:v>
                </c:pt>
                <c:pt idx="4007">
                  <c:v>-1</c:v>
                </c:pt>
                <c:pt idx="4008">
                  <c:v>-1</c:v>
                </c:pt>
                <c:pt idx="4009">
                  <c:v>-1</c:v>
                </c:pt>
                <c:pt idx="4010">
                  <c:v>-1</c:v>
                </c:pt>
                <c:pt idx="4011">
                  <c:v>-1</c:v>
                </c:pt>
                <c:pt idx="4012">
                  <c:v>-1</c:v>
                </c:pt>
                <c:pt idx="4013">
                  <c:v>-1</c:v>
                </c:pt>
                <c:pt idx="4014">
                  <c:v>-1</c:v>
                </c:pt>
                <c:pt idx="4015">
                  <c:v>-1</c:v>
                </c:pt>
                <c:pt idx="4016">
                  <c:v>-1</c:v>
                </c:pt>
                <c:pt idx="4017">
                  <c:v>-1</c:v>
                </c:pt>
                <c:pt idx="4018">
                  <c:v>-1</c:v>
                </c:pt>
                <c:pt idx="4019">
                  <c:v>-1</c:v>
                </c:pt>
                <c:pt idx="4020">
                  <c:v>0.18199593406451112</c:v>
                </c:pt>
                <c:pt idx="4021">
                  <c:v>-1</c:v>
                </c:pt>
                <c:pt idx="4022">
                  <c:v>-1</c:v>
                </c:pt>
                <c:pt idx="4023">
                  <c:v>-1</c:v>
                </c:pt>
                <c:pt idx="4024">
                  <c:v>-1</c:v>
                </c:pt>
                <c:pt idx="4025">
                  <c:v>-1</c:v>
                </c:pt>
                <c:pt idx="4026">
                  <c:v>-1</c:v>
                </c:pt>
                <c:pt idx="4027">
                  <c:v>-1</c:v>
                </c:pt>
                <c:pt idx="4028">
                  <c:v>-1</c:v>
                </c:pt>
                <c:pt idx="4029">
                  <c:v>-1</c:v>
                </c:pt>
                <c:pt idx="4030">
                  <c:v>-1</c:v>
                </c:pt>
                <c:pt idx="4031">
                  <c:v>-1</c:v>
                </c:pt>
                <c:pt idx="4032">
                  <c:v>-1</c:v>
                </c:pt>
                <c:pt idx="4033">
                  <c:v>-1</c:v>
                </c:pt>
                <c:pt idx="4034">
                  <c:v>-1</c:v>
                </c:pt>
                <c:pt idx="4035">
                  <c:v>-1</c:v>
                </c:pt>
                <c:pt idx="4036">
                  <c:v>-1</c:v>
                </c:pt>
                <c:pt idx="4037">
                  <c:v>-1</c:v>
                </c:pt>
                <c:pt idx="4038">
                  <c:v>-1</c:v>
                </c:pt>
                <c:pt idx="4039">
                  <c:v>-1</c:v>
                </c:pt>
                <c:pt idx="4040">
                  <c:v>-1</c:v>
                </c:pt>
                <c:pt idx="4041">
                  <c:v>-1</c:v>
                </c:pt>
                <c:pt idx="4042">
                  <c:v>-1</c:v>
                </c:pt>
                <c:pt idx="4043">
                  <c:v>-1</c:v>
                </c:pt>
                <c:pt idx="4044">
                  <c:v>-1</c:v>
                </c:pt>
                <c:pt idx="4045">
                  <c:v>-1</c:v>
                </c:pt>
                <c:pt idx="4046">
                  <c:v>-1</c:v>
                </c:pt>
                <c:pt idx="4047">
                  <c:v>-1</c:v>
                </c:pt>
                <c:pt idx="4048">
                  <c:v>-1</c:v>
                </c:pt>
                <c:pt idx="4049">
                  <c:v>-1</c:v>
                </c:pt>
                <c:pt idx="4050">
                  <c:v>0.4130351266932803</c:v>
                </c:pt>
                <c:pt idx="4051">
                  <c:v>-1</c:v>
                </c:pt>
                <c:pt idx="4052">
                  <c:v>0.37541234003773633</c:v>
                </c:pt>
                <c:pt idx="4053">
                  <c:v>-1</c:v>
                </c:pt>
                <c:pt idx="4054">
                  <c:v>-1</c:v>
                </c:pt>
                <c:pt idx="4055">
                  <c:v>-1</c:v>
                </c:pt>
                <c:pt idx="4056">
                  <c:v>-1</c:v>
                </c:pt>
                <c:pt idx="4057">
                  <c:v>-1</c:v>
                </c:pt>
                <c:pt idx="4058">
                  <c:v>0.25669126966375905</c:v>
                </c:pt>
                <c:pt idx="4059">
                  <c:v>-1</c:v>
                </c:pt>
                <c:pt idx="4060">
                  <c:v>-1</c:v>
                </c:pt>
                <c:pt idx="4061">
                  <c:v>0.31380630506860108</c:v>
                </c:pt>
                <c:pt idx="4062">
                  <c:v>-1</c:v>
                </c:pt>
                <c:pt idx="4063">
                  <c:v>-1</c:v>
                </c:pt>
                <c:pt idx="4064">
                  <c:v>-1</c:v>
                </c:pt>
                <c:pt idx="4065">
                  <c:v>-1</c:v>
                </c:pt>
                <c:pt idx="4066">
                  <c:v>-1</c:v>
                </c:pt>
                <c:pt idx="4067">
                  <c:v>-1</c:v>
                </c:pt>
                <c:pt idx="4068">
                  <c:v>-1</c:v>
                </c:pt>
                <c:pt idx="4069">
                  <c:v>-1</c:v>
                </c:pt>
                <c:pt idx="4070">
                  <c:v>-1</c:v>
                </c:pt>
                <c:pt idx="4071">
                  <c:v>-1</c:v>
                </c:pt>
                <c:pt idx="4072">
                  <c:v>-1</c:v>
                </c:pt>
                <c:pt idx="4073">
                  <c:v>-1</c:v>
                </c:pt>
                <c:pt idx="4074">
                  <c:v>-1</c:v>
                </c:pt>
                <c:pt idx="4075">
                  <c:v>-1</c:v>
                </c:pt>
                <c:pt idx="4076">
                  <c:v>-1</c:v>
                </c:pt>
                <c:pt idx="4077">
                  <c:v>-1</c:v>
                </c:pt>
                <c:pt idx="4078">
                  <c:v>-1</c:v>
                </c:pt>
                <c:pt idx="4079">
                  <c:v>-1</c:v>
                </c:pt>
                <c:pt idx="4080">
                  <c:v>-1</c:v>
                </c:pt>
                <c:pt idx="4081">
                  <c:v>-1</c:v>
                </c:pt>
                <c:pt idx="4082">
                  <c:v>-1</c:v>
                </c:pt>
                <c:pt idx="4083">
                  <c:v>-1</c:v>
                </c:pt>
                <c:pt idx="4084">
                  <c:v>-1</c:v>
                </c:pt>
                <c:pt idx="4085">
                  <c:v>-1</c:v>
                </c:pt>
                <c:pt idx="4086">
                  <c:v>-1</c:v>
                </c:pt>
                <c:pt idx="4087">
                  <c:v>-1</c:v>
                </c:pt>
                <c:pt idx="4088">
                  <c:v>-1</c:v>
                </c:pt>
                <c:pt idx="4089">
                  <c:v>-1</c:v>
                </c:pt>
                <c:pt idx="4090">
                  <c:v>-1</c:v>
                </c:pt>
                <c:pt idx="4091">
                  <c:v>-1</c:v>
                </c:pt>
                <c:pt idx="4092">
                  <c:v>-1</c:v>
                </c:pt>
                <c:pt idx="4093">
                  <c:v>-1</c:v>
                </c:pt>
                <c:pt idx="4094">
                  <c:v>-1</c:v>
                </c:pt>
                <c:pt idx="4095">
                  <c:v>-1</c:v>
                </c:pt>
                <c:pt idx="4096">
                  <c:v>-1</c:v>
                </c:pt>
                <c:pt idx="4097">
                  <c:v>-1</c:v>
                </c:pt>
                <c:pt idx="4098">
                  <c:v>-1</c:v>
                </c:pt>
                <c:pt idx="4099">
                  <c:v>-1</c:v>
                </c:pt>
                <c:pt idx="4100">
                  <c:v>-1</c:v>
                </c:pt>
                <c:pt idx="4101">
                  <c:v>-1</c:v>
                </c:pt>
                <c:pt idx="4102">
                  <c:v>-1</c:v>
                </c:pt>
                <c:pt idx="4103">
                  <c:v>-1</c:v>
                </c:pt>
                <c:pt idx="4104">
                  <c:v>-1</c:v>
                </c:pt>
                <c:pt idx="4105">
                  <c:v>-1</c:v>
                </c:pt>
                <c:pt idx="4106">
                  <c:v>-1</c:v>
                </c:pt>
                <c:pt idx="4107">
                  <c:v>-1</c:v>
                </c:pt>
                <c:pt idx="4108">
                  <c:v>-1</c:v>
                </c:pt>
                <c:pt idx="4109">
                  <c:v>-1</c:v>
                </c:pt>
                <c:pt idx="4110">
                  <c:v>-1</c:v>
                </c:pt>
                <c:pt idx="4111">
                  <c:v>-1</c:v>
                </c:pt>
                <c:pt idx="4112">
                  <c:v>-1</c:v>
                </c:pt>
                <c:pt idx="4113">
                  <c:v>-1</c:v>
                </c:pt>
                <c:pt idx="4114">
                  <c:v>-1</c:v>
                </c:pt>
                <c:pt idx="4115">
                  <c:v>-1</c:v>
                </c:pt>
                <c:pt idx="4116">
                  <c:v>-1</c:v>
                </c:pt>
                <c:pt idx="4117">
                  <c:v>-1</c:v>
                </c:pt>
                <c:pt idx="4118">
                  <c:v>-1</c:v>
                </c:pt>
                <c:pt idx="4119">
                  <c:v>-1</c:v>
                </c:pt>
                <c:pt idx="4120">
                  <c:v>-1</c:v>
                </c:pt>
                <c:pt idx="4121">
                  <c:v>-1</c:v>
                </c:pt>
                <c:pt idx="4122">
                  <c:v>-1</c:v>
                </c:pt>
                <c:pt idx="4123">
                  <c:v>-1</c:v>
                </c:pt>
                <c:pt idx="4124">
                  <c:v>-1</c:v>
                </c:pt>
                <c:pt idx="4125">
                  <c:v>-1</c:v>
                </c:pt>
                <c:pt idx="4126">
                  <c:v>-1</c:v>
                </c:pt>
                <c:pt idx="4127">
                  <c:v>-1</c:v>
                </c:pt>
                <c:pt idx="4128">
                  <c:v>-1</c:v>
                </c:pt>
                <c:pt idx="4129">
                  <c:v>-1</c:v>
                </c:pt>
                <c:pt idx="4130">
                  <c:v>-1</c:v>
                </c:pt>
                <c:pt idx="4131">
                  <c:v>-1</c:v>
                </c:pt>
                <c:pt idx="4132">
                  <c:v>-1</c:v>
                </c:pt>
                <c:pt idx="4133">
                  <c:v>-1</c:v>
                </c:pt>
                <c:pt idx="4134">
                  <c:v>-1</c:v>
                </c:pt>
                <c:pt idx="4135">
                  <c:v>-1</c:v>
                </c:pt>
                <c:pt idx="4136">
                  <c:v>-1</c:v>
                </c:pt>
                <c:pt idx="4137">
                  <c:v>-1</c:v>
                </c:pt>
                <c:pt idx="4138">
                  <c:v>-1</c:v>
                </c:pt>
                <c:pt idx="4139">
                  <c:v>-1</c:v>
                </c:pt>
                <c:pt idx="4140">
                  <c:v>-1</c:v>
                </c:pt>
                <c:pt idx="4141">
                  <c:v>-1</c:v>
                </c:pt>
                <c:pt idx="4142">
                  <c:v>-1</c:v>
                </c:pt>
                <c:pt idx="4143">
                  <c:v>-1</c:v>
                </c:pt>
                <c:pt idx="4144">
                  <c:v>-1</c:v>
                </c:pt>
                <c:pt idx="4145">
                  <c:v>-1</c:v>
                </c:pt>
                <c:pt idx="4146">
                  <c:v>-1</c:v>
                </c:pt>
                <c:pt idx="4147">
                  <c:v>-1</c:v>
                </c:pt>
                <c:pt idx="4148">
                  <c:v>-1</c:v>
                </c:pt>
                <c:pt idx="4149">
                  <c:v>-1</c:v>
                </c:pt>
                <c:pt idx="4150">
                  <c:v>-1</c:v>
                </c:pt>
                <c:pt idx="4151">
                  <c:v>-1</c:v>
                </c:pt>
                <c:pt idx="4152">
                  <c:v>-1</c:v>
                </c:pt>
                <c:pt idx="4153">
                  <c:v>-1</c:v>
                </c:pt>
                <c:pt idx="4154">
                  <c:v>-1</c:v>
                </c:pt>
                <c:pt idx="4155">
                  <c:v>-1</c:v>
                </c:pt>
                <c:pt idx="4156">
                  <c:v>-1</c:v>
                </c:pt>
                <c:pt idx="4157">
                  <c:v>-1</c:v>
                </c:pt>
                <c:pt idx="4158">
                  <c:v>-1</c:v>
                </c:pt>
                <c:pt idx="4159">
                  <c:v>-1</c:v>
                </c:pt>
                <c:pt idx="4160">
                  <c:v>-1</c:v>
                </c:pt>
                <c:pt idx="4161">
                  <c:v>-1</c:v>
                </c:pt>
                <c:pt idx="4162">
                  <c:v>-1</c:v>
                </c:pt>
                <c:pt idx="4163">
                  <c:v>-1</c:v>
                </c:pt>
                <c:pt idx="4164">
                  <c:v>-1</c:v>
                </c:pt>
                <c:pt idx="4165">
                  <c:v>-1</c:v>
                </c:pt>
                <c:pt idx="4166">
                  <c:v>-1</c:v>
                </c:pt>
                <c:pt idx="4167">
                  <c:v>-1</c:v>
                </c:pt>
                <c:pt idx="4168">
                  <c:v>-1</c:v>
                </c:pt>
                <c:pt idx="4169">
                  <c:v>-1</c:v>
                </c:pt>
                <c:pt idx="4170">
                  <c:v>-1</c:v>
                </c:pt>
                <c:pt idx="4171">
                  <c:v>-1</c:v>
                </c:pt>
                <c:pt idx="4172">
                  <c:v>-1</c:v>
                </c:pt>
                <c:pt idx="4173">
                  <c:v>-1</c:v>
                </c:pt>
                <c:pt idx="4174">
                  <c:v>-1</c:v>
                </c:pt>
                <c:pt idx="4175">
                  <c:v>-1</c:v>
                </c:pt>
                <c:pt idx="4176">
                  <c:v>-1</c:v>
                </c:pt>
                <c:pt idx="4177">
                  <c:v>-1</c:v>
                </c:pt>
                <c:pt idx="4178">
                  <c:v>-1</c:v>
                </c:pt>
                <c:pt idx="4179">
                  <c:v>-1</c:v>
                </c:pt>
                <c:pt idx="4180">
                  <c:v>-1</c:v>
                </c:pt>
                <c:pt idx="4181">
                  <c:v>-1</c:v>
                </c:pt>
                <c:pt idx="4182">
                  <c:v>-1</c:v>
                </c:pt>
                <c:pt idx="4183">
                  <c:v>-1</c:v>
                </c:pt>
                <c:pt idx="4184">
                  <c:v>-1</c:v>
                </c:pt>
                <c:pt idx="4185">
                  <c:v>-1</c:v>
                </c:pt>
                <c:pt idx="4186">
                  <c:v>-1</c:v>
                </c:pt>
                <c:pt idx="4187">
                  <c:v>-1</c:v>
                </c:pt>
                <c:pt idx="4188">
                  <c:v>-1</c:v>
                </c:pt>
                <c:pt idx="4189">
                  <c:v>-1</c:v>
                </c:pt>
                <c:pt idx="4190">
                  <c:v>-1</c:v>
                </c:pt>
                <c:pt idx="4191">
                  <c:v>-1</c:v>
                </c:pt>
                <c:pt idx="4192">
                  <c:v>-1</c:v>
                </c:pt>
                <c:pt idx="4193">
                  <c:v>-1</c:v>
                </c:pt>
                <c:pt idx="4194">
                  <c:v>-1</c:v>
                </c:pt>
                <c:pt idx="4195">
                  <c:v>-1</c:v>
                </c:pt>
                <c:pt idx="4196">
                  <c:v>-1</c:v>
                </c:pt>
                <c:pt idx="4197">
                  <c:v>-1</c:v>
                </c:pt>
                <c:pt idx="4198">
                  <c:v>-1</c:v>
                </c:pt>
                <c:pt idx="4199">
                  <c:v>-1</c:v>
                </c:pt>
                <c:pt idx="4200">
                  <c:v>-1</c:v>
                </c:pt>
                <c:pt idx="4201">
                  <c:v>-1</c:v>
                </c:pt>
                <c:pt idx="4202">
                  <c:v>-1</c:v>
                </c:pt>
                <c:pt idx="4203">
                  <c:v>-1</c:v>
                </c:pt>
                <c:pt idx="4204">
                  <c:v>-1</c:v>
                </c:pt>
                <c:pt idx="4205">
                  <c:v>-1</c:v>
                </c:pt>
                <c:pt idx="4206">
                  <c:v>-1</c:v>
                </c:pt>
                <c:pt idx="4207">
                  <c:v>-1</c:v>
                </c:pt>
                <c:pt idx="4208">
                  <c:v>-1</c:v>
                </c:pt>
                <c:pt idx="4209">
                  <c:v>-1</c:v>
                </c:pt>
                <c:pt idx="4210">
                  <c:v>-1</c:v>
                </c:pt>
                <c:pt idx="4211">
                  <c:v>-1</c:v>
                </c:pt>
                <c:pt idx="4212">
                  <c:v>-1</c:v>
                </c:pt>
                <c:pt idx="4213">
                  <c:v>-1</c:v>
                </c:pt>
                <c:pt idx="4214">
                  <c:v>-1</c:v>
                </c:pt>
                <c:pt idx="4215">
                  <c:v>-1</c:v>
                </c:pt>
                <c:pt idx="4216">
                  <c:v>-1</c:v>
                </c:pt>
                <c:pt idx="4217">
                  <c:v>-1</c:v>
                </c:pt>
                <c:pt idx="4218">
                  <c:v>-1</c:v>
                </c:pt>
                <c:pt idx="4219">
                  <c:v>-1</c:v>
                </c:pt>
                <c:pt idx="4220">
                  <c:v>-1</c:v>
                </c:pt>
                <c:pt idx="4221">
                  <c:v>-1</c:v>
                </c:pt>
                <c:pt idx="4222">
                  <c:v>-1</c:v>
                </c:pt>
                <c:pt idx="4223">
                  <c:v>-1</c:v>
                </c:pt>
                <c:pt idx="4224">
                  <c:v>-1</c:v>
                </c:pt>
                <c:pt idx="4225">
                  <c:v>-1</c:v>
                </c:pt>
                <c:pt idx="4226">
                  <c:v>-1</c:v>
                </c:pt>
                <c:pt idx="4227">
                  <c:v>-1</c:v>
                </c:pt>
                <c:pt idx="4228">
                  <c:v>-1</c:v>
                </c:pt>
                <c:pt idx="4229">
                  <c:v>-1</c:v>
                </c:pt>
                <c:pt idx="4230">
                  <c:v>-1</c:v>
                </c:pt>
                <c:pt idx="4231">
                  <c:v>-1</c:v>
                </c:pt>
                <c:pt idx="4232">
                  <c:v>-1</c:v>
                </c:pt>
                <c:pt idx="4233">
                  <c:v>-1</c:v>
                </c:pt>
                <c:pt idx="4234">
                  <c:v>-1</c:v>
                </c:pt>
                <c:pt idx="4235">
                  <c:v>-1</c:v>
                </c:pt>
                <c:pt idx="4236">
                  <c:v>-1</c:v>
                </c:pt>
                <c:pt idx="4237">
                  <c:v>-1</c:v>
                </c:pt>
                <c:pt idx="4238">
                  <c:v>-1</c:v>
                </c:pt>
                <c:pt idx="4239">
                  <c:v>-1</c:v>
                </c:pt>
                <c:pt idx="4240">
                  <c:v>-1</c:v>
                </c:pt>
                <c:pt idx="4241">
                  <c:v>-1</c:v>
                </c:pt>
                <c:pt idx="4242">
                  <c:v>-1</c:v>
                </c:pt>
                <c:pt idx="4243">
                  <c:v>-1</c:v>
                </c:pt>
                <c:pt idx="4244">
                  <c:v>-1</c:v>
                </c:pt>
                <c:pt idx="4245">
                  <c:v>-1</c:v>
                </c:pt>
                <c:pt idx="4246">
                  <c:v>-1</c:v>
                </c:pt>
                <c:pt idx="4247">
                  <c:v>-1</c:v>
                </c:pt>
                <c:pt idx="4248">
                  <c:v>-1</c:v>
                </c:pt>
                <c:pt idx="4249">
                  <c:v>-1</c:v>
                </c:pt>
                <c:pt idx="4250">
                  <c:v>-1</c:v>
                </c:pt>
                <c:pt idx="4251">
                  <c:v>-1</c:v>
                </c:pt>
                <c:pt idx="4252">
                  <c:v>-1</c:v>
                </c:pt>
                <c:pt idx="4253">
                  <c:v>-1</c:v>
                </c:pt>
                <c:pt idx="4254">
                  <c:v>-1</c:v>
                </c:pt>
                <c:pt idx="4255">
                  <c:v>-1</c:v>
                </c:pt>
                <c:pt idx="4256">
                  <c:v>-1</c:v>
                </c:pt>
                <c:pt idx="4257">
                  <c:v>-1</c:v>
                </c:pt>
                <c:pt idx="4258">
                  <c:v>-1</c:v>
                </c:pt>
                <c:pt idx="4259">
                  <c:v>-1</c:v>
                </c:pt>
                <c:pt idx="4260">
                  <c:v>-1</c:v>
                </c:pt>
                <c:pt idx="4261">
                  <c:v>-1</c:v>
                </c:pt>
                <c:pt idx="4262">
                  <c:v>-1</c:v>
                </c:pt>
                <c:pt idx="4263">
                  <c:v>-1</c:v>
                </c:pt>
                <c:pt idx="4264">
                  <c:v>-1</c:v>
                </c:pt>
                <c:pt idx="4265">
                  <c:v>-1</c:v>
                </c:pt>
                <c:pt idx="4266">
                  <c:v>-1</c:v>
                </c:pt>
                <c:pt idx="4267">
                  <c:v>-1</c:v>
                </c:pt>
                <c:pt idx="4268">
                  <c:v>-1</c:v>
                </c:pt>
                <c:pt idx="4269">
                  <c:v>-1</c:v>
                </c:pt>
                <c:pt idx="4270">
                  <c:v>-1</c:v>
                </c:pt>
                <c:pt idx="4271">
                  <c:v>-1</c:v>
                </c:pt>
                <c:pt idx="4272">
                  <c:v>-1</c:v>
                </c:pt>
                <c:pt idx="4273">
                  <c:v>-1</c:v>
                </c:pt>
                <c:pt idx="4274">
                  <c:v>-1</c:v>
                </c:pt>
                <c:pt idx="4275">
                  <c:v>-1</c:v>
                </c:pt>
                <c:pt idx="4276">
                  <c:v>-1</c:v>
                </c:pt>
                <c:pt idx="4277">
                  <c:v>-1</c:v>
                </c:pt>
                <c:pt idx="4278">
                  <c:v>-1</c:v>
                </c:pt>
                <c:pt idx="4279">
                  <c:v>-1</c:v>
                </c:pt>
                <c:pt idx="4280">
                  <c:v>-1</c:v>
                </c:pt>
                <c:pt idx="4281">
                  <c:v>-1</c:v>
                </c:pt>
                <c:pt idx="4282">
                  <c:v>-1</c:v>
                </c:pt>
                <c:pt idx="4283">
                  <c:v>-1</c:v>
                </c:pt>
                <c:pt idx="4284">
                  <c:v>-1</c:v>
                </c:pt>
                <c:pt idx="4285">
                  <c:v>-1</c:v>
                </c:pt>
                <c:pt idx="4286">
                  <c:v>-1</c:v>
                </c:pt>
                <c:pt idx="4287">
                  <c:v>-1</c:v>
                </c:pt>
                <c:pt idx="4288">
                  <c:v>-1</c:v>
                </c:pt>
                <c:pt idx="4289">
                  <c:v>-1</c:v>
                </c:pt>
                <c:pt idx="4290">
                  <c:v>-1</c:v>
                </c:pt>
                <c:pt idx="4291">
                  <c:v>-1</c:v>
                </c:pt>
                <c:pt idx="4292">
                  <c:v>-1</c:v>
                </c:pt>
                <c:pt idx="4293">
                  <c:v>-1</c:v>
                </c:pt>
                <c:pt idx="4294">
                  <c:v>-1</c:v>
                </c:pt>
                <c:pt idx="4295">
                  <c:v>-1</c:v>
                </c:pt>
                <c:pt idx="4296">
                  <c:v>-1</c:v>
                </c:pt>
                <c:pt idx="4297">
                  <c:v>-1</c:v>
                </c:pt>
                <c:pt idx="4298">
                  <c:v>-1</c:v>
                </c:pt>
                <c:pt idx="4299">
                  <c:v>-1</c:v>
                </c:pt>
                <c:pt idx="4300">
                  <c:v>-1</c:v>
                </c:pt>
                <c:pt idx="4301">
                  <c:v>-1</c:v>
                </c:pt>
                <c:pt idx="4302">
                  <c:v>-1</c:v>
                </c:pt>
                <c:pt idx="4303">
                  <c:v>-1</c:v>
                </c:pt>
                <c:pt idx="4304">
                  <c:v>-1</c:v>
                </c:pt>
                <c:pt idx="4305">
                  <c:v>-1</c:v>
                </c:pt>
                <c:pt idx="4306">
                  <c:v>-1</c:v>
                </c:pt>
                <c:pt idx="4307">
                  <c:v>-1</c:v>
                </c:pt>
                <c:pt idx="4308">
                  <c:v>-1</c:v>
                </c:pt>
                <c:pt idx="4309">
                  <c:v>0.34290797762354336</c:v>
                </c:pt>
                <c:pt idx="4310">
                  <c:v>0.25886770559700889</c:v>
                </c:pt>
                <c:pt idx="4311">
                  <c:v>-1</c:v>
                </c:pt>
                <c:pt idx="4312">
                  <c:v>-1</c:v>
                </c:pt>
                <c:pt idx="4313">
                  <c:v>-1</c:v>
                </c:pt>
                <c:pt idx="4314">
                  <c:v>-1</c:v>
                </c:pt>
                <c:pt idx="4315">
                  <c:v>-1</c:v>
                </c:pt>
                <c:pt idx="4316">
                  <c:v>-1</c:v>
                </c:pt>
                <c:pt idx="4317">
                  <c:v>-1</c:v>
                </c:pt>
                <c:pt idx="4318">
                  <c:v>-1</c:v>
                </c:pt>
                <c:pt idx="4319">
                  <c:v>-1</c:v>
                </c:pt>
                <c:pt idx="4320">
                  <c:v>-1</c:v>
                </c:pt>
                <c:pt idx="4321">
                  <c:v>-1</c:v>
                </c:pt>
                <c:pt idx="4322">
                  <c:v>-1</c:v>
                </c:pt>
                <c:pt idx="4323">
                  <c:v>-1</c:v>
                </c:pt>
                <c:pt idx="4324">
                  <c:v>-1</c:v>
                </c:pt>
                <c:pt idx="4325">
                  <c:v>-1</c:v>
                </c:pt>
                <c:pt idx="4326">
                  <c:v>-1</c:v>
                </c:pt>
                <c:pt idx="4327">
                  <c:v>-1</c:v>
                </c:pt>
                <c:pt idx="4328">
                  <c:v>-1</c:v>
                </c:pt>
                <c:pt idx="4329">
                  <c:v>-1</c:v>
                </c:pt>
                <c:pt idx="4330">
                  <c:v>-1</c:v>
                </c:pt>
                <c:pt idx="4331">
                  <c:v>-1</c:v>
                </c:pt>
                <c:pt idx="4332">
                  <c:v>-1</c:v>
                </c:pt>
                <c:pt idx="4333">
                  <c:v>-1</c:v>
                </c:pt>
                <c:pt idx="4334">
                  <c:v>-1</c:v>
                </c:pt>
                <c:pt idx="4335">
                  <c:v>-1</c:v>
                </c:pt>
                <c:pt idx="4336">
                  <c:v>-1</c:v>
                </c:pt>
                <c:pt idx="4337">
                  <c:v>-1</c:v>
                </c:pt>
                <c:pt idx="4338">
                  <c:v>-1</c:v>
                </c:pt>
                <c:pt idx="4339">
                  <c:v>-1</c:v>
                </c:pt>
                <c:pt idx="4340">
                  <c:v>-1</c:v>
                </c:pt>
                <c:pt idx="4341">
                  <c:v>-1</c:v>
                </c:pt>
                <c:pt idx="4342">
                  <c:v>-1</c:v>
                </c:pt>
                <c:pt idx="4343">
                  <c:v>-1</c:v>
                </c:pt>
                <c:pt idx="4344">
                  <c:v>-1</c:v>
                </c:pt>
                <c:pt idx="4345">
                  <c:v>-1</c:v>
                </c:pt>
                <c:pt idx="4346">
                  <c:v>-1</c:v>
                </c:pt>
                <c:pt idx="4347">
                  <c:v>-1</c:v>
                </c:pt>
                <c:pt idx="4348">
                  <c:v>-1</c:v>
                </c:pt>
                <c:pt idx="4349">
                  <c:v>-1</c:v>
                </c:pt>
                <c:pt idx="4350">
                  <c:v>-1</c:v>
                </c:pt>
                <c:pt idx="4351">
                  <c:v>-1</c:v>
                </c:pt>
                <c:pt idx="4352">
                  <c:v>-1</c:v>
                </c:pt>
                <c:pt idx="4353">
                  <c:v>-1</c:v>
                </c:pt>
                <c:pt idx="4354">
                  <c:v>-1</c:v>
                </c:pt>
                <c:pt idx="4355">
                  <c:v>-1</c:v>
                </c:pt>
                <c:pt idx="4356">
                  <c:v>-1</c:v>
                </c:pt>
                <c:pt idx="4357">
                  <c:v>-1</c:v>
                </c:pt>
                <c:pt idx="4358">
                  <c:v>-1</c:v>
                </c:pt>
                <c:pt idx="4359">
                  <c:v>-1</c:v>
                </c:pt>
                <c:pt idx="4360">
                  <c:v>-1</c:v>
                </c:pt>
                <c:pt idx="4361">
                  <c:v>-1</c:v>
                </c:pt>
                <c:pt idx="4362">
                  <c:v>-1</c:v>
                </c:pt>
                <c:pt idx="4363">
                  <c:v>-1</c:v>
                </c:pt>
                <c:pt idx="4364">
                  <c:v>-1</c:v>
                </c:pt>
                <c:pt idx="4365">
                  <c:v>-1</c:v>
                </c:pt>
                <c:pt idx="4366">
                  <c:v>-1</c:v>
                </c:pt>
                <c:pt idx="4367">
                  <c:v>-1</c:v>
                </c:pt>
                <c:pt idx="4368">
                  <c:v>-1</c:v>
                </c:pt>
                <c:pt idx="4369">
                  <c:v>-1</c:v>
                </c:pt>
                <c:pt idx="4370">
                  <c:v>-1</c:v>
                </c:pt>
                <c:pt idx="4371">
                  <c:v>-1</c:v>
                </c:pt>
                <c:pt idx="4372">
                  <c:v>-1</c:v>
                </c:pt>
                <c:pt idx="4373">
                  <c:v>-1</c:v>
                </c:pt>
                <c:pt idx="4374">
                  <c:v>-1</c:v>
                </c:pt>
                <c:pt idx="4375">
                  <c:v>-1</c:v>
                </c:pt>
                <c:pt idx="4376">
                  <c:v>-1</c:v>
                </c:pt>
                <c:pt idx="4377">
                  <c:v>-1</c:v>
                </c:pt>
                <c:pt idx="4378">
                  <c:v>-1</c:v>
                </c:pt>
                <c:pt idx="4379">
                  <c:v>-1</c:v>
                </c:pt>
                <c:pt idx="4380">
                  <c:v>-1</c:v>
                </c:pt>
                <c:pt idx="4381">
                  <c:v>-1</c:v>
                </c:pt>
                <c:pt idx="4382">
                  <c:v>-1</c:v>
                </c:pt>
                <c:pt idx="4383">
                  <c:v>-1</c:v>
                </c:pt>
                <c:pt idx="4384">
                  <c:v>-1</c:v>
                </c:pt>
                <c:pt idx="4385">
                  <c:v>-1</c:v>
                </c:pt>
                <c:pt idx="4386">
                  <c:v>-1</c:v>
                </c:pt>
                <c:pt idx="4387">
                  <c:v>-1</c:v>
                </c:pt>
                <c:pt idx="4388">
                  <c:v>-1</c:v>
                </c:pt>
                <c:pt idx="4389">
                  <c:v>-1</c:v>
                </c:pt>
                <c:pt idx="4390">
                  <c:v>-1</c:v>
                </c:pt>
                <c:pt idx="4391">
                  <c:v>-1</c:v>
                </c:pt>
                <c:pt idx="4392">
                  <c:v>-1</c:v>
                </c:pt>
                <c:pt idx="4393">
                  <c:v>-1</c:v>
                </c:pt>
                <c:pt idx="4394">
                  <c:v>-1</c:v>
                </c:pt>
                <c:pt idx="4395">
                  <c:v>-1</c:v>
                </c:pt>
                <c:pt idx="4396">
                  <c:v>-1</c:v>
                </c:pt>
                <c:pt idx="4397">
                  <c:v>-1</c:v>
                </c:pt>
                <c:pt idx="4398">
                  <c:v>-1</c:v>
                </c:pt>
                <c:pt idx="4399">
                  <c:v>-1</c:v>
                </c:pt>
                <c:pt idx="4400">
                  <c:v>-1</c:v>
                </c:pt>
                <c:pt idx="4401">
                  <c:v>-1</c:v>
                </c:pt>
                <c:pt idx="4402">
                  <c:v>-1</c:v>
                </c:pt>
                <c:pt idx="4403">
                  <c:v>-1</c:v>
                </c:pt>
                <c:pt idx="4404">
                  <c:v>-1</c:v>
                </c:pt>
                <c:pt idx="4405">
                  <c:v>-1</c:v>
                </c:pt>
                <c:pt idx="4406">
                  <c:v>-1</c:v>
                </c:pt>
                <c:pt idx="4407">
                  <c:v>-1</c:v>
                </c:pt>
                <c:pt idx="4408">
                  <c:v>-1</c:v>
                </c:pt>
                <c:pt idx="4409">
                  <c:v>-1</c:v>
                </c:pt>
                <c:pt idx="4410">
                  <c:v>-1</c:v>
                </c:pt>
                <c:pt idx="4411">
                  <c:v>-1</c:v>
                </c:pt>
                <c:pt idx="4412">
                  <c:v>-1</c:v>
                </c:pt>
                <c:pt idx="4413">
                  <c:v>0.27858607746778624</c:v>
                </c:pt>
                <c:pt idx="4414">
                  <c:v>0.3851169410678566</c:v>
                </c:pt>
                <c:pt idx="4415">
                  <c:v>-1</c:v>
                </c:pt>
                <c:pt idx="4416">
                  <c:v>-1</c:v>
                </c:pt>
                <c:pt idx="4417">
                  <c:v>-1</c:v>
                </c:pt>
                <c:pt idx="4418">
                  <c:v>0.20376541816588553</c:v>
                </c:pt>
                <c:pt idx="4419">
                  <c:v>0.1977219029839862</c:v>
                </c:pt>
                <c:pt idx="4420">
                  <c:v>0.20328672598510988</c:v>
                </c:pt>
                <c:pt idx="4421">
                  <c:v>-1</c:v>
                </c:pt>
                <c:pt idx="4422">
                  <c:v>-1</c:v>
                </c:pt>
                <c:pt idx="4423">
                  <c:v>-1</c:v>
                </c:pt>
                <c:pt idx="4424">
                  <c:v>-1</c:v>
                </c:pt>
                <c:pt idx="4425">
                  <c:v>-1</c:v>
                </c:pt>
                <c:pt idx="4426">
                  <c:v>-1</c:v>
                </c:pt>
                <c:pt idx="4427">
                  <c:v>-1</c:v>
                </c:pt>
                <c:pt idx="4428">
                  <c:v>-1</c:v>
                </c:pt>
                <c:pt idx="4429">
                  <c:v>-1</c:v>
                </c:pt>
                <c:pt idx="4430">
                  <c:v>-1</c:v>
                </c:pt>
                <c:pt idx="4431">
                  <c:v>-1</c:v>
                </c:pt>
                <c:pt idx="4432">
                  <c:v>-1</c:v>
                </c:pt>
                <c:pt idx="4433">
                  <c:v>-1</c:v>
                </c:pt>
                <c:pt idx="4434">
                  <c:v>-1</c:v>
                </c:pt>
                <c:pt idx="4435">
                  <c:v>-1</c:v>
                </c:pt>
                <c:pt idx="4436">
                  <c:v>-1</c:v>
                </c:pt>
                <c:pt idx="4437">
                  <c:v>-1</c:v>
                </c:pt>
                <c:pt idx="4438">
                  <c:v>-1</c:v>
                </c:pt>
                <c:pt idx="4439">
                  <c:v>-1</c:v>
                </c:pt>
                <c:pt idx="4440">
                  <c:v>-1</c:v>
                </c:pt>
                <c:pt idx="4441">
                  <c:v>-1</c:v>
                </c:pt>
                <c:pt idx="4442">
                  <c:v>-1</c:v>
                </c:pt>
                <c:pt idx="4443">
                  <c:v>-1</c:v>
                </c:pt>
                <c:pt idx="4444">
                  <c:v>-1</c:v>
                </c:pt>
                <c:pt idx="4445">
                  <c:v>-1</c:v>
                </c:pt>
                <c:pt idx="4446">
                  <c:v>-1</c:v>
                </c:pt>
                <c:pt idx="4447">
                  <c:v>-1</c:v>
                </c:pt>
                <c:pt idx="4448">
                  <c:v>-1</c:v>
                </c:pt>
                <c:pt idx="4449">
                  <c:v>-1</c:v>
                </c:pt>
                <c:pt idx="4450">
                  <c:v>-1</c:v>
                </c:pt>
                <c:pt idx="4451">
                  <c:v>-1</c:v>
                </c:pt>
                <c:pt idx="4452">
                  <c:v>-1</c:v>
                </c:pt>
                <c:pt idx="4453">
                  <c:v>-1</c:v>
                </c:pt>
                <c:pt idx="4454">
                  <c:v>-1</c:v>
                </c:pt>
                <c:pt idx="4455">
                  <c:v>-1</c:v>
                </c:pt>
                <c:pt idx="4456">
                  <c:v>-1</c:v>
                </c:pt>
                <c:pt idx="4457">
                  <c:v>-1</c:v>
                </c:pt>
                <c:pt idx="4458">
                  <c:v>-1</c:v>
                </c:pt>
                <c:pt idx="4459">
                  <c:v>-1</c:v>
                </c:pt>
                <c:pt idx="4460">
                  <c:v>-1</c:v>
                </c:pt>
                <c:pt idx="4461">
                  <c:v>-1</c:v>
                </c:pt>
                <c:pt idx="4462">
                  <c:v>-1</c:v>
                </c:pt>
                <c:pt idx="4463">
                  <c:v>-1</c:v>
                </c:pt>
                <c:pt idx="4464">
                  <c:v>-1</c:v>
                </c:pt>
                <c:pt idx="4465">
                  <c:v>-1</c:v>
                </c:pt>
                <c:pt idx="4466">
                  <c:v>-1</c:v>
                </c:pt>
                <c:pt idx="4467">
                  <c:v>-1</c:v>
                </c:pt>
                <c:pt idx="4468">
                  <c:v>-1</c:v>
                </c:pt>
                <c:pt idx="4469">
                  <c:v>-1</c:v>
                </c:pt>
                <c:pt idx="4470">
                  <c:v>-1</c:v>
                </c:pt>
                <c:pt idx="4471">
                  <c:v>-1</c:v>
                </c:pt>
                <c:pt idx="4472">
                  <c:v>-1</c:v>
                </c:pt>
                <c:pt idx="4473">
                  <c:v>0.16312927257539336</c:v>
                </c:pt>
                <c:pt idx="4474">
                  <c:v>-1</c:v>
                </c:pt>
                <c:pt idx="4475">
                  <c:v>-1</c:v>
                </c:pt>
                <c:pt idx="4476">
                  <c:v>-1</c:v>
                </c:pt>
                <c:pt idx="4477">
                  <c:v>-1</c:v>
                </c:pt>
                <c:pt idx="4478">
                  <c:v>-1</c:v>
                </c:pt>
                <c:pt idx="4479">
                  <c:v>-1</c:v>
                </c:pt>
                <c:pt idx="4480">
                  <c:v>-1</c:v>
                </c:pt>
                <c:pt idx="4481">
                  <c:v>-1</c:v>
                </c:pt>
                <c:pt idx="4482">
                  <c:v>-1</c:v>
                </c:pt>
                <c:pt idx="4483">
                  <c:v>-1</c:v>
                </c:pt>
                <c:pt idx="4484">
                  <c:v>-1</c:v>
                </c:pt>
                <c:pt idx="4485">
                  <c:v>-1</c:v>
                </c:pt>
                <c:pt idx="4486">
                  <c:v>-1</c:v>
                </c:pt>
                <c:pt idx="4487">
                  <c:v>-1</c:v>
                </c:pt>
                <c:pt idx="4488">
                  <c:v>-1</c:v>
                </c:pt>
                <c:pt idx="4489">
                  <c:v>-1</c:v>
                </c:pt>
                <c:pt idx="4490">
                  <c:v>-1</c:v>
                </c:pt>
                <c:pt idx="4491">
                  <c:v>-1</c:v>
                </c:pt>
                <c:pt idx="4492">
                  <c:v>-1</c:v>
                </c:pt>
                <c:pt idx="4493">
                  <c:v>-1</c:v>
                </c:pt>
                <c:pt idx="4494">
                  <c:v>-1</c:v>
                </c:pt>
                <c:pt idx="4495">
                  <c:v>-1</c:v>
                </c:pt>
                <c:pt idx="4496">
                  <c:v>-1</c:v>
                </c:pt>
                <c:pt idx="4497">
                  <c:v>-1</c:v>
                </c:pt>
                <c:pt idx="4498">
                  <c:v>-1</c:v>
                </c:pt>
                <c:pt idx="4499">
                  <c:v>-1</c:v>
                </c:pt>
                <c:pt idx="4500">
                  <c:v>-1</c:v>
                </c:pt>
                <c:pt idx="4501">
                  <c:v>-1</c:v>
                </c:pt>
                <c:pt idx="4502">
                  <c:v>-1</c:v>
                </c:pt>
                <c:pt idx="4503">
                  <c:v>-1</c:v>
                </c:pt>
                <c:pt idx="4504">
                  <c:v>-1</c:v>
                </c:pt>
                <c:pt idx="4505">
                  <c:v>-1</c:v>
                </c:pt>
                <c:pt idx="4506">
                  <c:v>-1</c:v>
                </c:pt>
                <c:pt idx="4507">
                  <c:v>-1</c:v>
                </c:pt>
                <c:pt idx="4508">
                  <c:v>-1</c:v>
                </c:pt>
                <c:pt idx="4509">
                  <c:v>-1</c:v>
                </c:pt>
                <c:pt idx="4510">
                  <c:v>-1</c:v>
                </c:pt>
                <c:pt idx="4511">
                  <c:v>-1</c:v>
                </c:pt>
                <c:pt idx="4512">
                  <c:v>-1</c:v>
                </c:pt>
                <c:pt idx="4513">
                  <c:v>-1</c:v>
                </c:pt>
                <c:pt idx="4514">
                  <c:v>-1</c:v>
                </c:pt>
                <c:pt idx="4515">
                  <c:v>-1</c:v>
                </c:pt>
                <c:pt idx="4516">
                  <c:v>-1</c:v>
                </c:pt>
                <c:pt idx="4517">
                  <c:v>-1</c:v>
                </c:pt>
                <c:pt idx="4518">
                  <c:v>-1</c:v>
                </c:pt>
                <c:pt idx="4519">
                  <c:v>-1</c:v>
                </c:pt>
                <c:pt idx="4520">
                  <c:v>-1</c:v>
                </c:pt>
                <c:pt idx="4521">
                  <c:v>-1</c:v>
                </c:pt>
                <c:pt idx="4522">
                  <c:v>-1</c:v>
                </c:pt>
                <c:pt idx="4523">
                  <c:v>-1</c:v>
                </c:pt>
                <c:pt idx="4524">
                  <c:v>-1</c:v>
                </c:pt>
                <c:pt idx="4525">
                  <c:v>-1</c:v>
                </c:pt>
                <c:pt idx="4526">
                  <c:v>-1</c:v>
                </c:pt>
                <c:pt idx="4527">
                  <c:v>-1</c:v>
                </c:pt>
                <c:pt idx="4528">
                  <c:v>-1</c:v>
                </c:pt>
                <c:pt idx="4529">
                  <c:v>-1</c:v>
                </c:pt>
                <c:pt idx="4530">
                  <c:v>-1</c:v>
                </c:pt>
                <c:pt idx="4531">
                  <c:v>-1</c:v>
                </c:pt>
                <c:pt idx="4532">
                  <c:v>-1</c:v>
                </c:pt>
                <c:pt idx="4533">
                  <c:v>-1</c:v>
                </c:pt>
                <c:pt idx="4534">
                  <c:v>-1</c:v>
                </c:pt>
                <c:pt idx="4535">
                  <c:v>-1</c:v>
                </c:pt>
                <c:pt idx="4536">
                  <c:v>-1</c:v>
                </c:pt>
                <c:pt idx="4537">
                  <c:v>-1</c:v>
                </c:pt>
                <c:pt idx="4538">
                  <c:v>-1</c:v>
                </c:pt>
                <c:pt idx="4539">
                  <c:v>-1</c:v>
                </c:pt>
                <c:pt idx="4540">
                  <c:v>-1</c:v>
                </c:pt>
                <c:pt idx="4541">
                  <c:v>-1</c:v>
                </c:pt>
                <c:pt idx="4542">
                  <c:v>-1</c:v>
                </c:pt>
                <c:pt idx="4543">
                  <c:v>-1</c:v>
                </c:pt>
                <c:pt idx="4544">
                  <c:v>-1</c:v>
                </c:pt>
                <c:pt idx="4545">
                  <c:v>-1</c:v>
                </c:pt>
                <c:pt idx="4546">
                  <c:v>-1</c:v>
                </c:pt>
                <c:pt idx="4547">
                  <c:v>-1</c:v>
                </c:pt>
                <c:pt idx="4548">
                  <c:v>-1</c:v>
                </c:pt>
                <c:pt idx="4549">
                  <c:v>-1</c:v>
                </c:pt>
                <c:pt idx="4550">
                  <c:v>-1</c:v>
                </c:pt>
                <c:pt idx="4551">
                  <c:v>-1</c:v>
                </c:pt>
                <c:pt idx="4552">
                  <c:v>-1</c:v>
                </c:pt>
                <c:pt idx="4553">
                  <c:v>-1</c:v>
                </c:pt>
                <c:pt idx="4554">
                  <c:v>-1</c:v>
                </c:pt>
                <c:pt idx="4555">
                  <c:v>-1</c:v>
                </c:pt>
                <c:pt idx="4556">
                  <c:v>-1</c:v>
                </c:pt>
                <c:pt idx="4557">
                  <c:v>-1</c:v>
                </c:pt>
                <c:pt idx="4558">
                  <c:v>-1</c:v>
                </c:pt>
                <c:pt idx="4559">
                  <c:v>-1</c:v>
                </c:pt>
                <c:pt idx="4560">
                  <c:v>-1</c:v>
                </c:pt>
                <c:pt idx="4561">
                  <c:v>-1</c:v>
                </c:pt>
                <c:pt idx="4562">
                  <c:v>-1</c:v>
                </c:pt>
                <c:pt idx="4563">
                  <c:v>-1</c:v>
                </c:pt>
                <c:pt idx="4564">
                  <c:v>-1</c:v>
                </c:pt>
                <c:pt idx="4565">
                  <c:v>-1</c:v>
                </c:pt>
                <c:pt idx="4566">
                  <c:v>-1</c:v>
                </c:pt>
                <c:pt idx="4567">
                  <c:v>-1</c:v>
                </c:pt>
                <c:pt idx="4568">
                  <c:v>-1</c:v>
                </c:pt>
                <c:pt idx="4569">
                  <c:v>-1</c:v>
                </c:pt>
                <c:pt idx="4570">
                  <c:v>-1</c:v>
                </c:pt>
                <c:pt idx="4571">
                  <c:v>-1</c:v>
                </c:pt>
                <c:pt idx="4572">
                  <c:v>-1</c:v>
                </c:pt>
                <c:pt idx="4573">
                  <c:v>-1</c:v>
                </c:pt>
                <c:pt idx="4574">
                  <c:v>-1</c:v>
                </c:pt>
                <c:pt idx="4575">
                  <c:v>-1</c:v>
                </c:pt>
                <c:pt idx="4576">
                  <c:v>-1</c:v>
                </c:pt>
                <c:pt idx="4577">
                  <c:v>-1</c:v>
                </c:pt>
                <c:pt idx="4578">
                  <c:v>-1</c:v>
                </c:pt>
                <c:pt idx="4579">
                  <c:v>-1</c:v>
                </c:pt>
                <c:pt idx="4580">
                  <c:v>-1</c:v>
                </c:pt>
                <c:pt idx="4581">
                  <c:v>-1</c:v>
                </c:pt>
                <c:pt idx="4582">
                  <c:v>-1</c:v>
                </c:pt>
                <c:pt idx="4583">
                  <c:v>-1</c:v>
                </c:pt>
                <c:pt idx="4584">
                  <c:v>-1</c:v>
                </c:pt>
                <c:pt idx="4585">
                  <c:v>-1</c:v>
                </c:pt>
                <c:pt idx="4586">
                  <c:v>-1</c:v>
                </c:pt>
                <c:pt idx="4587">
                  <c:v>-1</c:v>
                </c:pt>
                <c:pt idx="4588">
                  <c:v>-1</c:v>
                </c:pt>
                <c:pt idx="4589">
                  <c:v>-1</c:v>
                </c:pt>
                <c:pt idx="4590">
                  <c:v>-1</c:v>
                </c:pt>
                <c:pt idx="4591">
                  <c:v>-1</c:v>
                </c:pt>
                <c:pt idx="4592">
                  <c:v>-1</c:v>
                </c:pt>
                <c:pt idx="4593">
                  <c:v>-1</c:v>
                </c:pt>
                <c:pt idx="4594">
                  <c:v>-1</c:v>
                </c:pt>
                <c:pt idx="4595">
                  <c:v>-1</c:v>
                </c:pt>
                <c:pt idx="4596">
                  <c:v>-1</c:v>
                </c:pt>
                <c:pt idx="4597">
                  <c:v>-1</c:v>
                </c:pt>
                <c:pt idx="4598">
                  <c:v>-1</c:v>
                </c:pt>
                <c:pt idx="4599">
                  <c:v>-1</c:v>
                </c:pt>
                <c:pt idx="4600">
                  <c:v>-1</c:v>
                </c:pt>
                <c:pt idx="4601">
                  <c:v>-1</c:v>
                </c:pt>
                <c:pt idx="4602">
                  <c:v>-1</c:v>
                </c:pt>
                <c:pt idx="4603">
                  <c:v>-1</c:v>
                </c:pt>
                <c:pt idx="4604">
                  <c:v>-1</c:v>
                </c:pt>
                <c:pt idx="4605">
                  <c:v>-1</c:v>
                </c:pt>
                <c:pt idx="4606">
                  <c:v>-1</c:v>
                </c:pt>
                <c:pt idx="4607">
                  <c:v>-1</c:v>
                </c:pt>
                <c:pt idx="4608">
                  <c:v>-1</c:v>
                </c:pt>
                <c:pt idx="4609">
                  <c:v>-1</c:v>
                </c:pt>
                <c:pt idx="4610">
                  <c:v>-1</c:v>
                </c:pt>
                <c:pt idx="4611">
                  <c:v>-1</c:v>
                </c:pt>
                <c:pt idx="4612">
                  <c:v>-1</c:v>
                </c:pt>
                <c:pt idx="4613">
                  <c:v>-1</c:v>
                </c:pt>
                <c:pt idx="4614">
                  <c:v>-1</c:v>
                </c:pt>
                <c:pt idx="4615">
                  <c:v>-1</c:v>
                </c:pt>
                <c:pt idx="4616">
                  <c:v>-1</c:v>
                </c:pt>
                <c:pt idx="4617">
                  <c:v>-1</c:v>
                </c:pt>
                <c:pt idx="4618">
                  <c:v>-1</c:v>
                </c:pt>
                <c:pt idx="4619">
                  <c:v>-1</c:v>
                </c:pt>
                <c:pt idx="4620">
                  <c:v>-1</c:v>
                </c:pt>
                <c:pt idx="4621">
                  <c:v>-1</c:v>
                </c:pt>
                <c:pt idx="4622">
                  <c:v>-1</c:v>
                </c:pt>
                <c:pt idx="4623">
                  <c:v>-1</c:v>
                </c:pt>
                <c:pt idx="4624">
                  <c:v>-1</c:v>
                </c:pt>
                <c:pt idx="4625">
                  <c:v>-1</c:v>
                </c:pt>
                <c:pt idx="4626">
                  <c:v>-1</c:v>
                </c:pt>
                <c:pt idx="4627">
                  <c:v>-1</c:v>
                </c:pt>
                <c:pt idx="4628">
                  <c:v>-1</c:v>
                </c:pt>
                <c:pt idx="4629">
                  <c:v>-1</c:v>
                </c:pt>
                <c:pt idx="4630">
                  <c:v>0.50005350454788655</c:v>
                </c:pt>
                <c:pt idx="4631">
                  <c:v>0.5940121644295302</c:v>
                </c:pt>
                <c:pt idx="4632">
                  <c:v>0.37291790942045616</c:v>
                </c:pt>
                <c:pt idx="4633">
                  <c:v>0.31365532585519607</c:v>
                </c:pt>
                <c:pt idx="4634">
                  <c:v>0.28597412752647594</c:v>
                </c:pt>
                <c:pt idx="4635">
                  <c:v>0.32557620106146501</c:v>
                </c:pt>
                <c:pt idx="4636">
                  <c:v>-1</c:v>
                </c:pt>
                <c:pt idx="4637">
                  <c:v>-1</c:v>
                </c:pt>
                <c:pt idx="4638">
                  <c:v>-1</c:v>
                </c:pt>
                <c:pt idx="4639">
                  <c:v>-1</c:v>
                </c:pt>
                <c:pt idx="4640">
                  <c:v>-1</c:v>
                </c:pt>
                <c:pt idx="4641">
                  <c:v>-1</c:v>
                </c:pt>
                <c:pt idx="4642">
                  <c:v>-1</c:v>
                </c:pt>
                <c:pt idx="4643">
                  <c:v>-1</c:v>
                </c:pt>
                <c:pt idx="4644">
                  <c:v>-1</c:v>
                </c:pt>
                <c:pt idx="4645">
                  <c:v>-1</c:v>
                </c:pt>
                <c:pt idx="4646">
                  <c:v>-1</c:v>
                </c:pt>
                <c:pt idx="4647">
                  <c:v>-1</c:v>
                </c:pt>
                <c:pt idx="4648">
                  <c:v>-1</c:v>
                </c:pt>
                <c:pt idx="4649">
                  <c:v>-1</c:v>
                </c:pt>
                <c:pt idx="4650">
                  <c:v>-1</c:v>
                </c:pt>
                <c:pt idx="4651">
                  <c:v>-1</c:v>
                </c:pt>
                <c:pt idx="4652">
                  <c:v>-1</c:v>
                </c:pt>
                <c:pt idx="4653">
                  <c:v>-1</c:v>
                </c:pt>
                <c:pt idx="4654">
                  <c:v>0.17487734749938541</c:v>
                </c:pt>
                <c:pt idx="4655">
                  <c:v>-1</c:v>
                </c:pt>
                <c:pt idx="4656">
                  <c:v>-1</c:v>
                </c:pt>
                <c:pt idx="4657">
                  <c:v>-1</c:v>
                </c:pt>
                <c:pt idx="4658">
                  <c:v>-1</c:v>
                </c:pt>
                <c:pt idx="4659">
                  <c:v>-1</c:v>
                </c:pt>
                <c:pt idx="4660">
                  <c:v>-1</c:v>
                </c:pt>
                <c:pt idx="4661">
                  <c:v>-1</c:v>
                </c:pt>
                <c:pt idx="4662">
                  <c:v>-1</c:v>
                </c:pt>
                <c:pt idx="4663">
                  <c:v>-1</c:v>
                </c:pt>
                <c:pt idx="4664">
                  <c:v>-1</c:v>
                </c:pt>
                <c:pt idx="4665">
                  <c:v>-1</c:v>
                </c:pt>
                <c:pt idx="4666">
                  <c:v>-1</c:v>
                </c:pt>
                <c:pt idx="4667">
                  <c:v>-1</c:v>
                </c:pt>
                <c:pt idx="4668">
                  <c:v>-1</c:v>
                </c:pt>
                <c:pt idx="4669">
                  <c:v>-1</c:v>
                </c:pt>
                <c:pt idx="4670">
                  <c:v>-1</c:v>
                </c:pt>
                <c:pt idx="4671">
                  <c:v>-1</c:v>
                </c:pt>
                <c:pt idx="4672">
                  <c:v>-1</c:v>
                </c:pt>
                <c:pt idx="4673">
                  <c:v>-1</c:v>
                </c:pt>
                <c:pt idx="4674">
                  <c:v>-1</c:v>
                </c:pt>
                <c:pt idx="4675">
                  <c:v>-1</c:v>
                </c:pt>
                <c:pt idx="4676">
                  <c:v>-1</c:v>
                </c:pt>
                <c:pt idx="4677">
                  <c:v>-1</c:v>
                </c:pt>
                <c:pt idx="4678">
                  <c:v>-1</c:v>
                </c:pt>
                <c:pt idx="4679">
                  <c:v>-1</c:v>
                </c:pt>
                <c:pt idx="4680">
                  <c:v>-1</c:v>
                </c:pt>
                <c:pt idx="4681">
                  <c:v>-1</c:v>
                </c:pt>
                <c:pt idx="4682">
                  <c:v>-1</c:v>
                </c:pt>
                <c:pt idx="4683">
                  <c:v>-1</c:v>
                </c:pt>
                <c:pt idx="4684">
                  <c:v>-1</c:v>
                </c:pt>
                <c:pt idx="4685">
                  <c:v>-1</c:v>
                </c:pt>
                <c:pt idx="4686">
                  <c:v>-1</c:v>
                </c:pt>
                <c:pt idx="4687">
                  <c:v>-1</c:v>
                </c:pt>
                <c:pt idx="4688">
                  <c:v>-1</c:v>
                </c:pt>
                <c:pt idx="4689">
                  <c:v>-1</c:v>
                </c:pt>
                <c:pt idx="4690">
                  <c:v>-1</c:v>
                </c:pt>
                <c:pt idx="4691">
                  <c:v>-1</c:v>
                </c:pt>
                <c:pt idx="4692">
                  <c:v>-1</c:v>
                </c:pt>
                <c:pt idx="4693">
                  <c:v>-1</c:v>
                </c:pt>
                <c:pt idx="4694">
                  <c:v>-1</c:v>
                </c:pt>
                <c:pt idx="4695">
                  <c:v>-1</c:v>
                </c:pt>
                <c:pt idx="4696">
                  <c:v>-1</c:v>
                </c:pt>
                <c:pt idx="4697">
                  <c:v>-1</c:v>
                </c:pt>
                <c:pt idx="4698">
                  <c:v>-1</c:v>
                </c:pt>
                <c:pt idx="4699">
                  <c:v>-1</c:v>
                </c:pt>
                <c:pt idx="4700">
                  <c:v>-1</c:v>
                </c:pt>
                <c:pt idx="4701">
                  <c:v>-1</c:v>
                </c:pt>
                <c:pt idx="4702">
                  <c:v>-1</c:v>
                </c:pt>
                <c:pt idx="4703">
                  <c:v>-1</c:v>
                </c:pt>
                <c:pt idx="4704">
                  <c:v>-1</c:v>
                </c:pt>
                <c:pt idx="4705">
                  <c:v>-1</c:v>
                </c:pt>
                <c:pt idx="4706">
                  <c:v>-1</c:v>
                </c:pt>
                <c:pt idx="4707">
                  <c:v>-1</c:v>
                </c:pt>
                <c:pt idx="4708">
                  <c:v>-1</c:v>
                </c:pt>
                <c:pt idx="4709">
                  <c:v>-1</c:v>
                </c:pt>
                <c:pt idx="4710">
                  <c:v>-1</c:v>
                </c:pt>
                <c:pt idx="4711">
                  <c:v>-1</c:v>
                </c:pt>
                <c:pt idx="4712">
                  <c:v>-1</c:v>
                </c:pt>
                <c:pt idx="4713">
                  <c:v>-1</c:v>
                </c:pt>
                <c:pt idx="4714">
                  <c:v>-1</c:v>
                </c:pt>
                <c:pt idx="4715">
                  <c:v>-1</c:v>
                </c:pt>
                <c:pt idx="4716">
                  <c:v>-1</c:v>
                </c:pt>
                <c:pt idx="4717">
                  <c:v>-1</c:v>
                </c:pt>
                <c:pt idx="4718">
                  <c:v>-1</c:v>
                </c:pt>
                <c:pt idx="4719">
                  <c:v>-1</c:v>
                </c:pt>
                <c:pt idx="4720">
                  <c:v>-1</c:v>
                </c:pt>
                <c:pt idx="4721">
                  <c:v>-1</c:v>
                </c:pt>
                <c:pt idx="4722">
                  <c:v>-1</c:v>
                </c:pt>
                <c:pt idx="4723">
                  <c:v>-1</c:v>
                </c:pt>
                <c:pt idx="4724">
                  <c:v>-1</c:v>
                </c:pt>
                <c:pt idx="4725">
                  <c:v>-1</c:v>
                </c:pt>
                <c:pt idx="4726">
                  <c:v>-1</c:v>
                </c:pt>
                <c:pt idx="4727">
                  <c:v>-1</c:v>
                </c:pt>
                <c:pt idx="4728">
                  <c:v>-1</c:v>
                </c:pt>
                <c:pt idx="4729">
                  <c:v>-1</c:v>
                </c:pt>
                <c:pt idx="4730">
                  <c:v>-1</c:v>
                </c:pt>
                <c:pt idx="4731">
                  <c:v>-1</c:v>
                </c:pt>
                <c:pt idx="4732">
                  <c:v>-1</c:v>
                </c:pt>
                <c:pt idx="4733">
                  <c:v>-1</c:v>
                </c:pt>
                <c:pt idx="4734">
                  <c:v>-1</c:v>
                </c:pt>
                <c:pt idx="4735">
                  <c:v>-1</c:v>
                </c:pt>
                <c:pt idx="4736">
                  <c:v>-1</c:v>
                </c:pt>
                <c:pt idx="4737">
                  <c:v>-1</c:v>
                </c:pt>
                <c:pt idx="4738">
                  <c:v>-1</c:v>
                </c:pt>
                <c:pt idx="4739">
                  <c:v>-1</c:v>
                </c:pt>
                <c:pt idx="4740">
                  <c:v>-1</c:v>
                </c:pt>
                <c:pt idx="4741">
                  <c:v>-1</c:v>
                </c:pt>
                <c:pt idx="4742">
                  <c:v>-1</c:v>
                </c:pt>
                <c:pt idx="4743">
                  <c:v>-1</c:v>
                </c:pt>
                <c:pt idx="4744">
                  <c:v>-1</c:v>
                </c:pt>
                <c:pt idx="4745">
                  <c:v>-1</c:v>
                </c:pt>
                <c:pt idx="4746">
                  <c:v>-1</c:v>
                </c:pt>
                <c:pt idx="4747">
                  <c:v>-1</c:v>
                </c:pt>
                <c:pt idx="4748">
                  <c:v>-1</c:v>
                </c:pt>
                <c:pt idx="4749">
                  <c:v>-1</c:v>
                </c:pt>
                <c:pt idx="4750">
                  <c:v>-1</c:v>
                </c:pt>
                <c:pt idx="4751">
                  <c:v>-1</c:v>
                </c:pt>
                <c:pt idx="4752">
                  <c:v>-1</c:v>
                </c:pt>
                <c:pt idx="4753">
                  <c:v>-1</c:v>
                </c:pt>
                <c:pt idx="4754">
                  <c:v>-1</c:v>
                </c:pt>
                <c:pt idx="4755">
                  <c:v>-1</c:v>
                </c:pt>
                <c:pt idx="4756">
                  <c:v>-1</c:v>
                </c:pt>
                <c:pt idx="4757">
                  <c:v>-1</c:v>
                </c:pt>
                <c:pt idx="4758">
                  <c:v>-1</c:v>
                </c:pt>
                <c:pt idx="4759">
                  <c:v>-1</c:v>
                </c:pt>
                <c:pt idx="4760">
                  <c:v>-1</c:v>
                </c:pt>
                <c:pt idx="4761">
                  <c:v>-1</c:v>
                </c:pt>
                <c:pt idx="4762">
                  <c:v>-1</c:v>
                </c:pt>
                <c:pt idx="4763">
                  <c:v>-1</c:v>
                </c:pt>
                <c:pt idx="4764">
                  <c:v>-1</c:v>
                </c:pt>
                <c:pt idx="4765">
                  <c:v>-1</c:v>
                </c:pt>
                <c:pt idx="4766">
                  <c:v>-1</c:v>
                </c:pt>
                <c:pt idx="4767">
                  <c:v>-1</c:v>
                </c:pt>
                <c:pt idx="4768">
                  <c:v>-1</c:v>
                </c:pt>
                <c:pt idx="4769">
                  <c:v>-1</c:v>
                </c:pt>
                <c:pt idx="4770">
                  <c:v>-1</c:v>
                </c:pt>
                <c:pt idx="4771">
                  <c:v>-1</c:v>
                </c:pt>
                <c:pt idx="4772">
                  <c:v>-1</c:v>
                </c:pt>
                <c:pt idx="4773">
                  <c:v>-1</c:v>
                </c:pt>
                <c:pt idx="4774">
                  <c:v>-1</c:v>
                </c:pt>
                <c:pt idx="4775">
                  <c:v>-1</c:v>
                </c:pt>
                <c:pt idx="4776">
                  <c:v>-1</c:v>
                </c:pt>
                <c:pt idx="4777">
                  <c:v>-1</c:v>
                </c:pt>
                <c:pt idx="4778">
                  <c:v>-1</c:v>
                </c:pt>
                <c:pt idx="4779">
                  <c:v>-1</c:v>
                </c:pt>
                <c:pt idx="4780">
                  <c:v>-1</c:v>
                </c:pt>
                <c:pt idx="4781">
                  <c:v>-1</c:v>
                </c:pt>
                <c:pt idx="4782">
                  <c:v>-1</c:v>
                </c:pt>
                <c:pt idx="4783">
                  <c:v>-1</c:v>
                </c:pt>
                <c:pt idx="4784">
                  <c:v>-1</c:v>
                </c:pt>
                <c:pt idx="4785">
                  <c:v>-1</c:v>
                </c:pt>
                <c:pt idx="4786">
                  <c:v>-1</c:v>
                </c:pt>
                <c:pt idx="4787">
                  <c:v>-1</c:v>
                </c:pt>
                <c:pt idx="4788">
                  <c:v>-1</c:v>
                </c:pt>
                <c:pt idx="4789">
                  <c:v>-1</c:v>
                </c:pt>
                <c:pt idx="4790">
                  <c:v>-1</c:v>
                </c:pt>
                <c:pt idx="4791">
                  <c:v>-1</c:v>
                </c:pt>
                <c:pt idx="4792">
                  <c:v>-1</c:v>
                </c:pt>
                <c:pt idx="4793">
                  <c:v>-1</c:v>
                </c:pt>
                <c:pt idx="4794">
                  <c:v>-1</c:v>
                </c:pt>
                <c:pt idx="4795">
                  <c:v>-1</c:v>
                </c:pt>
                <c:pt idx="4796">
                  <c:v>-1</c:v>
                </c:pt>
                <c:pt idx="4797">
                  <c:v>-1</c:v>
                </c:pt>
                <c:pt idx="4798">
                  <c:v>-1</c:v>
                </c:pt>
                <c:pt idx="4799">
                  <c:v>-1</c:v>
                </c:pt>
                <c:pt idx="4800">
                  <c:v>-1</c:v>
                </c:pt>
                <c:pt idx="4801">
                  <c:v>-1</c:v>
                </c:pt>
                <c:pt idx="4802">
                  <c:v>-1</c:v>
                </c:pt>
                <c:pt idx="4803">
                  <c:v>-1</c:v>
                </c:pt>
                <c:pt idx="4804">
                  <c:v>-1</c:v>
                </c:pt>
                <c:pt idx="4805">
                  <c:v>-1</c:v>
                </c:pt>
                <c:pt idx="4806">
                  <c:v>-1</c:v>
                </c:pt>
                <c:pt idx="4807">
                  <c:v>-1</c:v>
                </c:pt>
                <c:pt idx="4808">
                  <c:v>-1</c:v>
                </c:pt>
                <c:pt idx="4809">
                  <c:v>-1</c:v>
                </c:pt>
                <c:pt idx="4810">
                  <c:v>-1</c:v>
                </c:pt>
                <c:pt idx="4811">
                  <c:v>-1</c:v>
                </c:pt>
                <c:pt idx="4812">
                  <c:v>-1</c:v>
                </c:pt>
                <c:pt idx="4813">
                  <c:v>-1</c:v>
                </c:pt>
                <c:pt idx="4814">
                  <c:v>-1</c:v>
                </c:pt>
                <c:pt idx="4815">
                  <c:v>-1</c:v>
                </c:pt>
                <c:pt idx="4816">
                  <c:v>-1</c:v>
                </c:pt>
                <c:pt idx="4817">
                  <c:v>-1</c:v>
                </c:pt>
                <c:pt idx="4818">
                  <c:v>-1</c:v>
                </c:pt>
                <c:pt idx="4819">
                  <c:v>-1</c:v>
                </c:pt>
                <c:pt idx="4820">
                  <c:v>-1</c:v>
                </c:pt>
                <c:pt idx="4821">
                  <c:v>-1</c:v>
                </c:pt>
                <c:pt idx="4822">
                  <c:v>-1</c:v>
                </c:pt>
                <c:pt idx="4823">
                  <c:v>-1</c:v>
                </c:pt>
                <c:pt idx="4824">
                  <c:v>-1</c:v>
                </c:pt>
                <c:pt idx="4825">
                  <c:v>-1</c:v>
                </c:pt>
                <c:pt idx="4826">
                  <c:v>-1</c:v>
                </c:pt>
                <c:pt idx="4827">
                  <c:v>-1</c:v>
                </c:pt>
                <c:pt idx="4828">
                  <c:v>-1</c:v>
                </c:pt>
                <c:pt idx="4829">
                  <c:v>-1</c:v>
                </c:pt>
                <c:pt idx="4830">
                  <c:v>-1</c:v>
                </c:pt>
                <c:pt idx="4831">
                  <c:v>-1</c:v>
                </c:pt>
                <c:pt idx="4832">
                  <c:v>-1</c:v>
                </c:pt>
                <c:pt idx="4833">
                  <c:v>-1</c:v>
                </c:pt>
                <c:pt idx="4834">
                  <c:v>-1</c:v>
                </c:pt>
                <c:pt idx="4835">
                  <c:v>-1</c:v>
                </c:pt>
                <c:pt idx="4836">
                  <c:v>-1</c:v>
                </c:pt>
                <c:pt idx="4837">
                  <c:v>-1</c:v>
                </c:pt>
                <c:pt idx="4838">
                  <c:v>-1</c:v>
                </c:pt>
                <c:pt idx="4839">
                  <c:v>-1</c:v>
                </c:pt>
                <c:pt idx="4840">
                  <c:v>-1</c:v>
                </c:pt>
                <c:pt idx="4841">
                  <c:v>-1</c:v>
                </c:pt>
                <c:pt idx="4842">
                  <c:v>-1</c:v>
                </c:pt>
                <c:pt idx="4843">
                  <c:v>-1</c:v>
                </c:pt>
                <c:pt idx="4844">
                  <c:v>-1</c:v>
                </c:pt>
                <c:pt idx="4845">
                  <c:v>-1</c:v>
                </c:pt>
                <c:pt idx="4846">
                  <c:v>-1</c:v>
                </c:pt>
                <c:pt idx="4847">
                  <c:v>-1</c:v>
                </c:pt>
                <c:pt idx="4848">
                  <c:v>-1</c:v>
                </c:pt>
                <c:pt idx="4849">
                  <c:v>-1</c:v>
                </c:pt>
                <c:pt idx="4850">
                  <c:v>-1</c:v>
                </c:pt>
                <c:pt idx="4851">
                  <c:v>-1</c:v>
                </c:pt>
                <c:pt idx="4852">
                  <c:v>-1</c:v>
                </c:pt>
                <c:pt idx="4853">
                  <c:v>-1</c:v>
                </c:pt>
                <c:pt idx="4854">
                  <c:v>-1</c:v>
                </c:pt>
                <c:pt idx="4855">
                  <c:v>-1</c:v>
                </c:pt>
                <c:pt idx="4856">
                  <c:v>-1</c:v>
                </c:pt>
                <c:pt idx="4857">
                  <c:v>-1</c:v>
                </c:pt>
                <c:pt idx="4858">
                  <c:v>-1</c:v>
                </c:pt>
                <c:pt idx="4859">
                  <c:v>-1</c:v>
                </c:pt>
                <c:pt idx="4860">
                  <c:v>-1</c:v>
                </c:pt>
                <c:pt idx="4861">
                  <c:v>-1</c:v>
                </c:pt>
                <c:pt idx="4862">
                  <c:v>-1</c:v>
                </c:pt>
                <c:pt idx="4863">
                  <c:v>-1</c:v>
                </c:pt>
                <c:pt idx="4864">
                  <c:v>-1</c:v>
                </c:pt>
                <c:pt idx="4865">
                  <c:v>-1</c:v>
                </c:pt>
                <c:pt idx="4866">
                  <c:v>-1</c:v>
                </c:pt>
                <c:pt idx="4867">
                  <c:v>-1</c:v>
                </c:pt>
                <c:pt idx="4868">
                  <c:v>-1</c:v>
                </c:pt>
                <c:pt idx="4869">
                  <c:v>-1</c:v>
                </c:pt>
                <c:pt idx="4870">
                  <c:v>-1</c:v>
                </c:pt>
                <c:pt idx="4871">
                  <c:v>-1</c:v>
                </c:pt>
                <c:pt idx="4872">
                  <c:v>-1</c:v>
                </c:pt>
                <c:pt idx="4873">
                  <c:v>-1</c:v>
                </c:pt>
                <c:pt idx="4874">
                  <c:v>-1</c:v>
                </c:pt>
                <c:pt idx="4875">
                  <c:v>-1</c:v>
                </c:pt>
                <c:pt idx="4876">
                  <c:v>-1</c:v>
                </c:pt>
                <c:pt idx="4877">
                  <c:v>-1</c:v>
                </c:pt>
                <c:pt idx="4878">
                  <c:v>-1</c:v>
                </c:pt>
                <c:pt idx="4879">
                  <c:v>-1</c:v>
                </c:pt>
                <c:pt idx="4880">
                  <c:v>-1</c:v>
                </c:pt>
                <c:pt idx="4881">
                  <c:v>-1</c:v>
                </c:pt>
                <c:pt idx="4882">
                  <c:v>-1</c:v>
                </c:pt>
                <c:pt idx="4883">
                  <c:v>-1</c:v>
                </c:pt>
                <c:pt idx="4884">
                  <c:v>-1</c:v>
                </c:pt>
                <c:pt idx="4885">
                  <c:v>-1</c:v>
                </c:pt>
                <c:pt idx="4886">
                  <c:v>-1</c:v>
                </c:pt>
                <c:pt idx="4887">
                  <c:v>-1</c:v>
                </c:pt>
                <c:pt idx="4888">
                  <c:v>-1</c:v>
                </c:pt>
                <c:pt idx="4889">
                  <c:v>-1</c:v>
                </c:pt>
                <c:pt idx="4890">
                  <c:v>-1</c:v>
                </c:pt>
                <c:pt idx="4891">
                  <c:v>-1</c:v>
                </c:pt>
                <c:pt idx="4892">
                  <c:v>-1</c:v>
                </c:pt>
                <c:pt idx="4893">
                  <c:v>-1</c:v>
                </c:pt>
                <c:pt idx="4894">
                  <c:v>-1</c:v>
                </c:pt>
                <c:pt idx="4895">
                  <c:v>-1</c:v>
                </c:pt>
                <c:pt idx="4896">
                  <c:v>-1</c:v>
                </c:pt>
                <c:pt idx="4897">
                  <c:v>-1</c:v>
                </c:pt>
                <c:pt idx="4898">
                  <c:v>-1</c:v>
                </c:pt>
                <c:pt idx="4899">
                  <c:v>0.30474601338667778</c:v>
                </c:pt>
                <c:pt idx="4900">
                  <c:v>-1</c:v>
                </c:pt>
                <c:pt idx="4901">
                  <c:v>-1</c:v>
                </c:pt>
                <c:pt idx="4902">
                  <c:v>-1</c:v>
                </c:pt>
                <c:pt idx="4903">
                  <c:v>-1</c:v>
                </c:pt>
                <c:pt idx="4904">
                  <c:v>-1</c:v>
                </c:pt>
                <c:pt idx="4905">
                  <c:v>-1</c:v>
                </c:pt>
                <c:pt idx="4906">
                  <c:v>-1</c:v>
                </c:pt>
                <c:pt idx="4907">
                  <c:v>-1</c:v>
                </c:pt>
                <c:pt idx="4908">
                  <c:v>-1</c:v>
                </c:pt>
                <c:pt idx="4909">
                  <c:v>-1</c:v>
                </c:pt>
                <c:pt idx="4910">
                  <c:v>-1</c:v>
                </c:pt>
                <c:pt idx="4911">
                  <c:v>-1</c:v>
                </c:pt>
                <c:pt idx="4912">
                  <c:v>-1</c:v>
                </c:pt>
                <c:pt idx="4913">
                  <c:v>-1</c:v>
                </c:pt>
                <c:pt idx="4914">
                  <c:v>-1</c:v>
                </c:pt>
                <c:pt idx="4915">
                  <c:v>-1</c:v>
                </c:pt>
                <c:pt idx="4916">
                  <c:v>-1</c:v>
                </c:pt>
                <c:pt idx="4917">
                  <c:v>-1</c:v>
                </c:pt>
                <c:pt idx="4918">
                  <c:v>-1</c:v>
                </c:pt>
                <c:pt idx="4919">
                  <c:v>-1</c:v>
                </c:pt>
                <c:pt idx="4920">
                  <c:v>-1</c:v>
                </c:pt>
                <c:pt idx="4921">
                  <c:v>-1</c:v>
                </c:pt>
                <c:pt idx="4922">
                  <c:v>-1</c:v>
                </c:pt>
                <c:pt idx="4923">
                  <c:v>-1</c:v>
                </c:pt>
                <c:pt idx="4924">
                  <c:v>-1</c:v>
                </c:pt>
                <c:pt idx="4925">
                  <c:v>-1</c:v>
                </c:pt>
                <c:pt idx="4926">
                  <c:v>-1</c:v>
                </c:pt>
                <c:pt idx="4927">
                  <c:v>-1</c:v>
                </c:pt>
                <c:pt idx="4928">
                  <c:v>-1</c:v>
                </c:pt>
                <c:pt idx="4929">
                  <c:v>-1</c:v>
                </c:pt>
                <c:pt idx="4930">
                  <c:v>-1</c:v>
                </c:pt>
                <c:pt idx="4931">
                  <c:v>-1</c:v>
                </c:pt>
                <c:pt idx="4932">
                  <c:v>-1</c:v>
                </c:pt>
                <c:pt idx="4933">
                  <c:v>-1</c:v>
                </c:pt>
                <c:pt idx="4934">
                  <c:v>-1</c:v>
                </c:pt>
                <c:pt idx="4935">
                  <c:v>-1</c:v>
                </c:pt>
                <c:pt idx="4936">
                  <c:v>-1</c:v>
                </c:pt>
                <c:pt idx="4937">
                  <c:v>-1</c:v>
                </c:pt>
                <c:pt idx="4938">
                  <c:v>-1</c:v>
                </c:pt>
                <c:pt idx="4939">
                  <c:v>-1</c:v>
                </c:pt>
                <c:pt idx="4940">
                  <c:v>-1</c:v>
                </c:pt>
                <c:pt idx="4941">
                  <c:v>-1</c:v>
                </c:pt>
                <c:pt idx="4942">
                  <c:v>-1</c:v>
                </c:pt>
                <c:pt idx="4943">
                  <c:v>-1</c:v>
                </c:pt>
                <c:pt idx="4944">
                  <c:v>-1</c:v>
                </c:pt>
                <c:pt idx="4945">
                  <c:v>-1</c:v>
                </c:pt>
                <c:pt idx="4946">
                  <c:v>-1</c:v>
                </c:pt>
                <c:pt idx="4947">
                  <c:v>-1</c:v>
                </c:pt>
                <c:pt idx="4948">
                  <c:v>-1</c:v>
                </c:pt>
                <c:pt idx="4949">
                  <c:v>-1</c:v>
                </c:pt>
                <c:pt idx="4950">
                  <c:v>-1</c:v>
                </c:pt>
                <c:pt idx="4951">
                  <c:v>-1</c:v>
                </c:pt>
                <c:pt idx="4952">
                  <c:v>-1</c:v>
                </c:pt>
                <c:pt idx="4953">
                  <c:v>-1</c:v>
                </c:pt>
                <c:pt idx="4954">
                  <c:v>-1</c:v>
                </c:pt>
                <c:pt idx="4955">
                  <c:v>-1</c:v>
                </c:pt>
                <c:pt idx="4956">
                  <c:v>-1</c:v>
                </c:pt>
                <c:pt idx="4957">
                  <c:v>-1</c:v>
                </c:pt>
                <c:pt idx="4958">
                  <c:v>-1</c:v>
                </c:pt>
                <c:pt idx="4959">
                  <c:v>-1</c:v>
                </c:pt>
                <c:pt idx="4960">
                  <c:v>-1</c:v>
                </c:pt>
                <c:pt idx="4961">
                  <c:v>-1</c:v>
                </c:pt>
                <c:pt idx="4962">
                  <c:v>-1</c:v>
                </c:pt>
                <c:pt idx="4963">
                  <c:v>-1</c:v>
                </c:pt>
                <c:pt idx="4964">
                  <c:v>-1</c:v>
                </c:pt>
                <c:pt idx="4965">
                  <c:v>-1</c:v>
                </c:pt>
                <c:pt idx="4966">
                  <c:v>-1</c:v>
                </c:pt>
                <c:pt idx="4967">
                  <c:v>-1</c:v>
                </c:pt>
                <c:pt idx="4968">
                  <c:v>-1</c:v>
                </c:pt>
                <c:pt idx="4969">
                  <c:v>-1</c:v>
                </c:pt>
                <c:pt idx="4970">
                  <c:v>-1</c:v>
                </c:pt>
                <c:pt idx="4971">
                  <c:v>-1</c:v>
                </c:pt>
                <c:pt idx="4972">
                  <c:v>-1</c:v>
                </c:pt>
                <c:pt idx="4973">
                  <c:v>-1</c:v>
                </c:pt>
                <c:pt idx="4974">
                  <c:v>-1</c:v>
                </c:pt>
                <c:pt idx="4975">
                  <c:v>-1</c:v>
                </c:pt>
                <c:pt idx="4976">
                  <c:v>-1</c:v>
                </c:pt>
                <c:pt idx="4977">
                  <c:v>-1</c:v>
                </c:pt>
                <c:pt idx="4978">
                  <c:v>-1</c:v>
                </c:pt>
                <c:pt idx="4979">
                  <c:v>-1</c:v>
                </c:pt>
                <c:pt idx="4980">
                  <c:v>-1</c:v>
                </c:pt>
                <c:pt idx="4981">
                  <c:v>-1</c:v>
                </c:pt>
                <c:pt idx="4982">
                  <c:v>-1</c:v>
                </c:pt>
                <c:pt idx="4983">
                  <c:v>-1</c:v>
                </c:pt>
                <c:pt idx="4984">
                  <c:v>-1</c:v>
                </c:pt>
                <c:pt idx="4985">
                  <c:v>-1</c:v>
                </c:pt>
                <c:pt idx="4986">
                  <c:v>-1</c:v>
                </c:pt>
                <c:pt idx="4987">
                  <c:v>-1</c:v>
                </c:pt>
                <c:pt idx="4988">
                  <c:v>-1</c:v>
                </c:pt>
                <c:pt idx="4989">
                  <c:v>-1</c:v>
                </c:pt>
                <c:pt idx="4990">
                  <c:v>-1</c:v>
                </c:pt>
                <c:pt idx="4991">
                  <c:v>-1</c:v>
                </c:pt>
                <c:pt idx="4992">
                  <c:v>-1</c:v>
                </c:pt>
                <c:pt idx="4993">
                  <c:v>-1</c:v>
                </c:pt>
                <c:pt idx="4994">
                  <c:v>-1</c:v>
                </c:pt>
                <c:pt idx="4995">
                  <c:v>-1</c:v>
                </c:pt>
                <c:pt idx="4996">
                  <c:v>-1</c:v>
                </c:pt>
                <c:pt idx="4997">
                  <c:v>-1</c:v>
                </c:pt>
                <c:pt idx="4998">
                  <c:v>-1</c:v>
                </c:pt>
                <c:pt idx="4999">
                  <c:v>-1</c:v>
                </c:pt>
                <c:pt idx="5000">
                  <c:v>-1</c:v>
                </c:pt>
                <c:pt idx="5001">
                  <c:v>-1</c:v>
                </c:pt>
                <c:pt idx="5002">
                  <c:v>-1</c:v>
                </c:pt>
                <c:pt idx="5003">
                  <c:v>-1</c:v>
                </c:pt>
                <c:pt idx="5004">
                  <c:v>-1</c:v>
                </c:pt>
                <c:pt idx="5005">
                  <c:v>-1</c:v>
                </c:pt>
                <c:pt idx="5006">
                  <c:v>-1</c:v>
                </c:pt>
                <c:pt idx="5007">
                  <c:v>-1</c:v>
                </c:pt>
                <c:pt idx="5008">
                  <c:v>-1</c:v>
                </c:pt>
                <c:pt idx="5009">
                  <c:v>-1</c:v>
                </c:pt>
                <c:pt idx="5010">
                  <c:v>-1</c:v>
                </c:pt>
                <c:pt idx="5011">
                  <c:v>-1</c:v>
                </c:pt>
                <c:pt idx="5012">
                  <c:v>-1</c:v>
                </c:pt>
                <c:pt idx="5013">
                  <c:v>-1</c:v>
                </c:pt>
                <c:pt idx="5014">
                  <c:v>-1</c:v>
                </c:pt>
                <c:pt idx="5015">
                  <c:v>-1</c:v>
                </c:pt>
                <c:pt idx="5016">
                  <c:v>-1</c:v>
                </c:pt>
                <c:pt idx="5017">
                  <c:v>-1</c:v>
                </c:pt>
                <c:pt idx="5018">
                  <c:v>-1</c:v>
                </c:pt>
                <c:pt idx="5019">
                  <c:v>-1</c:v>
                </c:pt>
                <c:pt idx="5020">
                  <c:v>-1</c:v>
                </c:pt>
                <c:pt idx="5021">
                  <c:v>-1</c:v>
                </c:pt>
                <c:pt idx="5022">
                  <c:v>-1</c:v>
                </c:pt>
                <c:pt idx="5023">
                  <c:v>-1</c:v>
                </c:pt>
                <c:pt idx="5024">
                  <c:v>-1</c:v>
                </c:pt>
                <c:pt idx="5025">
                  <c:v>-1</c:v>
                </c:pt>
                <c:pt idx="5026">
                  <c:v>-1</c:v>
                </c:pt>
                <c:pt idx="5027">
                  <c:v>-1</c:v>
                </c:pt>
                <c:pt idx="5028">
                  <c:v>-1</c:v>
                </c:pt>
                <c:pt idx="5029">
                  <c:v>-1</c:v>
                </c:pt>
                <c:pt idx="5030">
                  <c:v>-1</c:v>
                </c:pt>
                <c:pt idx="5031">
                  <c:v>-1</c:v>
                </c:pt>
                <c:pt idx="5032">
                  <c:v>-1</c:v>
                </c:pt>
                <c:pt idx="5033">
                  <c:v>-1</c:v>
                </c:pt>
                <c:pt idx="5034">
                  <c:v>-1</c:v>
                </c:pt>
                <c:pt idx="5035">
                  <c:v>-1</c:v>
                </c:pt>
                <c:pt idx="5036">
                  <c:v>-1</c:v>
                </c:pt>
                <c:pt idx="5037">
                  <c:v>-1</c:v>
                </c:pt>
                <c:pt idx="5038">
                  <c:v>-1</c:v>
                </c:pt>
                <c:pt idx="5039">
                  <c:v>-1</c:v>
                </c:pt>
                <c:pt idx="5040">
                  <c:v>-1</c:v>
                </c:pt>
                <c:pt idx="5041">
                  <c:v>-1</c:v>
                </c:pt>
                <c:pt idx="5042">
                  <c:v>-1</c:v>
                </c:pt>
                <c:pt idx="5043">
                  <c:v>-1</c:v>
                </c:pt>
                <c:pt idx="5044">
                  <c:v>-1</c:v>
                </c:pt>
                <c:pt idx="5045">
                  <c:v>-1</c:v>
                </c:pt>
                <c:pt idx="5046">
                  <c:v>-1</c:v>
                </c:pt>
                <c:pt idx="5047">
                  <c:v>-1</c:v>
                </c:pt>
                <c:pt idx="5048">
                  <c:v>-1</c:v>
                </c:pt>
                <c:pt idx="5049">
                  <c:v>-1</c:v>
                </c:pt>
                <c:pt idx="5050">
                  <c:v>-1</c:v>
                </c:pt>
                <c:pt idx="5051">
                  <c:v>-1</c:v>
                </c:pt>
                <c:pt idx="5052">
                  <c:v>-1</c:v>
                </c:pt>
                <c:pt idx="5053">
                  <c:v>-1</c:v>
                </c:pt>
                <c:pt idx="5054">
                  <c:v>-1</c:v>
                </c:pt>
                <c:pt idx="5055">
                  <c:v>-1</c:v>
                </c:pt>
                <c:pt idx="5056">
                  <c:v>-1</c:v>
                </c:pt>
                <c:pt idx="5057">
                  <c:v>-1</c:v>
                </c:pt>
                <c:pt idx="5058">
                  <c:v>-1</c:v>
                </c:pt>
                <c:pt idx="5059">
                  <c:v>-1</c:v>
                </c:pt>
                <c:pt idx="5060">
                  <c:v>-1</c:v>
                </c:pt>
                <c:pt idx="5061">
                  <c:v>-1</c:v>
                </c:pt>
                <c:pt idx="5062">
                  <c:v>-1</c:v>
                </c:pt>
                <c:pt idx="5063">
                  <c:v>-1</c:v>
                </c:pt>
                <c:pt idx="5064">
                  <c:v>-1</c:v>
                </c:pt>
                <c:pt idx="5065">
                  <c:v>-1</c:v>
                </c:pt>
                <c:pt idx="5066">
                  <c:v>-1</c:v>
                </c:pt>
                <c:pt idx="5067">
                  <c:v>-1</c:v>
                </c:pt>
                <c:pt idx="5068">
                  <c:v>-1</c:v>
                </c:pt>
                <c:pt idx="5069">
                  <c:v>-1</c:v>
                </c:pt>
                <c:pt idx="5070">
                  <c:v>-1</c:v>
                </c:pt>
                <c:pt idx="5071">
                  <c:v>-1</c:v>
                </c:pt>
                <c:pt idx="5072">
                  <c:v>-1</c:v>
                </c:pt>
                <c:pt idx="5073">
                  <c:v>-1</c:v>
                </c:pt>
                <c:pt idx="5074">
                  <c:v>-1</c:v>
                </c:pt>
                <c:pt idx="5075">
                  <c:v>-1</c:v>
                </c:pt>
                <c:pt idx="5076">
                  <c:v>-1</c:v>
                </c:pt>
                <c:pt idx="5077">
                  <c:v>-1</c:v>
                </c:pt>
                <c:pt idx="5078">
                  <c:v>-1</c:v>
                </c:pt>
                <c:pt idx="5079">
                  <c:v>-1</c:v>
                </c:pt>
                <c:pt idx="5080">
                  <c:v>-1</c:v>
                </c:pt>
                <c:pt idx="5081">
                  <c:v>-1</c:v>
                </c:pt>
                <c:pt idx="5082">
                  <c:v>-1</c:v>
                </c:pt>
                <c:pt idx="5083">
                  <c:v>-1</c:v>
                </c:pt>
                <c:pt idx="5084">
                  <c:v>-1</c:v>
                </c:pt>
                <c:pt idx="5085">
                  <c:v>-1</c:v>
                </c:pt>
                <c:pt idx="5086">
                  <c:v>-1</c:v>
                </c:pt>
                <c:pt idx="5087">
                  <c:v>-1</c:v>
                </c:pt>
                <c:pt idx="5088">
                  <c:v>-1</c:v>
                </c:pt>
                <c:pt idx="5089">
                  <c:v>-1</c:v>
                </c:pt>
                <c:pt idx="5090">
                  <c:v>-1</c:v>
                </c:pt>
                <c:pt idx="5091">
                  <c:v>-1</c:v>
                </c:pt>
                <c:pt idx="5092">
                  <c:v>-1</c:v>
                </c:pt>
                <c:pt idx="5093">
                  <c:v>-1</c:v>
                </c:pt>
                <c:pt idx="5094">
                  <c:v>-1</c:v>
                </c:pt>
                <c:pt idx="5095">
                  <c:v>-1</c:v>
                </c:pt>
                <c:pt idx="5096">
                  <c:v>-1</c:v>
                </c:pt>
                <c:pt idx="5097">
                  <c:v>-1</c:v>
                </c:pt>
                <c:pt idx="5098">
                  <c:v>-1</c:v>
                </c:pt>
                <c:pt idx="5099">
                  <c:v>-1</c:v>
                </c:pt>
                <c:pt idx="5100">
                  <c:v>-1</c:v>
                </c:pt>
                <c:pt idx="5101">
                  <c:v>-1</c:v>
                </c:pt>
                <c:pt idx="5102">
                  <c:v>-1</c:v>
                </c:pt>
                <c:pt idx="5103">
                  <c:v>-1</c:v>
                </c:pt>
                <c:pt idx="5104">
                  <c:v>-1</c:v>
                </c:pt>
                <c:pt idx="5105">
                  <c:v>-1</c:v>
                </c:pt>
                <c:pt idx="5106">
                  <c:v>-1</c:v>
                </c:pt>
                <c:pt idx="5107">
                  <c:v>-1</c:v>
                </c:pt>
                <c:pt idx="5108">
                  <c:v>-1</c:v>
                </c:pt>
                <c:pt idx="5109">
                  <c:v>-1</c:v>
                </c:pt>
                <c:pt idx="5110">
                  <c:v>-1</c:v>
                </c:pt>
                <c:pt idx="5111">
                  <c:v>-1</c:v>
                </c:pt>
                <c:pt idx="5112">
                  <c:v>-1</c:v>
                </c:pt>
                <c:pt idx="5113">
                  <c:v>-1</c:v>
                </c:pt>
                <c:pt idx="5114">
                  <c:v>-1</c:v>
                </c:pt>
                <c:pt idx="5115">
                  <c:v>-1</c:v>
                </c:pt>
                <c:pt idx="5116">
                  <c:v>-1</c:v>
                </c:pt>
                <c:pt idx="5117">
                  <c:v>-1</c:v>
                </c:pt>
                <c:pt idx="5118">
                  <c:v>-1</c:v>
                </c:pt>
                <c:pt idx="5119">
                  <c:v>-1</c:v>
                </c:pt>
                <c:pt idx="5120">
                  <c:v>-1</c:v>
                </c:pt>
                <c:pt idx="5121">
                  <c:v>-1</c:v>
                </c:pt>
                <c:pt idx="5122">
                  <c:v>-1</c:v>
                </c:pt>
                <c:pt idx="5123">
                  <c:v>-1</c:v>
                </c:pt>
                <c:pt idx="5124">
                  <c:v>-1</c:v>
                </c:pt>
                <c:pt idx="5125">
                  <c:v>-1</c:v>
                </c:pt>
                <c:pt idx="5126">
                  <c:v>-1</c:v>
                </c:pt>
                <c:pt idx="5127">
                  <c:v>-1</c:v>
                </c:pt>
                <c:pt idx="5128">
                  <c:v>-1</c:v>
                </c:pt>
                <c:pt idx="5129">
                  <c:v>-1</c:v>
                </c:pt>
                <c:pt idx="5130">
                  <c:v>-1</c:v>
                </c:pt>
                <c:pt idx="5131">
                  <c:v>-1</c:v>
                </c:pt>
                <c:pt idx="5132">
                  <c:v>-1</c:v>
                </c:pt>
                <c:pt idx="5133">
                  <c:v>-1</c:v>
                </c:pt>
                <c:pt idx="5134">
                  <c:v>-1</c:v>
                </c:pt>
                <c:pt idx="5135">
                  <c:v>-1</c:v>
                </c:pt>
                <c:pt idx="5136">
                  <c:v>-1</c:v>
                </c:pt>
                <c:pt idx="5137">
                  <c:v>-1</c:v>
                </c:pt>
                <c:pt idx="5138">
                  <c:v>-1</c:v>
                </c:pt>
                <c:pt idx="5139">
                  <c:v>-1</c:v>
                </c:pt>
                <c:pt idx="5140">
                  <c:v>-1</c:v>
                </c:pt>
                <c:pt idx="5141">
                  <c:v>-1</c:v>
                </c:pt>
                <c:pt idx="5142">
                  <c:v>-1</c:v>
                </c:pt>
                <c:pt idx="5143">
                  <c:v>-1</c:v>
                </c:pt>
                <c:pt idx="5144">
                  <c:v>-1</c:v>
                </c:pt>
                <c:pt idx="5145">
                  <c:v>-1</c:v>
                </c:pt>
                <c:pt idx="5146">
                  <c:v>-1</c:v>
                </c:pt>
                <c:pt idx="5147">
                  <c:v>-1</c:v>
                </c:pt>
                <c:pt idx="5148">
                  <c:v>-1</c:v>
                </c:pt>
                <c:pt idx="5149">
                  <c:v>-1</c:v>
                </c:pt>
                <c:pt idx="5150">
                  <c:v>-1</c:v>
                </c:pt>
                <c:pt idx="5151">
                  <c:v>-1</c:v>
                </c:pt>
                <c:pt idx="5152">
                  <c:v>-1</c:v>
                </c:pt>
                <c:pt idx="5153">
                  <c:v>-1</c:v>
                </c:pt>
                <c:pt idx="5154">
                  <c:v>-1</c:v>
                </c:pt>
                <c:pt idx="5155">
                  <c:v>-1</c:v>
                </c:pt>
                <c:pt idx="5156">
                  <c:v>-1</c:v>
                </c:pt>
                <c:pt idx="5157">
                  <c:v>-1</c:v>
                </c:pt>
                <c:pt idx="5158">
                  <c:v>-1</c:v>
                </c:pt>
                <c:pt idx="5159">
                  <c:v>-1</c:v>
                </c:pt>
                <c:pt idx="5160">
                  <c:v>-1</c:v>
                </c:pt>
                <c:pt idx="5161">
                  <c:v>-1</c:v>
                </c:pt>
                <c:pt idx="5162">
                  <c:v>-1</c:v>
                </c:pt>
                <c:pt idx="5163">
                  <c:v>-1</c:v>
                </c:pt>
                <c:pt idx="5164">
                  <c:v>-1</c:v>
                </c:pt>
                <c:pt idx="5165">
                  <c:v>-1</c:v>
                </c:pt>
                <c:pt idx="5166">
                  <c:v>-1</c:v>
                </c:pt>
                <c:pt idx="5167">
                  <c:v>-1</c:v>
                </c:pt>
                <c:pt idx="5168">
                  <c:v>-1</c:v>
                </c:pt>
                <c:pt idx="5169">
                  <c:v>-1</c:v>
                </c:pt>
                <c:pt idx="5170">
                  <c:v>-1</c:v>
                </c:pt>
                <c:pt idx="5171">
                  <c:v>-1</c:v>
                </c:pt>
                <c:pt idx="5172">
                  <c:v>-1</c:v>
                </c:pt>
                <c:pt idx="5173">
                  <c:v>-1</c:v>
                </c:pt>
                <c:pt idx="5174">
                  <c:v>-1</c:v>
                </c:pt>
                <c:pt idx="5175">
                  <c:v>-1</c:v>
                </c:pt>
                <c:pt idx="5176">
                  <c:v>-1</c:v>
                </c:pt>
                <c:pt idx="5177">
                  <c:v>-1</c:v>
                </c:pt>
                <c:pt idx="5178">
                  <c:v>-1</c:v>
                </c:pt>
                <c:pt idx="5179">
                  <c:v>-1</c:v>
                </c:pt>
                <c:pt idx="5180">
                  <c:v>-1</c:v>
                </c:pt>
                <c:pt idx="5181">
                  <c:v>-1</c:v>
                </c:pt>
                <c:pt idx="5182">
                  <c:v>-1</c:v>
                </c:pt>
                <c:pt idx="5183">
                  <c:v>-1</c:v>
                </c:pt>
                <c:pt idx="5184">
                  <c:v>-1</c:v>
                </c:pt>
                <c:pt idx="5185">
                  <c:v>-1</c:v>
                </c:pt>
                <c:pt idx="5186">
                  <c:v>-1</c:v>
                </c:pt>
                <c:pt idx="5187">
                  <c:v>-1</c:v>
                </c:pt>
                <c:pt idx="5188">
                  <c:v>-1</c:v>
                </c:pt>
                <c:pt idx="5189">
                  <c:v>-1</c:v>
                </c:pt>
                <c:pt idx="5190">
                  <c:v>-1</c:v>
                </c:pt>
                <c:pt idx="5191">
                  <c:v>-1</c:v>
                </c:pt>
                <c:pt idx="5192">
                  <c:v>-1</c:v>
                </c:pt>
                <c:pt idx="5193">
                  <c:v>-1</c:v>
                </c:pt>
                <c:pt idx="5194">
                  <c:v>-1</c:v>
                </c:pt>
                <c:pt idx="5195">
                  <c:v>-1</c:v>
                </c:pt>
                <c:pt idx="5196">
                  <c:v>-1</c:v>
                </c:pt>
                <c:pt idx="5197">
                  <c:v>-1</c:v>
                </c:pt>
                <c:pt idx="5198">
                  <c:v>-1</c:v>
                </c:pt>
                <c:pt idx="5199">
                  <c:v>-1</c:v>
                </c:pt>
                <c:pt idx="5200">
                  <c:v>-1</c:v>
                </c:pt>
                <c:pt idx="5201">
                  <c:v>-1</c:v>
                </c:pt>
                <c:pt idx="5202">
                  <c:v>-1</c:v>
                </c:pt>
                <c:pt idx="5203">
                  <c:v>-1</c:v>
                </c:pt>
                <c:pt idx="5204">
                  <c:v>-1</c:v>
                </c:pt>
                <c:pt idx="5205">
                  <c:v>-1</c:v>
                </c:pt>
                <c:pt idx="5206">
                  <c:v>-1</c:v>
                </c:pt>
                <c:pt idx="5207">
                  <c:v>-1</c:v>
                </c:pt>
                <c:pt idx="5208">
                  <c:v>0.37544431762595798</c:v>
                </c:pt>
                <c:pt idx="5209">
                  <c:v>0.36923772492992135</c:v>
                </c:pt>
                <c:pt idx="5210">
                  <c:v>0.42301824708345798</c:v>
                </c:pt>
                <c:pt idx="5211">
                  <c:v>-1</c:v>
                </c:pt>
                <c:pt idx="5212">
                  <c:v>-1</c:v>
                </c:pt>
                <c:pt idx="5213">
                  <c:v>-1</c:v>
                </c:pt>
                <c:pt idx="5214">
                  <c:v>-1</c:v>
                </c:pt>
                <c:pt idx="5215">
                  <c:v>-1</c:v>
                </c:pt>
                <c:pt idx="5216">
                  <c:v>-1</c:v>
                </c:pt>
                <c:pt idx="5217">
                  <c:v>-1</c:v>
                </c:pt>
                <c:pt idx="5218">
                  <c:v>-1</c:v>
                </c:pt>
                <c:pt idx="5219">
                  <c:v>-1</c:v>
                </c:pt>
                <c:pt idx="5220">
                  <c:v>-1</c:v>
                </c:pt>
                <c:pt idx="5221">
                  <c:v>-1</c:v>
                </c:pt>
                <c:pt idx="5222">
                  <c:v>-1</c:v>
                </c:pt>
                <c:pt idx="5223">
                  <c:v>-1</c:v>
                </c:pt>
                <c:pt idx="5224">
                  <c:v>-1</c:v>
                </c:pt>
                <c:pt idx="5225">
                  <c:v>-1</c:v>
                </c:pt>
                <c:pt idx="5226">
                  <c:v>-1</c:v>
                </c:pt>
                <c:pt idx="5227">
                  <c:v>-1</c:v>
                </c:pt>
                <c:pt idx="5228">
                  <c:v>-1</c:v>
                </c:pt>
                <c:pt idx="5229">
                  <c:v>-1</c:v>
                </c:pt>
                <c:pt idx="5230">
                  <c:v>-1</c:v>
                </c:pt>
                <c:pt idx="5231">
                  <c:v>-1</c:v>
                </c:pt>
                <c:pt idx="5232">
                  <c:v>-1</c:v>
                </c:pt>
                <c:pt idx="5233">
                  <c:v>-1</c:v>
                </c:pt>
                <c:pt idx="5234">
                  <c:v>-1</c:v>
                </c:pt>
                <c:pt idx="5235">
                  <c:v>-1</c:v>
                </c:pt>
                <c:pt idx="5236">
                  <c:v>-1</c:v>
                </c:pt>
                <c:pt idx="5237">
                  <c:v>-1</c:v>
                </c:pt>
                <c:pt idx="5238">
                  <c:v>-1</c:v>
                </c:pt>
                <c:pt idx="5239">
                  <c:v>-1</c:v>
                </c:pt>
                <c:pt idx="5240">
                  <c:v>-1</c:v>
                </c:pt>
                <c:pt idx="5241">
                  <c:v>-1</c:v>
                </c:pt>
                <c:pt idx="5242">
                  <c:v>-1</c:v>
                </c:pt>
                <c:pt idx="5243">
                  <c:v>-1</c:v>
                </c:pt>
                <c:pt idx="5244">
                  <c:v>-1</c:v>
                </c:pt>
                <c:pt idx="5245">
                  <c:v>-1</c:v>
                </c:pt>
                <c:pt idx="5246">
                  <c:v>-1</c:v>
                </c:pt>
                <c:pt idx="5247">
                  <c:v>-1</c:v>
                </c:pt>
                <c:pt idx="5248">
                  <c:v>-1</c:v>
                </c:pt>
                <c:pt idx="5249">
                  <c:v>-1</c:v>
                </c:pt>
                <c:pt idx="5250">
                  <c:v>-1</c:v>
                </c:pt>
                <c:pt idx="5251">
                  <c:v>-1</c:v>
                </c:pt>
                <c:pt idx="5252">
                  <c:v>-1</c:v>
                </c:pt>
                <c:pt idx="5253">
                  <c:v>-1</c:v>
                </c:pt>
                <c:pt idx="5254">
                  <c:v>-1</c:v>
                </c:pt>
                <c:pt idx="5255">
                  <c:v>-1</c:v>
                </c:pt>
                <c:pt idx="5256">
                  <c:v>-1</c:v>
                </c:pt>
                <c:pt idx="5257">
                  <c:v>-1</c:v>
                </c:pt>
                <c:pt idx="5258">
                  <c:v>-1</c:v>
                </c:pt>
                <c:pt idx="5259">
                  <c:v>-1</c:v>
                </c:pt>
                <c:pt idx="5260">
                  <c:v>-1</c:v>
                </c:pt>
                <c:pt idx="5261">
                  <c:v>-1</c:v>
                </c:pt>
                <c:pt idx="5262">
                  <c:v>-1</c:v>
                </c:pt>
                <c:pt idx="5263">
                  <c:v>-1</c:v>
                </c:pt>
                <c:pt idx="5264">
                  <c:v>-1</c:v>
                </c:pt>
                <c:pt idx="5265">
                  <c:v>-1</c:v>
                </c:pt>
                <c:pt idx="5266">
                  <c:v>-1</c:v>
                </c:pt>
                <c:pt idx="5267">
                  <c:v>-1</c:v>
                </c:pt>
                <c:pt idx="5268">
                  <c:v>-1</c:v>
                </c:pt>
                <c:pt idx="5269">
                  <c:v>-1</c:v>
                </c:pt>
                <c:pt idx="5270">
                  <c:v>-1</c:v>
                </c:pt>
                <c:pt idx="5271">
                  <c:v>-1</c:v>
                </c:pt>
                <c:pt idx="5272">
                  <c:v>-1</c:v>
                </c:pt>
                <c:pt idx="5273">
                  <c:v>-1</c:v>
                </c:pt>
                <c:pt idx="5274">
                  <c:v>-1</c:v>
                </c:pt>
                <c:pt idx="5275">
                  <c:v>-1</c:v>
                </c:pt>
                <c:pt idx="5276">
                  <c:v>-1</c:v>
                </c:pt>
                <c:pt idx="5277">
                  <c:v>-1</c:v>
                </c:pt>
                <c:pt idx="5278">
                  <c:v>-1</c:v>
                </c:pt>
                <c:pt idx="5279">
                  <c:v>-1</c:v>
                </c:pt>
                <c:pt idx="5280">
                  <c:v>-1</c:v>
                </c:pt>
                <c:pt idx="5281">
                  <c:v>-1</c:v>
                </c:pt>
                <c:pt idx="5282">
                  <c:v>-1</c:v>
                </c:pt>
                <c:pt idx="5283">
                  <c:v>-1</c:v>
                </c:pt>
                <c:pt idx="5284">
                  <c:v>-1</c:v>
                </c:pt>
                <c:pt idx="5285">
                  <c:v>-1</c:v>
                </c:pt>
                <c:pt idx="5286">
                  <c:v>-1</c:v>
                </c:pt>
                <c:pt idx="5287">
                  <c:v>-1</c:v>
                </c:pt>
                <c:pt idx="5288">
                  <c:v>-1</c:v>
                </c:pt>
                <c:pt idx="5289">
                  <c:v>-1</c:v>
                </c:pt>
                <c:pt idx="5290">
                  <c:v>-1</c:v>
                </c:pt>
                <c:pt idx="5291">
                  <c:v>-1</c:v>
                </c:pt>
                <c:pt idx="5292">
                  <c:v>-1</c:v>
                </c:pt>
                <c:pt idx="5293">
                  <c:v>-1</c:v>
                </c:pt>
                <c:pt idx="5294">
                  <c:v>-1</c:v>
                </c:pt>
                <c:pt idx="5295">
                  <c:v>-1</c:v>
                </c:pt>
                <c:pt idx="5296">
                  <c:v>-1</c:v>
                </c:pt>
                <c:pt idx="5297">
                  <c:v>-1</c:v>
                </c:pt>
                <c:pt idx="5298">
                  <c:v>-1</c:v>
                </c:pt>
                <c:pt idx="5299">
                  <c:v>-1</c:v>
                </c:pt>
                <c:pt idx="5300">
                  <c:v>-1</c:v>
                </c:pt>
                <c:pt idx="5301">
                  <c:v>-1</c:v>
                </c:pt>
                <c:pt idx="5302">
                  <c:v>-1</c:v>
                </c:pt>
                <c:pt idx="5303">
                  <c:v>-1</c:v>
                </c:pt>
                <c:pt idx="5304">
                  <c:v>-1</c:v>
                </c:pt>
                <c:pt idx="5305">
                  <c:v>-1</c:v>
                </c:pt>
                <c:pt idx="5306">
                  <c:v>-1</c:v>
                </c:pt>
                <c:pt idx="5307">
                  <c:v>-1</c:v>
                </c:pt>
                <c:pt idx="5308">
                  <c:v>-1</c:v>
                </c:pt>
                <c:pt idx="5309">
                  <c:v>-1</c:v>
                </c:pt>
                <c:pt idx="5310">
                  <c:v>-1</c:v>
                </c:pt>
                <c:pt idx="5311">
                  <c:v>-1</c:v>
                </c:pt>
                <c:pt idx="5312">
                  <c:v>-1</c:v>
                </c:pt>
                <c:pt idx="5313">
                  <c:v>-1</c:v>
                </c:pt>
                <c:pt idx="5314">
                  <c:v>-1</c:v>
                </c:pt>
                <c:pt idx="5315">
                  <c:v>-1</c:v>
                </c:pt>
                <c:pt idx="5316">
                  <c:v>-1</c:v>
                </c:pt>
                <c:pt idx="5317">
                  <c:v>-1</c:v>
                </c:pt>
                <c:pt idx="5318">
                  <c:v>-1</c:v>
                </c:pt>
                <c:pt idx="5319">
                  <c:v>-1</c:v>
                </c:pt>
                <c:pt idx="5320">
                  <c:v>-1</c:v>
                </c:pt>
                <c:pt idx="5321">
                  <c:v>-1</c:v>
                </c:pt>
                <c:pt idx="5322">
                  <c:v>-1</c:v>
                </c:pt>
                <c:pt idx="5323">
                  <c:v>-1</c:v>
                </c:pt>
                <c:pt idx="5324">
                  <c:v>-1</c:v>
                </c:pt>
                <c:pt idx="5325">
                  <c:v>0.15213068371391583</c:v>
                </c:pt>
                <c:pt idx="5326">
                  <c:v>0.18479906113799696</c:v>
                </c:pt>
                <c:pt idx="5327">
                  <c:v>-1</c:v>
                </c:pt>
                <c:pt idx="5328">
                  <c:v>-1</c:v>
                </c:pt>
                <c:pt idx="5329">
                  <c:v>0.18736113327522924</c:v>
                </c:pt>
                <c:pt idx="5330">
                  <c:v>0.23990125320376751</c:v>
                </c:pt>
                <c:pt idx="5331">
                  <c:v>-1</c:v>
                </c:pt>
                <c:pt idx="5332">
                  <c:v>0.24910394265232977</c:v>
                </c:pt>
                <c:pt idx="5333">
                  <c:v>-1</c:v>
                </c:pt>
                <c:pt idx="5334">
                  <c:v>-1</c:v>
                </c:pt>
                <c:pt idx="5335">
                  <c:v>-1</c:v>
                </c:pt>
                <c:pt idx="5336">
                  <c:v>-1</c:v>
                </c:pt>
                <c:pt idx="5337">
                  <c:v>-1</c:v>
                </c:pt>
                <c:pt idx="5338">
                  <c:v>-1</c:v>
                </c:pt>
                <c:pt idx="5339">
                  <c:v>-1</c:v>
                </c:pt>
                <c:pt idx="5340">
                  <c:v>-1</c:v>
                </c:pt>
                <c:pt idx="5341">
                  <c:v>-1</c:v>
                </c:pt>
                <c:pt idx="5342">
                  <c:v>-1</c:v>
                </c:pt>
                <c:pt idx="5343">
                  <c:v>-1</c:v>
                </c:pt>
                <c:pt idx="5344">
                  <c:v>-1</c:v>
                </c:pt>
                <c:pt idx="5345">
                  <c:v>-1</c:v>
                </c:pt>
                <c:pt idx="5346">
                  <c:v>-1</c:v>
                </c:pt>
                <c:pt idx="5347">
                  <c:v>-1</c:v>
                </c:pt>
                <c:pt idx="5348">
                  <c:v>-1</c:v>
                </c:pt>
                <c:pt idx="5349">
                  <c:v>-1</c:v>
                </c:pt>
                <c:pt idx="5350">
                  <c:v>-1</c:v>
                </c:pt>
                <c:pt idx="5351">
                  <c:v>-1</c:v>
                </c:pt>
                <c:pt idx="5352">
                  <c:v>-1</c:v>
                </c:pt>
                <c:pt idx="5353">
                  <c:v>-1</c:v>
                </c:pt>
                <c:pt idx="5354">
                  <c:v>-1</c:v>
                </c:pt>
                <c:pt idx="5355">
                  <c:v>-1</c:v>
                </c:pt>
                <c:pt idx="5356">
                  <c:v>-1</c:v>
                </c:pt>
                <c:pt idx="5357">
                  <c:v>-1</c:v>
                </c:pt>
                <c:pt idx="5358">
                  <c:v>-1</c:v>
                </c:pt>
                <c:pt idx="5359">
                  <c:v>-1</c:v>
                </c:pt>
                <c:pt idx="5360">
                  <c:v>-1</c:v>
                </c:pt>
                <c:pt idx="5361">
                  <c:v>-1</c:v>
                </c:pt>
                <c:pt idx="5362">
                  <c:v>-1</c:v>
                </c:pt>
                <c:pt idx="5363">
                  <c:v>-1</c:v>
                </c:pt>
                <c:pt idx="5364">
                  <c:v>-1</c:v>
                </c:pt>
                <c:pt idx="5365">
                  <c:v>-1</c:v>
                </c:pt>
                <c:pt idx="5366">
                  <c:v>-1</c:v>
                </c:pt>
                <c:pt idx="5367">
                  <c:v>-1</c:v>
                </c:pt>
                <c:pt idx="5368">
                  <c:v>-1</c:v>
                </c:pt>
                <c:pt idx="5369">
                  <c:v>-1</c:v>
                </c:pt>
                <c:pt idx="5370">
                  <c:v>-1</c:v>
                </c:pt>
                <c:pt idx="5371">
                  <c:v>-1</c:v>
                </c:pt>
                <c:pt idx="5372">
                  <c:v>-1</c:v>
                </c:pt>
                <c:pt idx="5373">
                  <c:v>-1</c:v>
                </c:pt>
                <c:pt idx="5374">
                  <c:v>-1</c:v>
                </c:pt>
                <c:pt idx="5375">
                  <c:v>-1</c:v>
                </c:pt>
                <c:pt idx="5376">
                  <c:v>-1</c:v>
                </c:pt>
                <c:pt idx="5377">
                  <c:v>-1</c:v>
                </c:pt>
                <c:pt idx="5378">
                  <c:v>-1</c:v>
                </c:pt>
                <c:pt idx="5379">
                  <c:v>-1</c:v>
                </c:pt>
                <c:pt idx="5380">
                  <c:v>-1</c:v>
                </c:pt>
                <c:pt idx="5381">
                  <c:v>-1</c:v>
                </c:pt>
                <c:pt idx="5382">
                  <c:v>-1</c:v>
                </c:pt>
                <c:pt idx="5383">
                  <c:v>-1</c:v>
                </c:pt>
                <c:pt idx="5384">
                  <c:v>-1</c:v>
                </c:pt>
                <c:pt idx="5385">
                  <c:v>-1</c:v>
                </c:pt>
                <c:pt idx="5386">
                  <c:v>-1</c:v>
                </c:pt>
                <c:pt idx="5387">
                  <c:v>-1</c:v>
                </c:pt>
                <c:pt idx="5388">
                  <c:v>-1</c:v>
                </c:pt>
                <c:pt idx="5389">
                  <c:v>-1</c:v>
                </c:pt>
                <c:pt idx="5390">
                  <c:v>-1</c:v>
                </c:pt>
                <c:pt idx="5391">
                  <c:v>-1</c:v>
                </c:pt>
                <c:pt idx="5392">
                  <c:v>-1</c:v>
                </c:pt>
                <c:pt idx="5393">
                  <c:v>-1</c:v>
                </c:pt>
                <c:pt idx="5394">
                  <c:v>-1</c:v>
                </c:pt>
                <c:pt idx="5395">
                  <c:v>-1</c:v>
                </c:pt>
                <c:pt idx="5396">
                  <c:v>-1</c:v>
                </c:pt>
                <c:pt idx="5397">
                  <c:v>-1</c:v>
                </c:pt>
                <c:pt idx="5398">
                  <c:v>-1</c:v>
                </c:pt>
                <c:pt idx="5399">
                  <c:v>-1</c:v>
                </c:pt>
                <c:pt idx="5400">
                  <c:v>-1</c:v>
                </c:pt>
                <c:pt idx="5401">
                  <c:v>-1</c:v>
                </c:pt>
                <c:pt idx="5402">
                  <c:v>-1</c:v>
                </c:pt>
                <c:pt idx="5403">
                  <c:v>-1</c:v>
                </c:pt>
                <c:pt idx="5404">
                  <c:v>-1</c:v>
                </c:pt>
                <c:pt idx="5405">
                  <c:v>-1</c:v>
                </c:pt>
                <c:pt idx="5406">
                  <c:v>-1</c:v>
                </c:pt>
                <c:pt idx="5407">
                  <c:v>-1</c:v>
                </c:pt>
                <c:pt idx="5408">
                  <c:v>-1</c:v>
                </c:pt>
                <c:pt idx="5409">
                  <c:v>-1</c:v>
                </c:pt>
                <c:pt idx="5410">
                  <c:v>-1</c:v>
                </c:pt>
                <c:pt idx="5411">
                  <c:v>-1</c:v>
                </c:pt>
                <c:pt idx="5412">
                  <c:v>-1</c:v>
                </c:pt>
                <c:pt idx="5413">
                  <c:v>-1</c:v>
                </c:pt>
                <c:pt idx="5414">
                  <c:v>-1</c:v>
                </c:pt>
                <c:pt idx="5415">
                  <c:v>-1</c:v>
                </c:pt>
                <c:pt idx="5416">
                  <c:v>-1</c:v>
                </c:pt>
                <c:pt idx="5417">
                  <c:v>-1</c:v>
                </c:pt>
                <c:pt idx="5418">
                  <c:v>-1</c:v>
                </c:pt>
                <c:pt idx="5419">
                  <c:v>-1</c:v>
                </c:pt>
                <c:pt idx="5420">
                  <c:v>-1</c:v>
                </c:pt>
                <c:pt idx="5421">
                  <c:v>-1</c:v>
                </c:pt>
                <c:pt idx="5422">
                  <c:v>-1</c:v>
                </c:pt>
                <c:pt idx="5423">
                  <c:v>-1</c:v>
                </c:pt>
                <c:pt idx="5424">
                  <c:v>-1</c:v>
                </c:pt>
                <c:pt idx="5425">
                  <c:v>-1</c:v>
                </c:pt>
                <c:pt idx="5426">
                  <c:v>-1</c:v>
                </c:pt>
                <c:pt idx="5427">
                  <c:v>-1</c:v>
                </c:pt>
                <c:pt idx="5428">
                  <c:v>-1</c:v>
                </c:pt>
                <c:pt idx="5429">
                  <c:v>-1</c:v>
                </c:pt>
                <c:pt idx="5430">
                  <c:v>-1</c:v>
                </c:pt>
                <c:pt idx="5431">
                  <c:v>-1</c:v>
                </c:pt>
                <c:pt idx="5432">
                  <c:v>-1</c:v>
                </c:pt>
                <c:pt idx="5433">
                  <c:v>-1</c:v>
                </c:pt>
                <c:pt idx="5434">
                  <c:v>-1</c:v>
                </c:pt>
                <c:pt idx="5435">
                  <c:v>-1</c:v>
                </c:pt>
                <c:pt idx="5436">
                  <c:v>-1</c:v>
                </c:pt>
                <c:pt idx="5437">
                  <c:v>-1</c:v>
                </c:pt>
                <c:pt idx="5438">
                  <c:v>-1</c:v>
                </c:pt>
                <c:pt idx="5439">
                  <c:v>-1</c:v>
                </c:pt>
                <c:pt idx="5440">
                  <c:v>-1</c:v>
                </c:pt>
                <c:pt idx="5441">
                  <c:v>-1</c:v>
                </c:pt>
                <c:pt idx="5442">
                  <c:v>-1</c:v>
                </c:pt>
                <c:pt idx="5443">
                  <c:v>-1</c:v>
                </c:pt>
                <c:pt idx="5444">
                  <c:v>-1</c:v>
                </c:pt>
                <c:pt idx="5445">
                  <c:v>-1</c:v>
                </c:pt>
                <c:pt idx="5446">
                  <c:v>0.45826813219961915</c:v>
                </c:pt>
                <c:pt idx="5447">
                  <c:v>0.58028164561963613</c:v>
                </c:pt>
                <c:pt idx="5448">
                  <c:v>-1</c:v>
                </c:pt>
                <c:pt idx="5449">
                  <c:v>-1</c:v>
                </c:pt>
                <c:pt idx="5450">
                  <c:v>-1</c:v>
                </c:pt>
                <c:pt idx="5451">
                  <c:v>-1</c:v>
                </c:pt>
                <c:pt idx="5452">
                  <c:v>-1</c:v>
                </c:pt>
                <c:pt idx="5453">
                  <c:v>-1</c:v>
                </c:pt>
                <c:pt idx="5454">
                  <c:v>-1</c:v>
                </c:pt>
                <c:pt idx="5455">
                  <c:v>-1</c:v>
                </c:pt>
                <c:pt idx="5456">
                  <c:v>-1</c:v>
                </c:pt>
                <c:pt idx="5457">
                  <c:v>-1</c:v>
                </c:pt>
                <c:pt idx="5458">
                  <c:v>-1</c:v>
                </c:pt>
                <c:pt idx="5459">
                  <c:v>-1</c:v>
                </c:pt>
                <c:pt idx="5460">
                  <c:v>-1</c:v>
                </c:pt>
                <c:pt idx="5461">
                  <c:v>-1</c:v>
                </c:pt>
                <c:pt idx="5462">
                  <c:v>-1</c:v>
                </c:pt>
                <c:pt idx="5463">
                  <c:v>-1</c:v>
                </c:pt>
                <c:pt idx="5464">
                  <c:v>-1</c:v>
                </c:pt>
                <c:pt idx="5465">
                  <c:v>-1</c:v>
                </c:pt>
                <c:pt idx="5466">
                  <c:v>-1</c:v>
                </c:pt>
                <c:pt idx="5467">
                  <c:v>-1</c:v>
                </c:pt>
                <c:pt idx="5468">
                  <c:v>-1</c:v>
                </c:pt>
                <c:pt idx="5469">
                  <c:v>-1</c:v>
                </c:pt>
                <c:pt idx="5470">
                  <c:v>-1</c:v>
                </c:pt>
                <c:pt idx="5471">
                  <c:v>-1</c:v>
                </c:pt>
                <c:pt idx="5472">
                  <c:v>-1</c:v>
                </c:pt>
                <c:pt idx="5473">
                  <c:v>-1</c:v>
                </c:pt>
                <c:pt idx="5474">
                  <c:v>-1</c:v>
                </c:pt>
                <c:pt idx="5475">
                  <c:v>-1</c:v>
                </c:pt>
                <c:pt idx="5476">
                  <c:v>-1</c:v>
                </c:pt>
                <c:pt idx="5477">
                  <c:v>-1</c:v>
                </c:pt>
                <c:pt idx="5478">
                  <c:v>-1</c:v>
                </c:pt>
                <c:pt idx="5479">
                  <c:v>-1</c:v>
                </c:pt>
                <c:pt idx="5480">
                  <c:v>-1</c:v>
                </c:pt>
                <c:pt idx="5481">
                  <c:v>-1</c:v>
                </c:pt>
                <c:pt idx="5482">
                  <c:v>-1</c:v>
                </c:pt>
                <c:pt idx="5483">
                  <c:v>-1</c:v>
                </c:pt>
                <c:pt idx="5484">
                  <c:v>-1</c:v>
                </c:pt>
                <c:pt idx="5485">
                  <c:v>-1</c:v>
                </c:pt>
                <c:pt idx="5486">
                  <c:v>-1</c:v>
                </c:pt>
                <c:pt idx="5487">
                  <c:v>-1</c:v>
                </c:pt>
                <c:pt idx="5488">
                  <c:v>-1</c:v>
                </c:pt>
                <c:pt idx="5489">
                  <c:v>-1</c:v>
                </c:pt>
                <c:pt idx="5490">
                  <c:v>-1</c:v>
                </c:pt>
                <c:pt idx="5491">
                  <c:v>-1</c:v>
                </c:pt>
                <c:pt idx="5492">
                  <c:v>0.18610796526991319</c:v>
                </c:pt>
                <c:pt idx="5493">
                  <c:v>-1</c:v>
                </c:pt>
                <c:pt idx="5494">
                  <c:v>-1</c:v>
                </c:pt>
                <c:pt idx="5495">
                  <c:v>-1</c:v>
                </c:pt>
                <c:pt idx="5496">
                  <c:v>-1</c:v>
                </c:pt>
                <c:pt idx="5497">
                  <c:v>-1</c:v>
                </c:pt>
                <c:pt idx="5498">
                  <c:v>0.15179405869121051</c:v>
                </c:pt>
                <c:pt idx="5499">
                  <c:v>0.15240635208858555</c:v>
                </c:pt>
                <c:pt idx="5500">
                  <c:v>-1</c:v>
                </c:pt>
                <c:pt idx="5501">
                  <c:v>-1</c:v>
                </c:pt>
                <c:pt idx="5502">
                  <c:v>-1</c:v>
                </c:pt>
                <c:pt idx="5503">
                  <c:v>-1</c:v>
                </c:pt>
                <c:pt idx="5504">
                  <c:v>-1</c:v>
                </c:pt>
                <c:pt idx="5505">
                  <c:v>-1</c:v>
                </c:pt>
                <c:pt idx="5506">
                  <c:v>-1</c:v>
                </c:pt>
                <c:pt idx="5507">
                  <c:v>-1</c:v>
                </c:pt>
                <c:pt idx="5508">
                  <c:v>-1</c:v>
                </c:pt>
                <c:pt idx="5509">
                  <c:v>-1</c:v>
                </c:pt>
                <c:pt idx="5510">
                  <c:v>-1</c:v>
                </c:pt>
                <c:pt idx="5511">
                  <c:v>-1</c:v>
                </c:pt>
                <c:pt idx="5512">
                  <c:v>-1</c:v>
                </c:pt>
                <c:pt idx="5513">
                  <c:v>-1</c:v>
                </c:pt>
                <c:pt idx="5514">
                  <c:v>-1</c:v>
                </c:pt>
                <c:pt idx="5515">
                  <c:v>-1</c:v>
                </c:pt>
                <c:pt idx="5516">
                  <c:v>-1</c:v>
                </c:pt>
                <c:pt idx="5517">
                  <c:v>-1</c:v>
                </c:pt>
                <c:pt idx="5518">
                  <c:v>-1</c:v>
                </c:pt>
                <c:pt idx="5519">
                  <c:v>-1</c:v>
                </c:pt>
                <c:pt idx="5520">
                  <c:v>-1</c:v>
                </c:pt>
                <c:pt idx="5521">
                  <c:v>-1</c:v>
                </c:pt>
                <c:pt idx="5522">
                  <c:v>-1</c:v>
                </c:pt>
                <c:pt idx="5523">
                  <c:v>-1</c:v>
                </c:pt>
                <c:pt idx="5524">
                  <c:v>-1</c:v>
                </c:pt>
                <c:pt idx="5525">
                  <c:v>-1</c:v>
                </c:pt>
                <c:pt idx="5526">
                  <c:v>-1</c:v>
                </c:pt>
                <c:pt idx="5527">
                  <c:v>-1</c:v>
                </c:pt>
                <c:pt idx="5528">
                  <c:v>-1</c:v>
                </c:pt>
                <c:pt idx="5529">
                  <c:v>-1</c:v>
                </c:pt>
                <c:pt idx="5530">
                  <c:v>-1</c:v>
                </c:pt>
                <c:pt idx="5531">
                  <c:v>-1</c:v>
                </c:pt>
                <c:pt idx="5532">
                  <c:v>-1</c:v>
                </c:pt>
                <c:pt idx="5533">
                  <c:v>-1</c:v>
                </c:pt>
                <c:pt idx="5534">
                  <c:v>-1</c:v>
                </c:pt>
                <c:pt idx="5535">
                  <c:v>-1</c:v>
                </c:pt>
                <c:pt idx="5536">
                  <c:v>-1</c:v>
                </c:pt>
                <c:pt idx="5537">
                  <c:v>-1</c:v>
                </c:pt>
                <c:pt idx="5538">
                  <c:v>-1</c:v>
                </c:pt>
                <c:pt idx="5539">
                  <c:v>-1</c:v>
                </c:pt>
                <c:pt idx="5540">
                  <c:v>-1</c:v>
                </c:pt>
                <c:pt idx="5541">
                  <c:v>-1</c:v>
                </c:pt>
                <c:pt idx="5542">
                  <c:v>-1</c:v>
                </c:pt>
                <c:pt idx="5543">
                  <c:v>-1</c:v>
                </c:pt>
                <c:pt idx="5544">
                  <c:v>-1</c:v>
                </c:pt>
                <c:pt idx="5545">
                  <c:v>-1</c:v>
                </c:pt>
                <c:pt idx="5546">
                  <c:v>-1</c:v>
                </c:pt>
                <c:pt idx="5547">
                  <c:v>-1</c:v>
                </c:pt>
                <c:pt idx="5548">
                  <c:v>-1</c:v>
                </c:pt>
                <c:pt idx="5549">
                  <c:v>-1</c:v>
                </c:pt>
                <c:pt idx="5550">
                  <c:v>-1</c:v>
                </c:pt>
                <c:pt idx="5551">
                  <c:v>-1</c:v>
                </c:pt>
                <c:pt idx="5552">
                  <c:v>-1</c:v>
                </c:pt>
                <c:pt idx="5553">
                  <c:v>-1</c:v>
                </c:pt>
                <c:pt idx="5554">
                  <c:v>-1</c:v>
                </c:pt>
                <c:pt idx="5555">
                  <c:v>-1</c:v>
                </c:pt>
                <c:pt idx="5556">
                  <c:v>-1</c:v>
                </c:pt>
                <c:pt idx="5557">
                  <c:v>-1</c:v>
                </c:pt>
                <c:pt idx="5558">
                  <c:v>-1</c:v>
                </c:pt>
                <c:pt idx="5559">
                  <c:v>-1</c:v>
                </c:pt>
                <c:pt idx="5560">
                  <c:v>-1</c:v>
                </c:pt>
                <c:pt idx="5561">
                  <c:v>-1</c:v>
                </c:pt>
                <c:pt idx="5562">
                  <c:v>-1</c:v>
                </c:pt>
                <c:pt idx="5563">
                  <c:v>-1</c:v>
                </c:pt>
                <c:pt idx="5564">
                  <c:v>-1</c:v>
                </c:pt>
                <c:pt idx="5565">
                  <c:v>-1</c:v>
                </c:pt>
                <c:pt idx="5566">
                  <c:v>-1</c:v>
                </c:pt>
                <c:pt idx="5567">
                  <c:v>-1</c:v>
                </c:pt>
                <c:pt idx="5568">
                  <c:v>-1</c:v>
                </c:pt>
                <c:pt idx="5569">
                  <c:v>-1</c:v>
                </c:pt>
                <c:pt idx="5570">
                  <c:v>-1</c:v>
                </c:pt>
                <c:pt idx="5571">
                  <c:v>-1</c:v>
                </c:pt>
                <c:pt idx="5572">
                  <c:v>-1</c:v>
                </c:pt>
                <c:pt idx="5573">
                  <c:v>-1</c:v>
                </c:pt>
                <c:pt idx="5574">
                  <c:v>-1</c:v>
                </c:pt>
                <c:pt idx="5575">
                  <c:v>-1</c:v>
                </c:pt>
                <c:pt idx="5576">
                  <c:v>-1</c:v>
                </c:pt>
                <c:pt idx="5577">
                  <c:v>-1</c:v>
                </c:pt>
                <c:pt idx="5578">
                  <c:v>-1</c:v>
                </c:pt>
                <c:pt idx="5579">
                  <c:v>-1</c:v>
                </c:pt>
                <c:pt idx="5580">
                  <c:v>-1</c:v>
                </c:pt>
                <c:pt idx="5581">
                  <c:v>-1</c:v>
                </c:pt>
                <c:pt idx="5582">
                  <c:v>-1</c:v>
                </c:pt>
                <c:pt idx="5583">
                  <c:v>-1</c:v>
                </c:pt>
                <c:pt idx="5584">
                  <c:v>-1</c:v>
                </c:pt>
                <c:pt idx="5585">
                  <c:v>-1</c:v>
                </c:pt>
                <c:pt idx="5586">
                  <c:v>-1</c:v>
                </c:pt>
                <c:pt idx="5587">
                  <c:v>-1</c:v>
                </c:pt>
                <c:pt idx="5588">
                  <c:v>-1</c:v>
                </c:pt>
                <c:pt idx="5589">
                  <c:v>-1</c:v>
                </c:pt>
                <c:pt idx="5590">
                  <c:v>-1</c:v>
                </c:pt>
                <c:pt idx="5591">
                  <c:v>-1</c:v>
                </c:pt>
                <c:pt idx="5592">
                  <c:v>-1</c:v>
                </c:pt>
                <c:pt idx="5593">
                  <c:v>-1</c:v>
                </c:pt>
                <c:pt idx="5594">
                  <c:v>-1</c:v>
                </c:pt>
                <c:pt idx="5595">
                  <c:v>-1</c:v>
                </c:pt>
                <c:pt idx="5596">
                  <c:v>-1</c:v>
                </c:pt>
                <c:pt idx="5597">
                  <c:v>-1</c:v>
                </c:pt>
                <c:pt idx="5598">
                  <c:v>-1</c:v>
                </c:pt>
                <c:pt idx="5599">
                  <c:v>-1</c:v>
                </c:pt>
                <c:pt idx="5600">
                  <c:v>-1</c:v>
                </c:pt>
                <c:pt idx="5601">
                  <c:v>-1</c:v>
                </c:pt>
                <c:pt idx="5602">
                  <c:v>-1</c:v>
                </c:pt>
                <c:pt idx="5603">
                  <c:v>-1</c:v>
                </c:pt>
                <c:pt idx="5604">
                  <c:v>-1</c:v>
                </c:pt>
                <c:pt idx="5605">
                  <c:v>-1</c:v>
                </c:pt>
                <c:pt idx="5606">
                  <c:v>-1</c:v>
                </c:pt>
                <c:pt idx="5607">
                  <c:v>-1</c:v>
                </c:pt>
                <c:pt idx="5608">
                  <c:v>-1</c:v>
                </c:pt>
                <c:pt idx="5609">
                  <c:v>-1</c:v>
                </c:pt>
                <c:pt idx="5610">
                  <c:v>-1</c:v>
                </c:pt>
                <c:pt idx="5611">
                  <c:v>-1</c:v>
                </c:pt>
                <c:pt idx="5612">
                  <c:v>-1</c:v>
                </c:pt>
                <c:pt idx="5613">
                  <c:v>-1</c:v>
                </c:pt>
                <c:pt idx="5614">
                  <c:v>-1</c:v>
                </c:pt>
                <c:pt idx="5615">
                  <c:v>-1</c:v>
                </c:pt>
                <c:pt idx="5616">
                  <c:v>-1</c:v>
                </c:pt>
                <c:pt idx="5617">
                  <c:v>-1</c:v>
                </c:pt>
                <c:pt idx="5618">
                  <c:v>-1</c:v>
                </c:pt>
                <c:pt idx="5619">
                  <c:v>-1</c:v>
                </c:pt>
                <c:pt idx="5620">
                  <c:v>-1</c:v>
                </c:pt>
                <c:pt idx="5621">
                  <c:v>-1</c:v>
                </c:pt>
                <c:pt idx="5622">
                  <c:v>-1</c:v>
                </c:pt>
                <c:pt idx="5623">
                  <c:v>-1</c:v>
                </c:pt>
                <c:pt idx="5624">
                  <c:v>-1</c:v>
                </c:pt>
                <c:pt idx="5625">
                  <c:v>-1</c:v>
                </c:pt>
                <c:pt idx="5626">
                  <c:v>-1</c:v>
                </c:pt>
                <c:pt idx="5627">
                  <c:v>-1</c:v>
                </c:pt>
                <c:pt idx="5628">
                  <c:v>-1</c:v>
                </c:pt>
                <c:pt idx="5629">
                  <c:v>-1</c:v>
                </c:pt>
                <c:pt idx="5630">
                  <c:v>-1</c:v>
                </c:pt>
                <c:pt idx="5631">
                  <c:v>-1</c:v>
                </c:pt>
                <c:pt idx="5632">
                  <c:v>-1</c:v>
                </c:pt>
                <c:pt idx="5633">
                  <c:v>-1</c:v>
                </c:pt>
                <c:pt idx="5634">
                  <c:v>-1</c:v>
                </c:pt>
                <c:pt idx="5635">
                  <c:v>-1</c:v>
                </c:pt>
                <c:pt idx="5636">
                  <c:v>-1</c:v>
                </c:pt>
                <c:pt idx="5637">
                  <c:v>-1</c:v>
                </c:pt>
                <c:pt idx="5638">
                  <c:v>-1</c:v>
                </c:pt>
                <c:pt idx="5639">
                  <c:v>-1</c:v>
                </c:pt>
                <c:pt idx="5640">
                  <c:v>-1</c:v>
                </c:pt>
                <c:pt idx="5641">
                  <c:v>-1</c:v>
                </c:pt>
                <c:pt idx="5642">
                  <c:v>-1</c:v>
                </c:pt>
                <c:pt idx="5643">
                  <c:v>-1</c:v>
                </c:pt>
                <c:pt idx="5644">
                  <c:v>-1</c:v>
                </c:pt>
                <c:pt idx="5645">
                  <c:v>-1</c:v>
                </c:pt>
                <c:pt idx="5646">
                  <c:v>-1</c:v>
                </c:pt>
                <c:pt idx="5647">
                  <c:v>-1</c:v>
                </c:pt>
                <c:pt idx="5648">
                  <c:v>-1</c:v>
                </c:pt>
                <c:pt idx="5649">
                  <c:v>-1</c:v>
                </c:pt>
                <c:pt idx="5650">
                  <c:v>-1</c:v>
                </c:pt>
                <c:pt idx="5651">
                  <c:v>-1</c:v>
                </c:pt>
                <c:pt idx="5652">
                  <c:v>-1</c:v>
                </c:pt>
                <c:pt idx="5653">
                  <c:v>-1</c:v>
                </c:pt>
                <c:pt idx="5654">
                  <c:v>-1</c:v>
                </c:pt>
                <c:pt idx="5655">
                  <c:v>-1</c:v>
                </c:pt>
                <c:pt idx="5656">
                  <c:v>-1</c:v>
                </c:pt>
                <c:pt idx="5657">
                  <c:v>-1</c:v>
                </c:pt>
                <c:pt idx="5658">
                  <c:v>-1</c:v>
                </c:pt>
                <c:pt idx="5659">
                  <c:v>-1</c:v>
                </c:pt>
                <c:pt idx="5660">
                  <c:v>-1</c:v>
                </c:pt>
                <c:pt idx="5661">
                  <c:v>-1</c:v>
                </c:pt>
                <c:pt idx="5662">
                  <c:v>-1</c:v>
                </c:pt>
                <c:pt idx="5663">
                  <c:v>-1</c:v>
                </c:pt>
                <c:pt idx="5664">
                  <c:v>-1</c:v>
                </c:pt>
                <c:pt idx="5665">
                  <c:v>-1</c:v>
                </c:pt>
                <c:pt idx="5666">
                  <c:v>-1</c:v>
                </c:pt>
                <c:pt idx="5667">
                  <c:v>-1</c:v>
                </c:pt>
                <c:pt idx="5668">
                  <c:v>-1</c:v>
                </c:pt>
                <c:pt idx="5669">
                  <c:v>-1</c:v>
                </c:pt>
                <c:pt idx="5670">
                  <c:v>-1</c:v>
                </c:pt>
                <c:pt idx="5671">
                  <c:v>-1</c:v>
                </c:pt>
                <c:pt idx="5672">
                  <c:v>-1</c:v>
                </c:pt>
                <c:pt idx="5673">
                  <c:v>-1</c:v>
                </c:pt>
                <c:pt idx="5674">
                  <c:v>-1</c:v>
                </c:pt>
                <c:pt idx="5675">
                  <c:v>-1</c:v>
                </c:pt>
                <c:pt idx="5676">
                  <c:v>-1</c:v>
                </c:pt>
                <c:pt idx="5677">
                  <c:v>-1</c:v>
                </c:pt>
                <c:pt idx="5678">
                  <c:v>-1</c:v>
                </c:pt>
                <c:pt idx="5679">
                  <c:v>-1</c:v>
                </c:pt>
                <c:pt idx="5680">
                  <c:v>-1</c:v>
                </c:pt>
                <c:pt idx="5681">
                  <c:v>-1</c:v>
                </c:pt>
                <c:pt idx="5682">
                  <c:v>-1</c:v>
                </c:pt>
                <c:pt idx="5683">
                  <c:v>-1</c:v>
                </c:pt>
                <c:pt idx="5684">
                  <c:v>-1</c:v>
                </c:pt>
                <c:pt idx="5685">
                  <c:v>-1</c:v>
                </c:pt>
                <c:pt idx="5686">
                  <c:v>-1</c:v>
                </c:pt>
                <c:pt idx="5687">
                  <c:v>-1</c:v>
                </c:pt>
                <c:pt idx="5688">
                  <c:v>-1</c:v>
                </c:pt>
                <c:pt idx="5689">
                  <c:v>-1</c:v>
                </c:pt>
                <c:pt idx="5690">
                  <c:v>-1</c:v>
                </c:pt>
                <c:pt idx="5691">
                  <c:v>-1</c:v>
                </c:pt>
                <c:pt idx="5692">
                  <c:v>-1</c:v>
                </c:pt>
                <c:pt idx="5693">
                  <c:v>-1</c:v>
                </c:pt>
                <c:pt idx="5694">
                  <c:v>-1</c:v>
                </c:pt>
                <c:pt idx="5695">
                  <c:v>-1</c:v>
                </c:pt>
                <c:pt idx="5696">
                  <c:v>-1</c:v>
                </c:pt>
                <c:pt idx="5697">
                  <c:v>-1</c:v>
                </c:pt>
                <c:pt idx="5698">
                  <c:v>-1</c:v>
                </c:pt>
                <c:pt idx="5699">
                  <c:v>-1</c:v>
                </c:pt>
                <c:pt idx="5700">
                  <c:v>-1</c:v>
                </c:pt>
                <c:pt idx="5701">
                  <c:v>-1</c:v>
                </c:pt>
                <c:pt idx="5702">
                  <c:v>-1</c:v>
                </c:pt>
                <c:pt idx="5703">
                  <c:v>-1</c:v>
                </c:pt>
                <c:pt idx="5704">
                  <c:v>-1</c:v>
                </c:pt>
                <c:pt idx="5705">
                  <c:v>-1</c:v>
                </c:pt>
                <c:pt idx="5706">
                  <c:v>-1</c:v>
                </c:pt>
                <c:pt idx="5707">
                  <c:v>-1</c:v>
                </c:pt>
                <c:pt idx="5708">
                  <c:v>-1</c:v>
                </c:pt>
                <c:pt idx="5709">
                  <c:v>-1</c:v>
                </c:pt>
                <c:pt idx="5710">
                  <c:v>-1</c:v>
                </c:pt>
                <c:pt idx="5711">
                  <c:v>-1</c:v>
                </c:pt>
                <c:pt idx="5712">
                  <c:v>-1</c:v>
                </c:pt>
                <c:pt idx="5713">
                  <c:v>-1</c:v>
                </c:pt>
                <c:pt idx="5714">
                  <c:v>-1</c:v>
                </c:pt>
                <c:pt idx="5715">
                  <c:v>-1</c:v>
                </c:pt>
                <c:pt idx="5716">
                  <c:v>-1</c:v>
                </c:pt>
                <c:pt idx="5717">
                  <c:v>-1</c:v>
                </c:pt>
                <c:pt idx="5718">
                  <c:v>-1</c:v>
                </c:pt>
                <c:pt idx="5719">
                  <c:v>-1</c:v>
                </c:pt>
                <c:pt idx="5720">
                  <c:v>-1</c:v>
                </c:pt>
                <c:pt idx="5721">
                  <c:v>-1</c:v>
                </c:pt>
                <c:pt idx="5722">
                  <c:v>-1</c:v>
                </c:pt>
                <c:pt idx="5723">
                  <c:v>-1</c:v>
                </c:pt>
                <c:pt idx="5724">
                  <c:v>-1</c:v>
                </c:pt>
                <c:pt idx="5725">
                  <c:v>-1</c:v>
                </c:pt>
                <c:pt idx="5726">
                  <c:v>-1</c:v>
                </c:pt>
                <c:pt idx="5727">
                  <c:v>-1</c:v>
                </c:pt>
                <c:pt idx="5728">
                  <c:v>-1</c:v>
                </c:pt>
                <c:pt idx="5729">
                  <c:v>-1</c:v>
                </c:pt>
                <c:pt idx="5730">
                  <c:v>-1</c:v>
                </c:pt>
                <c:pt idx="5731">
                  <c:v>-1</c:v>
                </c:pt>
                <c:pt idx="5732">
                  <c:v>-1</c:v>
                </c:pt>
                <c:pt idx="5733">
                  <c:v>-1</c:v>
                </c:pt>
                <c:pt idx="5734">
                  <c:v>-1</c:v>
                </c:pt>
                <c:pt idx="5735">
                  <c:v>-1</c:v>
                </c:pt>
                <c:pt idx="5736">
                  <c:v>-1</c:v>
                </c:pt>
                <c:pt idx="5737">
                  <c:v>-1</c:v>
                </c:pt>
                <c:pt idx="5738">
                  <c:v>-1</c:v>
                </c:pt>
                <c:pt idx="5739">
                  <c:v>-1</c:v>
                </c:pt>
                <c:pt idx="5740">
                  <c:v>-1</c:v>
                </c:pt>
                <c:pt idx="5741">
                  <c:v>-1</c:v>
                </c:pt>
                <c:pt idx="5742">
                  <c:v>-1</c:v>
                </c:pt>
                <c:pt idx="5743">
                  <c:v>-1</c:v>
                </c:pt>
                <c:pt idx="5744">
                  <c:v>-1</c:v>
                </c:pt>
                <c:pt idx="5745">
                  <c:v>-1</c:v>
                </c:pt>
                <c:pt idx="5746">
                  <c:v>-1</c:v>
                </c:pt>
                <c:pt idx="5747">
                  <c:v>-1</c:v>
                </c:pt>
                <c:pt idx="5748">
                  <c:v>-1</c:v>
                </c:pt>
                <c:pt idx="5749">
                  <c:v>-1</c:v>
                </c:pt>
                <c:pt idx="5750">
                  <c:v>-1</c:v>
                </c:pt>
                <c:pt idx="5751">
                  <c:v>-1</c:v>
                </c:pt>
                <c:pt idx="5752">
                  <c:v>-1</c:v>
                </c:pt>
                <c:pt idx="5753">
                  <c:v>-1</c:v>
                </c:pt>
                <c:pt idx="5754">
                  <c:v>-1</c:v>
                </c:pt>
                <c:pt idx="5755">
                  <c:v>-1</c:v>
                </c:pt>
                <c:pt idx="5756">
                  <c:v>-1</c:v>
                </c:pt>
                <c:pt idx="5757">
                  <c:v>-1</c:v>
                </c:pt>
                <c:pt idx="5758">
                  <c:v>-1</c:v>
                </c:pt>
                <c:pt idx="5759">
                  <c:v>-1</c:v>
                </c:pt>
                <c:pt idx="5760">
                  <c:v>-1</c:v>
                </c:pt>
                <c:pt idx="5761">
                  <c:v>-1</c:v>
                </c:pt>
                <c:pt idx="5762">
                  <c:v>-1</c:v>
                </c:pt>
                <c:pt idx="5763">
                  <c:v>-1</c:v>
                </c:pt>
                <c:pt idx="5764">
                  <c:v>-1</c:v>
                </c:pt>
                <c:pt idx="5765">
                  <c:v>-1</c:v>
                </c:pt>
                <c:pt idx="5766">
                  <c:v>-1</c:v>
                </c:pt>
                <c:pt idx="5767">
                  <c:v>-1</c:v>
                </c:pt>
                <c:pt idx="5768">
                  <c:v>-1</c:v>
                </c:pt>
                <c:pt idx="5769">
                  <c:v>-1</c:v>
                </c:pt>
                <c:pt idx="5770">
                  <c:v>-1</c:v>
                </c:pt>
                <c:pt idx="5771">
                  <c:v>-1</c:v>
                </c:pt>
                <c:pt idx="5772">
                  <c:v>-1</c:v>
                </c:pt>
                <c:pt idx="5773">
                  <c:v>-1</c:v>
                </c:pt>
                <c:pt idx="5774">
                  <c:v>-1</c:v>
                </c:pt>
                <c:pt idx="5775">
                  <c:v>-1</c:v>
                </c:pt>
                <c:pt idx="5776">
                  <c:v>-1</c:v>
                </c:pt>
                <c:pt idx="5777">
                  <c:v>-1</c:v>
                </c:pt>
                <c:pt idx="5778">
                  <c:v>-1</c:v>
                </c:pt>
                <c:pt idx="5779">
                  <c:v>-1</c:v>
                </c:pt>
                <c:pt idx="5780">
                  <c:v>-1</c:v>
                </c:pt>
                <c:pt idx="5781">
                  <c:v>-1</c:v>
                </c:pt>
                <c:pt idx="5782">
                  <c:v>-1</c:v>
                </c:pt>
                <c:pt idx="5783">
                  <c:v>-1</c:v>
                </c:pt>
                <c:pt idx="5784">
                  <c:v>-1</c:v>
                </c:pt>
                <c:pt idx="5785">
                  <c:v>-1</c:v>
                </c:pt>
                <c:pt idx="5786">
                  <c:v>-1</c:v>
                </c:pt>
                <c:pt idx="5787">
                  <c:v>-1</c:v>
                </c:pt>
                <c:pt idx="5788">
                  <c:v>0.15192724435366747</c:v>
                </c:pt>
                <c:pt idx="5789">
                  <c:v>-1</c:v>
                </c:pt>
                <c:pt idx="5790">
                  <c:v>-1</c:v>
                </c:pt>
                <c:pt idx="5791">
                  <c:v>-1</c:v>
                </c:pt>
                <c:pt idx="5792">
                  <c:v>-1</c:v>
                </c:pt>
                <c:pt idx="5793">
                  <c:v>-1</c:v>
                </c:pt>
                <c:pt idx="5794">
                  <c:v>-1</c:v>
                </c:pt>
                <c:pt idx="5795">
                  <c:v>-1</c:v>
                </c:pt>
                <c:pt idx="5796">
                  <c:v>-1</c:v>
                </c:pt>
                <c:pt idx="5797">
                  <c:v>-1</c:v>
                </c:pt>
                <c:pt idx="5798">
                  <c:v>-1</c:v>
                </c:pt>
                <c:pt idx="5799">
                  <c:v>-1</c:v>
                </c:pt>
                <c:pt idx="5800">
                  <c:v>-1</c:v>
                </c:pt>
                <c:pt idx="5801">
                  <c:v>-1</c:v>
                </c:pt>
                <c:pt idx="5802">
                  <c:v>-1</c:v>
                </c:pt>
                <c:pt idx="5803">
                  <c:v>-1</c:v>
                </c:pt>
                <c:pt idx="5804">
                  <c:v>-1</c:v>
                </c:pt>
                <c:pt idx="5805">
                  <c:v>-1</c:v>
                </c:pt>
                <c:pt idx="5806">
                  <c:v>-1</c:v>
                </c:pt>
                <c:pt idx="5807">
                  <c:v>-1</c:v>
                </c:pt>
                <c:pt idx="5808">
                  <c:v>-1</c:v>
                </c:pt>
                <c:pt idx="5809">
                  <c:v>-1</c:v>
                </c:pt>
                <c:pt idx="5810">
                  <c:v>-1</c:v>
                </c:pt>
                <c:pt idx="5811">
                  <c:v>-1</c:v>
                </c:pt>
                <c:pt idx="5812">
                  <c:v>-1</c:v>
                </c:pt>
                <c:pt idx="5813">
                  <c:v>-1</c:v>
                </c:pt>
                <c:pt idx="5814">
                  <c:v>-1</c:v>
                </c:pt>
                <c:pt idx="5815">
                  <c:v>-1</c:v>
                </c:pt>
                <c:pt idx="5816">
                  <c:v>-1</c:v>
                </c:pt>
                <c:pt idx="5817">
                  <c:v>-1</c:v>
                </c:pt>
                <c:pt idx="5818">
                  <c:v>-1</c:v>
                </c:pt>
                <c:pt idx="5819">
                  <c:v>-1</c:v>
                </c:pt>
                <c:pt idx="5820">
                  <c:v>-1</c:v>
                </c:pt>
                <c:pt idx="5821">
                  <c:v>-1</c:v>
                </c:pt>
                <c:pt idx="5822">
                  <c:v>-1</c:v>
                </c:pt>
                <c:pt idx="5823">
                  <c:v>-1</c:v>
                </c:pt>
                <c:pt idx="5824">
                  <c:v>-1</c:v>
                </c:pt>
                <c:pt idx="5825">
                  <c:v>-1</c:v>
                </c:pt>
                <c:pt idx="5826">
                  <c:v>-1</c:v>
                </c:pt>
                <c:pt idx="5827">
                  <c:v>-1</c:v>
                </c:pt>
                <c:pt idx="5828">
                  <c:v>-1</c:v>
                </c:pt>
                <c:pt idx="5829">
                  <c:v>-1</c:v>
                </c:pt>
                <c:pt idx="5830">
                  <c:v>-1</c:v>
                </c:pt>
                <c:pt idx="5831">
                  <c:v>-1</c:v>
                </c:pt>
                <c:pt idx="5832">
                  <c:v>-1</c:v>
                </c:pt>
                <c:pt idx="5833">
                  <c:v>-1</c:v>
                </c:pt>
                <c:pt idx="5834">
                  <c:v>-1</c:v>
                </c:pt>
                <c:pt idx="5835">
                  <c:v>-1</c:v>
                </c:pt>
                <c:pt idx="5836">
                  <c:v>-1</c:v>
                </c:pt>
                <c:pt idx="5837">
                  <c:v>-1</c:v>
                </c:pt>
                <c:pt idx="5838">
                  <c:v>-1</c:v>
                </c:pt>
                <c:pt idx="5839">
                  <c:v>-1</c:v>
                </c:pt>
                <c:pt idx="5840">
                  <c:v>-1</c:v>
                </c:pt>
                <c:pt idx="5841">
                  <c:v>-1</c:v>
                </c:pt>
                <c:pt idx="5842">
                  <c:v>-1</c:v>
                </c:pt>
                <c:pt idx="5843">
                  <c:v>-1</c:v>
                </c:pt>
                <c:pt idx="5844">
                  <c:v>-1</c:v>
                </c:pt>
                <c:pt idx="5845">
                  <c:v>-1</c:v>
                </c:pt>
                <c:pt idx="5846">
                  <c:v>-1</c:v>
                </c:pt>
                <c:pt idx="5847">
                  <c:v>-1</c:v>
                </c:pt>
                <c:pt idx="5848">
                  <c:v>-1</c:v>
                </c:pt>
                <c:pt idx="5849">
                  <c:v>-1</c:v>
                </c:pt>
                <c:pt idx="5850">
                  <c:v>-1</c:v>
                </c:pt>
                <c:pt idx="5851">
                  <c:v>-1</c:v>
                </c:pt>
                <c:pt idx="5852">
                  <c:v>-1</c:v>
                </c:pt>
                <c:pt idx="5853">
                  <c:v>-1</c:v>
                </c:pt>
                <c:pt idx="5854">
                  <c:v>-1</c:v>
                </c:pt>
                <c:pt idx="5855">
                  <c:v>-1</c:v>
                </c:pt>
                <c:pt idx="5856">
                  <c:v>-1</c:v>
                </c:pt>
                <c:pt idx="5857">
                  <c:v>-1</c:v>
                </c:pt>
                <c:pt idx="5858">
                  <c:v>-1</c:v>
                </c:pt>
                <c:pt idx="5859">
                  <c:v>-1</c:v>
                </c:pt>
                <c:pt idx="5860">
                  <c:v>-1</c:v>
                </c:pt>
                <c:pt idx="5861">
                  <c:v>-1</c:v>
                </c:pt>
                <c:pt idx="5862">
                  <c:v>-1</c:v>
                </c:pt>
                <c:pt idx="5863">
                  <c:v>-1</c:v>
                </c:pt>
                <c:pt idx="5864">
                  <c:v>-1</c:v>
                </c:pt>
                <c:pt idx="5865">
                  <c:v>-1</c:v>
                </c:pt>
                <c:pt idx="5866">
                  <c:v>-1</c:v>
                </c:pt>
                <c:pt idx="5867">
                  <c:v>-1</c:v>
                </c:pt>
                <c:pt idx="5868">
                  <c:v>-1</c:v>
                </c:pt>
                <c:pt idx="5869">
                  <c:v>-1</c:v>
                </c:pt>
                <c:pt idx="5870">
                  <c:v>-1</c:v>
                </c:pt>
                <c:pt idx="5871">
                  <c:v>-1</c:v>
                </c:pt>
                <c:pt idx="5872">
                  <c:v>-1</c:v>
                </c:pt>
                <c:pt idx="5873">
                  <c:v>-1</c:v>
                </c:pt>
                <c:pt idx="5874">
                  <c:v>-1</c:v>
                </c:pt>
                <c:pt idx="5875">
                  <c:v>-1</c:v>
                </c:pt>
                <c:pt idx="5876">
                  <c:v>-1</c:v>
                </c:pt>
                <c:pt idx="5877">
                  <c:v>-1</c:v>
                </c:pt>
                <c:pt idx="5878">
                  <c:v>-1</c:v>
                </c:pt>
                <c:pt idx="5879">
                  <c:v>-1</c:v>
                </c:pt>
                <c:pt idx="5880">
                  <c:v>-1</c:v>
                </c:pt>
                <c:pt idx="5881">
                  <c:v>-1</c:v>
                </c:pt>
                <c:pt idx="5882">
                  <c:v>-1</c:v>
                </c:pt>
                <c:pt idx="5883">
                  <c:v>-1</c:v>
                </c:pt>
                <c:pt idx="5884">
                  <c:v>-1</c:v>
                </c:pt>
                <c:pt idx="5885">
                  <c:v>-1</c:v>
                </c:pt>
                <c:pt idx="5886">
                  <c:v>-1</c:v>
                </c:pt>
                <c:pt idx="5887">
                  <c:v>-1</c:v>
                </c:pt>
                <c:pt idx="5888">
                  <c:v>-1</c:v>
                </c:pt>
                <c:pt idx="5889">
                  <c:v>-1</c:v>
                </c:pt>
                <c:pt idx="5890">
                  <c:v>-1</c:v>
                </c:pt>
                <c:pt idx="5891">
                  <c:v>-1</c:v>
                </c:pt>
                <c:pt idx="5892">
                  <c:v>-1</c:v>
                </c:pt>
                <c:pt idx="5893">
                  <c:v>-1</c:v>
                </c:pt>
                <c:pt idx="5894">
                  <c:v>-1</c:v>
                </c:pt>
                <c:pt idx="5895">
                  <c:v>-1</c:v>
                </c:pt>
                <c:pt idx="5896">
                  <c:v>-1</c:v>
                </c:pt>
                <c:pt idx="5897">
                  <c:v>-1</c:v>
                </c:pt>
                <c:pt idx="5898">
                  <c:v>-1</c:v>
                </c:pt>
                <c:pt idx="5899">
                  <c:v>-1</c:v>
                </c:pt>
                <c:pt idx="5900">
                  <c:v>0.18283629835821752</c:v>
                </c:pt>
                <c:pt idx="5901">
                  <c:v>0.19457634116849026</c:v>
                </c:pt>
                <c:pt idx="5902">
                  <c:v>-1</c:v>
                </c:pt>
                <c:pt idx="5903">
                  <c:v>-1</c:v>
                </c:pt>
                <c:pt idx="5904">
                  <c:v>0.34156129250146511</c:v>
                </c:pt>
                <c:pt idx="5905">
                  <c:v>0.44916207562952487</c:v>
                </c:pt>
                <c:pt idx="5906">
                  <c:v>-1</c:v>
                </c:pt>
                <c:pt idx="5907">
                  <c:v>-1</c:v>
                </c:pt>
                <c:pt idx="5908">
                  <c:v>0.25410941554218269</c:v>
                </c:pt>
                <c:pt idx="5909">
                  <c:v>-1</c:v>
                </c:pt>
                <c:pt idx="5910">
                  <c:v>-1</c:v>
                </c:pt>
                <c:pt idx="5911">
                  <c:v>-1</c:v>
                </c:pt>
                <c:pt idx="5912">
                  <c:v>-1</c:v>
                </c:pt>
                <c:pt idx="5913">
                  <c:v>-1</c:v>
                </c:pt>
                <c:pt idx="5914">
                  <c:v>-1</c:v>
                </c:pt>
                <c:pt idx="5915">
                  <c:v>-1</c:v>
                </c:pt>
                <c:pt idx="5916">
                  <c:v>-1</c:v>
                </c:pt>
                <c:pt idx="5917">
                  <c:v>-1</c:v>
                </c:pt>
                <c:pt idx="5918">
                  <c:v>-1</c:v>
                </c:pt>
                <c:pt idx="5919">
                  <c:v>-1</c:v>
                </c:pt>
                <c:pt idx="5920">
                  <c:v>-1</c:v>
                </c:pt>
                <c:pt idx="5921">
                  <c:v>-1</c:v>
                </c:pt>
                <c:pt idx="5922">
                  <c:v>-1</c:v>
                </c:pt>
                <c:pt idx="5923">
                  <c:v>-1</c:v>
                </c:pt>
                <c:pt idx="5924">
                  <c:v>-1</c:v>
                </c:pt>
                <c:pt idx="5925">
                  <c:v>-1</c:v>
                </c:pt>
                <c:pt idx="5926">
                  <c:v>-1</c:v>
                </c:pt>
                <c:pt idx="5927">
                  <c:v>-1</c:v>
                </c:pt>
                <c:pt idx="5928">
                  <c:v>0.33744029526704294</c:v>
                </c:pt>
                <c:pt idx="5929">
                  <c:v>-1</c:v>
                </c:pt>
                <c:pt idx="5930">
                  <c:v>-1</c:v>
                </c:pt>
                <c:pt idx="5931">
                  <c:v>-1</c:v>
                </c:pt>
                <c:pt idx="5932">
                  <c:v>-1</c:v>
                </c:pt>
                <c:pt idx="5933">
                  <c:v>-1</c:v>
                </c:pt>
                <c:pt idx="5934">
                  <c:v>-1</c:v>
                </c:pt>
                <c:pt idx="5935">
                  <c:v>-1</c:v>
                </c:pt>
                <c:pt idx="5936">
                  <c:v>-1</c:v>
                </c:pt>
                <c:pt idx="5937">
                  <c:v>-1</c:v>
                </c:pt>
                <c:pt idx="5938">
                  <c:v>-1</c:v>
                </c:pt>
                <c:pt idx="5939">
                  <c:v>-1</c:v>
                </c:pt>
                <c:pt idx="5940">
                  <c:v>-1</c:v>
                </c:pt>
                <c:pt idx="5941">
                  <c:v>-1</c:v>
                </c:pt>
                <c:pt idx="5942">
                  <c:v>0.17473545370065049</c:v>
                </c:pt>
                <c:pt idx="5943">
                  <c:v>-1</c:v>
                </c:pt>
                <c:pt idx="5944">
                  <c:v>-1</c:v>
                </c:pt>
                <c:pt idx="5945">
                  <c:v>-1</c:v>
                </c:pt>
                <c:pt idx="5946">
                  <c:v>-1</c:v>
                </c:pt>
                <c:pt idx="5947">
                  <c:v>-1</c:v>
                </c:pt>
                <c:pt idx="5948">
                  <c:v>0.17913060687019997</c:v>
                </c:pt>
                <c:pt idx="5949">
                  <c:v>-1</c:v>
                </c:pt>
                <c:pt idx="5950">
                  <c:v>-1</c:v>
                </c:pt>
                <c:pt idx="5951">
                  <c:v>-1</c:v>
                </c:pt>
                <c:pt idx="5952">
                  <c:v>-1</c:v>
                </c:pt>
                <c:pt idx="5953">
                  <c:v>-1</c:v>
                </c:pt>
                <c:pt idx="5954">
                  <c:v>0.15212539867853128</c:v>
                </c:pt>
                <c:pt idx="5955">
                  <c:v>-1</c:v>
                </c:pt>
                <c:pt idx="5956">
                  <c:v>-1</c:v>
                </c:pt>
                <c:pt idx="5957">
                  <c:v>-1</c:v>
                </c:pt>
                <c:pt idx="5958">
                  <c:v>-1</c:v>
                </c:pt>
                <c:pt idx="5959">
                  <c:v>-1</c:v>
                </c:pt>
                <c:pt idx="5960">
                  <c:v>-1</c:v>
                </c:pt>
                <c:pt idx="5961">
                  <c:v>-1</c:v>
                </c:pt>
                <c:pt idx="5962">
                  <c:v>-1</c:v>
                </c:pt>
                <c:pt idx="5963">
                  <c:v>-1</c:v>
                </c:pt>
                <c:pt idx="5964">
                  <c:v>-1</c:v>
                </c:pt>
                <c:pt idx="5965">
                  <c:v>-1</c:v>
                </c:pt>
                <c:pt idx="5966">
                  <c:v>-1</c:v>
                </c:pt>
                <c:pt idx="5967">
                  <c:v>-1</c:v>
                </c:pt>
                <c:pt idx="5968">
                  <c:v>-1</c:v>
                </c:pt>
                <c:pt idx="5969">
                  <c:v>-1</c:v>
                </c:pt>
                <c:pt idx="5970">
                  <c:v>-1</c:v>
                </c:pt>
                <c:pt idx="5971">
                  <c:v>-1</c:v>
                </c:pt>
                <c:pt idx="5972">
                  <c:v>0.19447230780253633</c:v>
                </c:pt>
                <c:pt idx="5973">
                  <c:v>-1</c:v>
                </c:pt>
                <c:pt idx="5974">
                  <c:v>-1</c:v>
                </c:pt>
                <c:pt idx="5975">
                  <c:v>-1</c:v>
                </c:pt>
                <c:pt idx="5976">
                  <c:v>-1</c:v>
                </c:pt>
                <c:pt idx="5977">
                  <c:v>-1</c:v>
                </c:pt>
                <c:pt idx="5978">
                  <c:v>-1</c:v>
                </c:pt>
                <c:pt idx="5979">
                  <c:v>-1</c:v>
                </c:pt>
                <c:pt idx="5980">
                  <c:v>-1</c:v>
                </c:pt>
                <c:pt idx="5981">
                  <c:v>-1</c:v>
                </c:pt>
                <c:pt idx="5982">
                  <c:v>0.15204901917951855</c:v>
                </c:pt>
                <c:pt idx="5983">
                  <c:v>-1</c:v>
                </c:pt>
                <c:pt idx="5984">
                  <c:v>-1</c:v>
                </c:pt>
                <c:pt idx="5985">
                  <c:v>-1</c:v>
                </c:pt>
                <c:pt idx="5986">
                  <c:v>-1</c:v>
                </c:pt>
                <c:pt idx="5987">
                  <c:v>-1</c:v>
                </c:pt>
                <c:pt idx="5988">
                  <c:v>-1</c:v>
                </c:pt>
                <c:pt idx="5989">
                  <c:v>-1</c:v>
                </c:pt>
                <c:pt idx="5990">
                  <c:v>-1</c:v>
                </c:pt>
                <c:pt idx="5991">
                  <c:v>-1</c:v>
                </c:pt>
                <c:pt idx="5992">
                  <c:v>-1</c:v>
                </c:pt>
                <c:pt idx="5993">
                  <c:v>-1</c:v>
                </c:pt>
                <c:pt idx="5994">
                  <c:v>-1</c:v>
                </c:pt>
                <c:pt idx="5995">
                  <c:v>-1</c:v>
                </c:pt>
                <c:pt idx="5996">
                  <c:v>-1</c:v>
                </c:pt>
                <c:pt idx="5997">
                  <c:v>0.19934422153501888</c:v>
                </c:pt>
                <c:pt idx="5998">
                  <c:v>-1</c:v>
                </c:pt>
                <c:pt idx="5999">
                  <c:v>-1</c:v>
                </c:pt>
                <c:pt idx="6000">
                  <c:v>-1</c:v>
                </c:pt>
                <c:pt idx="6001">
                  <c:v>-1</c:v>
                </c:pt>
                <c:pt idx="6002">
                  <c:v>-1</c:v>
                </c:pt>
                <c:pt idx="6003">
                  <c:v>-1</c:v>
                </c:pt>
                <c:pt idx="6004">
                  <c:v>-1</c:v>
                </c:pt>
                <c:pt idx="6005">
                  <c:v>-1</c:v>
                </c:pt>
                <c:pt idx="6006">
                  <c:v>-1</c:v>
                </c:pt>
                <c:pt idx="6007">
                  <c:v>-1</c:v>
                </c:pt>
                <c:pt idx="6008">
                  <c:v>-1</c:v>
                </c:pt>
                <c:pt idx="6009">
                  <c:v>-1</c:v>
                </c:pt>
                <c:pt idx="6010">
                  <c:v>-1</c:v>
                </c:pt>
                <c:pt idx="6011">
                  <c:v>-1</c:v>
                </c:pt>
                <c:pt idx="6012">
                  <c:v>-1</c:v>
                </c:pt>
                <c:pt idx="6013">
                  <c:v>-1</c:v>
                </c:pt>
                <c:pt idx="6014">
                  <c:v>-1</c:v>
                </c:pt>
                <c:pt idx="6015">
                  <c:v>-1</c:v>
                </c:pt>
                <c:pt idx="6016">
                  <c:v>-1</c:v>
                </c:pt>
                <c:pt idx="6017">
                  <c:v>-1</c:v>
                </c:pt>
                <c:pt idx="6018">
                  <c:v>-1</c:v>
                </c:pt>
                <c:pt idx="6019">
                  <c:v>-1</c:v>
                </c:pt>
                <c:pt idx="6020">
                  <c:v>-1</c:v>
                </c:pt>
                <c:pt idx="6021">
                  <c:v>-1</c:v>
                </c:pt>
                <c:pt idx="6022">
                  <c:v>-1</c:v>
                </c:pt>
                <c:pt idx="6023">
                  <c:v>-1</c:v>
                </c:pt>
                <c:pt idx="6024">
                  <c:v>-1</c:v>
                </c:pt>
                <c:pt idx="6025">
                  <c:v>-1</c:v>
                </c:pt>
                <c:pt idx="6026">
                  <c:v>-1</c:v>
                </c:pt>
                <c:pt idx="6027">
                  <c:v>-1</c:v>
                </c:pt>
                <c:pt idx="6028">
                  <c:v>-1</c:v>
                </c:pt>
                <c:pt idx="6029">
                  <c:v>-1</c:v>
                </c:pt>
                <c:pt idx="6030">
                  <c:v>-1</c:v>
                </c:pt>
                <c:pt idx="6031">
                  <c:v>-1</c:v>
                </c:pt>
                <c:pt idx="6032">
                  <c:v>-1</c:v>
                </c:pt>
                <c:pt idx="6033">
                  <c:v>-1</c:v>
                </c:pt>
                <c:pt idx="6034">
                  <c:v>-1</c:v>
                </c:pt>
                <c:pt idx="6035">
                  <c:v>-1</c:v>
                </c:pt>
                <c:pt idx="6036">
                  <c:v>-1</c:v>
                </c:pt>
                <c:pt idx="6037">
                  <c:v>-1</c:v>
                </c:pt>
                <c:pt idx="6038">
                  <c:v>-1</c:v>
                </c:pt>
                <c:pt idx="6039">
                  <c:v>-1</c:v>
                </c:pt>
                <c:pt idx="6040">
                  <c:v>-1</c:v>
                </c:pt>
                <c:pt idx="6041">
                  <c:v>-1</c:v>
                </c:pt>
                <c:pt idx="6042">
                  <c:v>-1</c:v>
                </c:pt>
                <c:pt idx="6043">
                  <c:v>-1</c:v>
                </c:pt>
                <c:pt idx="6044">
                  <c:v>-1</c:v>
                </c:pt>
                <c:pt idx="6045">
                  <c:v>-1</c:v>
                </c:pt>
                <c:pt idx="6046">
                  <c:v>-1</c:v>
                </c:pt>
                <c:pt idx="6047">
                  <c:v>-1</c:v>
                </c:pt>
                <c:pt idx="6048">
                  <c:v>-1</c:v>
                </c:pt>
                <c:pt idx="6049">
                  <c:v>-1</c:v>
                </c:pt>
                <c:pt idx="6050">
                  <c:v>-1</c:v>
                </c:pt>
                <c:pt idx="6051">
                  <c:v>-1</c:v>
                </c:pt>
                <c:pt idx="6052">
                  <c:v>-1</c:v>
                </c:pt>
                <c:pt idx="6053">
                  <c:v>-1</c:v>
                </c:pt>
                <c:pt idx="6054">
                  <c:v>-1</c:v>
                </c:pt>
                <c:pt idx="6055">
                  <c:v>-1</c:v>
                </c:pt>
                <c:pt idx="6056">
                  <c:v>-1</c:v>
                </c:pt>
                <c:pt idx="6057">
                  <c:v>-1</c:v>
                </c:pt>
                <c:pt idx="6058">
                  <c:v>-1</c:v>
                </c:pt>
                <c:pt idx="6059">
                  <c:v>-1</c:v>
                </c:pt>
                <c:pt idx="6060">
                  <c:v>-1</c:v>
                </c:pt>
                <c:pt idx="6061">
                  <c:v>-1</c:v>
                </c:pt>
                <c:pt idx="6062">
                  <c:v>-1</c:v>
                </c:pt>
                <c:pt idx="6063">
                  <c:v>-1</c:v>
                </c:pt>
                <c:pt idx="6064">
                  <c:v>-1</c:v>
                </c:pt>
                <c:pt idx="6065">
                  <c:v>-1</c:v>
                </c:pt>
                <c:pt idx="6066">
                  <c:v>-1</c:v>
                </c:pt>
                <c:pt idx="6067">
                  <c:v>-1</c:v>
                </c:pt>
                <c:pt idx="6068">
                  <c:v>-1</c:v>
                </c:pt>
                <c:pt idx="6069">
                  <c:v>-1</c:v>
                </c:pt>
                <c:pt idx="6070">
                  <c:v>-1</c:v>
                </c:pt>
                <c:pt idx="6071">
                  <c:v>-1</c:v>
                </c:pt>
                <c:pt idx="6072">
                  <c:v>-1</c:v>
                </c:pt>
                <c:pt idx="6073">
                  <c:v>-1</c:v>
                </c:pt>
                <c:pt idx="6074">
                  <c:v>-1</c:v>
                </c:pt>
                <c:pt idx="6075">
                  <c:v>-1</c:v>
                </c:pt>
                <c:pt idx="6076">
                  <c:v>-1</c:v>
                </c:pt>
                <c:pt idx="6077">
                  <c:v>-1</c:v>
                </c:pt>
                <c:pt idx="6078">
                  <c:v>-1</c:v>
                </c:pt>
                <c:pt idx="6079">
                  <c:v>-1</c:v>
                </c:pt>
                <c:pt idx="6080">
                  <c:v>-1</c:v>
                </c:pt>
                <c:pt idx="6081">
                  <c:v>-1</c:v>
                </c:pt>
                <c:pt idx="6082">
                  <c:v>-1</c:v>
                </c:pt>
                <c:pt idx="6083">
                  <c:v>-1</c:v>
                </c:pt>
                <c:pt idx="6084">
                  <c:v>-1</c:v>
                </c:pt>
                <c:pt idx="6085">
                  <c:v>-1</c:v>
                </c:pt>
                <c:pt idx="6086">
                  <c:v>-1</c:v>
                </c:pt>
                <c:pt idx="6087">
                  <c:v>-1</c:v>
                </c:pt>
                <c:pt idx="6088">
                  <c:v>-1</c:v>
                </c:pt>
                <c:pt idx="6089">
                  <c:v>-1</c:v>
                </c:pt>
                <c:pt idx="6090">
                  <c:v>-1</c:v>
                </c:pt>
                <c:pt idx="6091">
                  <c:v>-1</c:v>
                </c:pt>
                <c:pt idx="6092">
                  <c:v>-1</c:v>
                </c:pt>
                <c:pt idx="6093">
                  <c:v>-1</c:v>
                </c:pt>
                <c:pt idx="6094">
                  <c:v>-1</c:v>
                </c:pt>
                <c:pt idx="6095">
                  <c:v>-1</c:v>
                </c:pt>
                <c:pt idx="6096">
                  <c:v>-1</c:v>
                </c:pt>
                <c:pt idx="6097">
                  <c:v>-1</c:v>
                </c:pt>
                <c:pt idx="6098">
                  <c:v>-1</c:v>
                </c:pt>
                <c:pt idx="6099">
                  <c:v>-1</c:v>
                </c:pt>
                <c:pt idx="6100">
                  <c:v>-1</c:v>
                </c:pt>
                <c:pt idx="6101">
                  <c:v>-1</c:v>
                </c:pt>
                <c:pt idx="6102">
                  <c:v>-1</c:v>
                </c:pt>
                <c:pt idx="6103">
                  <c:v>-1</c:v>
                </c:pt>
                <c:pt idx="6104">
                  <c:v>-1</c:v>
                </c:pt>
                <c:pt idx="6105">
                  <c:v>-1</c:v>
                </c:pt>
                <c:pt idx="6106">
                  <c:v>-1</c:v>
                </c:pt>
                <c:pt idx="6107">
                  <c:v>-1</c:v>
                </c:pt>
                <c:pt idx="6108">
                  <c:v>-1</c:v>
                </c:pt>
                <c:pt idx="6109">
                  <c:v>-1</c:v>
                </c:pt>
                <c:pt idx="6110">
                  <c:v>-1</c:v>
                </c:pt>
                <c:pt idx="6111">
                  <c:v>-1</c:v>
                </c:pt>
                <c:pt idx="6112">
                  <c:v>-1</c:v>
                </c:pt>
                <c:pt idx="6113">
                  <c:v>-1</c:v>
                </c:pt>
                <c:pt idx="6114">
                  <c:v>-1</c:v>
                </c:pt>
                <c:pt idx="6115">
                  <c:v>-1</c:v>
                </c:pt>
                <c:pt idx="6116">
                  <c:v>-1</c:v>
                </c:pt>
                <c:pt idx="6117">
                  <c:v>-1</c:v>
                </c:pt>
                <c:pt idx="6118">
                  <c:v>-1</c:v>
                </c:pt>
                <c:pt idx="6119">
                  <c:v>-1</c:v>
                </c:pt>
                <c:pt idx="6120">
                  <c:v>-1</c:v>
                </c:pt>
                <c:pt idx="6121">
                  <c:v>-1</c:v>
                </c:pt>
                <c:pt idx="6122">
                  <c:v>-1</c:v>
                </c:pt>
                <c:pt idx="6123">
                  <c:v>-1</c:v>
                </c:pt>
                <c:pt idx="6124">
                  <c:v>-1</c:v>
                </c:pt>
                <c:pt idx="6125">
                  <c:v>-1</c:v>
                </c:pt>
                <c:pt idx="6126">
                  <c:v>-1</c:v>
                </c:pt>
                <c:pt idx="6127">
                  <c:v>-1</c:v>
                </c:pt>
                <c:pt idx="6128">
                  <c:v>-1</c:v>
                </c:pt>
                <c:pt idx="6129">
                  <c:v>-1</c:v>
                </c:pt>
                <c:pt idx="6130">
                  <c:v>-1</c:v>
                </c:pt>
                <c:pt idx="6131">
                  <c:v>-1</c:v>
                </c:pt>
                <c:pt idx="6132">
                  <c:v>-1</c:v>
                </c:pt>
                <c:pt idx="6133">
                  <c:v>-1</c:v>
                </c:pt>
                <c:pt idx="6134">
                  <c:v>-1</c:v>
                </c:pt>
                <c:pt idx="6135">
                  <c:v>-1</c:v>
                </c:pt>
                <c:pt idx="6136">
                  <c:v>-1</c:v>
                </c:pt>
                <c:pt idx="6137">
                  <c:v>-1</c:v>
                </c:pt>
                <c:pt idx="6138">
                  <c:v>-1</c:v>
                </c:pt>
                <c:pt idx="6139">
                  <c:v>-1</c:v>
                </c:pt>
                <c:pt idx="6140">
                  <c:v>-1</c:v>
                </c:pt>
                <c:pt idx="6141">
                  <c:v>-1</c:v>
                </c:pt>
                <c:pt idx="6142">
                  <c:v>-1</c:v>
                </c:pt>
                <c:pt idx="6143">
                  <c:v>-1</c:v>
                </c:pt>
                <c:pt idx="6144">
                  <c:v>-1</c:v>
                </c:pt>
                <c:pt idx="6145">
                  <c:v>-1</c:v>
                </c:pt>
                <c:pt idx="6146">
                  <c:v>-1</c:v>
                </c:pt>
                <c:pt idx="6147">
                  <c:v>-1</c:v>
                </c:pt>
                <c:pt idx="6148">
                  <c:v>-1</c:v>
                </c:pt>
                <c:pt idx="6149">
                  <c:v>-1</c:v>
                </c:pt>
                <c:pt idx="6150">
                  <c:v>-1</c:v>
                </c:pt>
                <c:pt idx="6151">
                  <c:v>-1</c:v>
                </c:pt>
                <c:pt idx="6152">
                  <c:v>-1</c:v>
                </c:pt>
                <c:pt idx="6153">
                  <c:v>-1</c:v>
                </c:pt>
                <c:pt idx="6154">
                  <c:v>-1</c:v>
                </c:pt>
                <c:pt idx="6155">
                  <c:v>-1</c:v>
                </c:pt>
                <c:pt idx="6156">
                  <c:v>-1</c:v>
                </c:pt>
                <c:pt idx="6157">
                  <c:v>-1</c:v>
                </c:pt>
                <c:pt idx="6158">
                  <c:v>-1</c:v>
                </c:pt>
                <c:pt idx="6159">
                  <c:v>-1</c:v>
                </c:pt>
                <c:pt idx="6160">
                  <c:v>-1</c:v>
                </c:pt>
                <c:pt idx="6161">
                  <c:v>-1</c:v>
                </c:pt>
                <c:pt idx="6162">
                  <c:v>-1</c:v>
                </c:pt>
                <c:pt idx="6163">
                  <c:v>-1</c:v>
                </c:pt>
                <c:pt idx="6164">
                  <c:v>-1</c:v>
                </c:pt>
                <c:pt idx="6165">
                  <c:v>-1</c:v>
                </c:pt>
                <c:pt idx="6166">
                  <c:v>-1</c:v>
                </c:pt>
                <c:pt idx="6167">
                  <c:v>-1</c:v>
                </c:pt>
                <c:pt idx="6168">
                  <c:v>-1</c:v>
                </c:pt>
                <c:pt idx="6169">
                  <c:v>-1</c:v>
                </c:pt>
                <c:pt idx="6170">
                  <c:v>-1</c:v>
                </c:pt>
                <c:pt idx="6171">
                  <c:v>-1</c:v>
                </c:pt>
                <c:pt idx="6172">
                  <c:v>-1</c:v>
                </c:pt>
                <c:pt idx="6173">
                  <c:v>-1</c:v>
                </c:pt>
                <c:pt idx="6174">
                  <c:v>-1</c:v>
                </c:pt>
                <c:pt idx="6175">
                  <c:v>-1</c:v>
                </c:pt>
                <c:pt idx="6176">
                  <c:v>-1</c:v>
                </c:pt>
                <c:pt idx="6177">
                  <c:v>-1</c:v>
                </c:pt>
                <c:pt idx="6178">
                  <c:v>-1</c:v>
                </c:pt>
                <c:pt idx="6179">
                  <c:v>-1</c:v>
                </c:pt>
                <c:pt idx="6180">
                  <c:v>-1</c:v>
                </c:pt>
                <c:pt idx="6181">
                  <c:v>-1</c:v>
                </c:pt>
                <c:pt idx="6182">
                  <c:v>-1</c:v>
                </c:pt>
                <c:pt idx="6183">
                  <c:v>-1</c:v>
                </c:pt>
                <c:pt idx="6184">
                  <c:v>-1</c:v>
                </c:pt>
                <c:pt idx="6185">
                  <c:v>-1</c:v>
                </c:pt>
                <c:pt idx="6186">
                  <c:v>-1</c:v>
                </c:pt>
                <c:pt idx="6187">
                  <c:v>-1</c:v>
                </c:pt>
                <c:pt idx="6188">
                  <c:v>-1</c:v>
                </c:pt>
                <c:pt idx="6189">
                  <c:v>-1</c:v>
                </c:pt>
                <c:pt idx="6190">
                  <c:v>-1</c:v>
                </c:pt>
                <c:pt idx="6191">
                  <c:v>-1</c:v>
                </c:pt>
                <c:pt idx="6192">
                  <c:v>-1</c:v>
                </c:pt>
                <c:pt idx="6193">
                  <c:v>-1</c:v>
                </c:pt>
                <c:pt idx="6194">
                  <c:v>-1</c:v>
                </c:pt>
                <c:pt idx="6195">
                  <c:v>-1</c:v>
                </c:pt>
                <c:pt idx="6196">
                  <c:v>-1</c:v>
                </c:pt>
                <c:pt idx="6197">
                  <c:v>-1</c:v>
                </c:pt>
                <c:pt idx="6198">
                  <c:v>-1</c:v>
                </c:pt>
                <c:pt idx="6199">
                  <c:v>-1</c:v>
                </c:pt>
                <c:pt idx="6200">
                  <c:v>-1</c:v>
                </c:pt>
                <c:pt idx="6201">
                  <c:v>-1</c:v>
                </c:pt>
                <c:pt idx="6202">
                  <c:v>-1</c:v>
                </c:pt>
                <c:pt idx="6203">
                  <c:v>-1</c:v>
                </c:pt>
                <c:pt idx="6204">
                  <c:v>-1</c:v>
                </c:pt>
                <c:pt idx="6205">
                  <c:v>-1</c:v>
                </c:pt>
                <c:pt idx="6206">
                  <c:v>-1</c:v>
                </c:pt>
                <c:pt idx="6207">
                  <c:v>-1</c:v>
                </c:pt>
                <c:pt idx="6208">
                  <c:v>-1</c:v>
                </c:pt>
                <c:pt idx="6209">
                  <c:v>-1</c:v>
                </c:pt>
                <c:pt idx="6210">
                  <c:v>-1</c:v>
                </c:pt>
                <c:pt idx="6211">
                  <c:v>-1</c:v>
                </c:pt>
                <c:pt idx="6212">
                  <c:v>-1</c:v>
                </c:pt>
                <c:pt idx="6213">
                  <c:v>0.36991965664337495</c:v>
                </c:pt>
                <c:pt idx="6214">
                  <c:v>0.44523691932250659</c:v>
                </c:pt>
                <c:pt idx="6215">
                  <c:v>0.64366579516881617</c:v>
                </c:pt>
                <c:pt idx="6216">
                  <c:v>-1</c:v>
                </c:pt>
                <c:pt idx="6217">
                  <c:v>-1</c:v>
                </c:pt>
                <c:pt idx="6218">
                  <c:v>-1</c:v>
                </c:pt>
                <c:pt idx="6219">
                  <c:v>-1</c:v>
                </c:pt>
                <c:pt idx="6220">
                  <c:v>-1</c:v>
                </c:pt>
                <c:pt idx="6221">
                  <c:v>-1</c:v>
                </c:pt>
                <c:pt idx="6222">
                  <c:v>-1</c:v>
                </c:pt>
                <c:pt idx="6223">
                  <c:v>-1</c:v>
                </c:pt>
                <c:pt idx="6224">
                  <c:v>-1</c:v>
                </c:pt>
                <c:pt idx="6225">
                  <c:v>-1</c:v>
                </c:pt>
                <c:pt idx="6226">
                  <c:v>-1</c:v>
                </c:pt>
                <c:pt idx="6227">
                  <c:v>-1</c:v>
                </c:pt>
                <c:pt idx="6228">
                  <c:v>-1</c:v>
                </c:pt>
                <c:pt idx="6229">
                  <c:v>0.18492388803388851</c:v>
                </c:pt>
                <c:pt idx="6230">
                  <c:v>-1</c:v>
                </c:pt>
                <c:pt idx="6231">
                  <c:v>-1</c:v>
                </c:pt>
                <c:pt idx="6232">
                  <c:v>-1</c:v>
                </c:pt>
                <c:pt idx="6233">
                  <c:v>0.33840927120339392</c:v>
                </c:pt>
                <c:pt idx="6234">
                  <c:v>0.23227124183006534</c:v>
                </c:pt>
                <c:pt idx="6235">
                  <c:v>-1</c:v>
                </c:pt>
                <c:pt idx="6236">
                  <c:v>0.21241889346263867</c:v>
                </c:pt>
                <c:pt idx="6237">
                  <c:v>-1</c:v>
                </c:pt>
                <c:pt idx="6238">
                  <c:v>-1</c:v>
                </c:pt>
                <c:pt idx="6239">
                  <c:v>-1</c:v>
                </c:pt>
                <c:pt idx="6240">
                  <c:v>-1</c:v>
                </c:pt>
                <c:pt idx="6241">
                  <c:v>-1</c:v>
                </c:pt>
                <c:pt idx="6242">
                  <c:v>-1</c:v>
                </c:pt>
                <c:pt idx="6243">
                  <c:v>-1</c:v>
                </c:pt>
                <c:pt idx="6244">
                  <c:v>-1</c:v>
                </c:pt>
                <c:pt idx="6245">
                  <c:v>-1</c:v>
                </c:pt>
                <c:pt idx="6246">
                  <c:v>-1</c:v>
                </c:pt>
                <c:pt idx="6247">
                  <c:v>-1</c:v>
                </c:pt>
                <c:pt idx="6248">
                  <c:v>-1</c:v>
                </c:pt>
                <c:pt idx="6249">
                  <c:v>-1</c:v>
                </c:pt>
                <c:pt idx="6250">
                  <c:v>-1</c:v>
                </c:pt>
                <c:pt idx="6251">
                  <c:v>-1</c:v>
                </c:pt>
                <c:pt idx="6252">
                  <c:v>-1</c:v>
                </c:pt>
                <c:pt idx="6253">
                  <c:v>-1</c:v>
                </c:pt>
                <c:pt idx="6254">
                  <c:v>-1</c:v>
                </c:pt>
                <c:pt idx="6255">
                  <c:v>-1</c:v>
                </c:pt>
                <c:pt idx="6256">
                  <c:v>-1</c:v>
                </c:pt>
                <c:pt idx="6257">
                  <c:v>-1</c:v>
                </c:pt>
                <c:pt idx="6258">
                  <c:v>-1</c:v>
                </c:pt>
                <c:pt idx="6259">
                  <c:v>-1</c:v>
                </c:pt>
                <c:pt idx="6260">
                  <c:v>-1</c:v>
                </c:pt>
                <c:pt idx="6261">
                  <c:v>-1</c:v>
                </c:pt>
                <c:pt idx="6262">
                  <c:v>-1</c:v>
                </c:pt>
                <c:pt idx="6263">
                  <c:v>-1</c:v>
                </c:pt>
                <c:pt idx="6264">
                  <c:v>-1</c:v>
                </c:pt>
                <c:pt idx="6265">
                  <c:v>-1</c:v>
                </c:pt>
                <c:pt idx="6266">
                  <c:v>-1</c:v>
                </c:pt>
                <c:pt idx="6267">
                  <c:v>-1</c:v>
                </c:pt>
                <c:pt idx="6268">
                  <c:v>-1</c:v>
                </c:pt>
                <c:pt idx="6269">
                  <c:v>-1</c:v>
                </c:pt>
                <c:pt idx="6270">
                  <c:v>-1</c:v>
                </c:pt>
                <c:pt idx="6271">
                  <c:v>-1</c:v>
                </c:pt>
                <c:pt idx="6272">
                  <c:v>-1</c:v>
                </c:pt>
                <c:pt idx="6273">
                  <c:v>-1</c:v>
                </c:pt>
                <c:pt idx="6274">
                  <c:v>-1</c:v>
                </c:pt>
                <c:pt idx="6275">
                  <c:v>-1</c:v>
                </c:pt>
                <c:pt idx="6276">
                  <c:v>-1</c:v>
                </c:pt>
                <c:pt idx="6277">
                  <c:v>-1</c:v>
                </c:pt>
                <c:pt idx="6278">
                  <c:v>-1</c:v>
                </c:pt>
                <c:pt idx="6279">
                  <c:v>-1</c:v>
                </c:pt>
                <c:pt idx="6280">
                  <c:v>-1</c:v>
                </c:pt>
                <c:pt idx="6281">
                  <c:v>-1</c:v>
                </c:pt>
                <c:pt idx="6282">
                  <c:v>-1</c:v>
                </c:pt>
                <c:pt idx="6283">
                  <c:v>-1</c:v>
                </c:pt>
                <c:pt idx="6284">
                  <c:v>-1</c:v>
                </c:pt>
                <c:pt idx="6285">
                  <c:v>-1</c:v>
                </c:pt>
                <c:pt idx="6286">
                  <c:v>-1</c:v>
                </c:pt>
                <c:pt idx="6287">
                  <c:v>-1</c:v>
                </c:pt>
                <c:pt idx="6288">
                  <c:v>-1</c:v>
                </c:pt>
                <c:pt idx="6289">
                  <c:v>-1</c:v>
                </c:pt>
                <c:pt idx="6290">
                  <c:v>-1</c:v>
                </c:pt>
                <c:pt idx="6291">
                  <c:v>-1</c:v>
                </c:pt>
                <c:pt idx="6292">
                  <c:v>-1</c:v>
                </c:pt>
                <c:pt idx="6293">
                  <c:v>-1</c:v>
                </c:pt>
                <c:pt idx="6294">
                  <c:v>-1</c:v>
                </c:pt>
                <c:pt idx="6295">
                  <c:v>-1</c:v>
                </c:pt>
                <c:pt idx="6296">
                  <c:v>-1</c:v>
                </c:pt>
                <c:pt idx="6297">
                  <c:v>-1</c:v>
                </c:pt>
                <c:pt idx="6298">
                  <c:v>-1</c:v>
                </c:pt>
                <c:pt idx="6299">
                  <c:v>-1</c:v>
                </c:pt>
                <c:pt idx="6300">
                  <c:v>0.24216446059941019</c:v>
                </c:pt>
                <c:pt idx="6301">
                  <c:v>-1</c:v>
                </c:pt>
                <c:pt idx="6302">
                  <c:v>-1</c:v>
                </c:pt>
                <c:pt idx="6303">
                  <c:v>-1</c:v>
                </c:pt>
                <c:pt idx="6304">
                  <c:v>-1</c:v>
                </c:pt>
                <c:pt idx="6305">
                  <c:v>0.22964287234495381</c:v>
                </c:pt>
                <c:pt idx="6306">
                  <c:v>-1</c:v>
                </c:pt>
                <c:pt idx="6307">
                  <c:v>-1</c:v>
                </c:pt>
                <c:pt idx="6308">
                  <c:v>-1</c:v>
                </c:pt>
                <c:pt idx="6309">
                  <c:v>-1</c:v>
                </c:pt>
                <c:pt idx="6310">
                  <c:v>-1</c:v>
                </c:pt>
                <c:pt idx="6311">
                  <c:v>-1</c:v>
                </c:pt>
                <c:pt idx="6312">
                  <c:v>-1</c:v>
                </c:pt>
                <c:pt idx="6313">
                  <c:v>-1</c:v>
                </c:pt>
                <c:pt idx="6314">
                  <c:v>-1</c:v>
                </c:pt>
                <c:pt idx="6315">
                  <c:v>-1</c:v>
                </c:pt>
                <c:pt idx="6316">
                  <c:v>-1</c:v>
                </c:pt>
                <c:pt idx="6317">
                  <c:v>-1</c:v>
                </c:pt>
                <c:pt idx="6318">
                  <c:v>-1</c:v>
                </c:pt>
                <c:pt idx="6319">
                  <c:v>-1</c:v>
                </c:pt>
                <c:pt idx="6320">
                  <c:v>-1</c:v>
                </c:pt>
                <c:pt idx="6321">
                  <c:v>-1</c:v>
                </c:pt>
                <c:pt idx="6322">
                  <c:v>-1</c:v>
                </c:pt>
                <c:pt idx="6323">
                  <c:v>-1</c:v>
                </c:pt>
                <c:pt idx="6324">
                  <c:v>-1</c:v>
                </c:pt>
                <c:pt idx="6325">
                  <c:v>-1</c:v>
                </c:pt>
                <c:pt idx="6326">
                  <c:v>-1</c:v>
                </c:pt>
                <c:pt idx="6327">
                  <c:v>-1</c:v>
                </c:pt>
                <c:pt idx="6328">
                  <c:v>-1</c:v>
                </c:pt>
                <c:pt idx="6329">
                  <c:v>-1</c:v>
                </c:pt>
                <c:pt idx="6330">
                  <c:v>-1</c:v>
                </c:pt>
                <c:pt idx="6331">
                  <c:v>-1</c:v>
                </c:pt>
                <c:pt idx="6332">
                  <c:v>-1</c:v>
                </c:pt>
                <c:pt idx="6333">
                  <c:v>-1</c:v>
                </c:pt>
                <c:pt idx="6334">
                  <c:v>-1</c:v>
                </c:pt>
                <c:pt idx="6335">
                  <c:v>-1</c:v>
                </c:pt>
                <c:pt idx="6336">
                  <c:v>-1</c:v>
                </c:pt>
                <c:pt idx="6337">
                  <c:v>-1</c:v>
                </c:pt>
                <c:pt idx="6338">
                  <c:v>-1</c:v>
                </c:pt>
                <c:pt idx="6339">
                  <c:v>-1</c:v>
                </c:pt>
                <c:pt idx="6340">
                  <c:v>-1</c:v>
                </c:pt>
                <c:pt idx="6341">
                  <c:v>-1</c:v>
                </c:pt>
                <c:pt idx="6342">
                  <c:v>-1</c:v>
                </c:pt>
                <c:pt idx="6343">
                  <c:v>-1</c:v>
                </c:pt>
                <c:pt idx="6344">
                  <c:v>-1</c:v>
                </c:pt>
                <c:pt idx="6345">
                  <c:v>-1</c:v>
                </c:pt>
                <c:pt idx="6346">
                  <c:v>-1</c:v>
                </c:pt>
                <c:pt idx="6347">
                  <c:v>-1</c:v>
                </c:pt>
                <c:pt idx="6348">
                  <c:v>-1</c:v>
                </c:pt>
                <c:pt idx="6349">
                  <c:v>-1</c:v>
                </c:pt>
                <c:pt idx="6350">
                  <c:v>-1</c:v>
                </c:pt>
                <c:pt idx="6351">
                  <c:v>-1</c:v>
                </c:pt>
                <c:pt idx="6352">
                  <c:v>-1</c:v>
                </c:pt>
                <c:pt idx="6353">
                  <c:v>-1</c:v>
                </c:pt>
                <c:pt idx="6354">
                  <c:v>-1</c:v>
                </c:pt>
                <c:pt idx="6355">
                  <c:v>-1</c:v>
                </c:pt>
                <c:pt idx="6356">
                  <c:v>-1</c:v>
                </c:pt>
                <c:pt idx="6357">
                  <c:v>-1</c:v>
                </c:pt>
                <c:pt idx="6358">
                  <c:v>-1</c:v>
                </c:pt>
                <c:pt idx="6359">
                  <c:v>-1</c:v>
                </c:pt>
                <c:pt idx="6360">
                  <c:v>-1</c:v>
                </c:pt>
                <c:pt idx="6361">
                  <c:v>-1</c:v>
                </c:pt>
                <c:pt idx="6362">
                  <c:v>-1</c:v>
                </c:pt>
                <c:pt idx="6363">
                  <c:v>-1</c:v>
                </c:pt>
                <c:pt idx="6364">
                  <c:v>-1</c:v>
                </c:pt>
                <c:pt idx="6365">
                  <c:v>-1</c:v>
                </c:pt>
                <c:pt idx="6366">
                  <c:v>-1</c:v>
                </c:pt>
                <c:pt idx="6367">
                  <c:v>-1</c:v>
                </c:pt>
                <c:pt idx="6368">
                  <c:v>-1</c:v>
                </c:pt>
                <c:pt idx="6369">
                  <c:v>-1</c:v>
                </c:pt>
                <c:pt idx="6370">
                  <c:v>-1</c:v>
                </c:pt>
                <c:pt idx="6371">
                  <c:v>-1</c:v>
                </c:pt>
                <c:pt idx="6372">
                  <c:v>-1</c:v>
                </c:pt>
                <c:pt idx="6373">
                  <c:v>-1</c:v>
                </c:pt>
                <c:pt idx="6374">
                  <c:v>-1</c:v>
                </c:pt>
                <c:pt idx="6375">
                  <c:v>-1</c:v>
                </c:pt>
                <c:pt idx="6376">
                  <c:v>-1</c:v>
                </c:pt>
                <c:pt idx="6377">
                  <c:v>-1</c:v>
                </c:pt>
                <c:pt idx="6378">
                  <c:v>-1</c:v>
                </c:pt>
                <c:pt idx="6379">
                  <c:v>-1</c:v>
                </c:pt>
                <c:pt idx="6380">
                  <c:v>-1</c:v>
                </c:pt>
                <c:pt idx="6381">
                  <c:v>-1</c:v>
                </c:pt>
                <c:pt idx="6382">
                  <c:v>-1</c:v>
                </c:pt>
                <c:pt idx="6383">
                  <c:v>-1</c:v>
                </c:pt>
                <c:pt idx="6384">
                  <c:v>-1</c:v>
                </c:pt>
                <c:pt idx="6385">
                  <c:v>-1</c:v>
                </c:pt>
                <c:pt idx="6386">
                  <c:v>-1</c:v>
                </c:pt>
                <c:pt idx="6387">
                  <c:v>-1</c:v>
                </c:pt>
                <c:pt idx="6388">
                  <c:v>-1</c:v>
                </c:pt>
                <c:pt idx="6389">
                  <c:v>-1</c:v>
                </c:pt>
                <c:pt idx="6390">
                  <c:v>-1</c:v>
                </c:pt>
                <c:pt idx="6391">
                  <c:v>-1</c:v>
                </c:pt>
                <c:pt idx="6392">
                  <c:v>-1</c:v>
                </c:pt>
                <c:pt idx="6393">
                  <c:v>-1</c:v>
                </c:pt>
                <c:pt idx="6394">
                  <c:v>-1</c:v>
                </c:pt>
                <c:pt idx="6395">
                  <c:v>-1</c:v>
                </c:pt>
                <c:pt idx="6396">
                  <c:v>-1</c:v>
                </c:pt>
                <c:pt idx="6397">
                  <c:v>-1</c:v>
                </c:pt>
                <c:pt idx="6398">
                  <c:v>-1</c:v>
                </c:pt>
                <c:pt idx="6399">
                  <c:v>-1</c:v>
                </c:pt>
                <c:pt idx="6400">
                  <c:v>-1</c:v>
                </c:pt>
                <c:pt idx="6401">
                  <c:v>-1</c:v>
                </c:pt>
                <c:pt idx="6402">
                  <c:v>-1</c:v>
                </c:pt>
                <c:pt idx="6403">
                  <c:v>-1</c:v>
                </c:pt>
                <c:pt idx="6404">
                  <c:v>-1</c:v>
                </c:pt>
                <c:pt idx="6405">
                  <c:v>-1</c:v>
                </c:pt>
                <c:pt idx="6406">
                  <c:v>0.39488370277864498</c:v>
                </c:pt>
                <c:pt idx="6407">
                  <c:v>-1</c:v>
                </c:pt>
                <c:pt idx="6408">
                  <c:v>-1</c:v>
                </c:pt>
                <c:pt idx="6409">
                  <c:v>-1</c:v>
                </c:pt>
                <c:pt idx="6410">
                  <c:v>-1</c:v>
                </c:pt>
                <c:pt idx="6411">
                  <c:v>0.39344200223396003</c:v>
                </c:pt>
                <c:pt idx="6412">
                  <c:v>-1</c:v>
                </c:pt>
                <c:pt idx="6413">
                  <c:v>0.22239895522887854</c:v>
                </c:pt>
                <c:pt idx="6414">
                  <c:v>-1</c:v>
                </c:pt>
                <c:pt idx="6415">
                  <c:v>-1</c:v>
                </c:pt>
                <c:pt idx="6416">
                  <c:v>-1</c:v>
                </c:pt>
                <c:pt idx="6417">
                  <c:v>-1</c:v>
                </c:pt>
                <c:pt idx="6418">
                  <c:v>-1</c:v>
                </c:pt>
                <c:pt idx="6419">
                  <c:v>-1</c:v>
                </c:pt>
                <c:pt idx="6420">
                  <c:v>-1</c:v>
                </c:pt>
                <c:pt idx="6421">
                  <c:v>-1</c:v>
                </c:pt>
                <c:pt idx="6422">
                  <c:v>-1</c:v>
                </c:pt>
                <c:pt idx="6423">
                  <c:v>-1</c:v>
                </c:pt>
                <c:pt idx="6424">
                  <c:v>-1</c:v>
                </c:pt>
                <c:pt idx="6425">
                  <c:v>-1</c:v>
                </c:pt>
                <c:pt idx="6426">
                  <c:v>-1</c:v>
                </c:pt>
                <c:pt idx="6427">
                  <c:v>-1</c:v>
                </c:pt>
                <c:pt idx="6428">
                  <c:v>-1</c:v>
                </c:pt>
                <c:pt idx="6429">
                  <c:v>-1</c:v>
                </c:pt>
                <c:pt idx="6430">
                  <c:v>-1</c:v>
                </c:pt>
                <c:pt idx="6431">
                  <c:v>-1</c:v>
                </c:pt>
                <c:pt idx="6432">
                  <c:v>-1</c:v>
                </c:pt>
                <c:pt idx="6433">
                  <c:v>-1</c:v>
                </c:pt>
                <c:pt idx="6434">
                  <c:v>-1</c:v>
                </c:pt>
                <c:pt idx="6435">
                  <c:v>-1</c:v>
                </c:pt>
                <c:pt idx="6436">
                  <c:v>-1</c:v>
                </c:pt>
                <c:pt idx="6437">
                  <c:v>-1</c:v>
                </c:pt>
                <c:pt idx="6438">
                  <c:v>-1</c:v>
                </c:pt>
                <c:pt idx="6439">
                  <c:v>-1</c:v>
                </c:pt>
                <c:pt idx="6440">
                  <c:v>-1</c:v>
                </c:pt>
                <c:pt idx="6441">
                  <c:v>-1</c:v>
                </c:pt>
                <c:pt idx="6442">
                  <c:v>-1</c:v>
                </c:pt>
                <c:pt idx="6443">
                  <c:v>-1</c:v>
                </c:pt>
                <c:pt idx="6444">
                  <c:v>-1</c:v>
                </c:pt>
                <c:pt idx="6445">
                  <c:v>-1</c:v>
                </c:pt>
                <c:pt idx="6446">
                  <c:v>-1</c:v>
                </c:pt>
                <c:pt idx="6447">
                  <c:v>-1</c:v>
                </c:pt>
                <c:pt idx="6448">
                  <c:v>-1</c:v>
                </c:pt>
                <c:pt idx="6449">
                  <c:v>-1</c:v>
                </c:pt>
                <c:pt idx="6450">
                  <c:v>-1</c:v>
                </c:pt>
                <c:pt idx="6451">
                  <c:v>-1</c:v>
                </c:pt>
                <c:pt idx="6452">
                  <c:v>-1</c:v>
                </c:pt>
                <c:pt idx="6453">
                  <c:v>-1</c:v>
                </c:pt>
                <c:pt idx="6454">
                  <c:v>-1</c:v>
                </c:pt>
                <c:pt idx="6455">
                  <c:v>-1</c:v>
                </c:pt>
                <c:pt idx="6456">
                  <c:v>-1</c:v>
                </c:pt>
                <c:pt idx="6457">
                  <c:v>-1</c:v>
                </c:pt>
                <c:pt idx="6458">
                  <c:v>-1</c:v>
                </c:pt>
                <c:pt idx="6459">
                  <c:v>-1</c:v>
                </c:pt>
                <c:pt idx="6460">
                  <c:v>-1</c:v>
                </c:pt>
                <c:pt idx="6461">
                  <c:v>-1</c:v>
                </c:pt>
                <c:pt idx="6462">
                  <c:v>-1</c:v>
                </c:pt>
                <c:pt idx="6463">
                  <c:v>-1</c:v>
                </c:pt>
                <c:pt idx="6464">
                  <c:v>-1</c:v>
                </c:pt>
                <c:pt idx="6465">
                  <c:v>-1</c:v>
                </c:pt>
                <c:pt idx="6466">
                  <c:v>-1</c:v>
                </c:pt>
                <c:pt idx="6467">
                  <c:v>-1</c:v>
                </c:pt>
                <c:pt idx="6468">
                  <c:v>-1</c:v>
                </c:pt>
                <c:pt idx="6469">
                  <c:v>-1</c:v>
                </c:pt>
                <c:pt idx="6470">
                  <c:v>-1</c:v>
                </c:pt>
                <c:pt idx="6471">
                  <c:v>-1</c:v>
                </c:pt>
                <c:pt idx="6472">
                  <c:v>-1</c:v>
                </c:pt>
                <c:pt idx="6473">
                  <c:v>-1</c:v>
                </c:pt>
                <c:pt idx="6474">
                  <c:v>-1</c:v>
                </c:pt>
                <c:pt idx="6475">
                  <c:v>-1</c:v>
                </c:pt>
                <c:pt idx="6476">
                  <c:v>-1</c:v>
                </c:pt>
                <c:pt idx="6477">
                  <c:v>-1</c:v>
                </c:pt>
                <c:pt idx="6478">
                  <c:v>-1</c:v>
                </c:pt>
                <c:pt idx="6479">
                  <c:v>-1</c:v>
                </c:pt>
                <c:pt idx="6480">
                  <c:v>-1</c:v>
                </c:pt>
                <c:pt idx="6481">
                  <c:v>-1</c:v>
                </c:pt>
                <c:pt idx="6482">
                  <c:v>-1</c:v>
                </c:pt>
                <c:pt idx="6483">
                  <c:v>-1</c:v>
                </c:pt>
                <c:pt idx="6484">
                  <c:v>-1</c:v>
                </c:pt>
                <c:pt idx="6485">
                  <c:v>-1</c:v>
                </c:pt>
                <c:pt idx="6486">
                  <c:v>-1</c:v>
                </c:pt>
                <c:pt idx="6487">
                  <c:v>-1</c:v>
                </c:pt>
                <c:pt idx="6488">
                  <c:v>-1</c:v>
                </c:pt>
                <c:pt idx="6489">
                  <c:v>-1</c:v>
                </c:pt>
                <c:pt idx="6490">
                  <c:v>-1</c:v>
                </c:pt>
                <c:pt idx="6491">
                  <c:v>-1</c:v>
                </c:pt>
                <c:pt idx="6492">
                  <c:v>-1</c:v>
                </c:pt>
                <c:pt idx="6493">
                  <c:v>-1</c:v>
                </c:pt>
                <c:pt idx="6494">
                  <c:v>-1</c:v>
                </c:pt>
                <c:pt idx="6495">
                  <c:v>-1</c:v>
                </c:pt>
                <c:pt idx="6496">
                  <c:v>-1</c:v>
                </c:pt>
                <c:pt idx="6497">
                  <c:v>-1</c:v>
                </c:pt>
                <c:pt idx="6498">
                  <c:v>-1</c:v>
                </c:pt>
                <c:pt idx="6499">
                  <c:v>-1</c:v>
                </c:pt>
                <c:pt idx="6500">
                  <c:v>-1</c:v>
                </c:pt>
                <c:pt idx="6501">
                  <c:v>-1</c:v>
                </c:pt>
                <c:pt idx="6502">
                  <c:v>-1</c:v>
                </c:pt>
                <c:pt idx="6503">
                  <c:v>-1</c:v>
                </c:pt>
                <c:pt idx="6504">
                  <c:v>-1</c:v>
                </c:pt>
                <c:pt idx="6505">
                  <c:v>-1</c:v>
                </c:pt>
                <c:pt idx="6506">
                  <c:v>-1</c:v>
                </c:pt>
                <c:pt idx="6507">
                  <c:v>-1</c:v>
                </c:pt>
                <c:pt idx="6508">
                  <c:v>-1</c:v>
                </c:pt>
                <c:pt idx="6509">
                  <c:v>-1</c:v>
                </c:pt>
                <c:pt idx="6510">
                  <c:v>-1</c:v>
                </c:pt>
                <c:pt idx="6511">
                  <c:v>-1</c:v>
                </c:pt>
                <c:pt idx="6512">
                  <c:v>-1</c:v>
                </c:pt>
                <c:pt idx="6513">
                  <c:v>-1</c:v>
                </c:pt>
                <c:pt idx="6514">
                  <c:v>-1</c:v>
                </c:pt>
                <c:pt idx="6515">
                  <c:v>-1</c:v>
                </c:pt>
                <c:pt idx="6516">
                  <c:v>-1</c:v>
                </c:pt>
                <c:pt idx="6517">
                  <c:v>-1</c:v>
                </c:pt>
                <c:pt idx="6518">
                  <c:v>-1</c:v>
                </c:pt>
                <c:pt idx="6519">
                  <c:v>-1</c:v>
                </c:pt>
                <c:pt idx="6520">
                  <c:v>-1</c:v>
                </c:pt>
                <c:pt idx="6521">
                  <c:v>-1</c:v>
                </c:pt>
                <c:pt idx="6522">
                  <c:v>-1</c:v>
                </c:pt>
                <c:pt idx="6523">
                  <c:v>-1</c:v>
                </c:pt>
                <c:pt idx="6524">
                  <c:v>-1</c:v>
                </c:pt>
                <c:pt idx="6525">
                  <c:v>-1</c:v>
                </c:pt>
                <c:pt idx="6526">
                  <c:v>-1</c:v>
                </c:pt>
                <c:pt idx="6527">
                  <c:v>-1</c:v>
                </c:pt>
                <c:pt idx="6528">
                  <c:v>-1</c:v>
                </c:pt>
                <c:pt idx="6529">
                  <c:v>-1</c:v>
                </c:pt>
                <c:pt idx="6530">
                  <c:v>-1</c:v>
                </c:pt>
                <c:pt idx="6531">
                  <c:v>-1</c:v>
                </c:pt>
                <c:pt idx="6532">
                  <c:v>-1</c:v>
                </c:pt>
                <c:pt idx="6533">
                  <c:v>-1</c:v>
                </c:pt>
                <c:pt idx="6534">
                  <c:v>-1</c:v>
                </c:pt>
                <c:pt idx="6535">
                  <c:v>-1</c:v>
                </c:pt>
                <c:pt idx="6536">
                  <c:v>-1</c:v>
                </c:pt>
                <c:pt idx="6537">
                  <c:v>-1</c:v>
                </c:pt>
                <c:pt idx="6538">
                  <c:v>-1</c:v>
                </c:pt>
                <c:pt idx="6539">
                  <c:v>-1</c:v>
                </c:pt>
                <c:pt idx="6540">
                  <c:v>-1</c:v>
                </c:pt>
                <c:pt idx="6541">
                  <c:v>-1</c:v>
                </c:pt>
                <c:pt idx="6542">
                  <c:v>-1</c:v>
                </c:pt>
                <c:pt idx="6543">
                  <c:v>-1</c:v>
                </c:pt>
                <c:pt idx="6544">
                  <c:v>-1</c:v>
                </c:pt>
                <c:pt idx="6545">
                  <c:v>-1</c:v>
                </c:pt>
                <c:pt idx="6546">
                  <c:v>-1</c:v>
                </c:pt>
                <c:pt idx="6547">
                  <c:v>-1</c:v>
                </c:pt>
                <c:pt idx="6548">
                  <c:v>-1</c:v>
                </c:pt>
                <c:pt idx="6549">
                  <c:v>0.36163274137957685</c:v>
                </c:pt>
                <c:pt idx="6550">
                  <c:v>0.64280168589174791</c:v>
                </c:pt>
                <c:pt idx="6551">
                  <c:v>-1</c:v>
                </c:pt>
                <c:pt idx="6552">
                  <c:v>-1</c:v>
                </c:pt>
                <c:pt idx="6553">
                  <c:v>-1</c:v>
                </c:pt>
                <c:pt idx="6554">
                  <c:v>-1</c:v>
                </c:pt>
                <c:pt idx="6555">
                  <c:v>-1</c:v>
                </c:pt>
                <c:pt idx="6556">
                  <c:v>-1</c:v>
                </c:pt>
                <c:pt idx="6557">
                  <c:v>-1</c:v>
                </c:pt>
                <c:pt idx="6558">
                  <c:v>-1</c:v>
                </c:pt>
                <c:pt idx="6559">
                  <c:v>-1</c:v>
                </c:pt>
                <c:pt idx="6560">
                  <c:v>-1</c:v>
                </c:pt>
                <c:pt idx="6561">
                  <c:v>-1</c:v>
                </c:pt>
                <c:pt idx="6562">
                  <c:v>-1</c:v>
                </c:pt>
                <c:pt idx="6563">
                  <c:v>-1</c:v>
                </c:pt>
                <c:pt idx="6564">
                  <c:v>-1</c:v>
                </c:pt>
                <c:pt idx="6565">
                  <c:v>-1</c:v>
                </c:pt>
                <c:pt idx="6566">
                  <c:v>-1</c:v>
                </c:pt>
                <c:pt idx="6567">
                  <c:v>-1</c:v>
                </c:pt>
                <c:pt idx="6568">
                  <c:v>-1</c:v>
                </c:pt>
                <c:pt idx="6569">
                  <c:v>-1</c:v>
                </c:pt>
                <c:pt idx="6570">
                  <c:v>-1</c:v>
                </c:pt>
                <c:pt idx="6571">
                  <c:v>-1</c:v>
                </c:pt>
                <c:pt idx="6572">
                  <c:v>-1</c:v>
                </c:pt>
                <c:pt idx="6573">
                  <c:v>0.36464282233700418</c:v>
                </c:pt>
                <c:pt idx="6574">
                  <c:v>-1</c:v>
                </c:pt>
                <c:pt idx="6575">
                  <c:v>-1</c:v>
                </c:pt>
                <c:pt idx="6576">
                  <c:v>-1</c:v>
                </c:pt>
                <c:pt idx="6577">
                  <c:v>-1</c:v>
                </c:pt>
                <c:pt idx="6578">
                  <c:v>-1</c:v>
                </c:pt>
                <c:pt idx="6579">
                  <c:v>-1</c:v>
                </c:pt>
                <c:pt idx="6580">
                  <c:v>-1</c:v>
                </c:pt>
                <c:pt idx="6581">
                  <c:v>-1</c:v>
                </c:pt>
                <c:pt idx="6582">
                  <c:v>-1</c:v>
                </c:pt>
                <c:pt idx="6583">
                  <c:v>-1</c:v>
                </c:pt>
                <c:pt idx="6584">
                  <c:v>-1</c:v>
                </c:pt>
                <c:pt idx="6585">
                  <c:v>-1</c:v>
                </c:pt>
                <c:pt idx="6586">
                  <c:v>-1</c:v>
                </c:pt>
                <c:pt idx="6587">
                  <c:v>-1</c:v>
                </c:pt>
                <c:pt idx="6588">
                  <c:v>-1</c:v>
                </c:pt>
                <c:pt idx="6589">
                  <c:v>-1</c:v>
                </c:pt>
                <c:pt idx="6590">
                  <c:v>-1</c:v>
                </c:pt>
                <c:pt idx="6591">
                  <c:v>-1</c:v>
                </c:pt>
                <c:pt idx="6592">
                  <c:v>-1</c:v>
                </c:pt>
                <c:pt idx="6593">
                  <c:v>-1</c:v>
                </c:pt>
                <c:pt idx="6594">
                  <c:v>-1</c:v>
                </c:pt>
                <c:pt idx="6595">
                  <c:v>-1</c:v>
                </c:pt>
                <c:pt idx="6596">
                  <c:v>-1</c:v>
                </c:pt>
                <c:pt idx="6597">
                  <c:v>-1</c:v>
                </c:pt>
                <c:pt idx="6598">
                  <c:v>-1</c:v>
                </c:pt>
                <c:pt idx="6599">
                  <c:v>-1</c:v>
                </c:pt>
                <c:pt idx="6600">
                  <c:v>-1</c:v>
                </c:pt>
                <c:pt idx="6601">
                  <c:v>-1</c:v>
                </c:pt>
                <c:pt idx="6602">
                  <c:v>-1</c:v>
                </c:pt>
                <c:pt idx="6603">
                  <c:v>-1</c:v>
                </c:pt>
                <c:pt idx="6604">
                  <c:v>0.54406730490281408</c:v>
                </c:pt>
                <c:pt idx="6605">
                  <c:v>-1</c:v>
                </c:pt>
                <c:pt idx="6606">
                  <c:v>-1</c:v>
                </c:pt>
                <c:pt idx="6607">
                  <c:v>-1</c:v>
                </c:pt>
                <c:pt idx="6608">
                  <c:v>-1</c:v>
                </c:pt>
                <c:pt idx="6609">
                  <c:v>-1</c:v>
                </c:pt>
                <c:pt idx="6610">
                  <c:v>-1</c:v>
                </c:pt>
                <c:pt idx="6611">
                  <c:v>-1</c:v>
                </c:pt>
                <c:pt idx="6612">
                  <c:v>-1</c:v>
                </c:pt>
                <c:pt idx="6613">
                  <c:v>-1</c:v>
                </c:pt>
                <c:pt idx="6614">
                  <c:v>-1</c:v>
                </c:pt>
                <c:pt idx="6615">
                  <c:v>-1</c:v>
                </c:pt>
                <c:pt idx="6616">
                  <c:v>-1</c:v>
                </c:pt>
                <c:pt idx="6617">
                  <c:v>-1</c:v>
                </c:pt>
                <c:pt idx="6618">
                  <c:v>-1</c:v>
                </c:pt>
                <c:pt idx="6619">
                  <c:v>-1</c:v>
                </c:pt>
                <c:pt idx="6620">
                  <c:v>-1</c:v>
                </c:pt>
                <c:pt idx="6621">
                  <c:v>-1</c:v>
                </c:pt>
                <c:pt idx="6622">
                  <c:v>-1</c:v>
                </c:pt>
                <c:pt idx="6623">
                  <c:v>0.46138610450897316</c:v>
                </c:pt>
                <c:pt idx="6624">
                  <c:v>-1</c:v>
                </c:pt>
                <c:pt idx="6625">
                  <c:v>-1</c:v>
                </c:pt>
                <c:pt idx="6626">
                  <c:v>-1</c:v>
                </c:pt>
                <c:pt idx="6627">
                  <c:v>0.29079202804430104</c:v>
                </c:pt>
                <c:pt idx="6628">
                  <c:v>0.21729332029761214</c:v>
                </c:pt>
                <c:pt idx="6629">
                  <c:v>-1</c:v>
                </c:pt>
                <c:pt idx="6630">
                  <c:v>-1</c:v>
                </c:pt>
                <c:pt idx="6631">
                  <c:v>-1</c:v>
                </c:pt>
                <c:pt idx="6632">
                  <c:v>-1</c:v>
                </c:pt>
                <c:pt idx="6633">
                  <c:v>-1</c:v>
                </c:pt>
                <c:pt idx="6634">
                  <c:v>-1</c:v>
                </c:pt>
                <c:pt idx="6635">
                  <c:v>-1</c:v>
                </c:pt>
                <c:pt idx="6636">
                  <c:v>-1</c:v>
                </c:pt>
                <c:pt idx="6637">
                  <c:v>-1</c:v>
                </c:pt>
                <c:pt idx="6638">
                  <c:v>-1</c:v>
                </c:pt>
                <c:pt idx="6639">
                  <c:v>-1</c:v>
                </c:pt>
                <c:pt idx="6640">
                  <c:v>-1</c:v>
                </c:pt>
                <c:pt idx="6641">
                  <c:v>0.25614533722538024</c:v>
                </c:pt>
                <c:pt idx="6642">
                  <c:v>-1</c:v>
                </c:pt>
                <c:pt idx="6643">
                  <c:v>-1</c:v>
                </c:pt>
                <c:pt idx="6644">
                  <c:v>-1</c:v>
                </c:pt>
                <c:pt idx="6645">
                  <c:v>-1</c:v>
                </c:pt>
                <c:pt idx="6646">
                  <c:v>-1</c:v>
                </c:pt>
                <c:pt idx="6647">
                  <c:v>-1</c:v>
                </c:pt>
                <c:pt idx="6648">
                  <c:v>-1</c:v>
                </c:pt>
                <c:pt idx="6649">
                  <c:v>-1</c:v>
                </c:pt>
                <c:pt idx="6650">
                  <c:v>-1</c:v>
                </c:pt>
                <c:pt idx="6651">
                  <c:v>-1</c:v>
                </c:pt>
                <c:pt idx="6652">
                  <c:v>-1</c:v>
                </c:pt>
                <c:pt idx="6653">
                  <c:v>-1</c:v>
                </c:pt>
                <c:pt idx="6654">
                  <c:v>-1</c:v>
                </c:pt>
                <c:pt idx="6655">
                  <c:v>-1</c:v>
                </c:pt>
                <c:pt idx="6656">
                  <c:v>-1</c:v>
                </c:pt>
                <c:pt idx="6657">
                  <c:v>-1</c:v>
                </c:pt>
                <c:pt idx="6658">
                  <c:v>-1</c:v>
                </c:pt>
                <c:pt idx="6659">
                  <c:v>-1</c:v>
                </c:pt>
                <c:pt idx="6660">
                  <c:v>-1</c:v>
                </c:pt>
                <c:pt idx="6661">
                  <c:v>-1</c:v>
                </c:pt>
                <c:pt idx="6662">
                  <c:v>-1</c:v>
                </c:pt>
                <c:pt idx="6663">
                  <c:v>-1</c:v>
                </c:pt>
                <c:pt idx="6664">
                  <c:v>-1</c:v>
                </c:pt>
                <c:pt idx="6665">
                  <c:v>-1</c:v>
                </c:pt>
                <c:pt idx="6666">
                  <c:v>-1</c:v>
                </c:pt>
                <c:pt idx="6667">
                  <c:v>-1</c:v>
                </c:pt>
                <c:pt idx="6668">
                  <c:v>-1</c:v>
                </c:pt>
                <c:pt idx="6669">
                  <c:v>-1</c:v>
                </c:pt>
                <c:pt idx="6670">
                  <c:v>-1</c:v>
                </c:pt>
                <c:pt idx="6671">
                  <c:v>-1</c:v>
                </c:pt>
                <c:pt idx="6672">
                  <c:v>-1</c:v>
                </c:pt>
                <c:pt idx="6673">
                  <c:v>-1</c:v>
                </c:pt>
                <c:pt idx="6674">
                  <c:v>-1</c:v>
                </c:pt>
                <c:pt idx="6675">
                  <c:v>-1</c:v>
                </c:pt>
                <c:pt idx="6676">
                  <c:v>-1</c:v>
                </c:pt>
                <c:pt idx="6677">
                  <c:v>0.20099118118253009</c:v>
                </c:pt>
                <c:pt idx="6678">
                  <c:v>-1</c:v>
                </c:pt>
                <c:pt idx="6679">
                  <c:v>-1</c:v>
                </c:pt>
                <c:pt idx="6680">
                  <c:v>-1</c:v>
                </c:pt>
                <c:pt idx="6681">
                  <c:v>-1</c:v>
                </c:pt>
                <c:pt idx="6682">
                  <c:v>-1</c:v>
                </c:pt>
                <c:pt idx="6683">
                  <c:v>-1</c:v>
                </c:pt>
                <c:pt idx="6684">
                  <c:v>-1</c:v>
                </c:pt>
                <c:pt idx="6685">
                  <c:v>-1</c:v>
                </c:pt>
                <c:pt idx="6686">
                  <c:v>-1</c:v>
                </c:pt>
                <c:pt idx="6687">
                  <c:v>-1</c:v>
                </c:pt>
                <c:pt idx="6688">
                  <c:v>-1</c:v>
                </c:pt>
                <c:pt idx="6689">
                  <c:v>-1</c:v>
                </c:pt>
                <c:pt idx="6690">
                  <c:v>-1</c:v>
                </c:pt>
                <c:pt idx="6691">
                  <c:v>-1</c:v>
                </c:pt>
                <c:pt idx="6692">
                  <c:v>-1</c:v>
                </c:pt>
                <c:pt idx="6693">
                  <c:v>-1</c:v>
                </c:pt>
                <c:pt idx="6694">
                  <c:v>0.59001581206234477</c:v>
                </c:pt>
                <c:pt idx="6695">
                  <c:v>0.78254470998496328</c:v>
                </c:pt>
                <c:pt idx="6696">
                  <c:v>-1</c:v>
                </c:pt>
                <c:pt idx="6697">
                  <c:v>-1</c:v>
                </c:pt>
                <c:pt idx="6698">
                  <c:v>-1</c:v>
                </c:pt>
                <c:pt idx="6699">
                  <c:v>-1</c:v>
                </c:pt>
                <c:pt idx="6700">
                  <c:v>-1</c:v>
                </c:pt>
                <c:pt idx="6701">
                  <c:v>-1</c:v>
                </c:pt>
                <c:pt idx="6702">
                  <c:v>-1</c:v>
                </c:pt>
                <c:pt idx="6703">
                  <c:v>-1</c:v>
                </c:pt>
                <c:pt idx="6704">
                  <c:v>-1</c:v>
                </c:pt>
                <c:pt idx="6705">
                  <c:v>-1</c:v>
                </c:pt>
                <c:pt idx="6706">
                  <c:v>-1</c:v>
                </c:pt>
                <c:pt idx="6707">
                  <c:v>-1</c:v>
                </c:pt>
                <c:pt idx="6708">
                  <c:v>-1</c:v>
                </c:pt>
                <c:pt idx="6709">
                  <c:v>-1</c:v>
                </c:pt>
                <c:pt idx="6710">
                  <c:v>-1</c:v>
                </c:pt>
                <c:pt idx="6711">
                  <c:v>-1</c:v>
                </c:pt>
                <c:pt idx="6712">
                  <c:v>-1</c:v>
                </c:pt>
                <c:pt idx="6713">
                  <c:v>0.21821469734907198</c:v>
                </c:pt>
                <c:pt idx="6714">
                  <c:v>-1</c:v>
                </c:pt>
                <c:pt idx="6715">
                  <c:v>-1</c:v>
                </c:pt>
                <c:pt idx="6716">
                  <c:v>-1</c:v>
                </c:pt>
                <c:pt idx="6717">
                  <c:v>-1</c:v>
                </c:pt>
                <c:pt idx="6718">
                  <c:v>-1</c:v>
                </c:pt>
                <c:pt idx="6719">
                  <c:v>-1</c:v>
                </c:pt>
                <c:pt idx="6720">
                  <c:v>-1</c:v>
                </c:pt>
                <c:pt idx="6721">
                  <c:v>-1</c:v>
                </c:pt>
                <c:pt idx="6722">
                  <c:v>-1</c:v>
                </c:pt>
                <c:pt idx="6723">
                  <c:v>-1</c:v>
                </c:pt>
                <c:pt idx="6724">
                  <c:v>-1</c:v>
                </c:pt>
                <c:pt idx="6725">
                  <c:v>-1</c:v>
                </c:pt>
                <c:pt idx="6726">
                  <c:v>-1</c:v>
                </c:pt>
                <c:pt idx="6727">
                  <c:v>-1</c:v>
                </c:pt>
                <c:pt idx="6728">
                  <c:v>-1</c:v>
                </c:pt>
                <c:pt idx="6729">
                  <c:v>-1</c:v>
                </c:pt>
                <c:pt idx="6730">
                  <c:v>-1</c:v>
                </c:pt>
                <c:pt idx="6731">
                  <c:v>-1</c:v>
                </c:pt>
                <c:pt idx="6732">
                  <c:v>-1</c:v>
                </c:pt>
                <c:pt idx="6733">
                  <c:v>-1</c:v>
                </c:pt>
                <c:pt idx="6734">
                  <c:v>0.17185127227908112</c:v>
                </c:pt>
                <c:pt idx="6735">
                  <c:v>-1</c:v>
                </c:pt>
                <c:pt idx="6736">
                  <c:v>-1</c:v>
                </c:pt>
                <c:pt idx="6737">
                  <c:v>-1</c:v>
                </c:pt>
                <c:pt idx="6738">
                  <c:v>-1</c:v>
                </c:pt>
                <c:pt idx="6739">
                  <c:v>-1</c:v>
                </c:pt>
                <c:pt idx="6740">
                  <c:v>-1</c:v>
                </c:pt>
                <c:pt idx="6741">
                  <c:v>-1</c:v>
                </c:pt>
                <c:pt idx="6742">
                  <c:v>-1</c:v>
                </c:pt>
                <c:pt idx="6743">
                  <c:v>-1</c:v>
                </c:pt>
                <c:pt idx="6744">
                  <c:v>-1</c:v>
                </c:pt>
                <c:pt idx="6745">
                  <c:v>-1</c:v>
                </c:pt>
                <c:pt idx="6746">
                  <c:v>-1</c:v>
                </c:pt>
                <c:pt idx="6747">
                  <c:v>-1</c:v>
                </c:pt>
                <c:pt idx="6748">
                  <c:v>-1</c:v>
                </c:pt>
                <c:pt idx="6749">
                  <c:v>-1</c:v>
                </c:pt>
                <c:pt idx="6750">
                  <c:v>-1</c:v>
                </c:pt>
                <c:pt idx="6751">
                  <c:v>-1</c:v>
                </c:pt>
                <c:pt idx="6752">
                  <c:v>-1</c:v>
                </c:pt>
                <c:pt idx="6753">
                  <c:v>-1</c:v>
                </c:pt>
                <c:pt idx="6754">
                  <c:v>-1</c:v>
                </c:pt>
                <c:pt idx="6755">
                  <c:v>-1</c:v>
                </c:pt>
                <c:pt idx="6756">
                  <c:v>-1</c:v>
                </c:pt>
                <c:pt idx="6757">
                  <c:v>-1</c:v>
                </c:pt>
                <c:pt idx="6758">
                  <c:v>-1</c:v>
                </c:pt>
                <c:pt idx="6759">
                  <c:v>-1</c:v>
                </c:pt>
                <c:pt idx="6760">
                  <c:v>-1</c:v>
                </c:pt>
                <c:pt idx="6761">
                  <c:v>-1</c:v>
                </c:pt>
                <c:pt idx="6762">
                  <c:v>-1</c:v>
                </c:pt>
                <c:pt idx="6763">
                  <c:v>-1</c:v>
                </c:pt>
                <c:pt idx="6764">
                  <c:v>-1</c:v>
                </c:pt>
                <c:pt idx="6765">
                  <c:v>-1</c:v>
                </c:pt>
                <c:pt idx="6766">
                  <c:v>-1</c:v>
                </c:pt>
                <c:pt idx="6767">
                  <c:v>-1</c:v>
                </c:pt>
                <c:pt idx="6768">
                  <c:v>-1</c:v>
                </c:pt>
                <c:pt idx="6769">
                  <c:v>-1</c:v>
                </c:pt>
                <c:pt idx="6770">
                  <c:v>-1</c:v>
                </c:pt>
                <c:pt idx="6771">
                  <c:v>-1</c:v>
                </c:pt>
                <c:pt idx="6772">
                  <c:v>-1</c:v>
                </c:pt>
                <c:pt idx="6773">
                  <c:v>-1</c:v>
                </c:pt>
                <c:pt idx="6774">
                  <c:v>-1</c:v>
                </c:pt>
                <c:pt idx="6775">
                  <c:v>-1</c:v>
                </c:pt>
                <c:pt idx="6776">
                  <c:v>-1</c:v>
                </c:pt>
                <c:pt idx="6777">
                  <c:v>-1</c:v>
                </c:pt>
                <c:pt idx="6778">
                  <c:v>-1</c:v>
                </c:pt>
                <c:pt idx="6779">
                  <c:v>-1</c:v>
                </c:pt>
                <c:pt idx="6780">
                  <c:v>-1</c:v>
                </c:pt>
                <c:pt idx="6781">
                  <c:v>-1</c:v>
                </c:pt>
                <c:pt idx="6782">
                  <c:v>-1</c:v>
                </c:pt>
                <c:pt idx="6783">
                  <c:v>-1</c:v>
                </c:pt>
                <c:pt idx="6784">
                  <c:v>-1</c:v>
                </c:pt>
                <c:pt idx="6785">
                  <c:v>-1</c:v>
                </c:pt>
                <c:pt idx="6786">
                  <c:v>-1</c:v>
                </c:pt>
                <c:pt idx="6787">
                  <c:v>-1</c:v>
                </c:pt>
                <c:pt idx="6788">
                  <c:v>-1</c:v>
                </c:pt>
                <c:pt idx="6789">
                  <c:v>-1</c:v>
                </c:pt>
                <c:pt idx="6790">
                  <c:v>-1</c:v>
                </c:pt>
                <c:pt idx="6791">
                  <c:v>-1</c:v>
                </c:pt>
                <c:pt idx="6792">
                  <c:v>-1</c:v>
                </c:pt>
                <c:pt idx="6793">
                  <c:v>-1</c:v>
                </c:pt>
                <c:pt idx="6794">
                  <c:v>-1</c:v>
                </c:pt>
                <c:pt idx="6795">
                  <c:v>-1</c:v>
                </c:pt>
                <c:pt idx="6796">
                  <c:v>-1</c:v>
                </c:pt>
                <c:pt idx="6797">
                  <c:v>-1</c:v>
                </c:pt>
                <c:pt idx="6798">
                  <c:v>-1</c:v>
                </c:pt>
                <c:pt idx="6799">
                  <c:v>-1</c:v>
                </c:pt>
                <c:pt idx="6800">
                  <c:v>-1</c:v>
                </c:pt>
                <c:pt idx="6801">
                  <c:v>-1</c:v>
                </c:pt>
                <c:pt idx="6802">
                  <c:v>-1</c:v>
                </c:pt>
                <c:pt idx="6803">
                  <c:v>-1</c:v>
                </c:pt>
                <c:pt idx="6804">
                  <c:v>-1</c:v>
                </c:pt>
                <c:pt idx="6805">
                  <c:v>-1</c:v>
                </c:pt>
                <c:pt idx="6806">
                  <c:v>-1</c:v>
                </c:pt>
                <c:pt idx="6807">
                  <c:v>-1</c:v>
                </c:pt>
                <c:pt idx="6808">
                  <c:v>-1</c:v>
                </c:pt>
                <c:pt idx="6809">
                  <c:v>-1</c:v>
                </c:pt>
                <c:pt idx="6810">
                  <c:v>-1</c:v>
                </c:pt>
                <c:pt idx="6811">
                  <c:v>-1</c:v>
                </c:pt>
                <c:pt idx="6812">
                  <c:v>-1</c:v>
                </c:pt>
                <c:pt idx="6813">
                  <c:v>-1</c:v>
                </c:pt>
                <c:pt idx="6814">
                  <c:v>-1</c:v>
                </c:pt>
                <c:pt idx="6815">
                  <c:v>-1</c:v>
                </c:pt>
                <c:pt idx="6816">
                  <c:v>-1</c:v>
                </c:pt>
                <c:pt idx="6817">
                  <c:v>-1</c:v>
                </c:pt>
                <c:pt idx="6818">
                  <c:v>-1</c:v>
                </c:pt>
                <c:pt idx="6819">
                  <c:v>-1</c:v>
                </c:pt>
                <c:pt idx="6820">
                  <c:v>-1</c:v>
                </c:pt>
                <c:pt idx="6821">
                  <c:v>-1</c:v>
                </c:pt>
                <c:pt idx="6822">
                  <c:v>-1</c:v>
                </c:pt>
                <c:pt idx="6823">
                  <c:v>-1</c:v>
                </c:pt>
                <c:pt idx="6824">
                  <c:v>-1</c:v>
                </c:pt>
                <c:pt idx="6825">
                  <c:v>-1</c:v>
                </c:pt>
                <c:pt idx="6826">
                  <c:v>-1</c:v>
                </c:pt>
                <c:pt idx="6827">
                  <c:v>-1</c:v>
                </c:pt>
                <c:pt idx="6828">
                  <c:v>-1</c:v>
                </c:pt>
                <c:pt idx="6829">
                  <c:v>-1</c:v>
                </c:pt>
                <c:pt idx="6830">
                  <c:v>-1</c:v>
                </c:pt>
                <c:pt idx="6831">
                  <c:v>-1</c:v>
                </c:pt>
                <c:pt idx="6832">
                  <c:v>-1</c:v>
                </c:pt>
                <c:pt idx="6833">
                  <c:v>0.27455937460778512</c:v>
                </c:pt>
                <c:pt idx="6834">
                  <c:v>-1</c:v>
                </c:pt>
                <c:pt idx="6835">
                  <c:v>-1</c:v>
                </c:pt>
                <c:pt idx="6836">
                  <c:v>-1</c:v>
                </c:pt>
                <c:pt idx="6837">
                  <c:v>-1</c:v>
                </c:pt>
                <c:pt idx="6838">
                  <c:v>-1</c:v>
                </c:pt>
                <c:pt idx="6839">
                  <c:v>-1</c:v>
                </c:pt>
                <c:pt idx="6840">
                  <c:v>-1</c:v>
                </c:pt>
                <c:pt idx="6841">
                  <c:v>0.18934182659946477</c:v>
                </c:pt>
                <c:pt idx="6842">
                  <c:v>-1</c:v>
                </c:pt>
                <c:pt idx="6843">
                  <c:v>-1</c:v>
                </c:pt>
                <c:pt idx="6844">
                  <c:v>-1</c:v>
                </c:pt>
                <c:pt idx="6845">
                  <c:v>-1</c:v>
                </c:pt>
                <c:pt idx="6846">
                  <c:v>-1</c:v>
                </c:pt>
                <c:pt idx="6847">
                  <c:v>-1</c:v>
                </c:pt>
                <c:pt idx="6848">
                  <c:v>-1</c:v>
                </c:pt>
                <c:pt idx="6849">
                  <c:v>-1</c:v>
                </c:pt>
                <c:pt idx="6850">
                  <c:v>-1</c:v>
                </c:pt>
                <c:pt idx="6851">
                  <c:v>-1</c:v>
                </c:pt>
                <c:pt idx="6852">
                  <c:v>-1</c:v>
                </c:pt>
                <c:pt idx="6853">
                  <c:v>-1</c:v>
                </c:pt>
                <c:pt idx="6854">
                  <c:v>-1</c:v>
                </c:pt>
                <c:pt idx="6855">
                  <c:v>-1</c:v>
                </c:pt>
                <c:pt idx="6856">
                  <c:v>-1</c:v>
                </c:pt>
                <c:pt idx="6857">
                  <c:v>-1</c:v>
                </c:pt>
                <c:pt idx="6858">
                  <c:v>-1</c:v>
                </c:pt>
                <c:pt idx="6859">
                  <c:v>-1</c:v>
                </c:pt>
                <c:pt idx="6860">
                  <c:v>-1</c:v>
                </c:pt>
                <c:pt idx="6861">
                  <c:v>0.17404516314265178</c:v>
                </c:pt>
                <c:pt idx="6862">
                  <c:v>0.43277881246251459</c:v>
                </c:pt>
                <c:pt idx="6863">
                  <c:v>0.54088274741906506</c:v>
                </c:pt>
                <c:pt idx="6864">
                  <c:v>-1</c:v>
                </c:pt>
                <c:pt idx="6865">
                  <c:v>-1</c:v>
                </c:pt>
                <c:pt idx="6866">
                  <c:v>-1</c:v>
                </c:pt>
                <c:pt idx="6867">
                  <c:v>-1</c:v>
                </c:pt>
                <c:pt idx="6868">
                  <c:v>-1</c:v>
                </c:pt>
                <c:pt idx="6869">
                  <c:v>-1</c:v>
                </c:pt>
                <c:pt idx="6870">
                  <c:v>-1</c:v>
                </c:pt>
                <c:pt idx="6871">
                  <c:v>-1</c:v>
                </c:pt>
                <c:pt idx="6872">
                  <c:v>-1</c:v>
                </c:pt>
                <c:pt idx="6873">
                  <c:v>-1</c:v>
                </c:pt>
                <c:pt idx="6874">
                  <c:v>-1</c:v>
                </c:pt>
                <c:pt idx="6875">
                  <c:v>-1</c:v>
                </c:pt>
                <c:pt idx="6876">
                  <c:v>-1</c:v>
                </c:pt>
                <c:pt idx="6877">
                  <c:v>-1</c:v>
                </c:pt>
                <c:pt idx="6878">
                  <c:v>-1</c:v>
                </c:pt>
                <c:pt idx="6879">
                  <c:v>-1</c:v>
                </c:pt>
                <c:pt idx="6880">
                  <c:v>-1</c:v>
                </c:pt>
                <c:pt idx="6881">
                  <c:v>0.26437581845608099</c:v>
                </c:pt>
                <c:pt idx="6882">
                  <c:v>-1</c:v>
                </c:pt>
                <c:pt idx="6883">
                  <c:v>-1</c:v>
                </c:pt>
                <c:pt idx="6884">
                  <c:v>-1</c:v>
                </c:pt>
                <c:pt idx="6885">
                  <c:v>-1</c:v>
                </c:pt>
                <c:pt idx="6886">
                  <c:v>-1</c:v>
                </c:pt>
                <c:pt idx="6887">
                  <c:v>0.4591933416315232</c:v>
                </c:pt>
                <c:pt idx="6888">
                  <c:v>-1</c:v>
                </c:pt>
                <c:pt idx="6889">
                  <c:v>0.29150792472745868</c:v>
                </c:pt>
                <c:pt idx="6890">
                  <c:v>-1</c:v>
                </c:pt>
                <c:pt idx="6891">
                  <c:v>-1</c:v>
                </c:pt>
                <c:pt idx="6892">
                  <c:v>-1</c:v>
                </c:pt>
                <c:pt idx="6893">
                  <c:v>-1</c:v>
                </c:pt>
                <c:pt idx="6894">
                  <c:v>-1</c:v>
                </c:pt>
                <c:pt idx="6895">
                  <c:v>-1</c:v>
                </c:pt>
                <c:pt idx="6896">
                  <c:v>-1</c:v>
                </c:pt>
                <c:pt idx="6897">
                  <c:v>-1</c:v>
                </c:pt>
                <c:pt idx="6898">
                  <c:v>-1</c:v>
                </c:pt>
                <c:pt idx="6899">
                  <c:v>-1</c:v>
                </c:pt>
                <c:pt idx="6900">
                  <c:v>-1</c:v>
                </c:pt>
                <c:pt idx="6901">
                  <c:v>-1</c:v>
                </c:pt>
                <c:pt idx="6902">
                  <c:v>-1</c:v>
                </c:pt>
                <c:pt idx="6903">
                  <c:v>-1</c:v>
                </c:pt>
                <c:pt idx="6904">
                  <c:v>-1</c:v>
                </c:pt>
                <c:pt idx="6905">
                  <c:v>-1</c:v>
                </c:pt>
                <c:pt idx="6906">
                  <c:v>-1</c:v>
                </c:pt>
                <c:pt idx="6907">
                  <c:v>-1</c:v>
                </c:pt>
                <c:pt idx="6908">
                  <c:v>-1</c:v>
                </c:pt>
                <c:pt idx="6909">
                  <c:v>-1</c:v>
                </c:pt>
                <c:pt idx="6910">
                  <c:v>-1</c:v>
                </c:pt>
                <c:pt idx="6911">
                  <c:v>-1</c:v>
                </c:pt>
                <c:pt idx="6912">
                  <c:v>-1</c:v>
                </c:pt>
                <c:pt idx="6913">
                  <c:v>-1</c:v>
                </c:pt>
                <c:pt idx="6914">
                  <c:v>-1</c:v>
                </c:pt>
                <c:pt idx="6915">
                  <c:v>-1</c:v>
                </c:pt>
                <c:pt idx="6916">
                  <c:v>-1</c:v>
                </c:pt>
                <c:pt idx="6917">
                  <c:v>-1</c:v>
                </c:pt>
                <c:pt idx="6918">
                  <c:v>-1</c:v>
                </c:pt>
                <c:pt idx="6919">
                  <c:v>-1</c:v>
                </c:pt>
                <c:pt idx="6920">
                  <c:v>-1</c:v>
                </c:pt>
                <c:pt idx="6921">
                  <c:v>-1</c:v>
                </c:pt>
                <c:pt idx="6922">
                  <c:v>-1</c:v>
                </c:pt>
                <c:pt idx="6923">
                  <c:v>-1</c:v>
                </c:pt>
                <c:pt idx="6924">
                  <c:v>-1</c:v>
                </c:pt>
                <c:pt idx="6925">
                  <c:v>-1</c:v>
                </c:pt>
                <c:pt idx="6926">
                  <c:v>-1</c:v>
                </c:pt>
                <c:pt idx="6927">
                  <c:v>-1</c:v>
                </c:pt>
                <c:pt idx="6928">
                  <c:v>-1</c:v>
                </c:pt>
                <c:pt idx="6929">
                  <c:v>-1</c:v>
                </c:pt>
                <c:pt idx="6930">
                  <c:v>-1</c:v>
                </c:pt>
                <c:pt idx="6931">
                  <c:v>-1</c:v>
                </c:pt>
                <c:pt idx="6932">
                  <c:v>-1</c:v>
                </c:pt>
                <c:pt idx="6933">
                  <c:v>-1</c:v>
                </c:pt>
                <c:pt idx="6934">
                  <c:v>-1</c:v>
                </c:pt>
                <c:pt idx="6935">
                  <c:v>-1</c:v>
                </c:pt>
                <c:pt idx="6936">
                  <c:v>-1</c:v>
                </c:pt>
                <c:pt idx="6937">
                  <c:v>-1</c:v>
                </c:pt>
                <c:pt idx="6938">
                  <c:v>-1</c:v>
                </c:pt>
                <c:pt idx="6939">
                  <c:v>-1</c:v>
                </c:pt>
                <c:pt idx="6940">
                  <c:v>-1</c:v>
                </c:pt>
                <c:pt idx="6941">
                  <c:v>-1</c:v>
                </c:pt>
                <c:pt idx="6942">
                  <c:v>-1</c:v>
                </c:pt>
                <c:pt idx="6943">
                  <c:v>-1</c:v>
                </c:pt>
                <c:pt idx="6944">
                  <c:v>-1</c:v>
                </c:pt>
                <c:pt idx="6945">
                  <c:v>-1</c:v>
                </c:pt>
                <c:pt idx="6946">
                  <c:v>-1</c:v>
                </c:pt>
                <c:pt idx="6947">
                  <c:v>-1</c:v>
                </c:pt>
                <c:pt idx="6948">
                  <c:v>-1</c:v>
                </c:pt>
                <c:pt idx="6949">
                  <c:v>-1</c:v>
                </c:pt>
                <c:pt idx="6950">
                  <c:v>-1</c:v>
                </c:pt>
                <c:pt idx="6951">
                  <c:v>0.16772020005557098</c:v>
                </c:pt>
                <c:pt idx="6952">
                  <c:v>-1</c:v>
                </c:pt>
                <c:pt idx="6953">
                  <c:v>-1</c:v>
                </c:pt>
                <c:pt idx="6954">
                  <c:v>-1</c:v>
                </c:pt>
                <c:pt idx="6955">
                  <c:v>-1</c:v>
                </c:pt>
                <c:pt idx="6956">
                  <c:v>-1</c:v>
                </c:pt>
                <c:pt idx="6957">
                  <c:v>-1</c:v>
                </c:pt>
                <c:pt idx="6958">
                  <c:v>0.40082122552116239</c:v>
                </c:pt>
                <c:pt idx="6959">
                  <c:v>0.52451845371372641</c:v>
                </c:pt>
                <c:pt idx="6960">
                  <c:v>0.2207524431807483</c:v>
                </c:pt>
                <c:pt idx="6961">
                  <c:v>0.22133796159110472</c:v>
                </c:pt>
                <c:pt idx="6962">
                  <c:v>0.21132180488647484</c:v>
                </c:pt>
                <c:pt idx="6963">
                  <c:v>-1</c:v>
                </c:pt>
                <c:pt idx="6964">
                  <c:v>-1</c:v>
                </c:pt>
                <c:pt idx="6965">
                  <c:v>-1</c:v>
                </c:pt>
                <c:pt idx="6966">
                  <c:v>-1</c:v>
                </c:pt>
                <c:pt idx="6967">
                  <c:v>-1</c:v>
                </c:pt>
                <c:pt idx="6968">
                  <c:v>-1</c:v>
                </c:pt>
                <c:pt idx="6969">
                  <c:v>-1</c:v>
                </c:pt>
                <c:pt idx="6970">
                  <c:v>-1</c:v>
                </c:pt>
                <c:pt idx="6971">
                  <c:v>-1</c:v>
                </c:pt>
                <c:pt idx="6972">
                  <c:v>-1</c:v>
                </c:pt>
                <c:pt idx="6973">
                  <c:v>-1</c:v>
                </c:pt>
                <c:pt idx="6974">
                  <c:v>-1</c:v>
                </c:pt>
                <c:pt idx="6975">
                  <c:v>-1</c:v>
                </c:pt>
                <c:pt idx="6976">
                  <c:v>-1</c:v>
                </c:pt>
                <c:pt idx="6977">
                  <c:v>-1</c:v>
                </c:pt>
                <c:pt idx="6978">
                  <c:v>-1</c:v>
                </c:pt>
                <c:pt idx="6979">
                  <c:v>-1</c:v>
                </c:pt>
                <c:pt idx="6980">
                  <c:v>-1</c:v>
                </c:pt>
                <c:pt idx="6981">
                  <c:v>-1</c:v>
                </c:pt>
                <c:pt idx="6982">
                  <c:v>-1</c:v>
                </c:pt>
                <c:pt idx="6983">
                  <c:v>-1</c:v>
                </c:pt>
                <c:pt idx="6984">
                  <c:v>-1</c:v>
                </c:pt>
                <c:pt idx="6985">
                  <c:v>-1</c:v>
                </c:pt>
                <c:pt idx="6986">
                  <c:v>-1</c:v>
                </c:pt>
                <c:pt idx="6987">
                  <c:v>-1</c:v>
                </c:pt>
                <c:pt idx="6988">
                  <c:v>-1</c:v>
                </c:pt>
                <c:pt idx="6989">
                  <c:v>-1</c:v>
                </c:pt>
                <c:pt idx="6990">
                  <c:v>-1</c:v>
                </c:pt>
                <c:pt idx="6991">
                  <c:v>-1</c:v>
                </c:pt>
                <c:pt idx="6992">
                  <c:v>-1</c:v>
                </c:pt>
                <c:pt idx="6993">
                  <c:v>-1</c:v>
                </c:pt>
                <c:pt idx="6994">
                  <c:v>-1</c:v>
                </c:pt>
                <c:pt idx="6995">
                  <c:v>-1</c:v>
                </c:pt>
                <c:pt idx="6996">
                  <c:v>-1</c:v>
                </c:pt>
                <c:pt idx="6997">
                  <c:v>-1</c:v>
                </c:pt>
                <c:pt idx="6998">
                  <c:v>-1</c:v>
                </c:pt>
                <c:pt idx="6999">
                  <c:v>-1</c:v>
                </c:pt>
                <c:pt idx="7000">
                  <c:v>-1</c:v>
                </c:pt>
                <c:pt idx="7001">
                  <c:v>-1</c:v>
                </c:pt>
                <c:pt idx="7002">
                  <c:v>-1</c:v>
                </c:pt>
                <c:pt idx="7003">
                  <c:v>-1</c:v>
                </c:pt>
                <c:pt idx="7004">
                  <c:v>-1</c:v>
                </c:pt>
                <c:pt idx="7005">
                  <c:v>-1</c:v>
                </c:pt>
                <c:pt idx="7006">
                  <c:v>-1</c:v>
                </c:pt>
                <c:pt idx="7007">
                  <c:v>-1</c:v>
                </c:pt>
                <c:pt idx="7008">
                  <c:v>-1</c:v>
                </c:pt>
                <c:pt idx="7009">
                  <c:v>-1</c:v>
                </c:pt>
                <c:pt idx="7010">
                  <c:v>-1</c:v>
                </c:pt>
                <c:pt idx="7011">
                  <c:v>-1</c:v>
                </c:pt>
                <c:pt idx="7012">
                  <c:v>-1</c:v>
                </c:pt>
                <c:pt idx="7013">
                  <c:v>-1</c:v>
                </c:pt>
                <c:pt idx="7014">
                  <c:v>-1</c:v>
                </c:pt>
                <c:pt idx="7015">
                  <c:v>-1</c:v>
                </c:pt>
                <c:pt idx="7016">
                  <c:v>-1</c:v>
                </c:pt>
                <c:pt idx="7017">
                  <c:v>-1</c:v>
                </c:pt>
                <c:pt idx="7018">
                  <c:v>-1</c:v>
                </c:pt>
                <c:pt idx="7019">
                  <c:v>-1</c:v>
                </c:pt>
                <c:pt idx="7020">
                  <c:v>-1</c:v>
                </c:pt>
                <c:pt idx="7021">
                  <c:v>-1</c:v>
                </c:pt>
                <c:pt idx="7022">
                  <c:v>-1</c:v>
                </c:pt>
                <c:pt idx="7023">
                  <c:v>-1</c:v>
                </c:pt>
                <c:pt idx="7024">
                  <c:v>-1</c:v>
                </c:pt>
                <c:pt idx="7025">
                  <c:v>-1</c:v>
                </c:pt>
                <c:pt idx="7026">
                  <c:v>-1</c:v>
                </c:pt>
                <c:pt idx="7027">
                  <c:v>0.52614282427947023</c:v>
                </c:pt>
                <c:pt idx="7028">
                  <c:v>-1</c:v>
                </c:pt>
                <c:pt idx="7029">
                  <c:v>-1</c:v>
                </c:pt>
                <c:pt idx="7030">
                  <c:v>-1</c:v>
                </c:pt>
                <c:pt idx="7031">
                  <c:v>-1</c:v>
                </c:pt>
                <c:pt idx="7032">
                  <c:v>0.20867326589071394</c:v>
                </c:pt>
                <c:pt idx="7033">
                  <c:v>-1</c:v>
                </c:pt>
                <c:pt idx="7034">
                  <c:v>-1</c:v>
                </c:pt>
                <c:pt idx="7035">
                  <c:v>-1</c:v>
                </c:pt>
                <c:pt idx="7036">
                  <c:v>-1</c:v>
                </c:pt>
                <c:pt idx="7037">
                  <c:v>-1</c:v>
                </c:pt>
                <c:pt idx="7038">
                  <c:v>-1</c:v>
                </c:pt>
                <c:pt idx="7039">
                  <c:v>-1</c:v>
                </c:pt>
                <c:pt idx="7040">
                  <c:v>-1</c:v>
                </c:pt>
                <c:pt idx="7041">
                  <c:v>-1</c:v>
                </c:pt>
                <c:pt idx="7042">
                  <c:v>-1</c:v>
                </c:pt>
                <c:pt idx="7043">
                  <c:v>-1</c:v>
                </c:pt>
                <c:pt idx="7044">
                  <c:v>-1</c:v>
                </c:pt>
                <c:pt idx="7045">
                  <c:v>-1</c:v>
                </c:pt>
                <c:pt idx="7046">
                  <c:v>-1</c:v>
                </c:pt>
                <c:pt idx="7047">
                  <c:v>-1</c:v>
                </c:pt>
                <c:pt idx="7048">
                  <c:v>-1</c:v>
                </c:pt>
                <c:pt idx="7049">
                  <c:v>-1</c:v>
                </c:pt>
                <c:pt idx="7050">
                  <c:v>-1</c:v>
                </c:pt>
                <c:pt idx="7051">
                  <c:v>-1</c:v>
                </c:pt>
                <c:pt idx="7052">
                  <c:v>-1</c:v>
                </c:pt>
                <c:pt idx="7053">
                  <c:v>-1</c:v>
                </c:pt>
                <c:pt idx="7054">
                  <c:v>-1</c:v>
                </c:pt>
                <c:pt idx="7055">
                  <c:v>-1</c:v>
                </c:pt>
                <c:pt idx="7056">
                  <c:v>-1</c:v>
                </c:pt>
                <c:pt idx="7057">
                  <c:v>-1</c:v>
                </c:pt>
                <c:pt idx="7058">
                  <c:v>-1</c:v>
                </c:pt>
                <c:pt idx="7059">
                  <c:v>0.1526705381248043</c:v>
                </c:pt>
                <c:pt idx="7060">
                  <c:v>-1</c:v>
                </c:pt>
                <c:pt idx="7061">
                  <c:v>0.15232232546113686</c:v>
                </c:pt>
                <c:pt idx="7062">
                  <c:v>0.15329843850517572</c:v>
                </c:pt>
                <c:pt idx="7063">
                  <c:v>-1</c:v>
                </c:pt>
                <c:pt idx="7064">
                  <c:v>-1</c:v>
                </c:pt>
                <c:pt idx="7065">
                  <c:v>-1</c:v>
                </c:pt>
                <c:pt idx="7066">
                  <c:v>-1</c:v>
                </c:pt>
                <c:pt idx="7067">
                  <c:v>-1</c:v>
                </c:pt>
                <c:pt idx="7068">
                  <c:v>-1</c:v>
                </c:pt>
                <c:pt idx="7069">
                  <c:v>-1</c:v>
                </c:pt>
                <c:pt idx="7070">
                  <c:v>-1</c:v>
                </c:pt>
                <c:pt idx="7071">
                  <c:v>-1</c:v>
                </c:pt>
                <c:pt idx="7072">
                  <c:v>-1</c:v>
                </c:pt>
                <c:pt idx="7073">
                  <c:v>-1</c:v>
                </c:pt>
                <c:pt idx="7074">
                  <c:v>-1</c:v>
                </c:pt>
                <c:pt idx="7075">
                  <c:v>-1</c:v>
                </c:pt>
                <c:pt idx="7076">
                  <c:v>-1</c:v>
                </c:pt>
                <c:pt idx="7077">
                  <c:v>-1</c:v>
                </c:pt>
                <c:pt idx="7078">
                  <c:v>-1</c:v>
                </c:pt>
                <c:pt idx="7079">
                  <c:v>-1</c:v>
                </c:pt>
                <c:pt idx="7080">
                  <c:v>-1</c:v>
                </c:pt>
                <c:pt idx="7081">
                  <c:v>-1</c:v>
                </c:pt>
                <c:pt idx="7082">
                  <c:v>-1</c:v>
                </c:pt>
                <c:pt idx="7083">
                  <c:v>-1</c:v>
                </c:pt>
                <c:pt idx="7084">
                  <c:v>-1</c:v>
                </c:pt>
                <c:pt idx="7085">
                  <c:v>0.1820877192982456</c:v>
                </c:pt>
                <c:pt idx="7086">
                  <c:v>-1</c:v>
                </c:pt>
                <c:pt idx="7087">
                  <c:v>-1</c:v>
                </c:pt>
                <c:pt idx="7088">
                  <c:v>-1</c:v>
                </c:pt>
                <c:pt idx="7089">
                  <c:v>-1</c:v>
                </c:pt>
                <c:pt idx="7090">
                  <c:v>-1</c:v>
                </c:pt>
                <c:pt idx="7091">
                  <c:v>-1</c:v>
                </c:pt>
                <c:pt idx="7092">
                  <c:v>-1</c:v>
                </c:pt>
                <c:pt idx="7093">
                  <c:v>-1</c:v>
                </c:pt>
                <c:pt idx="7094">
                  <c:v>-1</c:v>
                </c:pt>
                <c:pt idx="7095">
                  <c:v>-1</c:v>
                </c:pt>
                <c:pt idx="7096">
                  <c:v>-1</c:v>
                </c:pt>
                <c:pt idx="7097">
                  <c:v>0.19396765825928583</c:v>
                </c:pt>
                <c:pt idx="7098">
                  <c:v>-1</c:v>
                </c:pt>
                <c:pt idx="7099">
                  <c:v>-1</c:v>
                </c:pt>
                <c:pt idx="7100">
                  <c:v>-1</c:v>
                </c:pt>
                <c:pt idx="7101">
                  <c:v>-1</c:v>
                </c:pt>
                <c:pt idx="7102">
                  <c:v>-1</c:v>
                </c:pt>
                <c:pt idx="7103">
                  <c:v>-1</c:v>
                </c:pt>
                <c:pt idx="7104">
                  <c:v>-1</c:v>
                </c:pt>
                <c:pt idx="7105">
                  <c:v>-1</c:v>
                </c:pt>
                <c:pt idx="7106">
                  <c:v>-1</c:v>
                </c:pt>
                <c:pt idx="7107">
                  <c:v>-1</c:v>
                </c:pt>
                <c:pt idx="7108">
                  <c:v>0.1531315532878304</c:v>
                </c:pt>
                <c:pt idx="7109">
                  <c:v>0.15196232788480807</c:v>
                </c:pt>
                <c:pt idx="7110">
                  <c:v>0.15328663190170319</c:v>
                </c:pt>
                <c:pt idx="7111">
                  <c:v>-1</c:v>
                </c:pt>
                <c:pt idx="7112">
                  <c:v>-1</c:v>
                </c:pt>
                <c:pt idx="7113">
                  <c:v>-1</c:v>
                </c:pt>
                <c:pt idx="7114">
                  <c:v>-1</c:v>
                </c:pt>
                <c:pt idx="7115">
                  <c:v>-1</c:v>
                </c:pt>
                <c:pt idx="7116">
                  <c:v>-1</c:v>
                </c:pt>
                <c:pt idx="7117">
                  <c:v>-1</c:v>
                </c:pt>
                <c:pt idx="7118">
                  <c:v>-1</c:v>
                </c:pt>
                <c:pt idx="7119">
                  <c:v>0.33126944682272852</c:v>
                </c:pt>
                <c:pt idx="7120">
                  <c:v>-1</c:v>
                </c:pt>
                <c:pt idx="7121">
                  <c:v>-1</c:v>
                </c:pt>
                <c:pt idx="7122">
                  <c:v>0.20625704346121809</c:v>
                </c:pt>
                <c:pt idx="7123">
                  <c:v>0.20447370794624337</c:v>
                </c:pt>
                <c:pt idx="7124">
                  <c:v>-1</c:v>
                </c:pt>
                <c:pt idx="7125">
                  <c:v>-1</c:v>
                </c:pt>
                <c:pt idx="7126">
                  <c:v>-1</c:v>
                </c:pt>
                <c:pt idx="7127">
                  <c:v>-1</c:v>
                </c:pt>
                <c:pt idx="7128">
                  <c:v>-1</c:v>
                </c:pt>
                <c:pt idx="7129">
                  <c:v>-1</c:v>
                </c:pt>
                <c:pt idx="7130">
                  <c:v>-1</c:v>
                </c:pt>
                <c:pt idx="7131">
                  <c:v>-1</c:v>
                </c:pt>
                <c:pt idx="7132">
                  <c:v>-1</c:v>
                </c:pt>
                <c:pt idx="7133">
                  <c:v>-1</c:v>
                </c:pt>
                <c:pt idx="7134">
                  <c:v>-1</c:v>
                </c:pt>
                <c:pt idx="7135">
                  <c:v>-1</c:v>
                </c:pt>
                <c:pt idx="7136">
                  <c:v>-1</c:v>
                </c:pt>
                <c:pt idx="7137">
                  <c:v>-1</c:v>
                </c:pt>
                <c:pt idx="7138">
                  <c:v>-1</c:v>
                </c:pt>
                <c:pt idx="7139">
                  <c:v>-1</c:v>
                </c:pt>
                <c:pt idx="7140">
                  <c:v>-1</c:v>
                </c:pt>
                <c:pt idx="7141">
                  <c:v>-1</c:v>
                </c:pt>
                <c:pt idx="7142">
                  <c:v>-1</c:v>
                </c:pt>
                <c:pt idx="7143">
                  <c:v>-1</c:v>
                </c:pt>
                <c:pt idx="7144">
                  <c:v>-1</c:v>
                </c:pt>
                <c:pt idx="7145">
                  <c:v>-1</c:v>
                </c:pt>
                <c:pt idx="7146">
                  <c:v>-1</c:v>
                </c:pt>
                <c:pt idx="7147">
                  <c:v>-1</c:v>
                </c:pt>
                <c:pt idx="7148">
                  <c:v>-1</c:v>
                </c:pt>
                <c:pt idx="7149">
                  <c:v>-1</c:v>
                </c:pt>
                <c:pt idx="7150">
                  <c:v>-1</c:v>
                </c:pt>
                <c:pt idx="7151">
                  <c:v>-1</c:v>
                </c:pt>
                <c:pt idx="7152">
                  <c:v>-1</c:v>
                </c:pt>
                <c:pt idx="7153">
                  <c:v>-1</c:v>
                </c:pt>
                <c:pt idx="7154">
                  <c:v>-1</c:v>
                </c:pt>
                <c:pt idx="7155">
                  <c:v>-1</c:v>
                </c:pt>
                <c:pt idx="7156">
                  <c:v>0.32164117248135032</c:v>
                </c:pt>
                <c:pt idx="7157">
                  <c:v>-1</c:v>
                </c:pt>
                <c:pt idx="7158">
                  <c:v>-1</c:v>
                </c:pt>
                <c:pt idx="7159">
                  <c:v>-1</c:v>
                </c:pt>
                <c:pt idx="7160">
                  <c:v>-1</c:v>
                </c:pt>
                <c:pt idx="7161">
                  <c:v>-1</c:v>
                </c:pt>
                <c:pt idx="7162">
                  <c:v>-1</c:v>
                </c:pt>
                <c:pt idx="7163">
                  <c:v>-1</c:v>
                </c:pt>
                <c:pt idx="7164">
                  <c:v>-1</c:v>
                </c:pt>
                <c:pt idx="7165">
                  <c:v>-1</c:v>
                </c:pt>
                <c:pt idx="7166">
                  <c:v>-1</c:v>
                </c:pt>
                <c:pt idx="7167">
                  <c:v>0.34103512014787429</c:v>
                </c:pt>
                <c:pt idx="7168">
                  <c:v>0.33178072375492657</c:v>
                </c:pt>
                <c:pt idx="7169">
                  <c:v>-1</c:v>
                </c:pt>
                <c:pt idx="7170">
                  <c:v>-1</c:v>
                </c:pt>
                <c:pt idx="7171">
                  <c:v>-1</c:v>
                </c:pt>
                <c:pt idx="7172">
                  <c:v>-1</c:v>
                </c:pt>
                <c:pt idx="7173">
                  <c:v>0.27219012919772761</c:v>
                </c:pt>
                <c:pt idx="7174">
                  <c:v>-1</c:v>
                </c:pt>
                <c:pt idx="7175">
                  <c:v>-1</c:v>
                </c:pt>
                <c:pt idx="7176">
                  <c:v>-1</c:v>
                </c:pt>
                <c:pt idx="7177">
                  <c:v>-1</c:v>
                </c:pt>
                <c:pt idx="7178">
                  <c:v>-1</c:v>
                </c:pt>
                <c:pt idx="7179">
                  <c:v>-1</c:v>
                </c:pt>
                <c:pt idx="7180">
                  <c:v>0.18502636321163982</c:v>
                </c:pt>
                <c:pt idx="7181">
                  <c:v>-1</c:v>
                </c:pt>
                <c:pt idx="7182">
                  <c:v>-1</c:v>
                </c:pt>
                <c:pt idx="7183">
                  <c:v>-1</c:v>
                </c:pt>
                <c:pt idx="7184">
                  <c:v>-1</c:v>
                </c:pt>
                <c:pt idx="7185">
                  <c:v>-1</c:v>
                </c:pt>
                <c:pt idx="7186">
                  <c:v>-1</c:v>
                </c:pt>
                <c:pt idx="7187">
                  <c:v>-1</c:v>
                </c:pt>
                <c:pt idx="7188">
                  <c:v>-1</c:v>
                </c:pt>
                <c:pt idx="7189">
                  <c:v>-1</c:v>
                </c:pt>
                <c:pt idx="7190">
                  <c:v>-1</c:v>
                </c:pt>
                <c:pt idx="7191">
                  <c:v>-1</c:v>
                </c:pt>
                <c:pt idx="7192">
                  <c:v>-1</c:v>
                </c:pt>
                <c:pt idx="7193">
                  <c:v>-1</c:v>
                </c:pt>
                <c:pt idx="7194">
                  <c:v>-1</c:v>
                </c:pt>
                <c:pt idx="7195">
                  <c:v>-1</c:v>
                </c:pt>
                <c:pt idx="7196">
                  <c:v>-1</c:v>
                </c:pt>
                <c:pt idx="7197">
                  <c:v>-1</c:v>
                </c:pt>
                <c:pt idx="7198">
                  <c:v>-1</c:v>
                </c:pt>
                <c:pt idx="7199">
                  <c:v>-1</c:v>
                </c:pt>
                <c:pt idx="7200">
                  <c:v>-1</c:v>
                </c:pt>
                <c:pt idx="7201">
                  <c:v>-1</c:v>
                </c:pt>
                <c:pt idx="7202">
                  <c:v>-1</c:v>
                </c:pt>
                <c:pt idx="7203">
                  <c:v>-1</c:v>
                </c:pt>
                <c:pt idx="7204">
                  <c:v>-1</c:v>
                </c:pt>
                <c:pt idx="7205">
                  <c:v>-1</c:v>
                </c:pt>
                <c:pt idx="7206">
                  <c:v>-1</c:v>
                </c:pt>
                <c:pt idx="7207">
                  <c:v>-1</c:v>
                </c:pt>
                <c:pt idx="7208">
                  <c:v>-1</c:v>
                </c:pt>
                <c:pt idx="7209">
                  <c:v>-1</c:v>
                </c:pt>
                <c:pt idx="7210">
                  <c:v>-1</c:v>
                </c:pt>
                <c:pt idx="7211">
                  <c:v>-1</c:v>
                </c:pt>
                <c:pt idx="7212">
                  <c:v>-1</c:v>
                </c:pt>
                <c:pt idx="7213">
                  <c:v>-1</c:v>
                </c:pt>
                <c:pt idx="7214">
                  <c:v>-1</c:v>
                </c:pt>
                <c:pt idx="7215">
                  <c:v>-1</c:v>
                </c:pt>
                <c:pt idx="7216">
                  <c:v>-1</c:v>
                </c:pt>
                <c:pt idx="7217">
                  <c:v>-1</c:v>
                </c:pt>
                <c:pt idx="7218">
                  <c:v>-1</c:v>
                </c:pt>
                <c:pt idx="7219">
                  <c:v>-1</c:v>
                </c:pt>
                <c:pt idx="7220">
                  <c:v>-1</c:v>
                </c:pt>
                <c:pt idx="7221">
                  <c:v>-1</c:v>
                </c:pt>
                <c:pt idx="7222">
                  <c:v>-1</c:v>
                </c:pt>
                <c:pt idx="7223">
                  <c:v>-1</c:v>
                </c:pt>
                <c:pt idx="7224">
                  <c:v>-1</c:v>
                </c:pt>
                <c:pt idx="7225">
                  <c:v>-1</c:v>
                </c:pt>
                <c:pt idx="7226">
                  <c:v>-1</c:v>
                </c:pt>
                <c:pt idx="7227">
                  <c:v>-1</c:v>
                </c:pt>
                <c:pt idx="7228">
                  <c:v>-1</c:v>
                </c:pt>
                <c:pt idx="7229">
                  <c:v>-1</c:v>
                </c:pt>
                <c:pt idx="7230">
                  <c:v>-1</c:v>
                </c:pt>
                <c:pt idx="7231">
                  <c:v>-1</c:v>
                </c:pt>
                <c:pt idx="7232">
                  <c:v>-1</c:v>
                </c:pt>
                <c:pt idx="7233">
                  <c:v>-1</c:v>
                </c:pt>
                <c:pt idx="7234">
                  <c:v>-1</c:v>
                </c:pt>
                <c:pt idx="7235">
                  <c:v>-1</c:v>
                </c:pt>
                <c:pt idx="7236">
                  <c:v>-1</c:v>
                </c:pt>
                <c:pt idx="7237">
                  <c:v>-1</c:v>
                </c:pt>
                <c:pt idx="7238">
                  <c:v>-1</c:v>
                </c:pt>
                <c:pt idx="7239">
                  <c:v>-1</c:v>
                </c:pt>
                <c:pt idx="7240">
                  <c:v>-1</c:v>
                </c:pt>
                <c:pt idx="7241">
                  <c:v>-1</c:v>
                </c:pt>
                <c:pt idx="7242">
                  <c:v>-1</c:v>
                </c:pt>
                <c:pt idx="7243">
                  <c:v>-1</c:v>
                </c:pt>
                <c:pt idx="7244">
                  <c:v>-1</c:v>
                </c:pt>
                <c:pt idx="7245">
                  <c:v>-1</c:v>
                </c:pt>
                <c:pt idx="7246">
                  <c:v>-1</c:v>
                </c:pt>
                <c:pt idx="7247">
                  <c:v>-1</c:v>
                </c:pt>
                <c:pt idx="7248">
                  <c:v>-1</c:v>
                </c:pt>
                <c:pt idx="7249">
                  <c:v>0.17271591956631435</c:v>
                </c:pt>
                <c:pt idx="7250">
                  <c:v>-1</c:v>
                </c:pt>
                <c:pt idx="7251">
                  <c:v>-1</c:v>
                </c:pt>
                <c:pt idx="7252">
                  <c:v>-1</c:v>
                </c:pt>
                <c:pt idx="7253">
                  <c:v>-1</c:v>
                </c:pt>
                <c:pt idx="7254">
                  <c:v>-1</c:v>
                </c:pt>
                <c:pt idx="7255">
                  <c:v>-1</c:v>
                </c:pt>
                <c:pt idx="7256">
                  <c:v>-1</c:v>
                </c:pt>
                <c:pt idx="7257">
                  <c:v>-1</c:v>
                </c:pt>
                <c:pt idx="7258">
                  <c:v>-1</c:v>
                </c:pt>
                <c:pt idx="7259">
                  <c:v>-1</c:v>
                </c:pt>
                <c:pt idx="7260">
                  <c:v>-1</c:v>
                </c:pt>
                <c:pt idx="7261">
                  <c:v>-1</c:v>
                </c:pt>
                <c:pt idx="7262">
                  <c:v>-1</c:v>
                </c:pt>
                <c:pt idx="7263">
                  <c:v>-1</c:v>
                </c:pt>
                <c:pt idx="7264">
                  <c:v>-1</c:v>
                </c:pt>
                <c:pt idx="7265">
                  <c:v>-1</c:v>
                </c:pt>
                <c:pt idx="7266">
                  <c:v>-1</c:v>
                </c:pt>
                <c:pt idx="7267">
                  <c:v>-1</c:v>
                </c:pt>
                <c:pt idx="7268">
                  <c:v>-1</c:v>
                </c:pt>
                <c:pt idx="7269">
                  <c:v>-1</c:v>
                </c:pt>
                <c:pt idx="7270">
                  <c:v>-1</c:v>
                </c:pt>
                <c:pt idx="7271">
                  <c:v>-1</c:v>
                </c:pt>
                <c:pt idx="7272">
                  <c:v>-1</c:v>
                </c:pt>
                <c:pt idx="7273">
                  <c:v>-1</c:v>
                </c:pt>
                <c:pt idx="7274">
                  <c:v>-1</c:v>
                </c:pt>
                <c:pt idx="7275">
                  <c:v>-1</c:v>
                </c:pt>
                <c:pt idx="7276">
                  <c:v>-1</c:v>
                </c:pt>
                <c:pt idx="7277">
                  <c:v>-1</c:v>
                </c:pt>
                <c:pt idx="7278">
                  <c:v>-1</c:v>
                </c:pt>
                <c:pt idx="7279">
                  <c:v>-1</c:v>
                </c:pt>
                <c:pt idx="7280">
                  <c:v>-1</c:v>
                </c:pt>
                <c:pt idx="7281">
                  <c:v>-1</c:v>
                </c:pt>
                <c:pt idx="7282">
                  <c:v>-1</c:v>
                </c:pt>
                <c:pt idx="7283">
                  <c:v>-1</c:v>
                </c:pt>
                <c:pt idx="7284">
                  <c:v>-1</c:v>
                </c:pt>
                <c:pt idx="7285">
                  <c:v>-1</c:v>
                </c:pt>
                <c:pt idx="7286">
                  <c:v>-1</c:v>
                </c:pt>
                <c:pt idx="7287">
                  <c:v>-1</c:v>
                </c:pt>
                <c:pt idx="7288">
                  <c:v>-1</c:v>
                </c:pt>
                <c:pt idx="7289">
                  <c:v>-1</c:v>
                </c:pt>
                <c:pt idx="7290">
                  <c:v>-1</c:v>
                </c:pt>
                <c:pt idx="7291">
                  <c:v>-1</c:v>
                </c:pt>
                <c:pt idx="7292">
                  <c:v>-1</c:v>
                </c:pt>
                <c:pt idx="7293">
                  <c:v>-1</c:v>
                </c:pt>
                <c:pt idx="7294">
                  <c:v>-1</c:v>
                </c:pt>
                <c:pt idx="7295">
                  <c:v>-1</c:v>
                </c:pt>
                <c:pt idx="7296">
                  <c:v>0.4688544974878594</c:v>
                </c:pt>
                <c:pt idx="7297">
                  <c:v>-1</c:v>
                </c:pt>
                <c:pt idx="7298">
                  <c:v>-1</c:v>
                </c:pt>
                <c:pt idx="7299">
                  <c:v>-1</c:v>
                </c:pt>
                <c:pt idx="7300">
                  <c:v>-1</c:v>
                </c:pt>
                <c:pt idx="7301">
                  <c:v>-1</c:v>
                </c:pt>
                <c:pt idx="7302">
                  <c:v>-1</c:v>
                </c:pt>
                <c:pt idx="7303">
                  <c:v>-1</c:v>
                </c:pt>
                <c:pt idx="7304">
                  <c:v>-1</c:v>
                </c:pt>
                <c:pt idx="7305">
                  <c:v>-1</c:v>
                </c:pt>
                <c:pt idx="7306">
                  <c:v>-1</c:v>
                </c:pt>
                <c:pt idx="7307">
                  <c:v>-1</c:v>
                </c:pt>
                <c:pt idx="7308">
                  <c:v>-1</c:v>
                </c:pt>
                <c:pt idx="7309">
                  <c:v>-1</c:v>
                </c:pt>
                <c:pt idx="7310">
                  <c:v>-1</c:v>
                </c:pt>
                <c:pt idx="7311">
                  <c:v>-1</c:v>
                </c:pt>
                <c:pt idx="7312">
                  <c:v>-1</c:v>
                </c:pt>
                <c:pt idx="7313">
                  <c:v>-1</c:v>
                </c:pt>
                <c:pt idx="7314">
                  <c:v>-1</c:v>
                </c:pt>
                <c:pt idx="7315">
                  <c:v>-1</c:v>
                </c:pt>
                <c:pt idx="7316">
                  <c:v>-1</c:v>
                </c:pt>
                <c:pt idx="7317">
                  <c:v>-1</c:v>
                </c:pt>
                <c:pt idx="7318">
                  <c:v>-1</c:v>
                </c:pt>
                <c:pt idx="7319">
                  <c:v>-1</c:v>
                </c:pt>
                <c:pt idx="7320">
                  <c:v>-1</c:v>
                </c:pt>
                <c:pt idx="7321">
                  <c:v>-1</c:v>
                </c:pt>
                <c:pt idx="7322">
                  <c:v>-1</c:v>
                </c:pt>
                <c:pt idx="7323">
                  <c:v>-1</c:v>
                </c:pt>
                <c:pt idx="7324">
                  <c:v>-1</c:v>
                </c:pt>
                <c:pt idx="7325">
                  <c:v>-1</c:v>
                </c:pt>
                <c:pt idx="7326">
                  <c:v>-1</c:v>
                </c:pt>
                <c:pt idx="7327">
                  <c:v>-1</c:v>
                </c:pt>
                <c:pt idx="7328">
                  <c:v>-1</c:v>
                </c:pt>
                <c:pt idx="7329">
                  <c:v>-1</c:v>
                </c:pt>
                <c:pt idx="7330">
                  <c:v>-1</c:v>
                </c:pt>
                <c:pt idx="7331">
                  <c:v>-1</c:v>
                </c:pt>
                <c:pt idx="7332">
                  <c:v>-1</c:v>
                </c:pt>
                <c:pt idx="7333">
                  <c:v>-1</c:v>
                </c:pt>
                <c:pt idx="7334">
                  <c:v>-1</c:v>
                </c:pt>
                <c:pt idx="7335">
                  <c:v>-1</c:v>
                </c:pt>
                <c:pt idx="7336">
                  <c:v>-1</c:v>
                </c:pt>
                <c:pt idx="7337">
                  <c:v>-1</c:v>
                </c:pt>
                <c:pt idx="7338">
                  <c:v>-1</c:v>
                </c:pt>
                <c:pt idx="7339">
                  <c:v>-1</c:v>
                </c:pt>
                <c:pt idx="7340">
                  <c:v>-1</c:v>
                </c:pt>
                <c:pt idx="7341">
                  <c:v>-1</c:v>
                </c:pt>
                <c:pt idx="7342">
                  <c:v>-1</c:v>
                </c:pt>
                <c:pt idx="7343">
                  <c:v>-1</c:v>
                </c:pt>
                <c:pt idx="7344">
                  <c:v>-1</c:v>
                </c:pt>
                <c:pt idx="7345">
                  <c:v>-1</c:v>
                </c:pt>
                <c:pt idx="7346">
                  <c:v>-1</c:v>
                </c:pt>
                <c:pt idx="7347">
                  <c:v>-1</c:v>
                </c:pt>
                <c:pt idx="7348">
                  <c:v>-1</c:v>
                </c:pt>
                <c:pt idx="7349">
                  <c:v>-1</c:v>
                </c:pt>
                <c:pt idx="7350">
                  <c:v>-1</c:v>
                </c:pt>
                <c:pt idx="7351">
                  <c:v>-1</c:v>
                </c:pt>
                <c:pt idx="7352">
                  <c:v>-1</c:v>
                </c:pt>
                <c:pt idx="7353">
                  <c:v>-1</c:v>
                </c:pt>
                <c:pt idx="7354">
                  <c:v>-1</c:v>
                </c:pt>
                <c:pt idx="7355">
                  <c:v>-1</c:v>
                </c:pt>
                <c:pt idx="7356">
                  <c:v>-1</c:v>
                </c:pt>
                <c:pt idx="7357">
                  <c:v>-1</c:v>
                </c:pt>
                <c:pt idx="7358">
                  <c:v>-1</c:v>
                </c:pt>
                <c:pt idx="7359">
                  <c:v>-1</c:v>
                </c:pt>
                <c:pt idx="7360">
                  <c:v>-1</c:v>
                </c:pt>
                <c:pt idx="7361">
                  <c:v>-1</c:v>
                </c:pt>
                <c:pt idx="7362">
                  <c:v>-1</c:v>
                </c:pt>
                <c:pt idx="7363">
                  <c:v>-1</c:v>
                </c:pt>
                <c:pt idx="7364">
                  <c:v>-1</c:v>
                </c:pt>
                <c:pt idx="7365">
                  <c:v>-1</c:v>
                </c:pt>
                <c:pt idx="7366">
                  <c:v>-1</c:v>
                </c:pt>
                <c:pt idx="7367">
                  <c:v>-1</c:v>
                </c:pt>
                <c:pt idx="7368">
                  <c:v>-1</c:v>
                </c:pt>
                <c:pt idx="7369">
                  <c:v>-1</c:v>
                </c:pt>
                <c:pt idx="7370">
                  <c:v>-1</c:v>
                </c:pt>
                <c:pt idx="7371">
                  <c:v>-1</c:v>
                </c:pt>
                <c:pt idx="7372">
                  <c:v>-1</c:v>
                </c:pt>
                <c:pt idx="7373">
                  <c:v>-1</c:v>
                </c:pt>
                <c:pt idx="7374">
                  <c:v>-1</c:v>
                </c:pt>
                <c:pt idx="7375">
                  <c:v>-1</c:v>
                </c:pt>
                <c:pt idx="7376">
                  <c:v>-1</c:v>
                </c:pt>
                <c:pt idx="7377">
                  <c:v>-1</c:v>
                </c:pt>
                <c:pt idx="7378">
                  <c:v>-1</c:v>
                </c:pt>
                <c:pt idx="7379">
                  <c:v>-1</c:v>
                </c:pt>
                <c:pt idx="7380">
                  <c:v>-1</c:v>
                </c:pt>
                <c:pt idx="7381">
                  <c:v>-1</c:v>
                </c:pt>
                <c:pt idx="7382">
                  <c:v>-1</c:v>
                </c:pt>
                <c:pt idx="7383">
                  <c:v>-1</c:v>
                </c:pt>
                <c:pt idx="7384">
                  <c:v>-1</c:v>
                </c:pt>
                <c:pt idx="7385">
                  <c:v>-1</c:v>
                </c:pt>
                <c:pt idx="7386">
                  <c:v>-1</c:v>
                </c:pt>
                <c:pt idx="7387">
                  <c:v>-1</c:v>
                </c:pt>
                <c:pt idx="7388">
                  <c:v>-1</c:v>
                </c:pt>
                <c:pt idx="7389">
                  <c:v>-1</c:v>
                </c:pt>
                <c:pt idx="7390">
                  <c:v>-1</c:v>
                </c:pt>
                <c:pt idx="7391">
                  <c:v>-1</c:v>
                </c:pt>
                <c:pt idx="7392">
                  <c:v>-1</c:v>
                </c:pt>
                <c:pt idx="7393">
                  <c:v>-1</c:v>
                </c:pt>
                <c:pt idx="7394">
                  <c:v>-1</c:v>
                </c:pt>
                <c:pt idx="7395">
                  <c:v>-1</c:v>
                </c:pt>
                <c:pt idx="7396">
                  <c:v>-1</c:v>
                </c:pt>
                <c:pt idx="7397">
                  <c:v>-1</c:v>
                </c:pt>
                <c:pt idx="7398">
                  <c:v>-1</c:v>
                </c:pt>
                <c:pt idx="7399">
                  <c:v>-1</c:v>
                </c:pt>
                <c:pt idx="7400">
                  <c:v>-1</c:v>
                </c:pt>
                <c:pt idx="7401">
                  <c:v>-1</c:v>
                </c:pt>
                <c:pt idx="7402">
                  <c:v>-1</c:v>
                </c:pt>
                <c:pt idx="7403">
                  <c:v>-1</c:v>
                </c:pt>
                <c:pt idx="7404">
                  <c:v>-1</c:v>
                </c:pt>
                <c:pt idx="7405">
                  <c:v>-1</c:v>
                </c:pt>
                <c:pt idx="7406">
                  <c:v>-1</c:v>
                </c:pt>
                <c:pt idx="7407">
                  <c:v>-1</c:v>
                </c:pt>
                <c:pt idx="7408">
                  <c:v>-1</c:v>
                </c:pt>
                <c:pt idx="7409">
                  <c:v>-1</c:v>
                </c:pt>
                <c:pt idx="7410">
                  <c:v>-1</c:v>
                </c:pt>
                <c:pt idx="7411">
                  <c:v>-1</c:v>
                </c:pt>
                <c:pt idx="7412">
                  <c:v>-1</c:v>
                </c:pt>
                <c:pt idx="7413">
                  <c:v>-1</c:v>
                </c:pt>
                <c:pt idx="7414">
                  <c:v>-1</c:v>
                </c:pt>
                <c:pt idx="7415">
                  <c:v>0.59270448191901881</c:v>
                </c:pt>
                <c:pt idx="7416">
                  <c:v>0.53463397458468032</c:v>
                </c:pt>
                <c:pt idx="7417">
                  <c:v>0.61750019972836945</c:v>
                </c:pt>
                <c:pt idx="7418">
                  <c:v>-1</c:v>
                </c:pt>
                <c:pt idx="7419">
                  <c:v>0.61219451987163664</c:v>
                </c:pt>
                <c:pt idx="7420">
                  <c:v>0.65072389483148341</c:v>
                </c:pt>
                <c:pt idx="7421">
                  <c:v>0.62252056921576615</c:v>
                </c:pt>
                <c:pt idx="7422">
                  <c:v>-1</c:v>
                </c:pt>
                <c:pt idx="7423">
                  <c:v>-1</c:v>
                </c:pt>
                <c:pt idx="7424">
                  <c:v>-1</c:v>
                </c:pt>
                <c:pt idx="7425">
                  <c:v>-1</c:v>
                </c:pt>
                <c:pt idx="7426">
                  <c:v>-1</c:v>
                </c:pt>
                <c:pt idx="7427">
                  <c:v>-1</c:v>
                </c:pt>
                <c:pt idx="7428">
                  <c:v>-1</c:v>
                </c:pt>
                <c:pt idx="7429">
                  <c:v>-1</c:v>
                </c:pt>
                <c:pt idx="7430">
                  <c:v>-1</c:v>
                </c:pt>
                <c:pt idx="7431">
                  <c:v>-1</c:v>
                </c:pt>
                <c:pt idx="7432">
                  <c:v>-1</c:v>
                </c:pt>
                <c:pt idx="7433">
                  <c:v>-1</c:v>
                </c:pt>
                <c:pt idx="7434">
                  <c:v>-1</c:v>
                </c:pt>
                <c:pt idx="7435">
                  <c:v>-1</c:v>
                </c:pt>
                <c:pt idx="7436">
                  <c:v>-1</c:v>
                </c:pt>
                <c:pt idx="7437">
                  <c:v>-1</c:v>
                </c:pt>
                <c:pt idx="7438">
                  <c:v>-1</c:v>
                </c:pt>
                <c:pt idx="7439">
                  <c:v>-1</c:v>
                </c:pt>
                <c:pt idx="7440">
                  <c:v>-1</c:v>
                </c:pt>
                <c:pt idx="7441">
                  <c:v>-1</c:v>
                </c:pt>
                <c:pt idx="7442">
                  <c:v>-1</c:v>
                </c:pt>
                <c:pt idx="7443">
                  <c:v>-1</c:v>
                </c:pt>
                <c:pt idx="7444">
                  <c:v>-1</c:v>
                </c:pt>
                <c:pt idx="7445">
                  <c:v>-1</c:v>
                </c:pt>
                <c:pt idx="7446">
                  <c:v>-1</c:v>
                </c:pt>
                <c:pt idx="7447">
                  <c:v>-1</c:v>
                </c:pt>
                <c:pt idx="7448">
                  <c:v>-1</c:v>
                </c:pt>
                <c:pt idx="7449">
                  <c:v>-1</c:v>
                </c:pt>
                <c:pt idx="7450">
                  <c:v>-1</c:v>
                </c:pt>
                <c:pt idx="7451">
                  <c:v>-1</c:v>
                </c:pt>
                <c:pt idx="7452">
                  <c:v>-1</c:v>
                </c:pt>
                <c:pt idx="7453">
                  <c:v>-1</c:v>
                </c:pt>
                <c:pt idx="7454">
                  <c:v>-1</c:v>
                </c:pt>
                <c:pt idx="7455">
                  <c:v>-1</c:v>
                </c:pt>
                <c:pt idx="7456">
                  <c:v>-1</c:v>
                </c:pt>
                <c:pt idx="7457">
                  <c:v>-1</c:v>
                </c:pt>
                <c:pt idx="7458">
                  <c:v>-1</c:v>
                </c:pt>
                <c:pt idx="7459">
                  <c:v>-1</c:v>
                </c:pt>
                <c:pt idx="7460">
                  <c:v>-1</c:v>
                </c:pt>
                <c:pt idx="7461">
                  <c:v>-1</c:v>
                </c:pt>
                <c:pt idx="7462">
                  <c:v>-1</c:v>
                </c:pt>
                <c:pt idx="7463">
                  <c:v>-1</c:v>
                </c:pt>
                <c:pt idx="7464">
                  <c:v>-1</c:v>
                </c:pt>
                <c:pt idx="7465">
                  <c:v>-1</c:v>
                </c:pt>
                <c:pt idx="7466">
                  <c:v>-1</c:v>
                </c:pt>
                <c:pt idx="7467">
                  <c:v>-1</c:v>
                </c:pt>
                <c:pt idx="7468">
                  <c:v>-1</c:v>
                </c:pt>
                <c:pt idx="7469">
                  <c:v>-1</c:v>
                </c:pt>
                <c:pt idx="7470">
                  <c:v>-1</c:v>
                </c:pt>
                <c:pt idx="7471">
                  <c:v>-1</c:v>
                </c:pt>
                <c:pt idx="7472">
                  <c:v>-1</c:v>
                </c:pt>
                <c:pt idx="7473">
                  <c:v>-1</c:v>
                </c:pt>
                <c:pt idx="7474">
                  <c:v>-1</c:v>
                </c:pt>
                <c:pt idx="7475">
                  <c:v>-1</c:v>
                </c:pt>
                <c:pt idx="7476">
                  <c:v>-1</c:v>
                </c:pt>
                <c:pt idx="7477">
                  <c:v>-1</c:v>
                </c:pt>
                <c:pt idx="7478">
                  <c:v>-1</c:v>
                </c:pt>
                <c:pt idx="7479">
                  <c:v>-1</c:v>
                </c:pt>
                <c:pt idx="7480">
                  <c:v>-1</c:v>
                </c:pt>
                <c:pt idx="7481">
                  <c:v>-1</c:v>
                </c:pt>
                <c:pt idx="7482">
                  <c:v>-1</c:v>
                </c:pt>
                <c:pt idx="7483">
                  <c:v>-1</c:v>
                </c:pt>
                <c:pt idx="7484">
                  <c:v>-1</c:v>
                </c:pt>
                <c:pt idx="7485">
                  <c:v>-1</c:v>
                </c:pt>
                <c:pt idx="7486">
                  <c:v>-1</c:v>
                </c:pt>
                <c:pt idx="7487">
                  <c:v>-1</c:v>
                </c:pt>
                <c:pt idx="7488">
                  <c:v>-1</c:v>
                </c:pt>
                <c:pt idx="7489">
                  <c:v>-1</c:v>
                </c:pt>
                <c:pt idx="7490">
                  <c:v>-1</c:v>
                </c:pt>
                <c:pt idx="7491">
                  <c:v>-1</c:v>
                </c:pt>
                <c:pt idx="7492">
                  <c:v>-1</c:v>
                </c:pt>
                <c:pt idx="7493">
                  <c:v>-1</c:v>
                </c:pt>
                <c:pt idx="7494">
                  <c:v>-1</c:v>
                </c:pt>
                <c:pt idx="7495">
                  <c:v>-1</c:v>
                </c:pt>
                <c:pt idx="7496">
                  <c:v>-1</c:v>
                </c:pt>
                <c:pt idx="7497">
                  <c:v>-1</c:v>
                </c:pt>
                <c:pt idx="7498">
                  <c:v>-1</c:v>
                </c:pt>
                <c:pt idx="7499">
                  <c:v>-1</c:v>
                </c:pt>
                <c:pt idx="7500">
                  <c:v>-1</c:v>
                </c:pt>
                <c:pt idx="7501">
                  <c:v>-1</c:v>
                </c:pt>
                <c:pt idx="7502">
                  <c:v>-1</c:v>
                </c:pt>
                <c:pt idx="7503">
                  <c:v>-1</c:v>
                </c:pt>
                <c:pt idx="7504">
                  <c:v>-1</c:v>
                </c:pt>
                <c:pt idx="7505">
                  <c:v>-1</c:v>
                </c:pt>
                <c:pt idx="7506">
                  <c:v>-1</c:v>
                </c:pt>
                <c:pt idx="7507">
                  <c:v>-1</c:v>
                </c:pt>
                <c:pt idx="7508">
                  <c:v>-1</c:v>
                </c:pt>
                <c:pt idx="7509">
                  <c:v>-1</c:v>
                </c:pt>
                <c:pt idx="7510">
                  <c:v>-1</c:v>
                </c:pt>
                <c:pt idx="7511">
                  <c:v>-1</c:v>
                </c:pt>
                <c:pt idx="7512">
                  <c:v>-1</c:v>
                </c:pt>
                <c:pt idx="7513">
                  <c:v>-1</c:v>
                </c:pt>
                <c:pt idx="7514">
                  <c:v>-1</c:v>
                </c:pt>
                <c:pt idx="7515">
                  <c:v>-1</c:v>
                </c:pt>
                <c:pt idx="7516">
                  <c:v>-1</c:v>
                </c:pt>
                <c:pt idx="7517">
                  <c:v>-1</c:v>
                </c:pt>
                <c:pt idx="7518">
                  <c:v>-1</c:v>
                </c:pt>
                <c:pt idx="7519">
                  <c:v>-1</c:v>
                </c:pt>
                <c:pt idx="7520">
                  <c:v>-1</c:v>
                </c:pt>
                <c:pt idx="7521">
                  <c:v>-1</c:v>
                </c:pt>
                <c:pt idx="7522">
                  <c:v>-1</c:v>
                </c:pt>
                <c:pt idx="7523">
                  <c:v>-1</c:v>
                </c:pt>
                <c:pt idx="7524">
                  <c:v>-1</c:v>
                </c:pt>
                <c:pt idx="7525">
                  <c:v>-1</c:v>
                </c:pt>
                <c:pt idx="7526">
                  <c:v>-1</c:v>
                </c:pt>
                <c:pt idx="7527">
                  <c:v>-1</c:v>
                </c:pt>
                <c:pt idx="7528">
                  <c:v>-1</c:v>
                </c:pt>
                <c:pt idx="7529">
                  <c:v>-1</c:v>
                </c:pt>
                <c:pt idx="7530">
                  <c:v>-1</c:v>
                </c:pt>
                <c:pt idx="7531">
                  <c:v>-1</c:v>
                </c:pt>
                <c:pt idx="7532">
                  <c:v>-1</c:v>
                </c:pt>
                <c:pt idx="7533">
                  <c:v>-1</c:v>
                </c:pt>
                <c:pt idx="7534">
                  <c:v>-1</c:v>
                </c:pt>
                <c:pt idx="7535">
                  <c:v>-1</c:v>
                </c:pt>
                <c:pt idx="7536">
                  <c:v>-1</c:v>
                </c:pt>
                <c:pt idx="7537">
                  <c:v>-1</c:v>
                </c:pt>
                <c:pt idx="7538">
                  <c:v>-1</c:v>
                </c:pt>
                <c:pt idx="7539">
                  <c:v>-1</c:v>
                </c:pt>
                <c:pt idx="7540">
                  <c:v>-1</c:v>
                </c:pt>
                <c:pt idx="7541">
                  <c:v>-1</c:v>
                </c:pt>
                <c:pt idx="7542">
                  <c:v>-1</c:v>
                </c:pt>
                <c:pt idx="7543">
                  <c:v>-1</c:v>
                </c:pt>
                <c:pt idx="7544">
                  <c:v>-1</c:v>
                </c:pt>
                <c:pt idx="7545">
                  <c:v>-1</c:v>
                </c:pt>
                <c:pt idx="7546">
                  <c:v>-1</c:v>
                </c:pt>
                <c:pt idx="7547">
                  <c:v>-1</c:v>
                </c:pt>
                <c:pt idx="7548">
                  <c:v>-1</c:v>
                </c:pt>
                <c:pt idx="7549">
                  <c:v>-1</c:v>
                </c:pt>
                <c:pt idx="7550">
                  <c:v>-1</c:v>
                </c:pt>
                <c:pt idx="7551">
                  <c:v>-1</c:v>
                </c:pt>
                <c:pt idx="7552">
                  <c:v>-1</c:v>
                </c:pt>
                <c:pt idx="7553">
                  <c:v>-1</c:v>
                </c:pt>
                <c:pt idx="7554">
                  <c:v>-1</c:v>
                </c:pt>
                <c:pt idx="7555">
                  <c:v>-1</c:v>
                </c:pt>
                <c:pt idx="7556">
                  <c:v>-1</c:v>
                </c:pt>
                <c:pt idx="7557">
                  <c:v>-1</c:v>
                </c:pt>
                <c:pt idx="7558">
                  <c:v>-1</c:v>
                </c:pt>
                <c:pt idx="7559">
                  <c:v>-1</c:v>
                </c:pt>
                <c:pt idx="7560">
                  <c:v>-1</c:v>
                </c:pt>
                <c:pt idx="7561">
                  <c:v>-1</c:v>
                </c:pt>
                <c:pt idx="7562">
                  <c:v>-1</c:v>
                </c:pt>
                <c:pt idx="7563">
                  <c:v>0.67972282142962681</c:v>
                </c:pt>
                <c:pt idx="7564">
                  <c:v>-1</c:v>
                </c:pt>
                <c:pt idx="7565">
                  <c:v>-1</c:v>
                </c:pt>
                <c:pt idx="7566">
                  <c:v>-1</c:v>
                </c:pt>
                <c:pt idx="7567">
                  <c:v>-1</c:v>
                </c:pt>
                <c:pt idx="7568">
                  <c:v>-1</c:v>
                </c:pt>
                <c:pt idx="7569">
                  <c:v>-1</c:v>
                </c:pt>
                <c:pt idx="7570">
                  <c:v>-1</c:v>
                </c:pt>
                <c:pt idx="7571">
                  <c:v>-1</c:v>
                </c:pt>
                <c:pt idx="7572">
                  <c:v>-1</c:v>
                </c:pt>
                <c:pt idx="7573">
                  <c:v>-1</c:v>
                </c:pt>
                <c:pt idx="7574">
                  <c:v>-1</c:v>
                </c:pt>
                <c:pt idx="7575">
                  <c:v>-1</c:v>
                </c:pt>
                <c:pt idx="7576">
                  <c:v>-1</c:v>
                </c:pt>
                <c:pt idx="7577">
                  <c:v>-1</c:v>
                </c:pt>
                <c:pt idx="7578">
                  <c:v>-1</c:v>
                </c:pt>
                <c:pt idx="7579">
                  <c:v>-1</c:v>
                </c:pt>
                <c:pt idx="7580">
                  <c:v>-1</c:v>
                </c:pt>
                <c:pt idx="7581">
                  <c:v>-1</c:v>
                </c:pt>
                <c:pt idx="7582">
                  <c:v>-1</c:v>
                </c:pt>
                <c:pt idx="7583">
                  <c:v>-1</c:v>
                </c:pt>
                <c:pt idx="7584">
                  <c:v>-1</c:v>
                </c:pt>
                <c:pt idx="7585">
                  <c:v>-1</c:v>
                </c:pt>
                <c:pt idx="7586">
                  <c:v>-1</c:v>
                </c:pt>
                <c:pt idx="7587">
                  <c:v>-1</c:v>
                </c:pt>
                <c:pt idx="7588">
                  <c:v>-1</c:v>
                </c:pt>
                <c:pt idx="7589">
                  <c:v>-1</c:v>
                </c:pt>
                <c:pt idx="7590">
                  <c:v>-1</c:v>
                </c:pt>
                <c:pt idx="7591">
                  <c:v>-1</c:v>
                </c:pt>
                <c:pt idx="7592">
                  <c:v>-1</c:v>
                </c:pt>
                <c:pt idx="7593">
                  <c:v>-1</c:v>
                </c:pt>
                <c:pt idx="7594">
                  <c:v>-1</c:v>
                </c:pt>
                <c:pt idx="7595">
                  <c:v>-1</c:v>
                </c:pt>
                <c:pt idx="7596">
                  <c:v>-1</c:v>
                </c:pt>
                <c:pt idx="7597">
                  <c:v>-1</c:v>
                </c:pt>
                <c:pt idx="7598">
                  <c:v>-1</c:v>
                </c:pt>
                <c:pt idx="7599">
                  <c:v>-1</c:v>
                </c:pt>
                <c:pt idx="7600">
                  <c:v>-1</c:v>
                </c:pt>
                <c:pt idx="7601">
                  <c:v>-1</c:v>
                </c:pt>
                <c:pt idx="7602">
                  <c:v>-1</c:v>
                </c:pt>
                <c:pt idx="7603">
                  <c:v>-1</c:v>
                </c:pt>
                <c:pt idx="7604">
                  <c:v>-1</c:v>
                </c:pt>
                <c:pt idx="7605">
                  <c:v>-1</c:v>
                </c:pt>
                <c:pt idx="7606">
                  <c:v>-1</c:v>
                </c:pt>
                <c:pt idx="7607">
                  <c:v>-1</c:v>
                </c:pt>
                <c:pt idx="7608">
                  <c:v>-1</c:v>
                </c:pt>
                <c:pt idx="7609">
                  <c:v>-1</c:v>
                </c:pt>
                <c:pt idx="7610">
                  <c:v>-1</c:v>
                </c:pt>
                <c:pt idx="7611">
                  <c:v>-1</c:v>
                </c:pt>
                <c:pt idx="7612">
                  <c:v>-1</c:v>
                </c:pt>
                <c:pt idx="7613">
                  <c:v>-1</c:v>
                </c:pt>
                <c:pt idx="7614">
                  <c:v>-1</c:v>
                </c:pt>
                <c:pt idx="7615">
                  <c:v>-1</c:v>
                </c:pt>
                <c:pt idx="7616">
                  <c:v>-1</c:v>
                </c:pt>
                <c:pt idx="7617">
                  <c:v>-1</c:v>
                </c:pt>
                <c:pt idx="7618">
                  <c:v>-1</c:v>
                </c:pt>
                <c:pt idx="7619">
                  <c:v>-1</c:v>
                </c:pt>
                <c:pt idx="7620">
                  <c:v>-1</c:v>
                </c:pt>
                <c:pt idx="7621">
                  <c:v>-1</c:v>
                </c:pt>
                <c:pt idx="7622">
                  <c:v>-1</c:v>
                </c:pt>
                <c:pt idx="7623">
                  <c:v>-1</c:v>
                </c:pt>
                <c:pt idx="7624">
                  <c:v>0.79005902336262357</c:v>
                </c:pt>
                <c:pt idx="7625">
                  <c:v>-1</c:v>
                </c:pt>
                <c:pt idx="7626">
                  <c:v>-1</c:v>
                </c:pt>
                <c:pt idx="7627">
                  <c:v>-1</c:v>
                </c:pt>
                <c:pt idx="7628">
                  <c:v>-1</c:v>
                </c:pt>
                <c:pt idx="7629">
                  <c:v>-1</c:v>
                </c:pt>
                <c:pt idx="7630">
                  <c:v>-1</c:v>
                </c:pt>
                <c:pt idx="7631">
                  <c:v>-1</c:v>
                </c:pt>
                <c:pt idx="7632">
                  <c:v>-1</c:v>
                </c:pt>
                <c:pt idx="7633">
                  <c:v>-1</c:v>
                </c:pt>
                <c:pt idx="7634">
                  <c:v>-1</c:v>
                </c:pt>
                <c:pt idx="7635">
                  <c:v>-1</c:v>
                </c:pt>
                <c:pt idx="7636">
                  <c:v>-1</c:v>
                </c:pt>
                <c:pt idx="7637">
                  <c:v>-1</c:v>
                </c:pt>
                <c:pt idx="7638">
                  <c:v>-1</c:v>
                </c:pt>
                <c:pt idx="7639">
                  <c:v>-1</c:v>
                </c:pt>
                <c:pt idx="7640">
                  <c:v>-1</c:v>
                </c:pt>
                <c:pt idx="7641">
                  <c:v>-1</c:v>
                </c:pt>
                <c:pt idx="7642">
                  <c:v>-1</c:v>
                </c:pt>
                <c:pt idx="7643">
                  <c:v>-1</c:v>
                </c:pt>
                <c:pt idx="7644">
                  <c:v>-1</c:v>
                </c:pt>
                <c:pt idx="7645">
                  <c:v>-1</c:v>
                </c:pt>
                <c:pt idx="7646">
                  <c:v>-1</c:v>
                </c:pt>
                <c:pt idx="7647">
                  <c:v>-1</c:v>
                </c:pt>
                <c:pt idx="7648">
                  <c:v>-1</c:v>
                </c:pt>
                <c:pt idx="7649">
                  <c:v>-1</c:v>
                </c:pt>
                <c:pt idx="7650">
                  <c:v>-1</c:v>
                </c:pt>
                <c:pt idx="7651">
                  <c:v>0.65889226509614363</c:v>
                </c:pt>
                <c:pt idx="7652">
                  <c:v>0.67389154830102804</c:v>
                </c:pt>
                <c:pt idx="7653">
                  <c:v>0.65858533970607935</c:v>
                </c:pt>
                <c:pt idx="7654">
                  <c:v>-1</c:v>
                </c:pt>
                <c:pt idx="7655">
                  <c:v>-1</c:v>
                </c:pt>
                <c:pt idx="7656">
                  <c:v>-1</c:v>
                </c:pt>
                <c:pt idx="7657">
                  <c:v>-1</c:v>
                </c:pt>
                <c:pt idx="7658">
                  <c:v>-1</c:v>
                </c:pt>
                <c:pt idx="7659">
                  <c:v>-1</c:v>
                </c:pt>
                <c:pt idx="7660">
                  <c:v>-1</c:v>
                </c:pt>
                <c:pt idx="7661">
                  <c:v>0.51587112802621848</c:v>
                </c:pt>
                <c:pt idx="7662">
                  <c:v>-1</c:v>
                </c:pt>
                <c:pt idx="7663">
                  <c:v>-1</c:v>
                </c:pt>
                <c:pt idx="7664">
                  <c:v>-1</c:v>
                </c:pt>
                <c:pt idx="7665">
                  <c:v>-1</c:v>
                </c:pt>
                <c:pt idx="7666">
                  <c:v>-1</c:v>
                </c:pt>
                <c:pt idx="7667">
                  <c:v>-1</c:v>
                </c:pt>
                <c:pt idx="7668">
                  <c:v>-1</c:v>
                </c:pt>
                <c:pt idx="7669">
                  <c:v>-1</c:v>
                </c:pt>
                <c:pt idx="7670">
                  <c:v>-1</c:v>
                </c:pt>
                <c:pt idx="7671">
                  <c:v>-1</c:v>
                </c:pt>
                <c:pt idx="7672">
                  <c:v>-1</c:v>
                </c:pt>
                <c:pt idx="7673">
                  <c:v>-1</c:v>
                </c:pt>
                <c:pt idx="7674">
                  <c:v>-1</c:v>
                </c:pt>
                <c:pt idx="7675">
                  <c:v>-1</c:v>
                </c:pt>
                <c:pt idx="7676">
                  <c:v>-1</c:v>
                </c:pt>
                <c:pt idx="7677">
                  <c:v>-1</c:v>
                </c:pt>
                <c:pt idx="7678">
                  <c:v>-1</c:v>
                </c:pt>
                <c:pt idx="7679">
                  <c:v>-1</c:v>
                </c:pt>
                <c:pt idx="7680">
                  <c:v>-1</c:v>
                </c:pt>
                <c:pt idx="7681">
                  <c:v>-1</c:v>
                </c:pt>
                <c:pt idx="7682">
                  <c:v>-1</c:v>
                </c:pt>
                <c:pt idx="7683">
                  <c:v>-1</c:v>
                </c:pt>
                <c:pt idx="7684">
                  <c:v>-1</c:v>
                </c:pt>
                <c:pt idx="7685">
                  <c:v>-1</c:v>
                </c:pt>
                <c:pt idx="7686">
                  <c:v>-1</c:v>
                </c:pt>
                <c:pt idx="7687">
                  <c:v>-1</c:v>
                </c:pt>
                <c:pt idx="7688">
                  <c:v>-1</c:v>
                </c:pt>
                <c:pt idx="7689">
                  <c:v>-1</c:v>
                </c:pt>
                <c:pt idx="7690">
                  <c:v>-1</c:v>
                </c:pt>
                <c:pt idx="7691">
                  <c:v>-1</c:v>
                </c:pt>
                <c:pt idx="7692">
                  <c:v>-1</c:v>
                </c:pt>
                <c:pt idx="7693">
                  <c:v>-1</c:v>
                </c:pt>
                <c:pt idx="7694">
                  <c:v>-1</c:v>
                </c:pt>
                <c:pt idx="7695">
                  <c:v>-1</c:v>
                </c:pt>
                <c:pt idx="7696">
                  <c:v>-1</c:v>
                </c:pt>
                <c:pt idx="7697">
                  <c:v>-1</c:v>
                </c:pt>
                <c:pt idx="7698">
                  <c:v>-1</c:v>
                </c:pt>
                <c:pt idx="7699">
                  <c:v>-1</c:v>
                </c:pt>
                <c:pt idx="7700">
                  <c:v>-1</c:v>
                </c:pt>
                <c:pt idx="7701">
                  <c:v>-1</c:v>
                </c:pt>
                <c:pt idx="7702">
                  <c:v>-1</c:v>
                </c:pt>
                <c:pt idx="7703">
                  <c:v>-1</c:v>
                </c:pt>
                <c:pt idx="7704">
                  <c:v>-1</c:v>
                </c:pt>
                <c:pt idx="7705">
                  <c:v>-1</c:v>
                </c:pt>
                <c:pt idx="7706">
                  <c:v>-1</c:v>
                </c:pt>
                <c:pt idx="7707">
                  <c:v>-1</c:v>
                </c:pt>
                <c:pt idx="7708">
                  <c:v>-1</c:v>
                </c:pt>
                <c:pt idx="7709">
                  <c:v>-1</c:v>
                </c:pt>
                <c:pt idx="7710">
                  <c:v>-1</c:v>
                </c:pt>
                <c:pt idx="7711">
                  <c:v>-1</c:v>
                </c:pt>
                <c:pt idx="7712">
                  <c:v>-1</c:v>
                </c:pt>
                <c:pt idx="7713">
                  <c:v>-1</c:v>
                </c:pt>
                <c:pt idx="7714">
                  <c:v>-1</c:v>
                </c:pt>
                <c:pt idx="7715">
                  <c:v>-1</c:v>
                </c:pt>
                <c:pt idx="7716">
                  <c:v>-1</c:v>
                </c:pt>
                <c:pt idx="7717">
                  <c:v>-1</c:v>
                </c:pt>
                <c:pt idx="7718">
                  <c:v>-1</c:v>
                </c:pt>
                <c:pt idx="7719">
                  <c:v>0.67633876856460373</c:v>
                </c:pt>
                <c:pt idx="7720">
                  <c:v>-1</c:v>
                </c:pt>
                <c:pt idx="7721">
                  <c:v>-1</c:v>
                </c:pt>
                <c:pt idx="7722">
                  <c:v>-1</c:v>
                </c:pt>
                <c:pt idx="7723">
                  <c:v>-1</c:v>
                </c:pt>
                <c:pt idx="7724">
                  <c:v>-1</c:v>
                </c:pt>
                <c:pt idx="7725">
                  <c:v>-1</c:v>
                </c:pt>
                <c:pt idx="7726">
                  <c:v>-1</c:v>
                </c:pt>
                <c:pt idx="7727">
                  <c:v>-1</c:v>
                </c:pt>
                <c:pt idx="7728">
                  <c:v>-1</c:v>
                </c:pt>
                <c:pt idx="7729">
                  <c:v>-1</c:v>
                </c:pt>
                <c:pt idx="7730">
                  <c:v>-1</c:v>
                </c:pt>
                <c:pt idx="7731">
                  <c:v>-1</c:v>
                </c:pt>
                <c:pt idx="7732">
                  <c:v>-1</c:v>
                </c:pt>
                <c:pt idx="7733">
                  <c:v>-1</c:v>
                </c:pt>
                <c:pt idx="7734">
                  <c:v>-1</c:v>
                </c:pt>
                <c:pt idx="7735">
                  <c:v>-1</c:v>
                </c:pt>
                <c:pt idx="7736">
                  <c:v>-1</c:v>
                </c:pt>
                <c:pt idx="7737">
                  <c:v>-1</c:v>
                </c:pt>
                <c:pt idx="7738">
                  <c:v>-1</c:v>
                </c:pt>
                <c:pt idx="7739">
                  <c:v>-1</c:v>
                </c:pt>
                <c:pt idx="7740">
                  <c:v>-1</c:v>
                </c:pt>
                <c:pt idx="7741">
                  <c:v>-1</c:v>
                </c:pt>
                <c:pt idx="7742">
                  <c:v>-1</c:v>
                </c:pt>
                <c:pt idx="7743">
                  <c:v>-1</c:v>
                </c:pt>
                <c:pt idx="7744">
                  <c:v>-1</c:v>
                </c:pt>
                <c:pt idx="7745">
                  <c:v>-1</c:v>
                </c:pt>
                <c:pt idx="7746">
                  <c:v>-1</c:v>
                </c:pt>
                <c:pt idx="7747">
                  <c:v>-1</c:v>
                </c:pt>
                <c:pt idx="7748">
                  <c:v>-1</c:v>
                </c:pt>
                <c:pt idx="7749">
                  <c:v>0.54617112025440462</c:v>
                </c:pt>
                <c:pt idx="7750">
                  <c:v>0.41930627135329201</c:v>
                </c:pt>
                <c:pt idx="7751">
                  <c:v>-1</c:v>
                </c:pt>
                <c:pt idx="7752">
                  <c:v>-1</c:v>
                </c:pt>
                <c:pt idx="7753">
                  <c:v>-1</c:v>
                </c:pt>
                <c:pt idx="7754">
                  <c:v>-1</c:v>
                </c:pt>
                <c:pt idx="7755">
                  <c:v>-1</c:v>
                </c:pt>
                <c:pt idx="7756">
                  <c:v>-1</c:v>
                </c:pt>
                <c:pt idx="7757">
                  <c:v>-1</c:v>
                </c:pt>
                <c:pt idx="7758">
                  <c:v>-1</c:v>
                </c:pt>
                <c:pt idx="7759">
                  <c:v>-1</c:v>
                </c:pt>
                <c:pt idx="7760">
                  <c:v>-1</c:v>
                </c:pt>
                <c:pt idx="7761">
                  <c:v>-1</c:v>
                </c:pt>
                <c:pt idx="7762">
                  <c:v>-1</c:v>
                </c:pt>
                <c:pt idx="7763">
                  <c:v>-1</c:v>
                </c:pt>
                <c:pt idx="7764">
                  <c:v>-1</c:v>
                </c:pt>
                <c:pt idx="7765">
                  <c:v>-1</c:v>
                </c:pt>
                <c:pt idx="7766">
                  <c:v>-1</c:v>
                </c:pt>
                <c:pt idx="7767">
                  <c:v>-1</c:v>
                </c:pt>
                <c:pt idx="7768">
                  <c:v>0.5106595122207207</c:v>
                </c:pt>
                <c:pt idx="7769">
                  <c:v>0.50754949394897586</c:v>
                </c:pt>
                <c:pt idx="7770">
                  <c:v>0.45752853380158032</c:v>
                </c:pt>
                <c:pt idx="7771">
                  <c:v>-1</c:v>
                </c:pt>
                <c:pt idx="7772">
                  <c:v>-1</c:v>
                </c:pt>
                <c:pt idx="7773">
                  <c:v>-1</c:v>
                </c:pt>
                <c:pt idx="7774">
                  <c:v>-1</c:v>
                </c:pt>
                <c:pt idx="7775">
                  <c:v>-1</c:v>
                </c:pt>
                <c:pt idx="7776">
                  <c:v>-1</c:v>
                </c:pt>
                <c:pt idx="7777">
                  <c:v>0.58854273875260654</c:v>
                </c:pt>
                <c:pt idx="7778">
                  <c:v>0.77179368874348109</c:v>
                </c:pt>
                <c:pt idx="7779">
                  <c:v>-1</c:v>
                </c:pt>
                <c:pt idx="7780">
                  <c:v>-1</c:v>
                </c:pt>
                <c:pt idx="7781">
                  <c:v>-1</c:v>
                </c:pt>
                <c:pt idx="7782">
                  <c:v>-1</c:v>
                </c:pt>
                <c:pt idx="7783">
                  <c:v>-1</c:v>
                </c:pt>
                <c:pt idx="7784">
                  <c:v>-1</c:v>
                </c:pt>
                <c:pt idx="7785">
                  <c:v>-1</c:v>
                </c:pt>
                <c:pt idx="7786">
                  <c:v>-1</c:v>
                </c:pt>
                <c:pt idx="7787">
                  <c:v>-1</c:v>
                </c:pt>
                <c:pt idx="7788">
                  <c:v>-1</c:v>
                </c:pt>
                <c:pt idx="7789">
                  <c:v>-1</c:v>
                </c:pt>
                <c:pt idx="7790">
                  <c:v>-1</c:v>
                </c:pt>
                <c:pt idx="7791">
                  <c:v>-1</c:v>
                </c:pt>
                <c:pt idx="7792">
                  <c:v>-1</c:v>
                </c:pt>
                <c:pt idx="7793">
                  <c:v>-1</c:v>
                </c:pt>
                <c:pt idx="7794">
                  <c:v>-1</c:v>
                </c:pt>
                <c:pt idx="7795">
                  <c:v>-1</c:v>
                </c:pt>
                <c:pt idx="7796">
                  <c:v>-1</c:v>
                </c:pt>
                <c:pt idx="7797">
                  <c:v>-1</c:v>
                </c:pt>
                <c:pt idx="7798">
                  <c:v>-1</c:v>
                </c:pt>
                <c:pt idx="7799">
                  <c:v>-1</c:v>
                </c:pt>
                <c:pt idx="7800">
                  <c:v>-1</c:v>
                </c:pt>
                <c:pt idx="7801">
                  <c:v>-1</c:v>
                </c:pt>
                <c:pt idx="7802">
                  <c:v>-1</c:v>
                </c:pt>
                <c:pt idx="7803">
                  <c:v>-1</c:v>
                </c:pt>
                <c:pt idx="7804">
                  <c:v>-1</c:v>
                </c:pt>
                <c:pt idx="7805">
                  <c:v>-1</c:v>
                </c:pt>
                <c:pt idx="7806">
                  <c:v>-1</c:v>
                </c:pt>
                <c:pt idx="7807">
                  <c:v>-1</c:v>
                </c:pt>
                <c:pt idx="7808">
                  <c:v>-1</c:v>
                </c:pt>
                <c:pt idx="7809">
                  <c:v>-1</c:v>
                </c:pt>
                <c:pt idx="7810">
                  <c:v>-1</c:v>
                </c:pt>
                <c:pt idx="7811">
                  <c:v>-1</c:v>
                </c:pt>
                <c:pt idx="7812">
                  <c:v>-1</c:v>
                </c:pt>
                <c:pt idx="7813">
                  <c:v>-1</c:v>
                </c:pt>
                <c:pt idx="7814">
                  <c:v>-1</c:v>
                </c:pt>
                <c:pt idx="7815">
                  <c:v>-1</c:v>
                </c:pt>
                <c:pt idx="7816">
                  <c:v>-1</c:v>
                </c:pt>
                <c:pt idx="7817">
                  <c:v>-1</c:v>
                </c:pt>
                <c:pt idx="7818">
                  <c:v>-1</c:v>
                </c:pt>
                <c:pt idx="7819">
                  <c:v>-1</c:v>
                </c:pt>
                <c:pt idx="7820">
                  <c:v>-1</c:v>
                </c:pt>
                <c:pt idx="7821">
                  <c:v>-1</c:v>
                </c:pt>
                <c:pt idx="7822">
                  <c:v>-1</c:v>
                </c:pt>
                <c:pt idx="7823">
                  <c:v>-1</c:v>
                </c:pt>
                <c:pt idx="7824">
                  <c:v>-1</c:v>
                </c:pt>
                <c:pt idx="7825">
                  <c:v>-1</c:v>
                </c:pt>
                <c:pt idx="7826">
                  <c:v>-1</c:v>
                </c:pt>
                <c:pt idx="7827">
                  <c:v>-1</c:v>
                </c:pt>
                <c:pt idx="7828">
                  <c:v>-1</c:v>
                </c:pt>
                <c:pt idx="7829">
                  <c:v>-1</c:v>
                </c:pt>
                <c:pt idx="7830">
                  <c:v>-1</c:v>
                </c:pt>
                <c:pt idx="7831">
                  <c:v>-1</c:v>
                </c:pt>
                <c:pt idx="7832">
                  <c:v>-1</c:v>
                </c:pt>
                <c:pt idx="7833">
                  <c:v>-1</c:v>
                </c:pt>
                <c:pt idx="7834">
                  <c:v>-1</c:v>
                </c:pt>
                <c:pt idx="7835">
                  <c:v>-1</c:v>
                </c:pt>
                <c:pt idx="7836">
                  <c:v>-1</c:v>
                </c:pt>
                <c:pt idx="7837">
                  <c:v>-1</c:v>
                </c:pt>
                <c:pt idx="7838">
                  <c:v>-1</c:v>
                </c:pt>
                <c:pt idx="7839">
                  <c:v>-1</c:v>
                </c:pt>
                <c:pt idx="7840">
                  <c:v>-1</c:v>
                </c:pt>
                <c:pt idx="7841">
                  <c:v>-1</c:v>
                </c:pt>
                <c:pt idx="7842">
                  <c:v>-1</c:v>
                </c:pt>
                <c:pt idx="7843">
                  <c:v>-1</c:v>
                </c:pt>
                <c:pt idx="7844">
                  <c:v>-1</c:v>
                </c:pt>
                <c:pt idx="7845">
                  <c:v>-1</c:v>
                </c:pt>
                <c:pt idx="7846">
                  <c:v>-1</c:v>
                </c:pt>
                <c:pt idx="7847">
                  <c:v>-1</c:v>
                </c:pt>
                <c:pt idx="7848">
                  <c:v>-1</c:v>
                </c:pt>
                <c:pt idx="7849">
                  <c:v>-1</c:v>
                </c:pt>
                <c:pt idx="7850">
                  <c:v>-1</c:v>
                </c:pt>
                <c:pt idx="7851">
                  <c:v>-1</c:v>
                </c:pt>
                <c:pt idx="7852">
                  <c:v>-1</c:v>
                </c:pt>
                <c:pt idx="7853">
                  <c:v>-1</c:v>
                </c:pt>
                <c:pt idx="7854">
                  <c:v>-1</c:v>
                </c:pt>
                <c:pt idx="7855">
                  <c:v>-1</c:v>
                </c:pt>
                <c:pt idx="7856">
                  <c:v>-1</c:v>
                </c:pt>
                <c:pt idx="7857">
                  <c:v>-1</c:v>
                </c:pt>
                <c:pt idx="7858">
                  <c:v>-1</c:v>
                </c:pt>
                <c:pt idx="7859">
                  <c:v>-1</c:v>
                </c:pt>
                <c:pt idx="7860">
                  <c:v>-1</c:v>
                </c:pt>
                <c:pt idx="7861">
                  <c:v>-1</c:v>
                </c:pt>
                <c:pt idx="7862">
                  <c:v>-1</c:v>
                </c:pt>
                <c:pt idx="7863">
                  <c:v>-1</c:v>
                </c:pt>
                <c:pt idx="7864">
                  <c:v>-1</c:v>
                </c:pt>
                <c:pt idx="7865">
                  <c:v>-1</c:v>
                </c:pt>
                <c:pt idx="7866">
                  <c:v>-1</c:v>
                </c:pt>
                <c:pt idx="7867">
                  <c:v>-1</c:v>
                </c:pt>
                <c:pt idx="7868">
                  <c:v>-1</c:v>
                </c:pt>
                <c:pt idx="7869">
                  <c:v>-1</c:v>
                </c:pt>
                <c:pt idx="7870">
                  <c:v>-1</c:v>
                </c:pt>
                <c:pt idx="7871">
                  <c:v>-1</c:v>
                </c:pt>
                <c:pt idx="7872">
                  <c:v>-1</c:v>
                </c:pt>
                <c:pt idx="7873">
                  <c:v>-1</c:v>
                </c:pt>
                <c:pt idx="7874">
                  <c:v>-1</c:v>
                </c:pt>
                <c:pt idx="7875">
                  <c:v>-1</c:v>
                </c:pt>
                <c:pt idx="7876">
                  <c:v>-1</c:v>
                </c:pt>
                <c:pt idx="7877">
                  <c:v>-1</c:v>
                </c:pt>
                <c:pt idx="7878">
                  <c:v>-1</c:v>
                </c:pt>
                <c:pt idx="7879">
                  <c:v>-1</c:v>
                </c:pt>
                <c:pt idx="7880">
                  <c:v>-1</c:v>
                </c:pt>
                <c:pt idx="7881">
                  <c:v>-1</c:v>
                </c:pt>
                <c:pt idx="7882">
                  <c:v>-1</c:v>
                </c:pt>
                <c:pt idx="7883">
                  <c:v>-1</c:v>
                </c:pt>
                <c:pt idx="7884">
                  <c:v>-1</c:v>
                </c:pt>
                <c:pt idx="7885">
                  <c:v>-1</c:v>
                </c:pt>
                <c:pt idx="7886">
                  <c:v>-1</c:v>
                </c:pt>
                <c:pt idx="7887">
                  <c:v>-1</c:v>
                </c:pt>
                <c:pt idx="7888">
                  <c:v>-1</c:v>
                </c:pt>
                <c:pt idx="7889">
                  <c:v>-1</c:v>
                </c:pt>
                <c:pt idx="7890">
                  <c:v>-1</c:v>
                </c:pt>
                <c:pt idx="7891">
                  <c:v>-1</c:v>
                </c:pt>
                <c:pt idx="7892">
                  <c:v>-1</c:v>
                </c:pt>
                <c:pt idx="7893">
                  <c:v>-1</c:v>
                </c:pt>
                <c:pt idx="7894">
                  <c:v>-1</c:v>
                </c:pt>
                <c:pt idx="7895">
                  <c:v>-1</c:v>
                </c:pt>
                <c:pt idx="7896">
                  <c:v>-1</c:v>
                </c:pt>
                <c:pt idx="7897">
                  <c:v>-1</c:v>
                </c:pt>
                <c:pt idx="7898">
                  <c:v>-1</c:v>
                </c:pt>
                <c:pt idx="7899">
                  <c:v>-1</c:v>
                </c:pt>
                <c:pt idx="7900">
                  <c:v>-1</c:v>
                </c:pt>
                <c:pt idx="7901">
                  <c:v>-1</c:v>
                </c:pt>
                <c:pt idx="7902">
                  <c:v>-1</c:v>
                </c:pt>
                <c:pt idx="7903">
                  <c:v>-1</c:v>
                </c:pt>
                <c:pt idx="7904">
                  <c:v>-1</c:v>
                </c:pt>
                <c:pt idx="7905">
                  <c:v>-1</c:v>
                </c:pt>
                <c:pt idx="7906">
                  <c:v>-1</c:v>
                </c:pt>
                <c:pt idx="7907">
                  <c:v>-1</c:v>
                </c:pt>
                <c:pt idx="7908">
                  <c:v>-1</c:v>
                </c:pt>
                <c:pt idx="7909">
                  <c:v>0.20104951129626664</c:v>
                </c:pt>
                <c:pt idx="7910">
                  <c:v>-1</c:v>
                </c:pt>
                <c:pt idx="7911">
                  <c:v>-1</c:v>
                </c:pt>
                <c:pt idx="7912">
                  <c:v>-1</c:v>
                </c:pt>
                <c:pt idx="7913">
                  <c:v>-1</c:v>
                </c:pt>
                <c:pt idx="7914">
                  <c:v>-1</c:v>
                </c:pt>
                <c:pt idx="7915">
                  <c:v>-1</c:v>
                </c:pt>
                <c:pt idx="7916">
                  <c:v>-1</c:v>
                </c:pt>
                <c:pt idx="7917">
                  <c:v>-1</c:v>
                </c:pt>
                <c:pt idx="7918">
                  <c:v>-1</c:v>
                </c:pt>
                <c:pt idx="7919">
                  <c:v>-1</c:v>
                </c:pt>
                <c:pt idx="7920">
                  <c:v>-1</c:v>
                </c:pt>
                <c:pt idx="7921">
                  <c:v>-1</c:v>
                </c:pt>
                <c:pt idx="7922">
                  <c:v>-1</c:v>
                </c:pt>
                <c:pt idx="7923">
                  <c:v>-1</c:v>
                </c:pt>
                <c:pt idx="7924">
                  <c:v>-1</c:v>
                </c:pt>
                <c:pt idx="7925">
                  <c:v>-1</c:v>
                </c:pt>
                <c:pt idx="7926">
                  <c:v>-1</c:v>
                </c:pt>
                <c:pt idx="7927">
                  <c:v>-1</c:v>
                </c:pt>
                <c:pt idx="7928">
                  <c:v>-1</c:v>
                </c:pt>
                <c:pt idx="7929">
                  <c:v>-1</c:v>
                </c:pt>
                <c:pt idx="7930">
                  <c:v>-1</c:v>
                </c:pt>
                <c:pt idx="7931">
                  <c:v>-1</c:v>
                </c:pt>
                <c:pt idx="7932">
                  <c:v>-1</c:v>
                </c:pt>
                <c:pt idx="7933">
                  <c:v>-1</c:v>
                </c:pt>
                <c:pt idx="7934">
                  <c:v>-1</c:v>
                </c:pt>
                <c:pt idx="7935">
                  <c:v>-1</c:v>
                </c:pt>
                <c:pt idx="7936">
                  <c:v>-1</c:v>
                </c:pt>
                <c:pt idx="7937">
                  <c:v>-1</c:v>
                </c:pt>
                <c:pt idx="7938">
                  <c:v>-1</c:v>
                </c:pt>
                <c:pt idx="7939">
                  <c:v>-1</c:v>
                </c:pt>
                <c:pt idx="7940">
                  <c:v>-1</c:v>
                </c:pt>
                <c:pt idx="7941">
                  <c:v>-1</c:v>
                </c:pt>
                <c:pt idx="7942">
                  <c:v>-1</c:v>
                </c:pt>
                <c:pt idx="7943">
                  <c:v>-1</c:v>
                </c:pt>
                <c:pt idx="7944">
                  <c:v>-1</c:v>
                </c:pt>
                <c:pt idx="7945">
                  <c:v>-1</c:v>
                </c:pt>
                <c:pt idx="7946">
                  <c:v>-1</c:v>
                </c:pt>
                <c:pt idx="7947">
                  <c:v>-1</c:v>
                </c:pt>
                <c:pt idx="7948">
                  <c:v>-1</c:v>
                </c:pt>
                <c:pt idx="7949">
                  <c:v>-1</c:v>
                </c:pt>
                <c:pt idx="7950">
                  <c:v>-1</c:v>
                </c:pt>
                <c:pt idx="7951">
                  <c:v>-1</c:v>
                </c:pt>
                <c:pt idx="7952">
                  <c:v>-1</c:v>
                </c:pt>
                <c:pt idx="7953">
                  <c:v>-1</c:v>
                </c:pt>
                <c:pt idx="7954">
                  <c:v>-1</c:v>
                </c:pt>
                <c:pt idx="7955">
                  <c:v>-1</c:v>
                </c:pt>
                <c:pt idx="7956">
                  <c:v>-1</c:v>
                </c:pt>
                <c:pt idx="7957">
                  <c:v>-1</c:v>
                </c:pt>
                <c:pt idx="7958">
                  <c:v>-1</c:v>
                </c:pt>
                <c:pt idx="7959">
                  <c:v>-1</c:v>
                </c:pt>
                <c:pt idx="7960">
                  <c:v>-1</c:v>
                </c:pt>
                <c:pt idx="7961">
                  <c:v>-1</c:v>
                </c:pt>
                <c:pt idx="7962">
                  <c:v>-1</c:v>
                </c:pt>
                <c:pt idx="7963">
                  <c:v>-1</c:v>
                </c:pt>
                <c:pt idx="7964">
                  <c:v>-1</c:v>
                </c:pt>
                <c:pt idx="7965">
                  <c:v>-1</c:v>
                </c:pt>
                <c:pt idx="7966">
                  <c:v>-1</c:v>
                </c:pt>
                <c:pt idx="7967">
                  <c:v>-1</c:v>
                </c:pt>
                <c:pt idx="7968">
                  <c:v>-1</c:v>
                </c:pt>
                <c:pt idx="7969">
                  <c:v>-1</c:v>
                </c:pt>
                <c:pt idx="7970">
                  <c:v>-1</c:v>
                </c:pt>
                <c:pt idx="7971">
                  <c:v>-1</c:v>
                </c:pt>
                <c:pt idx="7972">
                  <c:v>-1</c:v>
                </c:pt>
                <c:pt idx="7973">
                  <c:v>-1</c:v>
                </c:pt>
                <c:pt idx="7974">
                  <c:v>-1</c:v>
                </c:pt>
                <c:pt idx="7975">
                  <c:v>-1</c:v>
                </c:pt>
                <c:pt idx="7976">
                  <c:v>-1</c:v>
                </c:pt>
                <c:pt idx="7977">
                  <c:v>-1</c:v>
                </c:pt>
                <c:pt idx="7978">
                  <c:v>-1</c:v>
                </c:pt>
                <c:pt idx="7979">
                  <c:v>-1</c:v>
                </c:pt>
                <c:pt idx="7980">
                  <c:v>-1</c:v>
                </c:pt>
                <c:pt idx="7981">
                  <c:v>-1</c:v>
                </c:pt>
                <c:pt idx="7982">
                  <c:v>-1</c:v>
                </c:pt>
                <c:pt idx="7983">
                  <c:v>-1</c:v>
                </c:pt>
                <c:pt idx="7984">
                  <c:v>-1</c:v>
                </c:pt>
                <c:pt idx="7985">
                  <c:v>-1</c:v>
                </c:pt>
                <c:pt idx="7986">
                  <c:v>-1</c:v>
                </c:pt>
                <c:pt idx="7987">
                  <c:v>-1</c:v>
                </c:pt>
                <c:pt idx="7988">
                  <c:v>-1</c:v>
                </c:pt>
                <c:pt idx="7989">
                  <c:v>-1</c:v>
                </c:pt>
                <c:pt idx="7990">
                  <c:v>-1</c:v>
                </c:pt>
                <c:pt idx="7991">
                  <c:v>-1</c:v>
                </c:pt>
                <c:pt idx="7992">
                  <c:v>-1</c:v>
                </c:pt>
                <c:pt idx="7993">
                  <c:v>-1</c:v>
                </c:pt>
                <c:pt idx="7994">
                  <c:v>-1</c:v>
                </c:pt>
                <c:pt idx="7995">
                  <c:v>-1</c:v>
                </c:pt>
                <c:pt idx="7996">
                  <c:v>-1</c:v>
                </c:pt>
                <c:pt idx="7997">
                  <c:v>-1</c:v>
                </c:pt>
                <c:pt idx="7998">
                  <c:v>-1</c:v>
                </c:pt>
                <c:pt idx="7999">
                  <c:v>-1</c:v>
                </c:pt>
                <c:pt idx="8000">
                  <c:v>-1</c:v>
                </c:pt>
                <c:pt idx="8001">
                  <c:v>-1</c:v>
                </c:pt>
                <c:pt idx="8002">
                  <c:v>-1</c:v>
                </c:pt>
                <c:pt idx="8003">
                  <c:v>-1</c:v>
                </c:pt>
                <c:pt idx="8004">
                  <c:v>-1</c:v>
                </c:pt>
                <c:pt idx="8005">
                  <c:v>-1</c:v>
                </c:pt>
                <c:pt idx="8006">
                  <c:v>-1</c:v>
                </c:pt>
                <c:pt idx="8007">
                  <c:v>-1</c:v>
                </c:pt>
                <c:pt idx="8008">
                  <c:v>-1</c:v>
                </c:pt>
                <c:pt idx="8009">
                  <c:v>-1</c:v>
                </c:pt>
                <c:pt idx="8010">
                  <c:v>-1</c:v>
                </c:pt>
                <c:pt idx="8011">
                  <c:v>-1</c:v>
                </c:pt>
                <c:pt idx="8012">
                  <c:v>-1</c:v>
                </c:pt>
                <c:pt idx="8013">
                  <c:v>-1</c:v>
                </c:pt>
                <c:pt idx="8014">
                  <c:v>-1</c:v>
                </c:pt>
                <c:pt idx="8015">
                  <c:v>-1</c:v>
                </c:pt>
                <c:pt idx="8016">
                  <c:v>-1</c:v>
                </c:pt>
                <c:pt idx="8017">
                  <c:v>-1</c:v>
                </c:pt>
                <c:pt idx="8018">
                  <c:v>-1</c:v>
                </c:pt>
                <c:pt idx="8019">
                  <c:v>-1</c:v>
                </c:pt>
                <c:pt idx="8020">
                  <c:v>-1</c:v>
                </c:pt>
                <c:pt idx="8021">
                  <c:v>-1</c:v>
                </c:pt>
                <c:pt idx="8022">
                  <c:v>-1</c:v>
                </c:pt>
                <c:pt idx="8023">
                  <c:v>-1</c:v>
                </c:pt>
                <c:pt idx="8024">
                  <c:v>-1</c:v>
                </c:pt>
                <c:pt idx="8025">
                  <c:v>-1</c:v>
                </c:pt>
                <c:pt idx="8026">
                  <c:v>-1</c:v>
                </c:pt>
                <c:pt idx="8027">
                  <c:v>-1</c:v>
                </c:pt>
                <c:pt idx="8028">
                  <c:v>-1</c:v>
                </c:pt>
                <c:pt idx="8029">
                  <c:v>-1</c:v>
                </c:pt>
                <c:pt idx="8030">
                  <c:v>-1</c:v>
                </c:pt>
                <c:pt idx="8031">
                  <c:v>-1</c:v>
                </c:pt>
                <c:pt idx="8032">
                  <c:v>-1</c:v>
                </c:pt>
                <c:pt idx="8033">
                  <c:v>-1</c:v>
                </c:pt>
                <c:pt idx="8034">
                  <c:v>-1</c:v>
                </c:pt>
                <c:pt idx="8035">
                  <c:v>-1</c:v>
                </c:pt>
                <c:pt idx="8036">
                  <c:v>-1</c:v>
                </c:pt>
                <c:pt idx="8037">
                  <c:v>-1</c:v>
                </c:pt>
                <c:pt idx="8038">
                  <c:v>-1</c:v>
                </c:pt>
                <c:pt idx="8039">
                  <c:v>-1</c:v>
                </c:pt>
                <c:pt idx="8040">
                  <c:v>-1</c:v>
                </c:pt>
                <c:pt idx="8041">
                  <c:v>-1</c:v>
                </c:pt>
                <c:pt idx="8042">
                  <c:v>-1</c:v>
                </c:pt>
                <c:pt idx="8043">
                  <c:v>-1</c:v>
                </c:pt>
                <c:pt idx="8044">
                  <c:v>-1</c:v>
                </c:pt>
                <c:pt idx="8045">
                  <c:v>-1</c:v>
                </c:pt>
                <c:pt idx="8046">
                  <c:v>-1</c:v>
                </c:pt>
                <c:pt idx="8047">
                  <c:v>-1</c:v>
                </c:pt>
                <c:pt idx="8048">
                  <c:v>-1</c:v>
                </c:pt>
                <c:pt idx="8049">
                  <c:v>-1</c:v>
                </c:pt>
                <c:pt idx="8050">
                  <c:v>-1</c:v>
                </c:pt>
                <c:pt idx="8051">
                  <c:v>-1</c:v>
                </c:pt>
                <c:pt idx="8052">
                  <c:v>0.21649405446873801</c:v>
                </c:pt>
                <c:pt idx="8053">
                  <c:v>-1</c:v>
                </c:pt>
                <c:pt idx="8054">
                  <c:v>0.18230256669312742</c:v>
                </c:pt>
                <c:pt idx="8055">
                  <c:v>0.18747103843672672</c:v>
                </c:pt>
                <c:pt idx="8056">
                  <c:v>-1</c:v>
                </c:pt>
                <c:pt idx="8057">
                  <c:v>-1</c:v>
                </c:pt>
                <c:pt idx="8058">
                  <c:v>-1</c:v>
                </c:pt>
                <c:pt idx="8059">
                  <c:v>-1</c:v>
                </c:pt>
                <c:pt idx="8060">
                  <c:v>-1</c:v>
                </c:pt>
                <c:pt idx="8061">
                  <c:v>-1</c:v>
                </c:pt>
                <c:pt idx="8062">
                  <c:v>-1</c:v>
                </c:pt>
                <c:pt idx="8063">
                  <c:v>-1</c:v>
                </c:pt>
                <c:pt idx="8064">
                  <c:v>-1</c:v>
                </c:pt>
                <c:pt idx="8065">
                  <c:v>-1</c:v>
                </c:pt>
                <c:pt idx="8066">
                  <c:v>-1</c:v>
                </c:pt>
                <c:pt idx="8067">
                  <c:v>-1</c:v>
                </c:pt>
                <c:pt idx="8068">
                  <c:v>-1</c:v>
                </c:pt>
                <c:pt idx="8069">
                  <c:v>-1</c:v>
                </c:pt>
                <c:pt idx="8070">
                  <c:v>-1</c:v>
                </c:pt>
                <c:pt idx="8071">
                  <c:v>-1</c:v>
                </c:pt>
                <c:pt idx="8072">
                  <c:v>-1</c:v>
                </c:pt>
                <c:pt idx="8073">
                  <c:v>-1</c:v>
                </c:pt>
                <c:pt idx="8074">
                  <c:v>-1</c:v>
                </c:pt>
                <c:pt idx="8075">
                  <c:v>-1</c:v>
                </c:pt>
                <c:pt idx="8076">
                  <c:v>-1</c:v>
                </c:pt>
                <c:pt idx="8077">
                  <c:v>-1</c:v>
                </c:pt>
                <c:pt idx="8078">
                  <c:v>-1</c:v>
                </c:pt>
                <c:pt idx="8079">
                  <c:v>-1</c:v>
                </c:pt>
                <c:pt idx="8080">
                  <c:v>-1</c:v>
                </c:pt>
                <c:pt idx="8081">
                  <c:v>-1</c:v>
                </c:pt>
                <c:pt idx="8082">
                  <c:v>-1</c:v>
                </c:pt>
                <c:pt idx="8083">
                  <c:v>-1</c:v>
                </c:pt>
                <c:pt idx="8084">
                  <c:v>-1</c:v>
                </c:pt>
                <c:pt idx="8085">
                  <c:v>-1</c:v>
                </c:pt>
                <c:pt idx="8086">
                  <c:v>-1</c:v>
                </c:pt>
                <c:pt idx="8087">
                  <c:v>-1</c:v>
                </c:pt>
                <c:pt idx="8088">
                  <c:v>-1</c:v>
                </c:pt>
                <c:pt idx="8089">
                  <c:v>-1</c:v>
                </c:pt>
                <c:pt idx="8090">
                  <c:v>-1</c:v>
                </c:pt>
                <c:pt idx="8091">
                  <c:v>-1</c:v>
                </c:pt>
                <c:pt idx="8092">
                  <c:v>-1</c:v>
                </c:pt>
                <c:pt idx="8093">
                  <c:v>-1</c:v>
                </c:pt>
                <c:pt idx="8094">
                  <c:v>-1</c:v>
                </c:pt>
                <c:pt idx="8095">
                  <c:v>-1</c:v>
                </c:pt>
                <c:pt idx="8096">
                  <c:v>-1</c:v>
                </c:pt>
                <c:pt idx="8097">
                  <c:v>-1</c:v>
                </c:pt>
                <c:pt idx="8098">
                  <c:v>-1</c:v>
                </c:pt>
                <c:pt idx="8099">
                  <c:v>-1</c:v>
                </c:pt>
                <c:pt idx="8100">
                  <c:v>-1</c:v>
                </c:pt>
                <c:pt idx="8101">
                  <c:v>-1</c:v>
                </c:pt>
                <c:pt idx="8102">
                  <c:v>-1</c:v>
                </c:pt>
                <c:pt idx="8103">
                  <c:v>-1</c:v>
                </c:pt>
                <c:pt idx="8104">
                  <c:v>-1</c:v>
                </c:pt>
                <c:pt idx="8105">
                  <c:v>-1</c:v>
                </c:pt>
                <c:pt idx="8106">
                  <c:v>-1</c:v>
                </c:pt>
                <c:pt idx="8107">
                  <c:v>-1</c:v>
                </c:pt>
                <c:pt idx="8108">
                  <c:v>-1</c:v>
                </c:pt>
                <c:pt idx="8109">
                  <c:v>-1</c:v>
                </c:pt>
                <c:pt idx="8110">
                  <c:v>-1</c:v>
                </c:pt>
                <c:pt idx="8111">
                  <c:v>-1</c:v>
                </c:pt>
                <c:pt idx="8112">
                  <c:v>-1</c:v>
                </c:pt>
                <c:pt idx="8113">
                  <c:v>-1</c:v>
                </c:pt>
                <c:pt idx="8114">
                  <c:v>-1</c:v>
                </c:pt>
                <c:pt idx="8115">
                  <c:v>-1</c:v>
                </c:pt>
                <c:pt idx="8116">
                  <c:v>-1</c:v>
                </c:pt>
                <c:pt idx="8117">
                  <c:v>-1</c:v>
                </c:pt>
                <c:pt idx="8118">
                  <c:v>-1</c:v>
                </c:pt>
                <c:pt idx="8119">
                  <c:v>-1</c:v>
                </c:pt>
                <c:pt idx="8120">
                  <c:v>-1</c:v>
                </c:pt>
                <c:pt idx="8121">
                  <c:v>-1</c:v>
                </c:pt>
                <c:pt idx="8122">
                  <c:v>-1</c:v>
                </c:pt>
                <c:pt idx="8123">
                  <c:v>-1</c:v>
                </c:pt>
                <c:pt idx="8124">
                  <c:v>-1</c:v>
                </c:pt>
                <c:pt idx="8125">
                  <c:v>-1</c:v>
                </c:pt>
                <c:pt idx="8126">
                  <c:v>-1</c:v>
                </c:pt>
                <c:pt idx="8127">
                  <c:v>-1</c:v>
                </c:pt>
                <c:pt idx="8128">
                  <c:v>-1</c:v>
                </c:pt>
                <c:pt idx="8129">
                  <c:v>-1</c:v>
                </c:pt>
                <c:pt idx="8130">
                  <c:v>-1</c:v>
                </c:pt>
                <c:pt idx="8131">
                  <c:v>-1</c:v>
                </c:pt>
                <c:pt idx="8132">
                  <c:v>-1</c:v>
                </c:pt>
                <c:pt idx="8133">
                  <c:v>-1</c:v>
                </c:pt>
                <c:pt idx="8134">
                  <c:v>-1</c:v>
                </c:pt>
                <c:pt idx="8135">
                  <c:v>-1</c:v>
                </c:pt>
                <c:pt idx="8136">
                  <c:v>-1</c:v>
                </c:pt>
                <c:pt idx="8137">
                  <c:v>-1</c:v>
                </c:pt>
                <c:pt idx="8138">
                  <c:v>-1</c:v>
                </c:pt>
                <c:pt idx="8139">
                  <c:v>-1</c:v>
                </c:pt>
                <c:pt idx="8140">
                  <c:v>-1</c:v>
                </c:pt>
                <c:pt idx="8141">
                  <c:v>-1</c:v>
                </c:pt>
                <c:pt idx="8142">
                  <c:v>-1</c:v>
                </c:pt>
                <c:pt idx="8143">
                  <c:v>-1</c:v>
                </c:pt>
                <c:pt idx="8144">
                  <c:v>-1</c:v>
                </c:pt>
                <c:pt idx="8145">
                  <c:v>-1</c:v>
                </c:pt>
                <c:pt idx="8146">
                  <c:v>-1</c:v>
                </c:pt>
                <c:pt idx="8147">
                  <c:v>-1</c:v>
                </c:pt>
                <c:pt idx="8148">
                  <c:v>-1</c:v>
                </c:pt>
                <c:pt idx="8149">
                  <c:v>-1</c:v>
                </c:pt>
                <c:pt idx="8150">
                  <c:v>-1</c:v>
                </c:pt>
                <c:pt idx="8151">
                  <c:v>-1</c:v>
                </c:pt>
                <c:pt idx="8152">
                  <c:v>-1</c:v>
                </c:pt>
                <c:pt idx="8153">
                  <c:v>-1</c:v>
                </c:pt>
                <c:pt idx="8154">
                  <c:v>-1</c:v>
                </c:pt>
                <c:pt idx="8155">
                  <c:v>-1</c:v>
                </c:pt>
                <c:pt idx="8156">
                  <c:v>-1</c:v>
                </c:pt>
                <c:pt idx="8157">
                  <c:v>-1</c:v>
                </c:pt>
                <c:pt idx="8158">
                  <c:v>-1</c:v>
                </c:pt>
                <c:pt idx="8159">
                  <c:v>-1</c:v>
                </c:pt>
                <c:pt idx="8160">
                  <c:v>-1</c:v>
                </c:pt>
                <c:pt idx="8161">
                  <c:v>-1</c:v>
                </c:pt>
                <c:pt idx="8162">
                  <c:v>-1</c:v>
                </c:pt>
                <c:pt idx="8163">
                  <c:v>-1</c:v>
                </c:pt>
                <c:pt idx="8164">
                  <c:v>-1</c:v>
                </c:pt>
                <c:pt idx="8165">
                  <c:v>-1</c:v>
                </c:pt>
                <c:pt idx="8166">
                  <c:v>-1</c:v>
                </c:pt>
                <c:pt idx="8167">
                  <c:v>0.67694874778029512</c:v>
                </c:pt>
                <c:pt idx="8168">
                  <c:v>-1</c:v>
                </c:pt>
                <c:pt idx="8169">
                  <c:v>-1</c:v>
                </c:pt>
                <c:pt idx="8170">
                  <c:v>-1</c:v>
                </c:pt>
                <c:pt idx="8171">
                  <c:v>-1</c:v>
                </c:pt>
                <c:pt idx="8172">
                  <c:v>-1</c:v>
                </c:pt>
                <c:pt idx="8173">
                  <c:v>-1</c:v>
                </c:pt>
                <c:pt idx="8174">
                  <c:v>-1</c:v>
                </c:pt>
                <c:pt idx="8175">
                  <c:v>-1</c:v>
                </c:pt>
                <c:pt idx="8176">
                  <c:v>-1</c:v>
                </c:pt>
                <c:pt idx="8177">
                  <c:v>-1</c:v>
                </c:pt>
                <c:pt idx="8178">
                  <c:v>-1</c:v>
                </c:pt>
                <c:pt idx="8179">
                  <c:v>-1</c:v>
                </c:pt>
                <c:pt idx="8180">
                  <c:v>-1</c:v>
                </c:pt>
                <c:pt idx="8181">
                  <c:v>-1</c:v>
                </c:pt>
                <c:pt idx="8182">
                  <c:v>-1</c:v>
                </c:pt>
                <c:pt idx="8183">
                  <c:v>-1</c:v>
                </c:pt>
                <c:pt idx="8184">
                  <c:v>-1</c:v>
                </c:pt>
                <c:pt idx="8185">
                  <c:v>-1</c:v>
                </c:pt>
                <c:pt idx="8186">
                  <c:v>-1</c:v>
                </c:pt>
                <c:pt idx="8187">
                  <c:v>-1</c:v>
                </c:pt>
                <c:pt idx="8188">
                  <c:v>-1</c:v>
                </c:pt>
                <c:pt idx="8189">
                  <c:v>-1</c:v>
                </c:pt>
                <c:pt idx="8190">
                  <c:v>-1</c:v>
                </c:pt>
                <c:pt idx="8191">
                  <c:v>-1</c:v>
                </c:pt>
                <c:pt idx="8192">
                  <c:v>-1</c:v>
                </c:pt>
                <c:pt idx="8193">
                  <c:v>-1</c:v>
                </c:pt>
                <c:pt idx="8194">
                  <c:v>-1</c:v>
                </c:pt>
                <c:pt idx="8195">
                  <c:v>-1</c:v>
                </c:pt>
                <c:pt idx="8196">
                  <c:v>-1</c:v>
                </c:pt>
                <c:pt idx="8197">
                  <c:v>-1</c:v>
                </c:pt>
                <c:pt idx="8198">
                  <c:v>-1</c:v>
                </c:pt>
                <c:pt idx="8199">
                  <c:v>-1</c:v>
                </c:pt>
                <c:pt idx="8200">
                  <c:v>-1</c:v>
                </c:pt>
                <c:pt idx="8201">
                  <c:v>-1</c:v>
                </c:pt>
                <c:pt idx="8202">
                  <c:v>-1</c:v>
                </c:pt>
                <c:pt idx="8203">
                  <c:v>-1</c:v>
                </c:pt>
                <c:pt idx="8204">
                  <c:v>-1</c:v>
                </c:pt>
                <c:pt idx="8205">
                  <c:v>-1</c:v>
                </c:pt>
                <c:pt idx="8206">
                  <c:v>-1</c:v>
                </c:pt>
                <c:pt idx="8207">
                  <c:v>-1</c:v>
                </c:pt>
                <c:pt idx="8208">
                  <c:v>-1</c:v>
                </c:pt>
                <c:pt idx="8209">
                  <c:v>-1</c:v>
                </c:pt>
                <c:pt idx="8210">
                  <c:v>-1</c:v>
                </c:pt>
                <c:pt idx="8211">
                  <c:v>-1</c:v>
                </c:pt>
                <c:pt idx="8212">
                  <c:v>-1</c:v>
                </c:pt>
                <c:pt idx="8213">
                  <c:v>-1</c:v>
                </c:pt>
                <c:pt idx="8214">
                  <c:v>-1</c:v>
                </c:pt>
                <c:pt idx="8215">
                  <c:v>-1</c:v>
                </c:pt>
                <c:pt idx="8216">
                  <c:v>-1</c:v>
                </c:pt>
                <c:pt idx="8217">
                  <c:v>-1</c:v>
                </c:pt>
                <c:pt idx="8218">
                  <c:v>-1</c:v>
                </c:pt>
                <c:pt idx="8219">
                  <c:v>-1</c:v>
                </c:pt>
                <c:pt idx="8220">
                  <c:v>-1</c:v>
                </c:pt>
                <c:pt idx="8221">
                  <c:v>-1</c:v>
                </c:pt>
                <c:pt idx="8222">
                  <c:v>-1</c:v>
                </c:pt>
                <c:pt idx="8223">
                  <c:v>-1</c:v>
                </c:pt>
                <c:pt idx="8224">
                  <c:v>-1</c:v>
                </c:pt>
                <c:pt idx="8225">
                  <c:v>-1</c:v>
                </c:pt>
                <c:pt idx="8226">
                  <c:v>-1</c:v>
                </c:pt>
                <c:pt idx="8227">
                  <c:v>-1</c:v>
                </c:pt>
                <c:pt idx="8228">
                  <c:v>-1</c:v>
                </c:pt>
                <c:pt idx="8229">
                  <c:v>-1</c:v>
                </c:pt>
                <c:pt idx="8230">
                  <c:v>-1</c:v>
                </c:pt>
                <c:pt idx="8231">
                  <c:v>-1</c:v>
                </c:pt>
                <c:pt idx="8232">
                  <c:v>-1</c:v>
                </c:pt>
                <c:pt idx="8233">
                  <c:v>-1</c:v>
                </c:pt>
                <c:pt idx="8234">
                  <c:v>-1</c:v>
                </c:pt>
                <c:pt idx="8235">
                  <c:v>-1</c:v>
                </c:pt>
                <c:pt idx="8236">
                  <c:v>-1</c:v>
                </c:pt>
                <c:pt idx="8237">
                  <c:v>-1</c:v>
                </c:pt>
                <c:pt idx="8238">
                  <c:v>-1</c:v>
                </c:pt>
                <c:pt idx="8239">
                  <c:v>-1</c:v>
                </c:pt>
                <c:pt idx="8240">
                  <c:v>-1</c:v>
                </c:pt>
                <c:pt idx="8241">
                  <c:v>-1</c:v>
                </c:pt>
                <c:pt idx="8242">
                  <c:v>-1</c:v>
                </c:pt>
                <c:pt idx="8243">
                  <c:v>-1</c:v>
                </c:pt>
                <c:pt idx="8244">
                  <c:v>-1</c:v>
                </c:pt>
                <c:pt idx="8245">
                  <c:v>-1</c:v>
                </c:pt>
                <c:pt idx="8246">
                  <c:v>-1</c:v>
                </c:pt>
                <c:pt idx="8247">
                  <c:v>-1</c:v>
                </c:pt>
                <c:pt idx="8248">
                  <c:v>-1</c:v>
                </c:pt>
                <c:pt idx="8249">
                  <c:v>-1</c:v>
                </c:pt>
                <c:pt idx="8250">
                  <c:v>-1</c:v>
                </c:pt>
                <c:pt idx="8251">
                  <c:v>-1</c:v>
                </c:pt>
                <c:pt idx="8252">
                  <c:v>-1</c:v>
                </c:pt>
                <c:pt idx="8253">
                  <c:v>-1</c:v>
                </c:pt>
                <c:pt idx="8254">
                  <c:v>-1</c:v>
                </c:pt>
                <c:pt idx="8255">
                  <c:v>-1</c:v>
                </c:pt>
                <c:pt idx="8256">
                  <c:v>-1</c:v>
                </c:pt>
                <c:pt idx="8257">
                  <c:v>-1</c:v>
                </c:pt>
                <c:pt idx="8258">
                  <c:v>-1</c:v>
                </c:pt>
                <c:pt idx="8259">
                  <c:v>-1</c:v>
                </c:pt>
                <c:pt idx="8260">
                  <c:v>-1</c:v>
                </c:pt>
                <c:pt idx="8261">
                  <c:v>-1</c:v>
                </c:pt>
                <c:pt idx="8262">
                  <c:v>-1</c:v>
                </c:pt>
                <c:pt idx="8263">
                  <c:v>-1</c:v>
                </c:pt>
                <c:pt idx="8264">
                  <c:v>-1</c:v>
                </c:pt>
                <c:pt idx="8265">
                  <c:v>-1</c:v>
                </c:pt>
                <c:pt idx="8266">
                  <c:v>-1</c:v>
                </c:pt>
                <c:pt idx="8267">
                  <c:v>-1</c:v>
                </c:pt>
                <c:pt idx="8268">
                  <c:v>-1</c:v>
                </c:pt>
                <c:pt idx="8269">
                  <c:v>-1</c:v>
                </c:pt>
                <c:pt idx="8270">
                  <c:v>-1</c:v>
                </c:pt>
                <c:pt idx="8271">
                  <c:v>-1</c:v>
                </c:pt>
                <c:pt idx="8272">
                  <c:v>-1</c:v>
                </c:pt>
                <c:pt idx="8273">
                  <c:v>-1</c:v>
                </c:pt>
                <c:pt idx="8274">
                  <c:v>-1</c:v>
                </c:pt>
                <c:pt idx="8275">
                  <c:v>-1</c:v>
                </c:pt>
                <c:pt idx="8276">
                  <c:v>-1</c:v>
                </c:pt>
                <c:pt idx="8277">
                  <c:v>-1</c:v>
                </c:pt>
                <c:pt idx="8278">
                  <c:v>-1</c:v>
                </c:pt>
                <c:pt idx="8279">
                  <c:v>-1</c:v>
                </c:pt>
                <c:pt idx="8280">
                  <c:v>-1</c:v>
                </c:pt>
                <c:pt idx="8281">
                  <c:v>-1</c:v>
                </c:pt>
                <c:pt idx="8282">
                  <c:v>-1</c:v>
                </c:pt>
                <c:pt idx="8283">
                  <c:v>-1</c:v>
                </c:pt>
                <c:pt idx="8284">
                  <c:v>-1</c:v>
                </c:pt>
                <c:pt idx="8285">
                  <c:v>-1</c:v>
                </c:pt>
                <c:pt idx="8286">
                  <c:v>-1</c:v>
                </c:pt>
                <c:pt idx="8287">
                  <c:v>-1</c:v>
                </c:pt>
                <c:pt idx="8288">
                  <c:v>-1</c:v>
                </c:pt>
                <c:pt idx="8289">
                  <c:v>-1</c:v>
                </c:pt>
                <c:pt idx="8290">
                  <c:v>-1</c:v>
                </c:pt>
                <c:pt idx="8291">
                  <c:v>-1</c:v>
                </c:pt>
                <c:pt idx="8292">
                  <c:v>-1</c:v>
                </c:pt>
                <c:pt idx="8293">
                  <c:v>-1</c:v>
                </c:pt>
                <c:pt idx="8294">
                  <c:v>-1</c:v>
                </c:pt>
                <c:pt idx="8295">
                  <c:v>-1</c:v>
                </c:pt>
                <c:pt idx="8296">
                  <c:v>-1</c:v>
                </c:pt>
                <c:pt idx="8297">
                  <c:v>-1</c:v>
                </c:pt>
                <c:pt idx="8298">
                  <c:v>-1</c:v>
                </c:pt>
                <c:pt idx="8299">
                  <c:v>-1</c:v>
                </c:pt>
                <c:pt idx="8300">
                  <c:v>-1</c:v>
                </c:pt>
                <c:pt idx="8301">
                  <c:v>-1</c:v>
                </c:pt>
                <c:pt idx="8302">
                  <c:v>-1</c:v>
                </c:pt>
                <c:pt idx="8303">
                  <c:v>-1</c:v>
                </c:pt>
                <c:pt idx="8304">
                  <c:v>-1</c:v>
                </c:pt>
                <c:pt idx="8305">
                  <c:v>-1</c:v>
                </c:pt>
                <c:pt idx="8306">
                  <c:v>-1</c:v>
                </c:pt>
                <c:pt idx="8307">
                  <c:v>-1</c:v>
                </c:pt>
                <c:pt idx="8308">
                  <c:v>-1</c:v>
                </c:pt>
                <c:pt idx="8309">
                  <c:v>-1</c:v>
                </c:pt>
                <c:pt idx="8310">
                  <c:v>-1</c:v>
                </c:pt>
                <c:pt idx="8311">
                  <c:v>-1</c:v>
                </c:pt>
                <c:pt idx="8312">
                  <c:v>-1</c:v>
                </c:pt>
                <c:pt idx="8313">
                  <c:v>-1</c:v>
                </c:pt>
                <c:pt idx="8314">
                  <c:v>-1</c:v>
                </c:pt>
                <c:pt idx="8315">
                  <c:v>-1</c:v>
                </c:pt>
                <c:pt idx="8316">
                  <c:v>-1</c:v>
                </c:pt>
                <c:pt idx="8317">
                  <c:v>-1</c:v>
                </c:pt>
                <c:pt idx="8318">
                  <c:v>-1</c:v>
                </c:pt>
                <c:pt idx="8319">
                  <c:v>-1</c:v>
                </c:pt>
                <c:pt idx="8320">
                  <c:v>-1</c:v>
                </c:pt>
                <c:pt idx="8321">
                  <c:v>-1</c:v>
                </c:pt>
                <c:pt idx="8322">
                  <c:v>-1</c:v>
                </c:pt>
                <c:pt idx="8323">
                  <c:v>-1</c:v>
                </c:pt>
                <c:pt idx="8324">
                  <c:v>-1</c:v>
                </c:pt>
                <c:pt idx="8325">
                  <c:v>-1</c:v>
                </c:pt>
                <c:pt idx="8326">
                  <c:v>-1</c:v>
                </c:pt>
                <c:pt idx="8327">
                  <c:v>-1</c:v>
                </c:pt>
                <c:pt idx="8328">
                  <c:v>-1</c:v>
                </c:pt>
                <c:pt idx="8329">
                  <c:v>-1</c:v>
                </c:pt>
                <c:pt idx="8330">
                  <c:v>-1</c:v>
                </c:pt>
                <c:pt idx="8331">
                  <c:v>-1</c:v>
                </c:pt>
                <c:pt idx="8332">
                  <c:v>-1</c:v>
                </c:pt>
                <c:pt idx="8333">
                  <c:v>-1</c:v>
                </c:pt>
                <c:pt idx="8334">
                  <c:v>-1</c:v>
                </c:pt>
                <c:pt idx="8335">
                  <c:v>-1</c:v>
                </c:pt>
                <c:pt idx="8336">
                  <c:v>-1</c:v>
                </c:pt>
                <c:pt idx="8337">
                  <c:v>-1</c:v>
                </c:pt>
                <c:pt idx="8338">
                  <c:v>-1</c:v>
                </c:pt>
                <c:pt idx="8339">
                  <c:v>-1</c:v>
                </c:pt>
                <c:pt idx="8340">
                  <c:v>-1</c:v>
                </c:pt>
                <c:pt idx="8341">
                  <c:v>-1</c:v>
                </c:pt>
                <c:pt idx="8342">
                  <c:v>-1</c:v>
                </c:pt>
                <c:pt idx="8343">
                  <c:v>-1</c:v>
                </c:pt>
                <c:pt idx="8344">
                  <c:v>-1</c:v>
                </c:pt>
                <c:pt idx="8345">
                  <c:v>-1</c:v>
                </c:pt>
                <c:pt idx="8346">
                  <c:v>-1</c:v>
                </c:pt>
                <c:pt idx="8347">
                  <c:v>-1</c:v>
                </c:pt>
                <c:pt idx="8348">
                  <c:v>-1</c:v>
                </c:pt>
                <c:pt idx="8349">
                  <c:v>-1</c:v>
                </c:pt>
                <c:pt idx="8350">
                  <c:v>-1</c:v>
                </c:pt>
                <c:pt idx="8351">
                  <c:v>-1</c:v>
                </c:pt>
                <c:pt idx="8352">
                  <c:v>-1</c:v>
                </c:pt>
                <c:pt idx="8353">
                  <c:v>-1</c:v>
                </c:pt>
                <c:pt idx="8354">
                  <c:v>-1</c:v>
                </c:pt>
                <c:pt idx="8355">
                  <c:v>-1</c:v>
                </c:pt>
                <c:pt idx="8356">
                  <c:v>-1</c:v>
                </c:pt>
                <c:pt idx="8357">
                  <c:v>-1</c:v>
                </c:pt>
                <c:pt idx="8358">
                  <c:v>-1</c:v>
                </c:pt>
                <c:pt idx="8359">
                  <c:v>-1</c:v>
                </c:pt>
                <c:pt idx="8360">
                  <c:v>-1</c:v>
                </c:pt>
                <c:pt idx="8361">
                  <c:v>-1</c:v>
                </c:pt>
                <c:pt idx="8362">
                  <c:v>-1</c:v>
                </c:pt>
                <c:pt idx="8363">
                  <c:v>-1</c:v>
                </c:pt>
                <c:pt idx="8364">
                  <c:v>-1</c:v>
                </c:pt>
                <c:pt idx="8365">
                  <c:v>-1</c:v>
                </c:pt>
                <c:pt idx="8366">
                  <c:v>-1</c:v>
                </c:pt>
                <c:pt idx="8367">
                  <c:v>-1</c:v>
                </c:pt>
                <c:pt idx="8368">
                  <c:v>-1</c:v>
                </c:pt>
                <c:pt idx="8369">
                  <c:v>-1</c:v>
                </c:pt>
                <c:pt idx="8370">
                  <c:v>-1</c:v>
                </c:pt>
                <c:pt idx="8371">
                  <c:v>-1</c:v>
                </c:pt>
                <c:pt idx="8372">
                  <c:v>-1</c:v>
                </c:pt>
                <c:pt idx="8373">
                  <c:v>-1</c:v>
                </c:pt>
                <c:pt idx="8374">
                  <c:v>-1</c:v>
                </c:pt>
                <c:pt idx="8375">
                  <c:v>-1</c:v>
                </c:pt>
                <c:pt idx="8376">
                  <c:v>-1</c:v>
                </c:pt>
                <c:pt idx="8377">
                  <c:v>-1</c:v>
                </c:pt>
                <c:pt idx="8378">
                  <c:v>-1</c:v>
                </c:pt>
                <c:pt idx="8379">
                  <c:v>-1</c:v>
                </c:pt>
                <c:pt idx="8380">
                  <c:v>-1</c:v>
                </c:pt>
                <c:pt idx="8381">
                  <c:v>-1</c:v>
                </c:pt>
                <c:pt idx="8382">
                  <c:v>-1</c:v>
                </c:pt>
                <c:pt idx="8383">
                  <c:v>-1</c:v>
                </c:pt>
                <c:pt idx="8384">
                  <c:v>-1</c:v>
                </c:pt>
                <c:pt idx="8385">
                  <c:v>-1</c:v>
                </c:pt>
                <c:pt idx="8386">
                  <c:v>-1</c:v>
                </c:pt>
                <c:pt idx="8387">
                  <c:v>-1</c:v>
                </c:pt>
                <c:pt idx="8388">
                  <c:v>-1</c:v>
                </c:pt>
                <c:pt idx="8389">
                  <c:v>-1</c:v>
                </c:pt>
                <c:pt idx="8390">
                  <c:v>-1</c:v>
                </c:pt>
                <c:pt idx="8391">
                  <c:v>-1</c:v>
                </c:pt>
                <c:pt idx="8392">
                  <c:v>-1</c:v>
                </c:pt>
                <c:pt idx="8393">
                  <c:v>-1</c:v>
                </c:pt>
                <c:pt idx="8394">
                  <c:v>-1</c:v>
                </c:pt>
                <c:pt idx="8395">
                  <c:v>-1</c:v>
                </c:pt>
                <c:pt idx="8396">
                  <c:v>-1</c:v>
                </c:pt>
                <c:pt idx="8397">
                  <c:v>-1</c:v>
                </c:pt>
                <c:pt idx="8398">
                  <c:v>-1</c:v>
                </c:pt>
                <c:pt idx="8399">
                  <c:v>-1</c:v>
                </c:pt>
                <c:pt idx="8400">
                  <c:v>-1</c:v>
                </c:pt>
                <c:pt idx="8401">
                  <c:v>-1</c:v>
                </c:pt>
                <c:pt idx="8402">
                  <c:v>-1</c:v>
                </c:pt>
                <c:pt idx="8403">
                  <c:v>-1</c:v>
                </c:pt>
                <c:pt idx="8404">
                  <c:v>-1</c:v>
                </c:pt>
                <c:pt idx="8405">
                  <c:v>-1</c:v>
                </c:pt>
                <c:pt idx="8406">
                  <c:v>-1</c:v>
                </c:pt>
                <c:pt idx="8407">
                  <c:v>-1</c:v>
                </c:pt>
                <c:pt idx="8408">
                  <c:v>-1</c:v>
                </c:pt>
                <c:pt idx="8409">
                  <c:v>-1</c:v>
                </c:pt>
                <c:pt idx="8410">
                  <c:v>-1</c:v>
                </c:pt>
                <c:pt idx="8411">
                  <c:v>-1</c:v>
                </c:pt>
                <c:pt idx="8412">
                  <c:v>-1</c:v>
                </c:pt>
                <c:pt idx="8413">
                  <c:v>-1</c:v>
                </c:pt>
                <c:pt idx="8414">
                  <c:v>-1</c:v>
                </c:pt>
                <c:pt idx="8415">
                  <c:v>-1</c:v>
                </c:pt>
                <c:pt idx="8416">
                  <c:v>-1</c:v>
                </c:pt>
                <c:pt idx="8417">
                  <c:v>-1</c:v>
                </c:pt>
                <c:pt idx="8418">
                  <c:v>-1</c:v>
                </c:pt>
                <c:pt idx="8419">
                  <c:v>-1</c:v>
                </c:pt>
                <c:pt idx="8420">
                  <c:v>-1</c:v>
                </c:pt>
                <c:pt idx="8421">
                  <c:v>-1</c:v>
                </c:pt>
                <c:pt idx="8422">
                  <c:v>-1</c:v>
                </c:pt>
                <c:pt idx="8423">
                  <c:v>-1</c:v>
                </c:pt>
                <c:pt idx="8424">
                  <c:v>-1</c:v>
                </c:pt>
                <c:pt idx="8425">
                  <c:v>-1</c:v>
                </c:pt>
                <c:pt idx="8426">
                  <c:v>-1</c:v>
                </c:pt>
                <c:pt idx="8427">
                  <c:v>-1</c:v>
                </c:pt>
                <c:pt idx="8428">
                  <c:v>-1</c:v>
                </c:pt>
                <c:pt idx="8429">
                  <c:v>-1</c:v>
                </c:pt>
                <c:pt idx="8430">
                  <c:v>-1</c:v>
                </c:pt>
                <c:pt idx="8431">
                  <c:v>-1</c:v>
                </c:pt>
                <c:pt idx="8432">
                  <c:v>-1</c:v>
                </c:pt>
                <c:pt idx="8433">
                  <c:v>-1</c:v>
                </c:pt>
                <c:pt idx="8434">
                  <c:v>-1</c:v>
                </c:pt>
                <c:pt idx="8435">
                  <c:v>-1</c:v>
                </c:pt>
                <c:pt idx="8436">
                  <c:v>-1</c:v>
                </c:pt>
                <c:pt idx="8437">
                  <c:v>-1</c:v>
                </c:pt>
                <c:pt idx="8438">
                  <c:v>-1</c:v>
                </c:pt>
                <c:pt idx="8439">
                  <c:v>-1</c:v>
                </c:pt>
                <c:pt idx="8440">
                  <c:v>-1</c:v>
                </c:pt>
                <c:pt idx="8441">
                  <c:v>-1</c:v>
                </c:pt>
                <c:pt idx="8442">
                  <c:v>-1</c:v>
                </c:pt>
                <c:pt idx="8443">
                  <c:v>-1</c:v>
                </c:pt>
                <c:pt idx="8444">
                  <c:v>-1</c:v>
                </c:pt>
                <c:pt idx="8445">
                  <c:v>-1</c:v>
                </c:pt>
                <c:pt idx="8446">
                  <c:v>-1</c:v>
                </c:pt>
                <c:pt idx="8447">
                  <c:v>-1</c:v>
                </c:pt>
                <c:pt idx="8448">
                  <c:v>-1</c:v>
                </c:pt>
                <c:pt idx="8449">
                  <c:v>-1</c:v>
                </c:pt>
                <c:pt idx="8450">
                  <c:v>-1</c:v>
                </c:pt>
                <c:pt idx="8451">
                  <c:v>-1</c:v>
                </c:pt>
                <c:pt idx="8452">
                  <c:v>-1</c:v>
                </c:pt>
                <c:pt idx="8453">
                  <c:v>-1</c:v>
                </c:pt>
                <c:pt idx="8454">
                  <c:v>-1</c:v>
                </c:pt>
                <c:pt idx="8455">
                  <c:v>-1</c:v>
                </c:pt>
                <c:pt idx="8456">
                  <c:v>-1</c:v>
                </c:pt>
                <c:pt idx="8457">
                  <c:v>-1</c:v>
                </c:pt>
                <c:pt idx="8458">
                  <c:v>-1</c:v>
                </c:pt>
                <c:pt idx="8459">
                  <c:v>-1</c:v>
                </c:pt>
                <c:pt idx="8460">
                  <c:v>-1</c:v>
                </c:pt>
                <c:pt idx="8461">
                  <c:v>-1</c:v>
                </c:pt>
                <c:pt idx="8462">
                  <c:v>-1</c:v>
                </c:pt>
                <c:pt idx="8463">
                  <c:v>-1</c:v>
                </c:pt>
                <c:pt idx="8464">
                  <c:v>-1</c:v>
                </c:pt>
                <c:pt idx="8465">
                  <c:v>-1</c:v>
                </c:pt>
                <c:pt idx="8466">
                  <c:v>-1</c:v>
                </c:pt>
                <c:pt idx="8467">
                  <c:v>-1</c:v>
                </c:pt>
                <c:pt idx="8468">
                  <c:v>-1</c:v>
                </c:pt>
                <c:pt idx="8469">
                  <c:v>-1</c:v>
                </c:pt>
                <c:pt idx="8470">
                  <c:v>-1</c:v>
                </c:pt>
                <c:pt idx="8471">
                  <c:v>-1</c:v>
                </c:pt>
                <c:pt idx="8472">
                  <c:v>-1</c:v>
                </c:pt>
                <c:pt idx="8473">
                  <c:v>-1</c:v>
                </c:pt>
                <c:pt idx="8474">
                  <c:v>-1</c:v>
                </c:pt>
                <c:pt idx="8475">
                  <c:v>-1</c:v>
                </c:pt>
                <c:pt idx="8476">
                  <c:v>-1</c:v>
                </c:pt>
                <c:pt idx="8477">
                  <c:v>-1</c:v>
                </c:pt>
                <c:pt idx="8478">
                  <c:v>-1</c:v>
                </c:pt>
                <c:pt idx="8479">
                  <c:v>-1</c:v>
                </c:pt>
                <c:pt idx="8480">
                  <c:v>-1</c:v>
                </c:pt>
                <c:pt idx="8481">
                  <c:v>-1</c:v>
                </c:pt>
                <c:pt idx="8482">
                  <c:v>-1</c:v>
                </c:pt>
                <c:pt idx="8483">
                  <c:v>-1</c:v>
                </c:pt>
                <c:pt idx="8484">
                  <c:v>-1</c:v>
                </c:pt>
                <c:pt idx="8485">
                  <c:v>-1</c:v>
                </c:pt>
                <c:pt idx="8486">
                  <c:v>-1</c:v>
                </c:pt>
                <c:pt idx="8487">
                  <c:v>-1</c:v>
                </c:pt>
                <c:pt idx="8488">
                  <c:v>-1</c:v>
                </c:pt>
                <c:pt idx="8489">
                  <c:v>-1</c:v>
                </c:pt>
                <c:pt idx="8490">
                  <c:v>0.84324691777647309</c:v>
                </c:pt>
                <c:pt idx="8491">
                  <c:v>-1</c:v>
                </c:pt>
                <c:pt idx="8492">
                  <c:v>-1</c:v>
                </c:pt>
                <c:pt idx="8493">
                  <c:v>-1</c:v>
                </c:pt>
                <c:pt idx="8494">
                  <c:v>-1</c:v>
                </c:pt>
                <c:pt idx="8495">
                  <c:v>-1</c:v>
                </c:pt>
                <c:pt idx="8496">
                  <c:v>-1</c:v>
                </c:pt>
                <c:pt idx="8497">
                  <c:v>-1</c:v>
                </c:pt>
                <c:pt idx="8498">
                  <c:v>-1</c:v>
                </c:pt>
                <c:pt idx="8499">
                  <c:v>-1</c:v>
                </c:pt>
                <c:pt idx="8500">
                  <c:v>-1</c:v>
                </c:pt>
                <c:pt idx="8501">
                  <c:v>-1</c:v>
                </c:pt>
                <c:pt idx="8502">
                  <c:v>-1</c:v>
                </c:pt>
                <c:pt idx="8503">
                  <c:v>-1</c:v>
                </c:pt>
                <c:pt idx="8504">
                  <c:v>-1</c:v>
                </c:pt>
                <c:pt idx="8505">
                  <c:v>-1</c:v>
                </c:pt>
                <c:pt idx="8506">
                  <c:v>-1</c:v>
                </c:pt>
                <c:pt idx="8507">
                  <c:v>-1</c:v>
                </c:pt>
                <c:pt idx="8508">
                  <c:v>-1</c:v>
                </c:pt>
                <c:pt idx="8509">
                  <c:v>-1</c:v>
                </c:pt>
                <c:pt idx="8510">
                  <c:v>-1</c:v>
                </c:pt>
                <c:pt idx="8511">
                  <c:v>-1</c:v>
                </c:pt>
                <c:pt idx="8512">
                  <c:v>-1</c:v>
                </c:pt>
                <c:pt idx="8513">
                  <c:v>-1</c:v>
                </c:pt>
                <c:pt idx="8514">
                  <c:v>-1</c:v>
                </c:pt>
                <c:pt idx="8515">
                  <c:v>-1</c:v>
                </c:pt>
                <c:pt idx="8516">
                  <c:v>-1</c:v>
                </c:pt>
                <c:pt idx="8517">
                  <c:v>-1</c:v>
                </c:pt>
                <c:pt idx="8518">
                  <c:v>-1</c:v>
                </c:pt>
                <c:pt idx="8519">
                  <c:v>-1</c:v>
                </c:pt>
                <c:pt idx="8520">
                  <c:v>-1</c:v>
                </c:pt>
                <c:pt idx="8521">
                  <c:v>-1</c:v>
                </c:pt>
                <c:pt idx="8522">
                  <c:v>-1</c:v>
                </c:pt>
                <c:pt idx="8523">
                  <c:v>-1</c:v>
                </c:pt>
                <c:pt idx="8524">
                  <c:v>-1</c:v>
                </c:pt>
                <c:pt idx="8525">
                  <c:v>-1</c:v>
                </c:pt>
                <c:pt idx="8526">
                  <c:v>-1</c:v>
                </c:pt>
                <c:pt idx="8527">
                  <c:v>-1</c:v>
                </c:pt>
                <c:pt idx="8528">
                  <c:v>-1</c:v>
                </c:pt>
                <c:pt idx="8529">
                  <c:v>-1</c:v>
                </c:pt>
                <c:pt idx="8530">
                  <c:v>-1</c:v>
                </c:pt>
                <c:pt idx="8531">
                  <c:v>-1</c:v>
                </c:pt>
                <c:pt idx="8532">
                  <c:v>-1</c:v>
                </c:pt>
                <c:pt idx="8533">
                  <c:v>-1</c:v>
                </c:pt>
                <c:pt idx="8534">
                  <c:v>-1</c:v>
                </c:pt>
                <c:pt idx="8535">
                  <c:v>-1</c:v>
                </c:pt>
                <c:pt idx="8536">
                  <c:v>-1</c:v>
                </c:pt>
                <c:pt idx="8537">
                  <c:v>-1</c:v>
                </c:pt>
                <c:pt idx="8538">
                  <c:v>-1</c:v>
                </c:pt>
                <c:pt idx="8539">
                  <c:v>-1</c:v>
                </c:pt>
                <c:pt idx="8540">
                  <c:v>-1</c:v>
                </c:pt>
                <c:pt idx="8541">
                  <c:v>-1</c:v>
                </c:pt>
                <c:pt idx="8542">
                  <c:v>-1</c:v>
                </c:pt>
                <c:pt idx="8543">
                  <c:v>-1</c:v>
                </c:pt>
                <c:pt idx="8544">
                  <c:v>-1</c:v>
                </c:pt>
                <c:pt idx="8545">
                  <c:v>-1</c:v>
                </c:pt>
                <c:pt idx="8546">
                  <c:v>-1</c:v>
                </c:pt>
                <c:pt idx="8547">
                  <c:v>-1</c:v>
                </c:pt>
                <c:pt idx="8548">
                  <c:v>-1</c:v>
                </c:pt>
                <c:pt idx="8549">
                  <c:v>-1</c:v>
                </c:pt>
                <c:pt idx="8550">
                  <c:v>-1</c:v>
                </c:pt>
                <c:pt idx="8551">
                  <c:v>-1</c:v>
                </c:pt>
                <c:pt idx="8552">
                  <c:v>-1</c:v>
                </c:pt>
                <c:pt idx="8553">
                  <c:v>-1</c:v>
                </c:pt>
                <c:pt idx="8554">
                  <c:v>-1</c:v>
                </c:pt>
                <c:pt idx="8555">
                  <c:v>-1</c:v>
                </c:pt>
                <c:pt idx="8556">
                  <c:v>-1</c:v>
                </c:pt>
                <c:pt idx="8557">
                  <c:v>-1</c:v>
                </c:pt>
                <c:pt idx="8558">
                  <c:v>-1</c:v>
                </c:pt>
                <c:pt idx="8559">
                  <c:v>-1</c:v>
                </c:pt>
                <c:pt idx="8560">
                  <c:v>-1</c:v>
                </c:pt>
                <c:pt idx="8561">
                  <c:v>-1</c:v>
                </c:pt>
                <c:pt idx="8562">
                  <c:v>-1</c:v>
                </c:pt>
                <c:pt idx="8563">
                  <c:v>-1</c:v>
                </c:pt>
                <c:pt idx="8564">
                  <c:v>-1</c:v>
                </c:pt>
                <c:pt idx="8565">
                  <c:v>-1</c:v>
                </c:pt>
                <c:pt idx="8566">
                  <c:v>-1</c:v>
                </c:pt>
                <c:pt idx="8567">
                  <c:v>-1</c:v>
                </c:pt>
                <c:pt idx="8568">
                  <c:v>-1</c:v>
                </c:pt>
                <c:pt idx="8569">
                  <c:v>-1</c:v>
                </c:pt>
                <c:pt idx="8570">
                  <c:v>-1</c:v>
                </c:pt>
                <c:pt idx="8571">
                  <c:v>0.49234133052953544</c:v>
                </c:pt>
                <c:pt idx="8572">
                  <c:v>0.48170606512722941</c:v>
                </c:pt>
                <c:pt idx="8573">
                  <c:v>-1</c:v>
                </c:pt>
                <c:pt idx="8574">
                  <c:v>-1</c:v>
                </c:pt>
                <c:pt idx="8575">
                  <c:v>-1</c:v>
                </c:pt>
                <c:pt idx="8576">
                  <c:v>-1</c:v>
                </c:pt>
                <c:pt idx="8577">
                  <c:v>-1</c:v>
                </c:pt>
                <c:pt idx="8578">
                  <c:v>-1</c:v>
                </c:pt>
                <c:pt idx="8579">
                  <c:v>-1</c:v>
                </c:pt>
                <c:pt idx="8580">
                  <c:v>-1</c:v>
                </c:pt>
                <c:pt idx="8581">
                  <c:v>-1</c:v>
                </c:pt>
                <c:pt idx="8582">
                  <c:v>-1</c:v>
                </c:pt>
                <c:pt idx="8583">
                  <c:v>-1</c:v>
                </c:pt>
                <c:pt idx="8584">
                  <c:v>-1</c:v>
                </c:pt>
                <c:pt idx="8585">
                  <c:v>-1</c:v>
                </c:pt>
                <c:pt idx="8586">
                  <c:v>-1</c:v>
                </c:pt>
                <c:pt idx="8587">
                  <c:v>-1</c:v>
                </c:pt>
                <c:pt idx="8588">
                  <c:v>-1</c:v>
                </c:pt>
                <c:pt idx="8589">
                  <c:v>-1</c:v>
                </c:pt>
                <c:pt idx="8590">
                  <c:v>-1</c:v>
                </c:pt>
                <c:pt idx="8591">
                  <c:v>-1</c:v>
                </c:pt>
                <c:pt idx="8592">
                  <c:v>-1</c:v>
                </c:pt>
                <c:pt idx="8593">
                  <c:v>-1</c:v>
                </c:pt>
                <c:pt idx="8594">
                  <c:v>-1</c:v>
                </c:pt>
                <c:pt idx="8595">
                  <c:v>-1</c:v>
                </c:pt>
                <c:pt idx="8596">
                  <c:v>-1</c:v>
                </c:pt>
                <c:pt idx="8597">
                  <c:v>-1</c:v>
                </c:pt>
                <c:pt idx="8598">
                  <c:v>-1</c:v>
                </c:pt>
                <c:pt idx="8599">
                  <c:v>-1</c:v>
                </c:pt>
                <c:pt idx="8600">
                  <c:v>-1</c:v>
                </c:pt>
                <c:pt idx="8601">
                  <c:v>-1</c:v>
                </c:pt>
                <c:pt idx="8602">
                  <c:v>-1</c:v>
                </c:pt>
                <c:pt idx="8603">
                  <c:v>-1</c:v>
                </c:pt>
                <c:pt idx="8604">
                  <c:v>-1</c:v>
                </c:pt>
                <c:pt idx="8605">
                  <c:v>-1</c:v>
                </c:pt>
                <c:pt idx="8606">
                  <c:v>-1</c:v>
                </c:pt>
                <c:pt idx="8607">
                  <c:v>-1</c:v>
                </c:pt>
                <c:pt idx="8608">
                  <c:v>-1</c:v>
                </c:pt>
                <c:pt idx="8609">
                  <c:v>-1</c:v>
                </c:pt>
                <c:pt idx="8610">
                  <c:v>-1</c:v>
                </c:pt>
                <c:pt idx="8611">
                  <c:v>-1</c:v>
                </c:pt>
                <c:pt idx="8612">
                  <c:v>-1</c:v>
                </c:pt>
                <c:pt idx="8613">
                  <c:v>-1</c:v>
                </c:pt>
                <c:pt idx="8614">
                  <c:v>-1</c:v>
                </c:pt>
                <c:pt idx="8615">
                  <c:v>-1</c:v>
                </c:pt>
                <c:pt idx="8616">
                  <c:v>0.51648848360977906</c:v>
                </c:pt>
                <c:pt idx="8617">
                  <c:v>-1</c:v>
                </c:pt>
                <c:pt idx="8618">
                  <c:v>-1</c:v>
                </c:pt>
                <c:pt idx="8619">
                  <c:v>-1</c:v>
                </c:pt>
                <c:pt idx="8620">
                  <c:v>-1</c:v>
                </c:pt>
                <c:pt idx="8621">
                  <c:v>-1</c:v>
                </c:pt>
                <c:pt idx="8622">
                  <c:v>-1</c:v>
                </c:pt>
                <c:pt idx="8623">
                  <c:v>-1</c:v>
                </c:pt>
                <c:pt idx="8624">
                  <c:v>-1</c:v>
                </c:pt>
                <c:pt idx="8625">
                  <c:v>-1</c:v>
                </c:pt>
                <c:pt idx="8626">
                  <c:v>-1</c:v>
                </c:pt>
                <c:pt idx="8627">
                  <c:v>-1</c:v>
                </c:pt>
                <c:pt idx="8628">
                  <c:v>-1</c:v>
                </c:pt>
                <c:pt idx="8629">
                  <c:v>-1</c:v>
                </c:pt>
                <c:pt idx="8630">
                  <c:v>-1</c:v>
                </c:pt>
                <c:pt idx="8631">
                  <c:v>-1</c:v>
                </c:pt>
                <c:pt idx="8632">
                  <c:v>-1</c:v>
                </c:pt>
                <c:pt idx="8633">
                  <c:v>-1</c:v>
                </c:pt>
                <c:pt idx="8634">
                  <c:v>-1</c:v>
                </c:pt>
                <c:pt idx="8635">
                  <c:v>-1</c:v>
                </c:pt>
                <c:pt idx="8636">
                  <c:v>-1</c:v>
                </c:pt>
                <c:pt idx="8637">
                  <c:v>-1</c:v>
                </c:pt>
                <c:pt idx="8638">
                  <c:v>-1</c:v>
                </c:pt>
                <c:pt idx="8639">
                  <c:v>-1</c:v>
                </c:pt>
                <c:pt idx="8640">
                  <c:v>-1</c:v>
                </c:pt>
                <c:pt idx="8641">
                  <c:v>-1</c:v>
                </c:pt>
                <c:pt idx="8642">
                  <c:v>-1</c:v>
                </c:pt>
                <c:pt idx="8643">
                  <c:v>-1</c:v>
                </c:pt>
                <c:pt idx="8644">
                  <c:v>-1</c:v>
                </c:pt>
                <c:pt idx="8645">
                  <c:v>-1</c:v>
                </c:pt>
                <c:pt idx="8646">
                  <c:v>-1</c:v>
                </c:pt>
                <c:pt idx="8647">
                  <c:v>-1</c:v>
                </c:pt>
                <c:pt idx="8648">
                  <c:v>-1</c:v>
                </c:pt>
                <c:pt idx="8649">
                  <c:v>-1</c:v>
                </c:pt>
                <c:pt idx="8650">
                  <c:v>-1</c:v>
                </c:pt>
                <c:pt idx="8651">
                  <c:v>-1</c:v>
                </c:pt>
                <c:pt idx="8652">
                  <c:v>-1</c:v>
                </c:pt>
                <c:pt idx="8653">
                  <c:v>-1</c:v>
                </c:pt>
                <c:pt idx="8654">
                  <c:v>-1</c:v>
                </c:pt>
                <c:pt idx="8655">
                  <c:v>-1</c:v>
                </c:pt>
                <c:pt idx="8656">
                  <c:v>-1</c:v>
                </c:pt>
                <c:pt idx="8657">
                  <c:v>-1</c:v>
                </c:pt>
                <c:pt idx="8658">
                  <c:v>-1</c:v>
                </c:pt>
                <c:pt idx="8659">
                  <c:v>-1</c:v>
                </c:pt>
                <c:pt idx="8660">
                  <c:v>-1</c:v>
                </c:pt>
                <c:pt idx="8661">
                  <c:v>-1</c:v>
                </c:pt>
                <c:pt idx="8662">
                  <c:v>-1</c:v>
                </c:pt>
                <c:pt idx="8663">
                  <c:v>-1</c:v>
                </c:pt>
                <c:pt idx="8664">
                  <c:v>-1</c:v>
                </c:pt>
                <c:pt idx="8665">
                  <c:v>-1</c:v>
                </c:pt>
                <c:pt idx="8666">
                  <c:v>-1</c:v>
                </c:pt>
                <c:pt idx="8667">
                  <c:v>-1</c:v>
                </c:pt>
                <c:pt idx="8668">
                  <c:v>-1</c:v>
                </c:pt>
                <c:pt idx="8669">
                  <c:v>-1</c:v>
                </c:pt>
                <c:pt idx="8670">
                  <c:v>-1</c:v>
                </c:pt>
                <c:pt idx="8671">
                  <c:v>-1</c:v>
                </c:pt>
                <c:pt idx="8672">
                  <c:v>-1</c:v>
                </c:pt>
                <c:pt idx="8673">
                  <c:v>-1</c:v>
                </c:pt>
                <c:pt idx="8674">
                  <c:v>-1</c:v>
                </c:pt>
                <c:pt idx="8675">
                  <c:v>-1</c:v>
                </c:pt>
                <c:pt idx="8676">
                  <c:v>-1</c:v>
                </c:pt>
                <c:pt idx="8677">
                  <c:v>-1</c:v>
                </c:pt>
                <c:pt idx="8678">
                  <c:v>-1</c:v>
                </c:pt>
                <c:pt idx="8679">
                  <c:v>-1</c:v>
                </c:pt>
                <c:pt idx="8680">
                  <c:v>-1</c:v>
                </c:pt>
                <c:pt idx="8681">
                  <c:v>-1</c:v>
                </c:pt>
                <c:pt idx="8682">
                  <c:v>-1</c:v>
                </c:pt>
                <c:pt idx="8683">
                  <c:v>-1</c:v>
                </c:pt>
                <c:pt idx="8684">
                  <c:v>-1</c:v>
                </c:pt>
                <c:pt idx="8685">
                  <c:v>-1</c:v>
                </c:pt>
                <c:pt idx="8686">
                  <c:v>-1</c:v>
                </c:pt>
                <c:pt idx="8687">
                  <c:v>-1</c:v>
                </c:pt>
                <c:pt idx="8688">
                  <c:v>-1</c:v>
                </c:pt>
                <c:pt idx="8689">
                  <c:v>-1</c:v>
                </c:pt>
                <c:pt idx="8690">
                  <c:v>-1</c:v>
                </c:pt>
                <c:pt idx="8691">
                  <c:v>-1</c:v>
                </c:pt>
                <c:pt idx="8692">
                  <c:v>-1</c:v>
                </c:pt>
                <c:pt idx="8693">
                  <c:v>-1</c:v>
                </c:pt>
                <c:pt idx="8694">
                  <c:v>-1</c:v>
                </c:pt>
                <c:pt idx="8695">
                  <c:v>-1</c:v>
                </c:pt>
                <c:pt idx="8696">
                  <c:v>-1</c:v>
                </c:pt>
                <c:pt idx="8697">
                  <c:v>-1</c:v>
                </c:pt>
                <c:pt idx="8698">
                  <c:v>-1</c:v>
                </c:pt>
                <c:pt idx="8699">
                  <c:v>-1</c:v>
                </c:pt>
                <c:pt idx="8700">
                  <c:v>-1</c:v>
                </c:pt>
                <c:pt idx="8701">
                  <c:v>-1</c:v>
                </c:pt>
                <c:pt idx="8702">
                  <c:v>-1</c:v>
                </c:pt>
                <c:pt idx="8703">
                  <c:v>-1</c:v>
                </c:pt>
                <c:pt idx="8704">
                  <c:v>-1</c:v>
                </c:pt>
                <c:pt idx="8705">
                  <c:v>-1</c:v>
                </c:pt>
                <c:pt idx="8706">
                  <c:v>-1</c:v>
                </c:pt>
                <c:pt idx="8707">
                  <c:v>-1</c:v>
                </c:pt>
                <c:pt idx="8708">
                  <c:v>-1</c:v>
                </c:pt>
                <c:pt idx="8709">
                  <c:v>-1</c:v>
                </c:pt>
                <c:pt idx="8710">
                  <c:v>-1</c:v>
                </c:pt>
                <c:pt idx="8711">
                  <c:v>-1</c:v>
                </c:pt>
                <c:pt idx="8712">
                  <c:v>-1</c:v>
                </c:pt>
                <c:pt idx="8713">
                  <c:v>-1</c:v>
                </c:pt>
                <c:pt idx="8714">
                  <c:v>-1</c:v>
                </c:pt>
                <c:pt idx="8715">
                  <c:v>-1</c:v>
                </c:pt>
                <c:pt idx="8716">
                  <c:v>-1</c:v>
                </c:pt>
                <c:pt idx="8717">
                  <c:v>-1</c:v>
                </c:pt>
                <c:pt idx="8718">
                  <c:v>-1</c:v>
                </c:pt>
                <c:pt idx="8719">
                  <c:v>-1</c:v>
                </c:pt>
                <c:pt idx="8720">
                  <c:v>-1</c:v>
                </c:pt>
                <c:pt idx="8721">
                  <c:v>-1</c:v>
                </c:pt>
                <c:pt idx="8722">
                  <c:v>-1</c:v>
                </c:pt>
                <c:pt idx="8723">
                  <c:v>-1</c:v>
                </c:pt>
                <c:pt idx="8724">
                  <c:v>-1</c:v>
                </c:pt>
                <c:pt idx="8725">
                  <c:v>-1</c:v>
                </c:pt>
                <c:pt idx="8726">
                  <c:v>-1</c:v>
                </c:pt>
                <c:pt idx="8727">
                  <c:v>-1</c:v>
                </c:pt>
                <c:pt idx="8728">
                  <c:v>-1</c:v>
                </c:pt>
                <c:pt idx="8729">
                  <c:v>-1</c:v>
                </c:pt>
                <c:pt idx="8730">
                  <c:v>-1</c:v>
                </c:pt>
                <c:pt idx="8731">
                  <c:v>-1</c:v>
                </c:pt>
                <c:pt idx="8732">
                  <c:v>-1</c:v>
                </c:pt>
                <c:pt idx="8733">
                  <c:v>-1</c:v>
                </c:pt>
                <c:pt idx="8734">
                  <c:v>-1</c:v>
                </c:pt>
                <c:pt idx="8735">
                  <c:v>-1</c:v>
                </c:pt>
                <c:pt idx="8736">
                  <c:v>-1</c:v>
                </c:pt>
                <c:pt idx="8737">
                  <c:v>-1</c:v>
                </c:pt>
                <c:pt idx="8738">
                  <c:v>-1</c:v>
                </c:pt>
                <c:pt idx="8739">
                  <c:v>-1</c:v>
                </c:pt>
                <c:pt idx="8740">
                  <c:v>-1</c:v>
                </c:pt>
                <c:pt idx="8741">
                  <c:v>-1</c:v>
                </c:pt>
                <c:pt idx="8742">
                  <c:v>-1</c:v>
                </c:pt>
                <c:pt idx="8743">
                  <c:v>-1</c:v>
                </c:pt>
                <c:pt idx="8744">
                  <c:v>-1</c:v>
                </c:pt>
                <c:pt idx="8745">
                  <c:v>-1</c:v>
                </c:pt>
                <c:pt idx="8746">
                  <c:v>-1</c:v>
                </c:pt>
                <c:pt idx="8747">
                  <c:v>-1</c:v>
                </c:pt>
                <c:pt idx="8748">
                  <c:v>-1</c:v>
                </c:pt>
                <c:pt idx="8749">
                  <c:v>-1</c:v>
                </c:pt>
                <c:pt idx="8750">
                  <c:v>-1</c:v>
                </c:pt>
                <c:pt idx="8751">
                  <c:v>-1</c:v>
                </c:pt>
                <c:pt idx="8752">
                  <c:v>-1</c:v>
                </c:pt>
                <c:pt idx="8753">
                  <c:v>-1</c:v>
                </c:pt>
                <c:pt idx="8754">
                  <c:v>-1</c:v>
                </c:pt>
                <c:pt idx="8755">
                  <c:v>-1</c:v>
                </c:pt>
                <c:pt idx="8756">
                  <c:v>-1</c:v>
                </c:pt>
                <c:pt idx="8757">
                  <c:v>-1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519616"/>
        <c:axId val="89521536"/>
      </c:scatterChart>
      <c:valAx>
        <c:axId val="89519616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NO</a:t>
                </a:r>
                <a:r>
                  <a:rPr lang="en-US" baseline="-25000"/>
                  <a:t>x</a:t>
                </a:r>
                <a:r>
                  <a:rPr lang="en-US" baseline="0"/>
                  <a:t> (ppb)</a:t>
                </a:r>
                <a:endParaRPr lang="en-US"/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crossAx val="89521536"/>
        <c:crosses val="autoZero"/>
        <c:crossBetween val="midCat"/>
      </c:valAx>
      <c:valAx>
        <c:axId val="89521536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baseline="0"/>
                  <a:t>NO</a:t>
                </a:r>
                <a:r>
                  <a:rPr lang="en-US" sz="1200" baseline="-25000"/>
                  <a:t>2</a:t>
                </a:r>
                <a:r>
                  <a:rPr lang="en-US" sz="1200" baseline="0"/>
                  <a:t>/NO</a:t>
                </a:r>
                <a:r>
                  <a:rPr lang="en-US" sz="1200" baseline="-25000"/>
                  <a:t>x</a:t>
                </a:r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crossAx val="895196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60607931587406"/>
          <c:y val="1.2320543984876168E-2"/>
          <c:w val="0.78267061673230165"/>
          <c:h val="0.839456326706323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CFD!$B$1</c:f>
              <c:strCache>
                <c:ptCount val="1"/>
                <c:pt idx="0">
                  <c:v>AERMOD</c:v>
                </c:pt>
              </c:strCache>
            </c:strRef>
          </c:tx>
          <c:invertIfNegative val="0"/>
          <c:cat>
            <c:strRef>
              <c:f>CFD!$A$2:$A$13</c:f>
              <c:strCache>
                <c:ptCount val="10"/>
                <c:pt idx="0">
                  <c:v>0-0.1</c:v>
                </c:pt>
                <c:pt idx="1">
                  <c:v>0.1-0.2</c:v>
                </c:pt>
                <c:pt idx="2">
                  <c:v>0.2-0.3</c:v>
                </c:pt>
                <c:pt idx="3">
                  <c:v>0.3-0.4</c:v>
                </c:pt>
                <c:pt idx="4">
                  <c:v>0.4-0.5</c:v>
                </c:pt>
                <c:pt idx="5">
                  <c:v>0.5-0.6</c:v>
                </c:pt>
                <c:pt idx="6">
                  <c:v>0.6-0.7</c:v>
                </c:pt>
                <c:pt idx="7">
                  <c:v>0.7-0.8</c:v>
                </c:pt>
                <c:pt idx="8">
                  <c:v>0.8-0.9</c:v>
                </c:pt>
                <c:pt idx="9">
                  <c:v>0.9-1.0</c:v>
                </c:pt>
              </c:strCache>
            </c:strRef>
          </c:cat>
          <c:val>
            <c:numRef>
              <c:f>CFD!$B$2:$B$13</c:f>
              <c:numCache>
                <c:formatCode>0.00%</c:formatCode>
                <c:ptCount val="12"/>
                <c:pt idx="0">
                  <c:v>0</c:v>
                </c:pt>
                <c:pt idx="1">
                  <c:v>1.7929179740026895E-3</c:v>
                </c:pt>
                <c:pt idx="2">
                  <c:v>5.2891080233079334E-2</c:v>
                </c:pt>
                <c:pt idx="3">
                  <c:v>7.7543702375616322E-2</c:v>
                </c:pt>
                <c:pt idx="4">
                  <c:v>0.11295383236216944</c:v>
                </c:pt>
                <c:pt idx="5">
                  <c:v>0.15150156880322727</c:v>
                </c:pt>
                <c:pt idx="6">
                  <c:v>0.20753025549081131</c:v>
                </c:pt>
                <c:pt idx="7">
                  <c:v>0.25100851636037652</c:v>
                </c:pt>
                <c:pt idx="8">
                  <c:v>1</c:v>
                </c:pt>
              </c:numCache>
            </c:numRef>
          </c:val>
        </c:ser>
        <c:ser>
          <c:idx val="1"/>
          <c:order val="1"/>
          <c:tx>
            <c:strRef>
              <c:f>CFD!$C$1</c:f>
              <c:strCache>
                <c:ptCount val="1"/>
                <c:pt idx="0">
                  <c:v>SCICHEM</c:v>
                </c:pt>
              </c:strCache>
            </c:strRef>
          </c:tx>
          <c:invertIfNegative val="0"/>
          <c:cat>
            <c:strRef>
              <c:f>CFD!$A$2:$A$13</c:f>
              <c:strCache>
                <c:ptCount val="10"/>
                <c:pt idx="0">
                  <c:v>0-0.1</c:v>
                </c:pt>
                <c:pt idx="1">
                  <c:v>0.1-0.2</c:v>
                </c:pt>
                <c:pt idx="2">
                  <c:v>0.2-0.3</c:v>
                </c:pt>
                <c:pt idx="3">
                  <c:v>0.3-0.4</c:v>
                </c:pt>
                <c:pt idx="4">
                  <c:v>0.4-0.5</c:v>
                </c:pt>
                <c:pt idx="5">
                  <c:v>0.5-0.6</c:v>
                </c:pt>
                <c:pt idx="6">
                  <c:v>0.6-0.7</c:v>
                </c:pt>
                <c:pt idx="7">
                  <c:v>0.7-0.8</c:v>
                </c:pt>
                <c:pt idx="8">
                  <c:v>0.8-0.9</c:v>
                </c:pt>
                <c:pt idx="9">
                  <c:v>0.9-1.0</c:v>
                </c:pt>
              </c:strCache>
            </c:strRef>
          </c:cat>
          <c:val>
            <c:numRef>
              <c:f>CFD!$C$2:$C$13</c:f>
              <c:numCache>
                <c:formatCode>0.00%</c:formatCode>
                <c:ptCount val="12"/>
                <c:pt idx="0">
                  <c:v>0</c:v>
                </c:pt>
                <c:pt idx="1">
                  <c:v>0.26984126984126983</c:v>
                </c:pt>
                <c:pt idx="2">
                  <c:v>0.47619047619047616</c:v>
                </c:pt>
                <c:pt idx="3">
                  <c:v>0.6243386243386243</c:v>
                </c:pt>
                <c:pt idx="4">
                  <c:v>0.73015873015873012</c:v>
                </c:pt>
                <c:pt idx="5">
                  <c:v>0.86772486772486768</c:v>
                </c:pt>
                <c:pt idx="6">
                  <c:v>0.95238095238095233</c:v>
                </c:pt>
                <c:pt idx="7">
                  <c:v>0.99470899470899465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973312"/>
        <c:axId val="112975232"/>
      </c:barChart>
      <c:catAx>
        <c:axId val="11297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NO</a:t>
                </a:r>
                <a:r>
                  <a:rPr lang="en-US" sz="1200" baseline="-25000"/>
                  <a:t>2</a:t>
                </a:r>
                <a:r>
                  <a:rPr lang="en-US" sz="1200"/>
                  <a:t>/NO</a:t>
                </a:r>
                <a:r>
                  <a:rPr lang="en-US" sz="1200" baseline="-25000"/>
                  <a:t>x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12975232"/>
        <c:crosses val="autoZero"/>
        <c:auto val="1"/>
        <c:lblAlgn val="ctr"/>
        <c:lblOffset val="100"/>
        <c:noMultiLvlLbl val="0"/>
      </c:catAx>
      <c:valAx>
        <c:axId val="112975232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129733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658">
              <a:defRPr sz="1200"/>
            </a:lvl1pPr>
          </a:lstStyle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658">
              <a:defRPr sz="1200"/>
            </a:lvl1pPr>
          </a:lstStyle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21777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658">
              <a:defRPr sz="1200"/>
            </a:lvl1pPr>
          </a:lstStyle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7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658">
              <a:defRPr sz="1200"/>
            </a:lvl1pPr>
          </a:lstStyle>
          <a:p>
            <a:fld id="{AE785CE3-82DA-4BFD-A106-2EB84CE9AE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57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658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658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4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1777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658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1777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658">
              <a:defRPr sz="1200"/>
            </a:lvl1pPr>
          </a:lstStyle>
          <a:p>
            <a:fld id="{2FEA8670-32AC-4E6F-BDF0-B236AC8561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4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76200" y="6643688"/>
            <a:ext cx="304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0">
                <a:solidFill>
                  <a:schemeClr val="bg1"/>
                </a:solidFill>
                <a:latin typeface="Tw Cen MT" pitchFamily="34" charset="0"/>
              </a:rPr>
              <a:t>Template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 tIns="45720" bIns="45720" anchor="ctr" anchorCtr="0"/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76200" y="6643688"/>
            <a:ext cx="3048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0">
                <a:solidFill>
                  <a:schemeClr val="bg1"/>
                </a:solidFill>
                <a:latin typeface="Tw Cen MT" pitchFamily="34" charset="0"/>
              </a:rPr>
              <a:t>Template</a:t>
            </a:r>
          </a:p>
        </p:txBody>
      </p:sp>
      <p:grpSp>
        <p:nvGrpSpPr>
          <p:cNvPr id="164871" name="Group 7"/>
          <p:cNvGrpSpPr>
            <a:grpSpLocks/>
          </p:cNvGrpSpPr>
          <p:nvPr/>
        </p:nvGrpSpPr>
        <p:grpSpPr bwMode="auto">
          <a:xfrm>
            <a:off x="511175" y="2182813"/>
            <a:ext cx="8072438" cy="1398587"/>
            <a:chOff x="811" y="1702"/>
            <a:chExt cx="3775" cy="654"/>
          </a:xfrm>
        </p:grpSpPr>
        <p:pic>
          <p:nvPicPr>
            <p:cNvPr id="164872" name="Picture 8" descr="balloonPR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32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3" name="Picture 9" descr="GoldHandsPR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1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4" name="Picture 10" descr="GreenJarPR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71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5" name="Picture 11" descr="helixP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591" y="1702"/>
              <a:ext cx="654" cy="654"/>
            </a:xfrm>
            <a:prstGeom prst="rect">
              <a:avLst/>
            </a:prstGeom>
            <a:noFill/>
          </p:spPr>
        </p:pic>
        <p:pic>
          <p:nvPicPr>
            <p:cNvPr id="164876" name="Picture 12" descr="PurpleRainPR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151" y="1702"/>
              <a:ext cx="654" cy="654"/>
            </a:xfrm>
            <a:prstGeom prst="rect">
              <a:avLst/>
            </a:prstGeom>
            <a:noFill/>
          </p:spPr>
        </p:pic>
      </p:grpSp>
      <p:pic>
        <p:nvPicPr>
          <p:cNvPr id="14" name="Picture 45" descr="C:\Users\crea\Desktop\ENVIRONlogoL(cmyk)small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424613"/>
            <a:ext cx="16462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56B4D-1A9B-485F-897F-3AFD793797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52425"/>
            <a:ext cx="2209800" cy="6124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352425"/>
            <a:ext cx="6477000" cy="6124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9D41A-3715-42F1-A723-98D6790E63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BB0A0-5410-4A50-B179-15B166CC9A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2667000" y="6541008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773 San Marin Drive, Suite 2115, Novato, CA 94998 P: 415-899-0700 F: 415-899-0707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www.environcorp.com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0636B-A82C-42C2-B34E-DA7DB76B9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343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343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A2B7A-DBC6-4DA4-A750-7846D78640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CF92E-BC76-44AA-A5DA-771A8CB7C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3AB98-9311-4091-AE47-31627F9989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D9A21-8BF5-450F-A89A-3C26815F14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31D09-EC9A-46F6-87A6-B916D888B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AD227-5B1B-4F0B-B631-F7928D4442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52425"/>
            <a:ext cx="883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954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63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67600" y="6602413"/>
            <a:ext cx="53340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 dirty="0" smtClean="0"/>
              <a:t>773 San Marin Drive, Suite 2115, Novato, CA 94998 P: 415-899-0700 F: 415-899-0707 </a:t>
            </a:r>
          </a:p>
          <a:p>
            <a:r>
              <a:rPr lang="en-US" dirty="0" smtClean="0"/>
              <a:t>www.environcorp.com</a:t>
            </a:r>
          </a:p>
          <a:p>
            <a:endParaRPr lang="en-US" dirty="0"/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200" y="6605588"/>
            <a:ext cx="1012825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2"/>
                </a:solidFill>
                <a:latin typeface="+mn-lt"/>
              </a:defRPr>
            </a:lvl1pPr>
          </a:lstStyle>
          <a:p>
            <a:fld id="{B588CDAA-3741-4945-B5F2-FC9B7F66BBE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4" name="Picture 45" descr="C:\Users\crea\Desktop\ENVIRONlogoL(cmyk)small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23813"/>
            <a:ext cx="164623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FiveSqreComp_1007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677" y="76200"/>
            <a:ext cx="1527048" cy="27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Tw Cen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5000"/>
        <a:buFont typeface="Wingdings" pitchFamily="2" charset="2"/>
        <a:buChar char="§"/>
        <a:defRPr sz="2400">
          <a:solidFill>
            <a:srgbClr val="4D4D4D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05800" cy="1470025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Application of </a:t>
            </a:r>
            <a:r>
              <a:rPr lang="en-US" dirty="0" smtClean="0">
                <a:solidFill>
                  <a:srgbClr val="000000"/>
                </a:solidFill>
              </a:rPr>
              <a:t>SCICHEM-2012 for 1-Hour </a:t>
            </a:r>
            <a:r>
              <a:rPr lang="en-US" dirty="0">
                <a:solidFill>
                  <a:srgbClr val="000000"/>
                </a:solidFill>
              </a:rPr>
              <a:t>NO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Concentration Assessments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3657600"/>
            <a:ext cx="86867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Prakash Karamchandani, Ralph Morris, Greg Yarwood, Bart </a:t>
            </a:r>
            <a:r>
              <a:rPr lang="en-US" sz="20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Brashers, S.-Y. Chen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ENVIRON International Corporation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Eladio Knipping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Electric Power Research Institute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 dirty="0" smtClean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Biswanath </a:t>
            </a:r>
            <a:r>
              <a:rPr lang="en-US" sz="2000" b="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Chowdhury, Ian Sykes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Sage </a:t>
            </a: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Management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11</a:t>
            </a:r>
            <a:r>
              <a:rPr lang="en-US" sz="1800" b="0" kern="0" baseline="3000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 Annual </a:t>
            </a:r>
            <a:r>
              <a:rPr lang="en-US" sz="1800" b="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CMAS Conference, </a:t>
            </a: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Chapel Hill, </a:t>
            </a:r>
            <a:r>
              <a:rPr lang="en-US" sz="1800" b="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NC, October </a:t>
            </a:r>
            <a:r>
              <a:rPr lang="en-US" sz="1800" b="0" kern="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16, </a:t>
            </a:r>
            <a:r>
              <a:rPr lang="en-US" sz="1800" b="0" kern="0" dirty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2012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kern="0" dirty="0" smtClean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66233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533400"/>
          </a:xfrm>
        </p:spPr>
        <p:txBody>
          <a:bodyPr/>
          <a:lstStyle/>
          <a:p>
            <a:r>
              <a:rPr lang="en-US" dirty="0" smtClean="0"/>
              <a:t>CFDs of NO</a:t>
            </a:r>
            <a:r>
              <a:rPr lang="en-US" baseline="-25000" dirty="0" smtClean="0"/>
              <a:t>2</a:t>
            </a:r>
            <a:r>
              <a:rPr lang="en-US" dirty="0" smtClean="0"/>
              <a:t>/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 Ratios for Wainwright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941893"/>
              </p:ext>
            </p:extLst>
          </p:nvPr>
        </p:nvGraphicFramePr>
        <p:xfrm>
          <a:off x="762000" y="1219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759210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790575"/>
          </a:xfrm>
        </p:spPr>
        <p:txBody>
          <a:bodyPr/>
          <a:lstStyle/>
          <a:p>
            <a:r>
              <a:rPr lang="en-US" dirty="0" smtClean="0"/>
              <a:t>Case Study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9906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Natural </a:t>
            </a:r>
            <a:r>
              <a:rPr lang="en-US" b="0" dirty="0"/>
              <a:t>gas-fired </a:t>
            </a:r>
            <a:r>
              <a:rPr lang="en-US" b="0" dirty="0" smtClean="0"/>
              <a:t>facility with a Heat Recovery Steam Generator (HRSG) and typical controls</a:t>
            </a:r>
          </a:p>
          <a:p>
            <a:r>
              <a:rPr lang="en-US" b="0" dirty="0" smtClean="0"/>
              <a:t>Located in Washington </a:t>
            </a:r>
            <a:r>
              <a:rPr lang="en-US" b="0" dirty="0"/>
              <a:t>State, </a:t>
            </a:r>
            <a:r>
              <a:rPr lang="en-US" b="0" dirty="0" smtClean="0"/>
              <a:t>adjacent </a:t>
            </a:r>
            <a:r>
              <a:rPr lang="en-US" b="0" dirty="0"/>
              <a:t>to a major freeway, flat </a:t>
            </a:r>
            <a:r>
              <a:rPr lang="en-US" b="0" dirty="0" smtClean="0"/>
              <a:t>terrain</a:t>
            </a:r>
          </a:p>
          <a:p>
            <a:r>
              <a:rPr lang="en-US" b="0" dirty="0" smtClean="0"/>
              <a:t>About 300 m between 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source and property boundary</a:t>
            </a:r>
          </a:p>
          <a:p>
            <a:r>
              <a:rPr lang="en-US" b="0" dirty="0" smtClean="0"/>
              <a:t>Max </a:t>
            </a:r>
            <a:r>
              <a:rPr lang="en-US" b="0" dirty="0"/>
              <a:t>hourly O</a:t>
            </a:r>
            <a:r>
              <a:rPr lang="en-US" b="0" baseline="-25000" dirty="0"/>
              <a:t>3</a:t>
            </a:r>
            <a:r>
              <a:rPr lang="en-US" b="0" dirty="0"/>
              <a:t> is </a:t>
            </a:r>
            <a:r>
              <a:rPr lang="en-US" b="0" dirty="0" smtClean="0"/>
              <a:t>nearly 120 ppb</a:t>
            </a:r>
            <a:endParaRPr lang="en-US" b="0" dirty="0"/>
          </a:p>
          <a:p>
            <a:r>
              <a:rPr lang="en-US" b="0" dirty="0"/>
              <a:t>In-stack NO</a:t>
            </a:r>
            <a:r>
              <a:rPr lang="en-US" b="0" baseline="-25000" dirty="0"/>
              <a:t>2</a:t>
            </a:r>
            <a:r>
              <a:rPr lang="en-US" b="0" dirty="0"/>
              <a:t>/</a:t>
            </a:r>
            <a:r>
              <a:rPr lang="en-US" b="0" dirty="0" err="1"/>
              <a:t>NO</a:t>
            </a:r>
            <a:r>
              <a:rPr lang="en-US" b="0" baseline="-25000" dirty="0" err="1"/>
              <a:t>x</a:t>
            </a:r>
            <a:r>
              <a:rPr lang="en-US" b="0" dirty="0"/>
              <a:t> ratio = 0.15</a:t>
            </a:r>
          </a:p>
          <a:p>
            <a:r>
              <a:rPr lang="en-US" b="0" dirty="0" smtClean="0"/>
              <a:t>Maximum </a:t>
            </a:r>
            <a:r>
              <a:rPr lang="en-US" b="0" dirty="0"/>
              <a:t>annual 1-hour NO</a:t>
            </a:r>
            <a:r>
              <a:rPr lang="en-US" b="0" baseline="-25000" dirty="0"/>
              <a:t>2</a:t>
            </a:r>
            <a:r>
              <a:rPr lang="en-US" b="0" dirty="0"/>
              <a:t> concentrations predicted by AERMOD with PVMRM exceed the standard at a fence-line receptor</a:t>
            </a:r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859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485775"/>
          </a:xfrm>
        </p:spPr>
        <p:txBody>
          <a:bodyPr/>
          <a:lstStyle/>
          <a:p>
            <a:r>
              <a:rPr lang="en-US" sz="2800" dirty="0" smtClean="0"/>
              <a:t>NO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</a:t>
            </a:r>
            <a:r>
              <a:rPr lang="en-US" sz="2800" dirty="0" err="1" smtClean="0"/>
              <a:t>NO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Ratios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r>
              <a:rPr lang="en-US" sz="2800" dirty="0" err="1" smtClean="0"/>
              <a:t>NO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Concentrations for Case Study 2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25431"/>
              </p:ext>
            </p:extLst>
          </p:nvPr>
        </p:nvGraphicFramePr>
        <p:xfrm>
          <a:off x="457200" y="990600"/>
          <a:ext cx="7927848" cy="2816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206742"/>
              </p:ext>
            </p:extLst>
          </p:nvPr>
        </p:nvGraphicFramePr>
        <p:xfrm>
          <a:off x="381000" y="3810000"/>
          <a:ext cx="7927848" cy="2761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278569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533400"/>
          </a:xfrm>
        </p:spPr>
        <p:txBody>
          <a:bodyPr/>
          <a:lstStyle/>
          <a:p>
            <a:r>
              <a:rPr lang="en-US" dirty="0" smtClean="0"/>
              <a:t>CFDs of NO</a:t>
            </a:r>
            <a:r>
              <a:rPr lang="en-US" baseline="-25000" dirty="0" smtClean="0"/>
              <a:t>2</a:t>
            </a:r>
            <a:r>
              <a:rPr lang="en-US" dirty="0" smtClean="0"/>
              <a:t>/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 Ratios for Case Study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10432"/>
              </p:ext>
            </p:extLst>
          </p:nvPr>
        </p:nvGraphicFramePr>
        <p:xfrm>
          <a:off x="838200" y="1219200"/>
          <a:ext cx="7452360" cy="512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597035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42900"/>
            <a:ext cx="8839200" cy="531165"/>
          </a:xfrm>
        </p:spPr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1430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91020"/>
              </p:ext>
            </p:extLst>
          </p:nvPr>
        </p:nvGraphicFramePr>
        <p:xfrm>
          <a:off x="1295400" y="1335794"/>
          <a:ext cx="6705600" cy="235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1615440"/>
                <a:gridCol w="1508760"/>
              </a:tblGrid>
              <a:tr h="3316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AERMOD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SCICHEM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r>
                        <a:rPr lang="en-US" dirty="0" smtClean="0"/>
                        <a:t>Max. 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baseline="0" dirty="0" smtClean="0"/>
                        <a:t> (ppb)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240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Max. 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(ppb)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 at 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  <a:tr h="52604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-weighted average 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76650" y="833735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Wainwright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49053"/>
              </p:ext>
            </p:extLst>
          </p:nvPr>
        </p:nvGraphicFramePr>
        <p:xfrm>
          <a:off x="1295400" y="4267200"/>
          <a:ext cx="6705600" cy="2354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1615440"/>
                <a:gridCol w="1508760"/>
              </a:tblGrid>
              <a:tr h="3316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AERMOD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SCICHEM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r>
                        <a:rPr lang="en-US" dirty="0" smtClean="0"/>
                        <a:t>Max. 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baseline="0" dirty="0" smtClean="0"/>
                        <a:t> (ppb)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Max. 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 (ppb)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 at 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</a:tr>
              <a:tr h="331671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  <a:tr h="52604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-weighted average NO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NO</a:t>
                      </a:r>
                      <a:r>
                        <a:rPr lang="en-US" baseline="-25000" dirty="0" err="1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76650" y="3810000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Case Study 2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84670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790575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1430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Successful annual applications of SCICHEM for near-source 1-hr NO</a:t>
            </a:r>
            <a:r>
              <a:rPr lang="en-US" b="0" baseline="-25000" dirty="0" smtClean="0"/>
              <a:t>2</a:t>
            </a:r>
            <a:r>
              <a:rPr lang="en-US" b="0" dirty="0" smtClean="0"/>
              <a:t> concentrations using AERMOD inputs</a:t>
            </a:r>
            <a:endParaRPr lang="en-US" b="0" dirty="0"/>
          </a:p>
          <a:p>
            <a:r>
              <a:rPr lang="en-US" b="0" dirty="0" smtClean="0"/>
              <a:t>SCICHEM and AERMOD results comparable for Wainwright case study</a:t>
            </a:r>
          </a:p>
          <a:p>
            <a:r>
              <a:rPr lang="en-US" b="0" dirty="0" smtClean="0"/>
              <a:t>Very different SCICHEM and AERMOD predictions of 1-hour NO</a:t>
            </a:r>
            <a:r>
              <a:rPr lang="en-US" b="0" baseline="-25000" dirty="0" smtClean="0"/>
              <a:t>2</a:t>
            </a:r>
            <a:r>
              <a:rPr lang="en-US" b="0" dirty="0" smtClean="0"/>
              <a:t> concentrations and NO</a:t>
            </a:r>
            <a:r>
              <a:rPr lang="en-US" b="0" baseline="-25000" dirty="0" smtClean="0"/>
              <a:t>2</a:t>
            </a:r>
            <a:r>
              <a:rPr lang="en-US" b="0" dirty="0" smtClean="0"/>
              <a:t>/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ratios for Case Study 2 but 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concentrations are comparable</a:t>
            </a:r>
          </a:p>
          <a:p>
            <a:r>
              <a:rPr lang="en-US" b="0" dirty="0" smtClean="0"/>
              <a:t>SCICHEM predicts significantly lower conversion of NO to NO</a:t>
            </a:r>
            <a:r>
              <a:rPr lang="en-US" b="0" baseline="-25000" dirty="0" smtClean="0"/>
              <a:t>2</a:t>
            </a:r>
            <a:r>
              <a:rPr lang="en-US" b="0" dirty="0" smtClean="0"/>
              <a:t> in Case Study 2</a:t>
            </a:r>
          </a:p>
          <a:p>
            <a:r>
              <a:rPr lang="en-US" b="0" dirty="0" smtClean="0"/>
              <a:t>Applications for other case studies will provide more data points for comparison</a:t>
            </a:r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4088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72000"/>
          </a:xfrm>
        </p:spPr>
        <p:txBody>
          <a:bodyPr/>
          <a:lstStyle/>
          <a:p>
            <a:pPr marL="457200" indent="-228600" fontAlgn="auto">
              <a:spcBef>
                <a:spcPts val="0"/>
              </a:spcBef>
              <a:spcAft>
                <a:spcPts val="0"/>
              </a:spcAft>
              <a:buSzTx/>
              <a:buFont typeface="Arial" pitchFamily="34" charset="0"/>
              <a:buChar char="•"/>
              <a:defRPr/>
            </a:pPr>
            <a:r>
              <a:rPr lang="en-US" sz="2800" dirty="0"/>
              <a:t>This work was supported by the Electric Power Research </a:t>
            </a:r>
            <a:r>
              <a:rPr lang="en-US" sz="2800" dirty="0" smtClean="0"/>
              <a:t>Institute (EPRI)</a:t>
            </a:r>
            <a:endParaRPr lang="en-US" sz="2800" dirty="0">
              <a:solidFill>
                <a:sysClr val="windowText" lastClr="000000"/>
              </a:solidFill>
              <a:cs typeface="Calibri" pitchFamily="34" charset="0"/>
            </a:endParaRPr>
          </a:p>
          <a:p>
            <a:pPr marL="457200" indent="-228600" fontAlgn="auto">
              <a:spcBef>
                <a:spcPts val="0"/>
              </a:spcBef>
              <a:spcAft>
                <a:spcPts val="0"/>
              </a:spcAft>
              <a:buSzTx/>
              <a:buFont typeface="Arial" pitchFamily="34" charset="0"/>
              <a:buChar char="•"/>
              <a:defRPr/>
            </a:pPr>
            <a:endParaRPr lang="en-US" sz="2800" dirty="0">
              <a:solidFill>
                <a:sysClr val="windowText" lastClr="000000"/>
              </a:solidFill>
              <a:cs typeface="Calibri" pitchFamily="34" charset="0"/>
            </a:endParaRPr>
          </a:p>
          <a:p>
            <a:pPr marL="457200" lvl="0" indent="-228600" fontAlgn="auto">
              <a:spcBef>
                <a:spcPts val="0"/>
              </a:spcBef>
              <a:spcAft>
                <a:spcPts val="0"/>
              </a:spcAft>
              <a:buSzTx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ysClr val="windowText" lastClr="000000"/>
                </a:solidFill>
                <a:cs typeface="Calibri" pitchFamily="34" charset="0"/>
              </a:rPr>
              <a:t>The American Petroleum Institute (API) provided the AERMOD modeling data sets for the Wainwright, Alaska simulations</a:t>
            </a:r>
          </a:p>
          <a:p>
            <a:pPr marL="457200" lvl="0" indent="-228600" fontAlgn="auto">
              <a:spcBef>
                <a:spcPts val="0"/>
              </a:spcBef>
              <a:spcAft>
                <a:spcPts val="0"/>
              </a:spcAft>
              <a:buSzTx/>
              <a:buFont typeface="Arial" pitchFamily="34" charset="0"/>
              <a:buChar char="•"/>
              <a:defRPr/>
            </a:pPr>
            <a:endParaRPr lang="en-US" sz="2800" dirty="0">
              <a:solidFill>
                <a:sysClr val="windowText" lastClr="000000"/>
              </a:solidFill>
              <a:cs typeface="Calibri" pitchFamily="34" charset="0"/>
            </a:endParaRPr>
          </a:p>
          <a:p>
            <a:pPr marL="457200" lvl="0" indent="-228600" fontAlgn="auto">
              <a:spcBef>
                <a:spcPts val="0"/>
              </a:spcBef>
              <a:spcAft>
                <a:spcPts val="0"/>
              </a:spcAft>
              <a:buSzTx/>
              <a:buFont typeface="Arial" pitchFamily="34" charset="0"/>
              <a:buChar char="•"/>
              <a:defRPr/>
            </a:pPr>
            <a:endParaRPr lang="en-US" sz="2800" dirty="0">
              <a:solidFill>
                <a:sysClr val="windowText" lastClr="000000"/>
              </a:solidFill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SCICHEM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State-of-the-science reactive puff model, which combines the Second Order Closure Integrated Puff model (SCIPUFF) with a full treatment of gas, particle, and aqueous-phase chemistry comparable to the treatments in CMAQ</a:t>
            </a:r>
          </a:p>
          <a:p>
            <a:r>
              <a:rPr lang="en-US" b="0" dirty="0" smtClean="0"/>
              <a:t>Application of model and comparison of model results with aircraft measurements presented at previous CMAS conferences and published (Karamchandani et al., 2000, ES&amp;T)</a:t>
            </a:r>
          </a:p>
          <a:p>
            <a:r>
              <a:rPr lang="en-US" b="0" dirty="0" smtClean="0"/>
              <a:t>A version of SCICHEM is embedded in CMAQ 5.01 to provide capability for treating sub-grid scale plumes (presented in yesterday’s session on Model Development)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38751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790575"/>
          </a:xfrm>
        </p:spPr>
        <p:txBody>
          <a:bodyPr/>
          <a:lstStyle/>
          <a:p>
            <a:r>
              <a:rPr lang="en-US" dirty="0" smtClean="0"/>
              <a:t>SCICHEM-2012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1430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Latest version of model (currently in beta)</a:t>
            </a:r>
          </a:p>
          <a:p>
            <a:r>
              <a:rPr lang="en-US" b="0" dirty="0" smtClean="0"/>
              <a:t>Enhancements to the model and testing for reactive species (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, O</a:t>
            </a:r>
            <a:r>
              <a:rPr lang="en-US" b="0" baseline="-25000" dirty="0" smtClean="0"/>
              <a:t>3</a:t>
            </a:r>
            <a:r>
              <a:rPr lang="en-US" b="0" dirty="0" smtClean="0"/>
              <a:t>) as well as long-range tracer transport experiments described by Biswanath Chowdhury earlier in this session</a:t>
            </a:r>
          </a:p>
          <a:p>
            <a:r>
              <a:rPr lang="en-US" b="0" dirty="0" smtClean="0"/>
              <a:t>Has capability for both short-range and long-range assessments for primary and secondary pollutants from single sources and multiple sources</a:t>
            </a:r>
          </a:p>
          <a:p>
            <a:r>
              <a:rPr lang="en-US" b="0" dirty="0" smtClean="0"/>
              <a:t>Has been adapted to read AERMOD-style input files for short-range assessments and to handle multiple source types (point, area, volume)</a:t>
            </a:r>
          </a:p>
          <a:p>
            <a:r>
              <a:rPr lang="en-US" b="0" dirty="0" smtClean="0"/>
              <a:t>Accounts for the effects of building downwash on point source plumes</a:t>
            </a:r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43146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790575"/>
          </a:xfrm>
        </p:spPr>
        <p:txBody>
          <a:bodyPr/>
          <a:lstStyle/>
          <a:p>
            <a:r>
              <a:rPr lang="en-US" dirty="0" smtClean="0"/>
              <a:t>Scope of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1430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Test SCICHEM-2012 capability for AERMOD-type analysis, focusing on 1-hour NO</a:t>
            </a:r>
            <a:r>
              <a:rPr lang="en-US" b="0" baseline="-25000" dirty="0" smtClean="0"/>
              <a:t>2</a:t>
            </a:r>
            <a:r>
              <a:rPr lang="en-US" b="0" dirty="0" smtClean="0"/>
              <a:t> concentrations (this presentation)</a:t>
            </a:r>
          </a:p>
          <a:p>
            <a:r>
              <a:rPr lang="en-US" b="0" dirty="0" smtClean="0"/>
              <a:t>Test SCICHEM-2012 capability for single-source air quality assessment for secondary pollutants (ongoing):</a:t>
            </a:r>
          </a:p>
          <a:p>
            <a:pPr lvl="1"/>
            <a:r>
              <a:rPr lang="en-US" b="0" dirty="0" smtClean="0"/>
              <a:t>Consequence analysis for ozone, PM</a:t>
            </a:r>
            <a:r>
              <a:rPr lang="en-US" b="0" baseline="-25000" dirty="0" smtClean="0"/>
              <a:t>2.5</a:t>
            </a:r>
            <a:r>
              <a:rPr lang="en-US" b="0" dirty="0" smtClean="0"/>
              <a:t>, other criteria pollutants</a:t>
            </a:r>
          </a:p>
          <a:p>
            <a:pPr lvl="1"/>
            <a:r>
              <a:rPr lang="en-US" b="0" dirty="0" smtClean="0"/>
              <a:t>Comparison of results with those from CALPUFF and CAMx</a:t>
            </a:r>
          </a:p>
          <a:p>
            <a:pPr lvl="1"/>
            <a:endParaRPr lang="en-US" b="0" dirty="0"/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8764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28625"/>
            <a:ext cx="8839200" cy="561975"/>
          </a:xfrm>
        </p:spPr>
        <p:txBody>
          <a:bodyPr/>
          <a:lstStyle/>
          <a:p>
            <a:r>
              <a:rPr lang="en-US" dirty="0" smtClean="0"/>
              <a:t>1-Hour NO</a:t>
            </a:r>
            <a:r>
              <a:rPr lang="en-US" baseline="-25000" dirty="0" smtClean="0"/>
              <a:t>2</a:t>
            </a:r>
            <a:r>
              <a:rPr lang="en-US" dirty="0" smtClean="0"/>
              <a:t> Concentration </a:t>
            </a:r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11430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b="0" dirty="0"/>
          </a:p>
          <a:p>
            <a:pPr lvl="1"/>
            <a:endParaRPr lang="en-US" b="0" dirty="0"/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152400" y="1066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Conducted with both AERMOD and SCICHEM</a:t>
            </a:r>
            <a:endParaRPr lang="en-US" b="0" dirty="0"/>
          </a:p>
          <a:p>
            <a:r>
              <a:rPr lang="en-US" b="0" dirty="0" smtClean="0"/>
              <a:t>AERMOD run with and without PVMRM to get NO</a:t>
            </a:r>
            <a:r>
              <a:rPr lang="en-US" b="0" baseline="-25000" dirty="0" smtClean="0"/>
              <a:t>2</a:t>
            </a:r>
            <a:r>
              <a:rPr lang="en-US" b="0" dirty="0" smtClean="0"/>
              <a:t> and 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concentrations for calculating NO</a:t>
            </a:r>
            <a:r>
              <a:rPr lang="en-US" b="0" baseline="-25000" dirty="0" smtClean="0"/>
              <a:t>2</a:t>
            </a:r>
            <a:r>
              <a:rPr lang="en-US" b="0" dirty="0" smtClean="0"/>
              <a:t>/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ratios</a:t>
            </a:r>
          </a:p>
          <a:p>
            <a:r>
              <a:rPr lang="en-US" b="0" dirty="0" smtClean="0"/>
              <a:t>SCICHEM calculates NO</a:t>
            </a:r>
            <a:r>
              <a:rPr lang="en-US" b="0" baseline="-25000" dirty="0" smtClean="0"/>
              <a:t>2</a:t>
            </a:r>
            <a:r>
              <a:rPr lang="en-US" b="0" dirty="0" smtClean="0"/>
              <a:t> and 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in a single run</a:t>
            </a:r>
          </a:p>
          <a:p>
            <a:pPr lvl="1"/>
            <a:r>
              <a:rPr lang="en-US" b="0" dirty="0" smtClean="0"/>
              <a:t>NO-NO</a:t>
            </a:r>
            <a:r>
              <a:rPr lang="en-US" b="0" baseline="-25000" dirty="0" smtClean="0"/>
              <a:t>2</a:t>
            </a:r>
            <a:r>
              <a:rPr lang="en-US" b="0" dirty="0" smtClean="0"/>
              <a:t>-O</a:t>
            </a:r>
            <a:r>
              <a:rPr lang="en-US" b="0" baseline="-25000" dirty="0" smtClean="0"/>
              <a:t>3</a:t>
            </a:r>
            <a:r>
              <a:rPr lang="en-US" b="0" dirty="0" smtClean="0"/>
              <a:t> chemistry for near-source applications:</a:t>
            </a:r>
          </a:p>
          <a:p>
            <a:pPr marL="457200" lvl="1" indent="0">
              <a:buNone/>
            </a:pPr>
            <a:r>
              <a:rPr lang="pt-BR" b="0" dirty="0"/>
              <a:t> </a:t>
            </a:r>
            <a:r>
              <a:rPr lang="pt-BR" b="0" dirty="0" smtClean="0"/>
              <a:t>	1 </a:t>
            </a:r>
            <a:r>
              <a:rPr lang="pt-BR" b="0" dirty="0"/>
              <a:t>[NO2]  </a:t>
            </a:r>
            <a:r>
              <a:rPr lang="pt-BR" b="0" dirty="0" smtClean="0"/>
              <a:t>           -&gt; </a:t>
            </a:r>
            <a:r>
              <a:rPr lang="pt-BR" b="0" dirty="0"/>
              <a:t>[NO] +  [O] </a:t>
            </a:r>
            <a:endParaRPr lang="pt-BR" b="0" dirty="0" smtClean="0"/>
          </a:p>
          <a:p>
            <a:pPr marL="457200" lvl="1" indent="0">
              <a:buNone/>
            </a:pPr>
            <a:r>
              <a:rPr lang="pt-BR" b="0" dirty="0" smtClean="0"/>
              <a:t>	2 </a:t>
            </a:r>
            <a:r>
              <a:rPr lang="pt-BR" b="0" dirty="0"/>
              <a:t>[O]   </a:t>
            </a:r>
            <a:r>
              <a:rPr lang="pt-BR" b="0" dirty="0" smtClean="0"/>
              <a:t>               </a:t>
            </a:r>
            <a:r>
              <a:rPr lang="pt-BR" b="0" dirty="0"/>
              <a:t>-&gt; [O3]           </a:t>
            </a:r>
          </a:p>
          <a:p>
            <a:pPr marL="457200" lvl="1" indent="0">
              <a:buNone/>
            </a:pPr>
            <a:r>
              <a:rPr lang="pt-BR" b="0" dirty="0" smtClean="0"/>
              <a:t> 	3 </a:t>
            </a:r>
            <a:r>
              <a:rPr lang="pt-BR" b="0" dirty="0"/>
              <a:t>[O3]  + [NO]  -&gt; </a:t>
            </a:r>
            <a:r>
              <a:rPr lang="pt-BR" b="0" dirty="0" smtClean="0"/>
              <a:t>[</a:t>
            </a:r>
            <a:r>
              <a:rPr lang="pt-BR" b="0" dirty="0"/>
              <a:t>NO2</a:t>
            </a:r>
            <a:r>
              <a:rPr lang="pt-BR" b="0" dirty="0" smtClean="0"/>
              <a:t>]</a:t>
            </a:r>
            <a:endParaRPr lang="pt-BR" b="0" dirty="0"/>
          </a:p>
          <a:p>
            <a:pPr marL="457200" lvl="1" indent="0">
              <a:buNone/>
            </a:pPr>
            <a:r>
              <a:rPr lang="pt-BR" b="0" dirty="0" smtClean="0"/>
              <a:t>	4 </a:t>
            </a:r>
            <a:r>
              <a:rPr lang="pt-BR" b="0" dirty="0"/>
              <a:t>[NO]  + [NO</a:t>
            </a:r>
            <a:r>
              <a:rPr lang="pt-BR" b="0" dirty="0" smtClean="0"/>
              <a:t>] </a:t>
            </a:r>
            <a:r>
              <a:rPr lang="pt-BR" b="0" dirty="0"/>
              <a:t>-&gt; (2.0) [NO2</a:t>
            </a:r>
            <a:r>
              <a:rPr lang="pt-BR" b="0" dirty="0" smtClean="0"/>
              <a:t>]</a:t>
            </a:r>
            <a:endParaRPr lang="en-US" b="0" dirty="0" smtClean="0"/>
          </a:p>
          <a:p>
            <a:r>
              <a:rPr lang="en-US" b="0" dirty="0" smtClean="0"/>
              <a:t>1-hour NO</a:t>
            </a:r>
            <a:r>
              <a:rPr lang="en-US" b="0" baseline="-25000" dirty="0" smtClean="0"/>
              <a:t>2</a:t>
            </a:r>
            <a:r>
              <a:rPr lang="en-US" b="0" dirty="0" smtClean="0"/>
              <a:t> concentrations and NO</a:t>
            </a:r>
            <a:r>
              <a:rPr lang="en-US" b="0" baseline="-25000" dirty="0" smtClean="0"/>
              <a:t>2</a:t>
            </a:r>
            <a:r>
              <a:rPr lang="en-US" b="0" dirty="0" smtClean="0"/>
              <a:t>/</a:t>
            </a:r>
            <a:r>
              <a:rPr lang="en-US" b="0" dirty="0" err="1" smtClean="0"/>
              <a:t>NO</a:t>
            </a:r>
            <a:r>
              <a:rPr lang="en-US" b="0" baseline="-25000" dirty="0" err="1" smtClean="0"/>
              <a:t>x</a:t>
            </a:r>
            <a:r>
              <a:rPr lang="en-US" b="0" dirty="0" smtClean="0"/>
              <a:t> ratios from the two models compared for the simulation period.</a:t>
            </a:r>
            <a:endParaRPr lang="en-US" b="0" dirty="0"/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94560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790575"/>
          </a:xfrm>
        </p:spPr>
        <p:txBody>
          <a:bodyPr/>
          <a:lstStyle/>
          <a:p>
            <a:r>
              <a:rPr lang="en-US" dirty="0" smtClean="0"/>
              <a:t>Case Study 1: Wainwright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71450" y="9144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b="0" dirty="0" smtClean="0"/>
              <a:t>Power plant located in the North Slope of Alaska</a:t>
            </a:r>
          </a:p>
          <a:p>
            <a:r>
              <a:rPr lang="en-US" b="0" dirty="0" smtClean="0"/>
              <a:t>Single </a:t>
            </a:r>
            <a:r>
              <a:rPr lang="en-US" b="0" dirty="0"/>
              <a:t>monitoring station sited 500 m from the local power plant</a:t>
            </a:r>
          </a:p>
          <a:p>
            <a:r>
              <a:rPr lang="en-US" b="0" dirty="0"/>
              <a:t>NO</a:t>
            </a:r>
            <a:r>
              <a:rPr lang="en-US" b="0" baseline="-25000" dirty="0"/>
              <a:t>2</a:t>
            </a:r>
            <a:r>
              <a:rPr lang="en-US" b="0" dirty="0"/>
              <a:t>, O</a:t>
            </a:r>
            <a:r>
              <a:rPr lang="en-US" b="0" baseline="-25000" dirty="0"/>
              <a:t>3</a:t>
            </a:r>
            <a:r>
              <a:rPr lang="en-US" b="0" dirty="0"/>
              <a:t> and meteorological variables measured for 12.5 </a:t>
            </a:r>
            <a:r>
              <a:rPr lang="en-US" b="0" dirty="0" smtClean="0"/>
              <a:t>months</a:t>
            </a:r>
          </a:p>
          <a:p>
            <a:r>
              <a:rPr lang="en-US" b="0" dirty="0" smtClean="0"/>
              <a:t>Generally low observed O</a:t>
            </a:r>
            <a:r>
              <a:rPr lang="en-US" b="0" baseline="-25000" dirty="0" smtClean="0"/>
              <a:t>3</a:t>
            </a:r>
            <a:r>
              <a:rPr lang="en-US" b="0" dirty="0" smtClean="0"/>
              <a:t> concentrations: max hourly O</a:t>
            </a:r>
            <a:r>
              <a:rPr lang="en-US" b="0" baseline="-25000" dirty="0" smtClean="0"/>
              <a:t>3</a:t>
            </a:r>
            <a:r>
              <a:rPr lang="en-US" b="0" dirty="0" smtClean="0"/>
              <a:t> is 46 ppb</a:t>
            </a:r>
            <a:endParaRPr lang="en-US" b="0" dirty="0"/>
          </a:p>
          <a:p>
            <a:r>
              <a:rPr lang="en-US" b="0" dirty="0"/>
              <a:t>AERMOD results with PVMRM show no violation of the 1-hour NO</a:t>
            </a:r>
            <a:r>
              <a:rPr lang="en-US" b="0" baseline="-25000" dirty="0"/>
              <a:t>2</a:t>
            </a:r>
            <a:r>
              <a:rPr lang="en-US" b="0" dirty="0"/>
              <a:t> standard</a:t>
            </a:r>
          </a:p>
          <a:p>
            <a:r>
              <a:rPr lang="en-US" b="0" dirty="0"/>
              <a:t>In-stack NO</a:t>
            </a:r>
            <a:r>
              <a:rPr lang="en-US" b="0" baseline="-25000" dirty="0"/>
              <a:t>2</a:t>
            </a:r>
            <a:r>
              <a:rPr lang="en-US" b="0" dirty="0"/>
              <a:t>/</a:t>
            </a:r>
            <a:r>
              <a:rPr lang="en-US" b="0" dirty="0" err="1"/>
              <a:t>NO</a:t>
            </a:r>
            <a:r>
              <a:rPr lang="en-US" b="0" baseline="-25000" dirty="0" err="1"/>
              <a:t>x</a:t>
            </a:r>
            <a:r>
              <a:rPr lang="en-US" b="0" dirty="0"/>
              <a:t> ratio = 0.2</a:t>
            </a:r>
          </a:p>
          <a:p>
            <a:r>
              <a:rPr lang="en-US" b="0" dirty="0"/>
              <a:t>13-month simulation</a:t>
            </a:r>
          </a:p>
          <a:p>
            <a:endParaRPr lang="en-US" b="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54226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52425"/>
            <a:ext cx="8839200" cy="561975"/>
          </a:xfrm>
        </p:spPr>
        <p:txBody>
          <a:bodyPr/>
          <a:lstStyle/>
          <a:p>
            <a:r>
              <a:rPr lang="en-US" sz="3200" dirty="0" smtClean="0"/>
              <a:t>AERMOD-Type SCICHEM Input File for Wainwright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152400" y="914400"/>
            <a:ext cx="396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48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4800" b="0" dirty="0"/>
              <a:t>** AERMOD Control Pathway</a:t>
            </a:r>
          </a:p>
          <a:p>
            <a:pPr marL="0" indent="0">
              <a:buNone/>
            </a:pPr>
            <a:r>
              <a:rPr lang="en-US" sz="48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4800" b="0" dirty="0" smtClean="0"/>
              <a:t>CO </a:t>
            </a:r>
            <a:r>
              <a:rPr lang="en-US" sz="4800" b="0" dirty="0"/>
              <a:t>STARTING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TITLEONE </a:t>
            </a:r>
            <a:r>
              <a:rPr lang="en-US" sz="4800" b="0" dirty="0"/>
              <a:t>Wainwright</a:t>
            </a:r>
          </a:p>
          <a:p>
            <a:pPr marL="0" indent="0">
              <a:buNone/>
            </a:pPr>
            <a:r>
              <a:rPr lang="en-US" sz="4800" b="0" dirty="0" smtClean="0"/>
              <a:t>      TITLETWO </a:t>
            </a:r>
            <a:r>
              <a:rPr lang="en-US" sz="4800" b="0" dirty="0"/>
              <a:t>hourly O3 data</a:t>
            </a:r>
          </a:p>
          <a:p>
            <a:pPr marL="0" indent="0">
              <a:buNone/>
            </a:pPr>
            <a:r>
              <a:rPr lang="en-US" sz="4800" b="0" dirty="0" smtClean="0"/>
              <a:t>      MODELOPT </a:t>
            </a:r>
            <a:r>
              <a:rPr lang="en-US" sz="4800" b="0" dirty="0" err="1"/>
              <a:t>dfault</a:t>
            </a:r>
            <a:r>
              <a:rPr lang="en-US" sz="4800" b="0" dirty="0"/>
              <a:t>  </a:t>
            </a:r>
            <a:r>
              <a:rPr lang="en-US" sz="4800" b="0" dirty="0" err="1" smtClean="0"/>
              <a:t>conc</a:t>
            </a:r>
            <a:endParaRPr lang="en-US" sz="4800" b="0" dirty="0" smtClean="0"/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AVERTIME 1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POLLUTID TRAC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FLAGPOLE 0.00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RUNORNOT RUN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DOMAIN  </a:t>
            </a:r>
            <a:r>
              <a:rPr lang="en-US" sz="4800" b="0" dirty="0"/>
              <a:t>462129.3 462832.4 7837619. 7837956. 2500.</a:t>
            </a:r>
          </a:p>
          <a:p>
            <a:pPr marL="0" indent="0">
              <a:buNone/>
            </a:pPr>
            <a:r>
              <a:rPr lang="en-US" sz="4800" b="0" dirty="0" smtClean="0"/>
              <a:t>      STARTEND  </a:t>
            </a:r>
            <a:r>
              <a:rPr lang="en-US" sz="4800" b="0" dirty="0"/>
              <a:t>2009 9 1  1 2010 9 30 1</a:t>
            </a:r>
          </a:p>
          <a:p>
            <a:pPr marL="0" indent="0">
              <a:buNone/>
            </a:pPr>
            <a:r>
              <a:rPr lang="en-US" sz="4800" b="0" dirty="0" smtClean="0"/>
              <a:t>      DELPRJFI  NO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MAXPUFFS  </a:t>
            </a:r>
            <a:r>
              <a:rPr lang="en-US" sz="4800" b="0" dirty="0"/>
              <a:t>25000</a:t>
            </a:r>
          </a:p>
          <a:p>
            <a:pPr marL="0" indent="0">
              <a:buNone/>
            </a:pPr>
            <a:r>
              <a:rPr lang="en-US" sz="4800" b="0" dirty="0" smtClean="0"/>
              <a:t>      MAXMET1D  </a:t>
            </a:r>
            <a:r>
              <a:rPr lang="en-US" sz="4800" b="0" dirty="0"/>
              <a:t>100</a:t>
            </a:r>
          </a:p>
          <a:p>
            <a:pPr marL="0" indent="0">
              <a:buNone/>
            </a:pPr>
            <a:r>
              <a:rPr lang="en-US" sz="4800" b="0" dirty="0" smtClean="0"/>
              <a:t>      MAXSURFG  25000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TIMEREF   LOCAL</a:t>
            </a:r>
          </a:p>
          <a:p>
            <a:pPr marL="0" indent="0">
              <a:buNone/>
            </a:pPr>
            <a:r>
              <a:rPr lang="en-US" sz="4800" b="0" dirty="0"/>
              <a:t> </a:t>
            </a:r>
            <a:r>
              <a:rPr lang="en-US" sz="4800" b="0" dirty="0" smtClean="0"/>
              <a:t>     MAXTSTEP  </a:t>
            </a:r>
            <a:r>
              <a:rPr lang="en-US" sz="4800" b="0" dirty="0"/>
              <a:t>900</a:t>
            </a:r>
          </a:p>
          <a:p>
            <a:pPr marL="0" indent="0">
              <a:buNone/>
            </a:pPr>
            <a:r>
              <a:rPr lang="en-US" sz="4800" b="0" dirty="0"/>
              <a:t>CO </a:t>
            </a:r>
            <a:r>
              <a:rPr lang="en-US" sz="4800" b="0" dirty="0" smtClean="0"/>
              <a:t>FINISHED</a:t>
            </a:r>
          </a:p>
          <a:p>
            <a:pPr marL="0" indent="0">
              <a:buNone/>
            </a:pPr>
            <a:r>
              <a:rPr lang="en-US" sz="4800" b="0" dirty="0"/>
              <a:t>MA STARTING</a:t>
            </a:r>
          </a:p>
          <a:p>
            <a:pPr marL="0" indent="0">
              <a:buNone/>
            </a:pPr>
            <a:r>
              <a:rPr lang="en-US" sz="4800" b="0" dirty="0"/>
              <a:t>MA MATCLASS </a:t>
            </a:r>
            <a:r>
              <a:rPr lang="en-US" sz="4800" b="0" dirty="0" err="1"/>
              <a:t>trac</a:t>
            </a:r>
            <a:r>
              <a:rPr lang="en-US" sz="4800" b="0" dirty="0"/>
              <a:t> Gas</a:t>
            </a:r>
          </a:p>
          <a:p>
            <a:pPr marL="0" indent="0">
              <a:buNone/>
            </a:pPr>
            <a:r>
              <a:rPr lang="en-US" sz="4800" b="0" dirty="0"/>
              <a:t>MA DESCRPTN This is ignored</a:t>
            </a:r>
          </a:p>
          <a:p>
            <a:pPr marL="0" indent="0">
              <a:buNone/>
            </a:pPr>
            <a:r>
              <a:rPr lang="en-US" sz="4800" b="0" dirty="0"/>
              <a:t>MA DENSITY  </a:t>
            </a:r>
            <a:r>
              <a:rPr lang="en-US" sz="4800" b="0" dirty="0" err="1"/>
              <a:t>trac</a:t>
            </a:r>
            <a:r>
              <a:rPr lang="en-US" sz="4800" b="0" dirty="0"/>
              <a:t> 1.2</a:t>
            </a:r>
          </a:p>
          <a:p>
            <a:pPr marL="0" indent="0">
              <a:buNone/>
            </a:pPr>
            <a:r>
              <a:rPr lang="en-US" sz="4800" b="0" dirty="0"/>
              <a:t>MA GASDEPOS </a:t>
            </a:r>
            <a:r>
              <a:rPr lang="en-US" sz="4800" b="0" dirty="0" err="1"/>
              <a:t>trac</a:t>
            </a:r>
            <a:r>
              <a:rPr lang="en-US" sz="4800" b="0" dirty="0"/>
              <a:t> 0.0</a:t>
            </a:r>
          </a:p>
          <a:p>
            <a:pPr marL="0" indent="0">
              <a:buNone/>
            </a:pPr>
            <a:r>
              <a:rPr lang="en-US" sz="4800" b="0" dirty="0"/>
              <a:t>MA DECAYMIN </a:t>
            </a:r>
            <a:r>
              <a:rPr lang="en-US" sz="4800" b="0" dirty="0" err="1"/>
              <a:t>trac</a:t>
            </a:r>
            <a:r>
              <a:rPr lang="en-US" sz="4800" b="0" dirty="0"/>
              <a:t> 0</a:t>
            </a:r>
          </a:p>
          <a:p>
            <a:pPr marL="0" indent="0">
              <a:buNone/>
            </a:pPr>
            <a:r>
              <a:rPr lang="en-US" sz="4800" b="0" dirty="0"/>
              <a:t>   </a:t>
            </a:r>
            <a:r>
              <a:rPr lang="en-US" sz="4800" b="0" dirty="0" smtClean="0"/>
              <a:t>    DECAYAMP </a:t>
            </a:r>
            <a:r>
              <a:rPr lang="en-US" sz="4800" b="0" dirty="0" err="1"/>
              <a:t>trac</a:t>
            </a:r>
            <a:r>
              <a:rPr lang="en-US" sz="4800" b="0" dirty="0"/>
              <a:t> 0</a:t>
            </a:r>
          </a:p>
          <a:p>
            <a:pPr marL="0" indent="0">
              <a:buNone/>
            </a:pPr>
            <a:r>
              <a:rPr lang="en-US" sz="4800" b="0" dirty="0"/>
              <a:t>MA IMCFILE  'ae5_amb.imc'</a:t>
            </a:r>
          </a:p>
          <a:p>
            <a:pPr marL="0" indent="0">
              <a:buNone/>
            </a:pPr>
            <a:r>
              <a:rPr lang="en-US" sz="4800" b="0" dirty="0"/>
              <a:t>MA FINISHED</a:t>
            </a:r>
          </a:p>
          <a:p>
            <a:pPr marL="0" indent="0">
              <a:buNone/>
            </a:pPr>
            <a:endParaRPr lang="en-US" sz="4800" b="0" dirty="0" smtClean="0"/>
          </a:p>
          <a:p>
            <a:pPr marL="0" indent="0">
              <a:buNone/>
            </a:pPr>
            <a:endParaRPr lang="en-US" sz="3100" dirty="0" smtClean="0"/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4343400" y="914400"/>
            <a:ext cx="464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5000"/>
              <a:buFont typeface="Wingdings" pitchFamily="2" charset="2"/>
              <a:buChar char="§"/>
              <a:defRPr sz="2400">
                <a:solidFill>
                  <a:srgbClr val="4D4D4D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3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1300" b="0" dirty="0"/>
              <a:t>** AERMOD Source Pathway</a:t>
            </a:r>
          </a:p>
          <a:p>
            <a:pPr marL="0" indent="0">
              <a:buNone/>
            </a:pPr>
            <a:r>
              <a:rPr lang="en-US" sz="13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1300" b="0" dirty="0" smtClean="0"/>
              <a:t>SO </a:t>
            </a:r>
            <a:r>
              <a:rPr lang="en-US" sz="1300" b="0" dirty="0"/>
              <a:t>STARTING</a:t>
            </a:r>
          </a:p>
          <a:p>
            <a:pPr marL="0" indent="0">
              <a:buNone/>
            </a:pPr>
            <a:r>
              <a:rPr lang="en-US" sz="1300" b="0" dirty="0" smtClean="0"/>
              <a:t>      LOCATION </a:t>
            </a:r>
            <a:r>
              <a:rPr lang="en-US" sz="1300" b="0" dirty="0"/>
              <a:t>STCK1        POINT      462247.547  7837899.026       11.500</a:t>
            </a:r>
          </a:p>
          <a:p>
            <a:pPr marL="0" indent="0">
              <a:buNone/>
            </a:pPr>
            <a:r>
              <a:rPr lang="pt-BR" sz="1300" b="0" dirty="0" smtClean="0"/>
              <a:t>      MULTCOMP  </a:t>
            </a:r>
            <a:r>
              <a:rPr lang="pt-BR" sz="1300" b="0" dirty="0"/>
              <a:t>NO2 NO</a:t>
            </a:r>
          </a:p>
          <a:p>
            <a:pPr marL="0" indent="0">
              <a:buNone/>
            </a:pPr>
            <a:r>
              <a:rPr lang="pt-BR" sz="1300" b="0" dirty="0" smtClean="0"/>
              <a:t>      SRCPARAM </a:t>
            </a:r>
            <a:r>
              <a:rPr lang="pt-BR" sz="1300" b="0" dirty="0"/>
              <a:t>STCK1              1.0e3     9.322   762.928  91.18399     </a:t>
            </a:r>
            <a:r>
              <a:rPr lang="pt-BR" sz="1300" b="0" dirty="0" smtClean="0"/>
              <a:t>0.229</a:t>
            </a:r>
          </a:p>
          <a:p>
            <a:pPr marL="0" indent="0">
              <a:buNone/>
            </a:pPr>
            <a:r>
              <a:rPr lang="en-US" sz="1300" b="0" dirty="0"/>
              <a:t>** Building Downwash **</a:t>
            </a:r>
          </a:p>
          <a:p>
            <a:pPr marL="0" indent="0">
              <a:buNone/>
            </a:pPr>
            <a:r>
              <a:rPr lang="en-US" sz="1300" dirty="0" smtClean="0"/>
              <a:t>……..Building parameters (not shown)</a:t>
            </a:r>
          </a:p>
          <a:p>
            <a:pPr marL="0" indent="0">
              <a:buNone/>
            </a:pPr>
            <a:r>
              <a:rPr lang="en-US" sz="1300" b="0" dirty="0"/>
              <a:t> </a:t>
            </a:r>
            <a:r>
              <a:rPr lang="en-US" sz="1300" b="0" dirty="0" smtClean="0"/>
              <a:t>     HOUREMIS </a:t>
            </a:r>
            <a:r>
              <a:rPr lang="en-US" sz="1300" b="0" dirty="0" err="1" smtClean="0"/>
              <a:t>scichem.scn</a:t>
            </a:r>
            <a:endParaRPr lang="en-US" sz="1300" b="0" dirty="0" smtClean="0"/>
          </a:p>
          <a:p>
            <a:pPr marL="0" indent="0">
              <a:buNone/>
            </a:pPr>
            <a:r>
              <a:rPr lang="en-US" sz="1300" b="0" dirty="0"/>
              <a:t> </a:t>
            </a:r>
            <a:r>
              <a:rPr lang="en-US" sz="1300" b="0" dirty="0" smtClean="0"/>
              <a:t>     SRCGROUP ALL</a:t>
            </a:r>
          </a:p>
          <a:p>
            <a:pPr marL="0" indent="0">
              <a:buNone/>
            </a:pPr>
            <a:r>
              <a:rPr lang="en-US" sz="1300" b="0" dirty="0" smtClean="0"/>
              <a:t>SO FINISHED</a:t>
            </a:r>
          </a:p>
          <a:p>
            <a:pPr marL="0" indent="0">
              <a:buNone/>
            </a:pPr>
            <a:r>
              <a:rPr lang="en-US" sz="13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1300" b="0" dirty="0"/>
              <a:t>** AERMOD Receptor Pathway</a:t>
            </a:r>
          </a:p>
          <a:p>
            <a:pPr marL="0" indent="0">
              <a:buNone/>
            </a:pPr>
            <a:r>
              <a:rPr lang="en-US" sz="13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1300" b="0" dirty="0" smtClean="0"/>
              <a:t>RE </a:t>
            </a:r>
            <a:r>
              <a:rPr lang="en-US" sz="1300" b="0" dirty="0"/>
              <a:t>STARTING</a:t>
            </a:r>
          </a:p>
          <a:p>
            <a:pPr marL="0" indent="0">
              <a:buNone/>
            </a:pPr>
            <a:r>
              <a:rPr lang="en-US" sz="1300" b="0" dirty="0"/>
              <a:t>RE SAMPFILE '</a:t>
            </a:r>
            <a:r>
              <a:rPr lang="en-US" sz="1300" b="0" dirty="0" err="1"/>
              <a:t>wwright.sam</a:t>
            </a:r>
            <a:r>
              <a:rPr lang="en-US" sz="1300" b="0" dirty="0"/>
              <a:t>'</a:t>
            </a:r>
          </a:p>
          <a:p>
            <a:pPr marL="0" indent="0">
              <a:buNone/>
            </a:pPr>
            <a:r>
              <a:rPr lang="en-US" sz="1300" b="0" dirty="0"/>
              <a:t>   </a:t>
            </a:r>
            <a:r>
              <a:rPr lang="en-US" sz="1300" b="0" dirty="0" smtClean="0"/>
              <a:t>  DELTSAMP  </a:t>
            </a:r>
            <a:r>
              <a:rPr lang="en-US" sz="1300" b="0" dirty="0"/>
              <a:t>3600.</a:t>
            </a:r>
          </a:p>
          <a:p>
            <a:pPr marL="0" indent="0">
              <a:buNone/>
            </a:pPr>
            <a:r>
              <a:rPr lang="en-US" sz="1300" b="0" dirty="0"/>
              <a:t>RE FINISHED</a:t>
            </a:r>
          </a:p>
          <a:p>
            <a:pPr marL="0" indent="0">
              <a:buNone/>
            </a:pPr>
            <a:r>
              <a:rPr lang="en-US" sz="13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1300" b="0" dirty="0"/>
              <a:t>** AERMOD Meteorology Pathway</a:t>
            </a:r>
          </a:p>
          <a:p>
            <a:pPr marL="0" indent="0">
              <a:buNone/>
            </a:pPr>
            <a:r>
              <a:rPr lang="en-US" sz="1300" b="0" dirty="0"/>
              <a:t>****************************************</a:t>
            </a:r>
          </a:p>
          <a:p>
            <a:pPr marL="0" indent="0">
              <a:buNone/>
            </a:pPr>
            <a:r>
              <a:rPr lang="en-US" sz="1300" b="0" dirty="0" smtClean="0"/>
              <a:t>ME </a:t>
            </a:r>
            <a:r>
              <a:rPr lang="en-US" sz="1300" b="0" dirty="0"/>
              <a:t>STARTING</a:t>
            </a:r>
          </a:p>
          <a:p>
            <a:pPr marL="0" indent="0">
              <a:buNone/>
            </a:pPr>
            <a:r>
              <a:rPr lang="en-US" sz="1300" b="0" dirty="0"/>
              <a:t>   SURFFILE new_2009-10.SFC</a:t>
            </a:r>
          </a:p>
          <a:p>
            <a:pPr marL="0" indent="0">
              <a:buNone/>
            </a:pPr>
            <a:r>
              <a:rPr lang="en-US" sz="1300" b="0" dirty="0"/>
              <a:t>   PROFFILE new_2009-10.PFL</a:t>
            </a:r>
          </a:p>
          <a:p>
            <a:pPr marL="0" indent="0">
              <a:buNone/>
            </a:pPr>
            <a:r>
              <a:rPr lang="en-US" sz="1300" b="0" dirty="0"/>
              <a:t>   SURFDATA 27503 2009 Wainwright 462513.71 7837202.87</a:t>
            </a:r>
          </a:p>
          <a:p>
            <a:pPr marL="0" indent="0">
              <a:buNone/>
            </a:pPr>
            <a:r>
              <a:rPr lang="en-US" sz="1300" b="0" dirty="0"/>
              <a:t>   UAIRDATA 27502 2009 BARROW/W_POST-W_ROGERS_ARPT</a:t>
            </a:r>
          </a:p>
          <a:p>
            <a:pPr marL="0" indent="0">
              <a:buNone/>
            </a:pPr>
            <a:r>
              <a:rPr lang="en-US" sz="1300" b="0" dirty="0"/>
              <a:t>   SITEDATA 0 2009</a:t>
            </a:r>
          </a:p>
          <a:p>
            <a:pPr marL="0" indent="0">
              <a:buNone/>
            </a:pPr>
            <a:r>
              <a:rPr lang="en-US" sz="1300" b="0" dirty="0"/>
              <a:t>   PROFBASE 10.0 METERS</a:t>
            </a:r>
          </a:p>
          <a:p>
            <a:pPr marL="0" indent="0">
              <a:buNone/>
            </a:pPr>
            <a:r>
              <a:rPr lang="en-US" sz="1300" b="0" dirty="0"/>
              <a:t>ME FINISHED</a:t>
            </a:r>
          </a:p>
          <a:p>
            <a:pPr marL="0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9539404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839200" cy="485775"/>
          </a:xfrm>
        </p:spPr>
        <p:txBody>
          <a:bodyPr/>
          <a:lstStyle/>
          <a:p>
            <a:r>
              <a:rPr lang="en-US" sz="2800" dirty="0" smtClean="0"/>
              <a:t>NO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/</a:t>
            </a:r>
            <a:r>
              <a:rPr lang="en-US" sz="2800" dirty="0" err="1" smtClean="0"/>
              <a:t>NO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Ratios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r>
              <a:rPr lang="en-US" sz="2800" dirty="0" err="1" smtClean="0"/>
              <a:t>NO</a:t>
            </a:r>
            <a:r>
              <a:rPr lang="en-US" sz="2800" baseline="-25000" dirty="0" err="1" smtClean="0"/>
              <a:t>x</a:t>
            </a:r>
            <a:r>
              <a:rPr lang="en-US" sz="2800" dirty="0" smtClean="0"/>
              <a:t> Concentrations for Wainwright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BB0A0-5410-4A50-B179-15B166CC9A5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983940"/>
              </p:ext>
            </p:extLst>
          </p:nvPr>
        </p:nvGraphicFramePr>
        <p:xfrm>
          <a:off x="990600" y="914400"/>
          <a:ext cx="7927848" cy="2816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421270"/>
              </p:ext>
            </p:extLst>
          </p:nvPr>
        </p:nvGraphicFramePr>
        <p:xfrm>
          <a:off x="1066800" y="3657600"/>
          <a:ext cx="7927848" cy="2816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511541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vato_twnce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08 environtemplate_twncent (2)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8 environtemplate_twncent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8 environtemplate_twncent (2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8 environtemplate_twncent (2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Novato_twncenttemplate</Template>
  <TotalTime>5307</TotalTime>
  <Words>939</Words>
  <Application>Microsoft Office PowerPoint</Application>
  <PresentationFormat>On-screen Show (4:3)</PresentationFormat>
  <Paragraphs>201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Novato_twncenttemplate</vt:lpstr>
      <vt:lpstr>Application of SCICHEM-2012 for 1-Hour NO2 Concentration Assessments</vt:lpstr>
      <vt:lpstr>Acknowledgements</vt:lpstr>
      <vt:lpstr>SCICHEM</vt:lpstr>
      <vt:lpstr>SCICHEM-2012</vt:lpstr>
      <vt:lpstr>Scope of Study</vt:lpstr>
      <vt:lpstr>1-Hour NO2 Concentration Assessments</vt:lpstr>
      <vt:lpstr>Case Study 1: Wainwright</vt:lpstr>
      <vt:lpstr>AERMOD-Type SCICHEM Input File for Wainwright</vt:lpstr>
      <vt:lpstr>NO2/NOx Ratios vs NOx Concentrations for Wainwright</vt:lpstr>
      <vt:lpstr>CFDs of NO2/NOx Ratios for Wainwright</vt:lpstr>
      <vt:lpstr>Case Study 2</vt:lpstr>
      <vt:lpstr>NO2/NOx Ratios vs NOx Concentrations for Case Study 2</vt:lpstr>
      <vt:lpstr>CFDs of NO2/NOx Ratios for Case Study 2</vt:lpstr>
      <vt:lpstr>Summary of Results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Cindy Smith - Novato</dc:creator>
  <cp:lastModifiedBy>prakash</cp:lastModifiedBy>
  <cp:revision>316</cp:revision>
  <cp:lastPrinted>2012-10-11T23:04:30Z</cp:lastPrinted>
  <dcterms:created xsi:type="dcterms:W3CDTF">2010-07-21T23:36:13Z</dcterms:created>
  <dcterms:modified xsi:type="dcterms:W3CDTF">2012-10-16T03:10:02Z</dcterms:modified>
</cp:coreProperties>
</file>