
<file path=[Content_Types].xml><?xml version="1.0" encoding="utf-8"?>
<Types xmlns="http://schemas.openxmlformats.org/package/2006/content-types">
  <Override PartName="/ppt/slides/slide47.xml" ContentType="application/vnd.openxmlformats-officedocument.presentationml.slide+xml"/>
  <Override PartName="/ppt/theme/theme5.xml" ContentType="application/vnd.openxmlformats-officedocument.theme+xml"/>
  <Override PartName="/ppt/slideLayouts/slideLayout46.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193.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24.xml" ContentType="application/vnd.openxmlformats-officedocument.presentationml.slideLayout+xml"/>
  <Override PartName="/ppt/slideLayouts/slideLayout171.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71.xml" ContentType="application/vnd.openxmlformats-officedocument.presentationml.slideLayout+xml"/>
  <Override PartName="/ppt/slideLayouts/slideLayout247.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notesSlides/notesSlide41.xml" ContentType="application/vnd.openxmlformats-officedocument.presentationml.notesSlide+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Layouts/slideLayout225.xml" ContentType="application/vnd.openxmlformats-officedocument.presentationml.slideLayout+xml"/>
  <Override PartName="/ppt/slideLayouts/slideLayout203.xml" ContentType="application/vnd.openxmlformats-officedocument.presentationml.slideLayout+xml"/>
  <Override PartName="/ppt/slideLayouts/slideLayout250.xml" ContentType="application/vnd.openxmlformats-officedocument.presentationml.slideLayout+xml"/>
  <Override PartName="/ppt/notesSlides/notesSlide7.xml" ContentType="application/vnd.openxmlformats-officedocument.presentationml.notesSlide+xml"/>
  <Override PartName="/ppt/slideLayouts/slideLayout87.xml" ContentType="application/vnd.openxmlformats-officedocument.presentationml.slideLayout+xml"/>
  <Override PartName="/ppt/theme/theme10.xml" ContentType="application/vnd.openxmlformats-officedocument.theme+xml"/>
  <Override PartName="/ppt/slideLayouts/slideLayout187.xml" ContentType="application/vnd.openxmlformats-officedocument.presentationml.slideLayout+xml"/>
  <Override PartName="/ppt/slides/slide19.xml" ContentType="application/vnd.openxmlformats-officedocument.presentationml.slide+xml"/>
  <Default Extension="png" ContentType="image/png"/>
  <Override PartName="/ppt/slideLayouts/slideLayout118.xml" ContentType="application/vnd.openxmlformats-officedocument.presentationml.slideLayout+xml"/>
  <Override PartName="/ppt/slideLayouts/slideLayout16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190.xml" ContentType="application/vnd.openxmlformats-officedocument.presentationml.slideLayout+xml"/>
  <Default Extension="emf" ContentType="image/x-emf"/>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s/slide22.xml" ContentType="application/vnd.openxmlformats-officedocument.presentationml.slide+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slideLayouts/slideLayout219.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110.xml" ContentType="application/vnd.openxmlformats-officedocument.presentationml.slideLayout+xml"/>
  <Override PartName="/ppt/slideLayouts/slideLayout121.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44.xml" ContentType="application/vnd.openxmlformats-officedocument.presentationml.slideLayout+xml"/>
  <Override PartName="/ppt/slideLayouts/slideLayout222.xml" ContentType="application/vnd.openxmlformats-officedocument.presentationml.slide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159.xml" ContentType="application/vnd.openxmlformats-officedocument.presentationml.slideLayout+xml"/>
  <Override PartName="/ppt/slideLayouts/slideLayout211.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37.xml" ContentType="application/vnd.openxmlformats-officedocument.presentationml.slideLayout+xml"/>
  <Override PartName="/ppt/slideLayouts/slideLayout148.xml" ContentType="application/vnd.openxmlformats-officedocument.presentationml.slideLayout+xml"/>
  <Override PartName="/ppt/slideLayouts/slideLayout184.xml" ContentType="application/vnd.openxmlformats-officedocument.presentationml.slideLayout+xml"/>
  <Override PartName="/ppt/slideLayouts/slideLayout195.xml" ContentType="application/vnd.openxmlformats-officedocument.presentationml.slideLayout+xml"/>
  <Override PartName="/ppt/slideLayouts/slideLayout200.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Layouts/slideLayout8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249.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s/slide41.xml" ContentType="application/vnd.openxmlformats-officedocument.presentationml.slide+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40.xml" ContentType="application/vnd.openxmlformats-officedocument.presentationml.slideLayout+xml"/>
  <Override PartName="/ppt/slideLayouts/slideLayout151.xml" ContentType="application/vnd.openxmlformats-officedocument.presentationml.slideLayout+xml"/>
  <Override PartName="/ppt/slideLayouts/slideLayout238.xml" ContentType="application/vnd.openxmlformats-officedocument.presentationml.slideLayout+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30.xml" ContentType="application/vnd.openxmlformats-officedocument.presentationml.slide+xml"/>
  <Override PartName="/ppt/slideLayouts/slideLayout40.xml" ContentType="application/vnd.openxmlformats-officedocument.presentationml.slideLayout+xml"/>
  <Override PartName="/ppt/slideLayouts/slideLayout227.xml" ContentType="application/vnd.openxmlformats-officedocument.presentationml.slideLayout+xml"/>
  <Override PartName="/ppt/notesSlides/notesSlide32.xml" ContentType="application/vnd.openxmlformats-officedocument.presentationml.notesSlide+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16.xml" ContentType="application/vnd.openxmlformats-officedocument.presentationml.slideLayout+xml"/>
  <Override PartName="/ppt/slideLayouts/slideLayout252.xml" ContentType="application/vnd.openxmlformats-officedocument.presentationml.slideLayout+xml"/>
  <Override PartName="/ppt/slideLayouts/slideLayout263.xml" ContentType="application/vnd.openxmlformats-officedocument.presentationml.slideLayout+xml"/>
  <Override PartName="/ppt/theme/theme23.xml" ContentType="application/vnd.openxmlformats-officedocument.them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241.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230.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theme/theme4.xml" ContentType="application/vnd.openxmlformats-officedocument.theme+xml"/>
  <Override PartName="/ppt/slideLayouts/slideLayout67.xml" ContentType="application/vnd.openxmlformats-officedocument.presentationml.slideLayout+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167.xml" ContentType="application/vnd.openxmlformats-officedocument.presentationml.slideLayout+xml"/>
  <Override PartName="/ppt/notesSlides/notesSlide1.xml" ContentType="application/vnd.openxmlformats-officedocument.presentationml.notesSlide+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92.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notesSlides/notesSlide37.xml" ContentType="application/vnd.openxmlformats-officedocument.presentationml.notesSlide+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12.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slideLayouts/slideLayout257.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Layouts/slideLayout12.xml" ContentType="application/vnd.openxmlformats-officedocument.presentationml.slideLayout+xml"/>
  <Override PartName="/ppt/slideLayouts/slideLayout101.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246.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24.xml" ContentType="application/vnd.openxmlformats-officedocument.presentationml.slideLayout+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notesSlides/notesSlide6.xml" ContentType="application/vnd.openxmlformats-officedocument.presentationml.notesSlide+xml"/>
  <Override PartName="/ppt/slideLayouts/slideLayout97.xml" ContentType="application/vnd.openxmlformats-officedocument.presentationml.slideLayout+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197.xml" ContentType="application/vnd.openxmlformats-officedocument.presentationml.slideLayout+xml"/>
  <Override PartName="/ppt/slideLayouts/slideLayout202.xml" ContentType="application/vnd.openxmlformats-officedocument.presentationml.slideLayout+xml"/>
  <Override PartName="/ppt/theme/theme20.xml" ContentType="application/vnd.openxmlformats-officedocument.theme+xml"/>
  <Override PartName="/ppt/slides/slide29.xml" ContentType="application/vnd.openxmlformats-officedocument.presentationml.slide+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42.xml" ContentType="application/vnd.openxmlformats-officedocument.presentationml.slideLayout+xml"/>
  <Override PartName="/ppt/slideLayouts/slideLayout1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notesSlides/notesSlide34.xml" ContentType="application/vnd.openxmlformats-officedocument.presentationml.notesSlid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Layouts/slideLayout120.xml" ContentType="application/vnd.openxmlformats-officedocument.presentationml.slideLayout+xml"/>
  <Override PartName="/ppt/slideLayouts/slideLayout207.xml" ContentType="application/vnd.openxmlformats-officedocument.presentationml.slideLayout+xml"/>
  <Override PartName="/ppt/slideLayouts/slideLayout218.xml" ContentType="application/vnd.openxmlformats-officedocument.presentationml.slideLayout+xml"/>
  <Override PartName="/ppt/slideLayouts/slideLayout254.xml" ContentType="application/vnd.openxmlformats-officedocument.presentationml.slideLayout+xml"/>
  <Override PartName="/ppt/notesSlides/notesSlide23.xml" ContentType="application/vnd.openxmlformats-officedocument.presentationml.notesSlide+xml"/>
  <Override PartName="/ppt/theme/theme14.xml" ContentType="application/vnd.openxmlformats-officedocument.theme+xml"/>
  <Override PartName="/ppt/slideLayouts/slideLayout243.xml" ContentType="application/vnd.openxmlformats-officedocument.presentationml.slideLayout+xml"/>
  <Override PartName="/ppt/theme/theme25.xml" ContentType="application/vnd.openxmlformats-officedocument.theme+xml"/>
  <Override PartName="/ppt/notesSlides/notesSlide12.xml" ContentType="application/vnd.openxmlformats-officedocument.presentationml.notesSlide+xml"/>
  <Override PartName="/ppt/slideLayouts/slideLayout232.xml" ContentType="application/vnd.openxmlformats-officedocument.presentationml.slideLayout+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Layouts/slideLayout158.xml" ContentType="application/vnd.openxmlformats-officedocument.presentationml.slideLayout+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221.xml" ContentType="application/vnd.openxmlformats-officedocument.presentationml.slideLayout+xml"/>
  <Override PartName="/ppt/slides/slide48.xml" ContentType="application/vnd.openxmlformats-officedocument.presentationml.slide+xml"/>
  <Override PartName="/ppt/slideLayouts/slideLayout58.xml" ContentType="application/vnd.openxmlformats-officedocument.presentationml.slideLayout+xml"/>
  <Override PartName="/ppt/slideLayouts/slideLayout147.xml" ContentType="application/vnd.openxmlformats-officedocument.presentationml.slideLayout+xml"/>
  <Override PartName="/ppt/slideLayouts/slideLayout194.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slideLayouts/slideLayout94.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14.xml" ContentType="application/vnd.openxmlformats-officedocument.presentationml.slideLayout+xml"/>
  <Override PartName="/ppt/slideLayouts/slideLayout125.xml" ContentType="application/vnd.openxmlformats-officedocument.presentationml.slideLayout+xml"/>
  <Override PartName="/ppt/slideLayouts/slideLayout161.xml" ContentType="application/vnd.openxmlformats-officedocument.presentationml.slideLayout+xml"/>
  <Override PartName="/ppt/slideLayouts/slideLayout172.xml" ContentType="application/vnd.openxmlformats-officedocument.presentationml.slideLayout+xml"/>
  <Override PartName="/ppt/slideLayouts/slideLayout259.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theme/theme19.xml" ContentType="application/vnd.openxmlformats-officedocument.theme+xml"/>
  <Override PartName="/ppt/slideLayouts/slideLayout248.xml" ContentType="application/vnd.openxmlformats-officedocument.presentationml.slideLayout+xml"/>
  <Override PartName="/ppt/theme/themeOverride2.xml" ContentType="application/vnd.openxmlformats-officedocument.themeOverride+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37.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215.xml" ContentType="application/vnd.openxmlformats-officedocument.presentationml.slideLayout+xml"/>
  <Default Extension="vml" ContentType="application/vnd.openxmlformats-officedocument.vmlDrawing"/>
  <Override PartName="/ppt/slideLayouts/slideLayout262.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88.xml" ContentType="application/vnd.openxmlformats-officedocument.presentationml.slideLayout+xml"/>
  <Override PartName="/ppt/slideLayouts/slideLayout199.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handoutMasters/handoutMaster1.xml" ContentType="application/vnd.openxmlformats-officedocument.presentationml.handoutMaster+xml"/>
  <Override PartName="/ppt/slideLayouts/slideLayout88.xml" ContentType="application/vnd.openxmlformats-officedocument.presentationml.slideLayout+xml"/>
  <Override PartName="/ppt/theme/theme11.xml" ContentType="application/vnd.openxmlformats-officedocument.theme+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Masters/slideMaster1.xml" ContentType="application/vnd.openxmlformats-officedocument.presentationml.slideMaster+xml"/>
  <Override PartName="/ppt/slides/slide45.xml" ContentType="application/vnd.openxmlformats-officedocument.presentationml.slide+xml"/>
  <Override PartName="/ppt/theme/theme3.xml" ContentType="application/vnd.openxmlformats-officedocument.theme+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34.xml" ContentType="application/vnd.openxmlformats-officedocument.presentationml.slide+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33.xml" ContentType="application/vnd.openxmlformats-officedocument.presentationml.slideLayout+xml"/>
  <Override PartName="/ppt/slideLayouts/slideLayout144.xml" ContentType="application/vnd.openxmlformats-officedocument.presentationml.slideLayout+xml"/>
  <Override PartName="/ppt/slideLayouts/slideLayout180.xml" ContentType="application/vnd.openxmlformats-officedocument.presentationml.slideLayout+xml"/>
  <Override PartName="/ppt/slideLayouts/slideLayout191.xml" ContentType="application/vnd.openxmlformats-officedocument.presentationml.slideLayout+xml"/>
  <Override PartName="/ppt/notesSlides/notesSlide36.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122.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notesSlides/notesSlide25.xml" ContentType="application/vnd.openxmlformats-officedocument.presentationml.notesSlide+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245.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0.xml" ContentType="application/vnd.openxmlformats-officedocument.presentationml.slideLayout+xml"/>
  <Override PartName="/ppt/slideLayouts/slideLayout234.xml" ContentType="application/vnd.openxmlformats-officedocument.presentationml.slideLayout+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slideLayouts/slideLayout223.xml" ContentType="application/vnd.openxmlformats-officedocument.presentationml.slideLayout+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01.xml" ContentType="application/vnd.openxmlformats-officedocument.presentationml.slideLayout+xml"/>
  <Override PartName="/ppt/slideLayouts/slideLayout212.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85.xml" ContentType="application/vnd.openxmlformats-officedocument.presentationml.slideLayout+xml"/>
  <Override PartName="/ppt/slideLayouts/slideLayout96.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16.xml" ContentType="application/vnd.openxmlformats-officedocument.presentationml.slideLayout+xml"/>
  <Override PartName="/ppt/slideLayouts/slideLayout127.xml" ContentType="application/vnd.openxmlformats-officedocument.presentationml.slideLayout+xml"/>
  <Override PartName="/ppt/slideLayouts/slideLayout163.xml" ContentType="application/vnd.openxmlformats-officedocument.presentationml.slideLayout+xml"/>
  <Override PartName="/ppt/slideLayouts/slideLayout174.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63.xml" ContentType="application/vnd.openxmlformats-officedocument.presentationml.slideLayout+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notesSlides/notesSlide5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141.xml" ContentType="application/vnd.openxmlformats-officedocument.presentationml.slideLayout+xml"/>
  <Override PartName="/ppt/slideLayouts/slideLayout228.xml" ContentType="application/vnd.openxmlformats-officedocument.presentationml.slideLayout+xml"/>
  <Override PartName="/ppt/slideLayouts/slideLayout239.xml" ContentType="application/vnd.openxmlformats-officedocument.presentationml.slideLayout+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s/slide20.xml" ContentType="application/vnd.openxmlformats-officedocument.presentationml.slide+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slideLayouts/slideLayout217.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theme/theme24.xml" ContentType="application/vnd.openxmlformats-officedocument.theme+xml"/>
  <Override PartName="/ppt/notesSlides/notesSlide11.xml" ContentType="application/vnd.openxmlformats-officedocument.presentationml.notesSlide+xml"/>
  <Override PartName="/ppt/theme/theme13.xml" ContentType="application/vnd.openxmlformats-officedocument.theme+xml"/>
  <Override PartName="/ppt/slideLayouts/slideLayout179.xml" ContentType="application/vnd.openxmlformats-officedocument.presentationml.slideLayout+xml"/>
  <Override PartName="/ppt/slideLayouts/slideLayout231.xml" ContentType="application/vnd.openxmlformats-officedocument.presentationml.slideLayout+xml"/>
  <Override PartName="/ppt/slideLayouts/slideLayout242.xml" ContentType="application/vnd.openxmlformats-officedocument.presentationml.slideLayout+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slideLayouts/slideLayout168.xml" ContentType="application/vnd.openxmlformats-officedocument.presentationml.slideLayout+xml"/>
  <Override PartName="/ppt/slideLayouts/slideLayout220.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notesSlides/notesSlide27.xml" ContentType="application/vnd.openxmlformats-officedocument.presentationml.notes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ableStyles.xml" ContentType="application/vnd.openxmlformats-officedocument.presentationml.tableStyles+xml"/>
  <Override PartName="/ppt/slideLayouts/slideLayout236.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98.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s/slide33.xml" ContentType="application/vnd.openxmlformats-officedocument.presentationml.slide+xml"/>
  <Override PartName="/ppt/slideLayouts/slideLayout54.xml" ContentType="application/vnd.openxmlformats-officedocument.presentationml.slideLayout+xml"/>
  <Override PartName="/ppt/notesSlides/notesSlide4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4318" r:id="rId2"/>
    <p:sldMasterId id="2147484320" r:id="rId3"/>
    <p:sldMasterId id="2147484454" r:id="rId4"/>
    <p:sldMasterId id="2147484502" r:id="rId5"/>
    <p:sldMasterId id="2147484586" r:id="rId6"/>
    <p:sldMasterId id="2147484621" r:id="rId7"/>
    <p:sldMasterId id="2147484693" r:id="rId8"/>
    <p:sldMasterId id="2147484871" r:id="rId9"/>
    <p:sldMasterId id="2147484895" r:id="rId10"/>
    <p:sldMasterId id="2147484919" r:id="rId11"/>
    <p:sldMasterId id="2147484931" r:id="rId12"/>
    <p:sldMasterId id="2147484955" r:id="rId13"/>
    <p:sldMasterId id="2147484967" r:id="rId14"/>
    <p:sldMasterId id="2147484979" r:id="rId15"/>
    <p:sldMasterId id="2147484991" r:id="rId16"/>
    <p:sldMasterId id="2147485005" r:id="rId17"/>
    <p:sldMasterId id="2147485030" r:id="rId18"/>
    <p:sldMasterId id="2147485044" r:id="rId19"/>
    <p:sldMasterId id="2147485093" r:id="rId20"/>
    <p:sldMasterId id="2147485140" r:id="rId21"/>
    <p:sldMasterId id="2147485152" r:id="rId22"/>
    <p:sldMasterId id="2147485166" r:id="rId23"/>
  </p:sldMasterIdLst>
  <p:notesMasterIdLst>
    <p:notesMasterId r:id="rId82"/>
  </p:notesMasterIdLst>
  <p:handoutMasterIdLst>
    <p:handoutMasterId r:id="rId83"/>
  </p:handoutMasterIdLst>
  <p:sldIdLst>
    <p:sldId id="1947" r:id="rId24"/>
    <p:sldId id="1862" r:id="rId25"/>
    <p:sldId id="1948" r:id="rId26"/>
    <p:sldId id="1964" r:id="rId27"/>
    <p:sldId id="2030" r:id="rId28"/>
    <p:sldId id="2028" r:id="rId29"/>
    <p:sldId id="2029" r:id="rId30"/>
    <p:sldId id="1951" r:id="rId31"/>
    <p:sldId id="1883" r:id="rId32"/>
    <p:sldId id="2047" r:id="rId33"/>
    <p:sldId id="1891" r:id="rId34"/>
    <p:sldId id="1940" r:id="rId35"/>
    <p:sldId id="1941" r:id="rId36"/>
    <p:sldId id="2054" r:id="rId37"/>
    <p:sldId id="2048" r:id="rId38"/>
    <p:sldId id="2049" r:id="rId39"/>
    <p:sldId id="2050" r:id="rId40"/>
    <p:sldId id="2051" r:id="rId41"/>
    <p:sldId id="2052" r:id="rId42"/>
    <p:sldId id="2053" r:id="rId43"/>
    <p:sldId id="1985" r:id="rId44"/>
    <p:sldId id="2034" r:id="rId45"/>
    <p:sldId id="1898" r:id="rId46"/>
    <p:sldId id="2035" r:id="rId47"/>
    <p:sldId id="2064" r:id="rId48"/>
    <p:sldId id="2061" r:id="rId49"/>
    <p:sldId id="2062" r:id="rId50"/>
    <p:sldId id="2063" r:id="rId51"/>
    <p:sldId id="2065" r:id="rId52"/>
    <p:sldId id="1825" r:id="rId53"/>
    <p:sldId id="1975" r:id="rId54"/>
    <p:sldId id="2007" r:id="rId55"/>
    <p:sldId id="2008" r:id="rId56"/>
    <p:sldId id="2009" r:id="rId57"/>
    <p:sldId id="2010" r:id="rId58"/>
    <p:sldId id="2011" r:id="rId59"/>
    <p:sldId id="2012" r:id="rId60"/>
    <p:sldId id="2013" r:id="rId61"/>
    <p:sldId id="2014" r:id="rId62"/>
    <p:sldId id="2015" r:id="rId63"/>
    <p:sldId id="2016" r:id="rId64"/>
    <p:sldId id="2017" r:id="rId65"/>
    <p:sldId id="2018" r:id="rId66"/>
    <p:sldId id="2019" r:id="rId67"/>
    <p:sldId id="2020" r:id="rId68"/>
    <p:sldId id="2021" r:id="rId69"/>
    <p:sldId id="2022" r:id="rId70"/>
    <p:sldId id="2023" r:id="rId71"/>
    <p:sldId id="2024" r:id="rId72"/>
    <p:sldId id="2025" r:id="rId73"/>
    <p:sldId id="1987" r:id="rId74"/>
    <p:sldId id="1998" r:id="rId75"/>
    <p:sldId id="1999" r:id="rId76"/>
    <p:sldId id="2058" r:id="rId77"/>
    <p:sldId id="2059" r:id="rId78"/>
    <p:sldId id="1893" r:id="rId79"/>
    <p:sldId id="1958" r:id="rId80"/>
    <p:sldId id="2039" r:id="rId81"/>
  </p:sldIdLst>
  <p:sldSz cx="9144000" cy="6858000" type="screen4x3"/>
  <p:notesSz cx="7315200" cy="9601200"/>
  <p:defaultTextStyle>
    <a:defPPr>
      <a:defRPr lang="en-US"/>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PA" initials="E"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0000"/>
    <a:srgbClr val="FFFFCC"/>
    <a:srgbClr val="DDDDDD"/>
    <a:srgbClr val="FF9900"/>
    <a:srgbClr val="000000"/>
    <a:srgbClr val="FF99CC"/>
    <a:srgbClr val="FFFFFF"/>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17" autoAdjust="0"/>
    <p:restoredTop sz="88505" autoAdjust="0"/>
  </p:normalViewPr>
  <p:slideViewPr>
    <p:cSldViewPr>
      <p:cViewPr>
        <p:scale>
          <a:sx n="73" d="100"/>
          <a:sy n="73" d="100"/>
        </p:scale>
        <p:origin x="-588" y="-7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76" d="100"/>
        <a:sy n="76" d="100"/>
      </p:scale>
      <p:origin x="0" y="1752"/>
    </p:cViewPr>
  </p:sorterViewPr>
  <p:notesViewPr>
    <p:cSldViewPr>
      <p:cViewPr>
        <p:scale>
          <a:sx n="100" d="100"/>
          <a:sy n="100" d="100"/>
        </p:scale>
        <p:origin x="-3324" y="-18"/>
      </p:cViewPr>
      <p:guideLst>
        <p:guide orient="horz" pos="3024"/>
        <p:guide pos="2304"/>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3.xml"/><Relationship Id="rId39" Type="http://schemas.openxmlformats.org/officeDocument/2006/relationships/slide" Target="slides/slide16.xml"/><Relationship Id="rId21" Type="http://schemas.openxmlformats.org/officeDocument/2006/relationships/slideMaster" Target="slideMasters/slideMaster21.xml"/><Relationship Id="rId34" Type="http://schemas.openxmlformats.org/officeDocument/2006/relationships/slide" Target="slides/slide11.xml"/><Relationship Id="rId42" Type="http://schemas.openxmlformats.org/officeDocument/2006/relationships/slide" Target="slides/slide19.xml"/><Relationship Id="rId47" Type="http://schemas.openxmlformats.org/officeDocument/2006/relationships/slide" Target="slides/slide24.xml"/><Relationship Id="rId50" Type="http://schemas.openxmlformats.org/officeDocument/2006/relationships/slide" Target="slides/slide27.xml"/><Relationship Id="rId55" Type="http://schemas.openxmlformats.org/officeDocument/2006/relationships/slide" Target="slides/slide32.xml"/><Relationship Id="rId63" Type="http://schemas.openxmlformats.org/officeDocument/2006/relationships/slide" Target="slides/slide40.xml"/><Relationship Id="rId68" Type="http://schemas.openxmlformats.org/officeDocument/2006/relationships/slide" Target="slides/slide45.xml"/><Relationship Id="rId76" Type="http://schemas.openxmlformats.org/officeDocument/2006/relationships/slide" Target="slides/slide53.xml"/><Relationship Id="rId84" Type="http://schemas.openxmlformats.org/officeDocument/2006/relationships/commentAuthors" Target="commentAuthors.xml"/><Relationship Id="rId7" Type="http://schemas.openxmlformats.org/officeDocument/2006/relationships/slideMaster" Target="slideMasters/slideMaster7.xml"/><Relationship Id="rId71" Type="http://schemas.openxmlformats.org/officeDocument/2006/relationships/slide" Target="slides/slide48.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6.xml"/><Relationship Id="rId11" Type="http://schemas.openxmlformats.org/officeDocument/2006/relationships/slideMaster" Target="slideMasters/slideMaster11.xml"/><Relationship Id="rId24" Type="http://schemas.openxmlformats.org/officeDocument/2006/relationships/slide" Target="slides/slide1.xml"/><Relationship Id="rId32" Type="http://schemas.openxmlformats.org/officeDocument/2006/relationships/slide" Target="slides/slide9.xml"/><Relationship Id="rId37" Type="http://schemas.openxmlformats.org/officeDocument/2006/relationships/slide" Target="slides/slide14.xml"/><Relationship Id="rId40" Type="http://schemas.openxmlformats.org/officeDocument/2006/relationships/slide" Target="slides/slide17.xml"/><Relationship Id="rId45" Type="http://schemas.openxmlformats.org/officeDocument/2006/relationships/slide" Target="slides/slide22.xml"/><Relationship Id="rId53" Type="http://schemas.openxmlformats.org/officeDocument/2006/relationships/slide" Target="slides/slide30.xml"/><Relationship Id="rId58" Type="http://schemas.openxmlformats.org/officeDocument/2006/relationships/slide" Target="slides/slide35.xml"/><Relationship Id="rId66" Type="http://schemas.openxmlformats.org/officeDocument/2006/relationships/slide" Target="slides/slide43.xml"/><Relationship Id="rId74" Type="http://schemas.openxmlformats.org/officeDocument/2006/relationships/slide" Target="slides/slide51.xml"/><Relationship Id="rId79" Type="http://schemas.openxmlformats.org/officeDocument/2006/relationships/slide" Target="slides/slide56.xml"/><Relationship Id="rId87"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38.xml"/><Relationship Id="rId82" Type="http://schemas.openxmlformats.org/officeDocument/2006/relationships/notesMaster" Target="notesMasters/notesMaster1.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4.xml"/><Relationship Id="rId30" Type="http://schemas.openxmlformats.org/officeDocument/2006/relationships/slide" Target="slides/slide7.xml"/><Relationship Id="rId35" Type="http://schemas.openxmlformats.org/officeDocument/2006/relationships/slide" Target="slides/slide12.xml"/><Relationship Id="rId43" Type="http://schemas.openxmlformats.org/officeDocument/2006/relationships/slide" Target="slides/slide20.xml"/><Relationship Id="rId48" Type="http://schemas.openxmlformats.org/officeDocument/2006/relationships/slide" Target="slides/slide25.xml"/><Relationship Id="rId56" Type="http://schemas.openxmlformats.org/officeDocument/2006/relationships/slide" Target="slides/slide33.xml"/><Relationship Id="rId64" Type="http://schemas.openxmlformats.org/officeDocument/2006/relationships/slide" Target="slides/slide41.xml"/><Relationship Id="rId69" Type="http://schemas.openxmlformats.org/officeDocument/2006/relationships/slide" Target="slides/slide46.xml"/><Relationship Id="rId77" Type="http://schemas.openxmlformats.org/officeDocument/2006/relationships/slide" Target="slides/slide54.xml"/><Relationship Id="rId8" Type="http://schemas.openxmlformats.org/officeDocument/2006/relationships/slideMaster" Target="slideMasters/slideMaster8.xml"/><Relationship Id="rId51" Type="http://schemas.openxmlformats.org/officeDocument/2006/relationships/slide" Target="slides/slide28.xml"/><Relationship Id="rId72" Type="http://schemas.openxmlformats.org/officeDocument/2006/relationships/slide" Target="slides/slide49.xml"/><Relationship Id="rId80" Type="http://schemas.openxmlformats.org/officeDocument/2006/relationships/slide" Target="slides/slide57.xml"/><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2.xml"/><Relationship Id="rId33" Type="http://schemas.openxmlformats.org/officeDocument/2006/relationships/slide" Target="slides/slide10.xml"/><Relationship Id="rId38" Type="http://schemas.openxmlformats.org/officeDocument/2006/relationships/slide" Target="slides/slide15.xml"/><Relationship Id="rId46" Type="http://schemas.openxmlformats.org/officeDocument/2006/relationships/slide" Target="slides/slide23.xml"/><Relationship Id="rId59" Type="http://schemas.openxmlformats.org/officeDocument/2006/relationships/slide" Target="slides/slide36.xml"/><Relationship Id="rId67" Type="http://schemas.openxmlformats.org/officeDocument/2006/relationships/slide" Target="slides/slide44.xml"/><Relationship Id="rId20" Type="http://schemas.openxmlformats.org/officeDocument/2006/relationships/slideMaster" Target="slideMasters/slideMaster20.xml"/><Relationship Id="rId41" Type="http://schemas.openxmlformats.org/officeDocument/2006/relationships/slide" Target="slides/slide18.xml"/><Relationship Id="rId54" Type="http://schemas.openxmlformats.org/officeDocument/2006/relationships/slide" Target="slides/slide31.xml"/><Relationship Id="rId62" Type="http://schemas.openxmlformats.org/officeDocument/2006/relationships/slide" Target="slides/slide39.xml"/><Relationship Id="rId70" Type="http://schemas.openxmlformats.org/officeDocument/2006/relationships/slide" Target="slides/slide47.xml"/><Relationship Id="rId75" Type="http://schemas.openxmlformats.org/officeDocument/2006/relationships/slide" Target="slides/slide52.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5.xml"/><Relationship Id="rId36" Type="http://schemas.openxmlformats.org/officeDocument/2006/relationships/slide" Target="slides/slide13.xml"/><Relationship Id="rId49" Type="http://schemas.openxmlformats.org/officeDocument/2006/relationships/slide" Target="slides/slide26.xml"/><Relationship Id="rId57" Type="http://schemas.openxmlformats.org/officeDocument/2006/relationships/slide" Target="slides/slide34.xml"/><Relationship Id="rId10" Type="http://schemas.openxmlformats.org/officeDocument/2006/relationships/slideMaster" Target="slideMasters/slideMaster10.xml"/><Relationship Id="rId31" Type="http://schemas.openxmlformats.org/officeDocument/2006/relationships/slide" Target="slides/slide8.xml"/><Relationship Id="rId44" Type="http://schemas.openxmlformats.org/officeDocument/2006/relationships/slide" Target="slides/slide21.xml"/><Relationship Id="rId52" Type="http://schemas.openxmlformats.org/officeDocument/2006/relationships/slide" Target="slides/slide29.xml"/><Relationship Id="rId60" Type="http://schemas.openxmlformats.org/officeDocument/2006/relationships/slide" Target="slides/slide37.xml"/><Relationship Id="rId65" Type="http://schemas.openxmlformats.org/officeDocument/2006/relationships/slide" Target="slides/slide42.xml"/><Relationship Id="rId73" Type="http://schemas.openxmlformats.org/officeDocument/2006/relationships/slide" Target="slides/slide50.xml"/><Relationship Id="rId78" Type="http://schemas.openxmlformats.org/officeDocument/2006/relationships/slide" Target="slides/slide55.xml"/><Relationship Id="rId81" Type="http://schemas.openxmlformats.org/officeDocument/2006/relationships/slide" Target="slides/slide58.xml"/><Relationship Id="rId86" Type="http://schemas.openxmlformats.org/officeDocument/2006/relationships/viewProps" Target="viewProps.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1" y="0"/>
            <a:ext cx="3168650" cy="482600"/>
          </a:xfrm>
          <a:prstGeom prst="rect">
            <a:avLst/>
          </a:prstGeom>
          <a:noFill/>
          <a:ln w="9525">
            <a:noFill/>
            <a:miter lim="800000"/>
            <a:headEnd/>
            <a:tailEnd/>
          </a:ln>
        </p:spPr>
        <p:txBody>
          <a:bodyPr vert="horz" wrap="square" lIns="97256" tIns="48627" rIns="97256" bIns="48627" numCol="1" anchor="t" anchorCtr="0" compatLnSpc="1">
            <a:prstTxWarp prst="textNoShape">
              <a:avLst/>
            </a:prstTxWarp>
          </a:bodyPr>
          <a:lstStyle>
            <a:lvl1pPr defTabSz="976153">
              <a:defRPr sz="1500">
                <a:latin typeface="Times New Roman" pitchFamily="18" charset="0"/>
              </a:defRPr>
            </a:lvl1pPr>
          </a:lstStyle>
          <a:p>
            <a:pPr>
              <a:defRPr/>
            </a:pPr>
            <a:endParaRPr lang="en-US"/>
          </a:p>
        </p:txBody>
      </p:sp>
      <p:sp>
        <p:nvSpPr>
          <p:cNvPr id="20483" name="Rectangle 3"/>
          <p:cNvSpPr>
            <a:spLocks noGrp="1" noChangeArrowheads="1"/>
          </p:cNvSpPr>
          <p:nvPr>
            <p:ph type="dt" sz="quarter" idx="1"/>
          </p:nvPr>
        </p:nvSpPr>
        <p:spPr bwMode="auto">
          <a:xfrm>
            <a:off x="4146550" y="0"/>
            <a:ext cx="3168650" cy="482600"/>
          </a:xfrm>
          <a:prstGeom prst="rect">
            <a:avLst/>
          </a:prstGeom>
          <a:noFill/>
          <a:ln w="9525">
            <a:noFill/>
            <a:miter lim="800000"/>
            <a:headEnd/>
            <a:tailEnd/>
          </a:ln>
        </p:spPr>
        <p:txBody>
          <a:bodyPr vert="horz" wrap="square" lIns="97256" tIns="48627" rIns="97256" bIns="48627" numCol="1" anchor="t" anchorCtr="0" compatLnSpc="1">
            <a:prstTxWarp prst="textNoShape">
              <a:avLst/>
            </a:prstTxWarp>
          </a:bodyPr>
          <a:lstStyle>
            <a:lvl1pPr algn="r" defTabSz="976153">
              <a:defRPr sz="1500">
                <a:latin typeface="Times New Roman" pitchFamily="18" charset="0"/>
              </a:defRPr>
            </a:lvl1pPr>
          </a:lstStyle>
          <a:p>
            <a:pPr>
              <a:defRPr/>
            </a:pPr>
            <a:endParaRPr lang="en-US"/>
          </a:p>
        </p:txBody>
      </p:sp>
      <p:sp>
        <p:nvSpPr>
          <p:cNvPr id="20484" name="Rectangle 4"/>
          <p:cNvSpPr>
            <a:spLocks noGrp="1" noChangeArrowheads="1"/>
          </p:cNvSpPr>
          <p:nvPr>
            <p:ph type="ftr" sz="quarter" idx="2"/>
          </p:nvPr>
        </p:nvSpPr>
        <p:spPr bwMode="auto">
          <a:xfrm>
            <a:off x="1" y="9118600"/>
            <a:ext cx="3168650" cy="482600"/>
          </a:xfrm>
          <a:prstGeom prst="rect">
            <a:avLst/>
          </a:prstGeom>
          <a:noFill/>
          <a:ln w="9525">
            <a:noFill/>
            <a:miter lim="800000"/>
            <a:headEnd/>
            <a:tailEnd/>
          </a:ln>
        </p:spPr>
        <p:txBody>
          <a:bodyPr vert="horz" wrap="square" lIns="97256" tIns="48627" rIns="97256" bIns="48627" numCol="1" anchor="b" anchorCtr="0" compatLnSpc="1">
            <a:prstTxWarp prst="textNoShape">
              <a:avLst/>
            </a:prstTxWarp>
          </a:bodyPr>
          <a:lstStyle>
            <a:lvl1pPr defTabSz="976153">
              <a:defRPr sz="1500">
                <a:latin typeface="Times New Roman" pitchFamily="18" charset="0"/>
              </a:defRPr>
            </a:lvl1pPr>
          </a:lstStyle>
          <a:p>
            <a:pPr>
              <a:defRPr/>
            </a:pPr>
            <a:endParaRPr lang="en-US"/>
          </a:p>
        </p:txBody>
      </p:sp>
      <p:sp>
        <p:nvSpPr>
          <p:cNvPr id="20485" name="Rectangle 5"/>
          <p:cNvSpPr>
            <a:spLocks noGrp="1" noChangeArrowheads="1"/>
          </p:cNvSpPr>
          <p:nvPr>
            <p:ph type="sldNum" sz="quarter" idx="3"/>
          </p:nvPr>
        </p:nvSpPr>
        <p:spPr bwMode="auto">
          <a:xfrm>
            <a:off x="4146550" y="9118600"/>
            <a:ext cx="3168650" cy="482600"/>
          </a:xfrm>
          <a:prstGeom prst="rect">
            <a:avLst/>
          </a:prstGeom>
          <a:noFill/>
          <a:ln w="9525">
            <a:noFill/>
            <a:miter lim="800000"/>
            <a:headEnd/>
            <a:tailEnd/>
          </a:ln>
        </p:spPr>
        <p:txBody>
          <a:bodyPr vert="horz" wrap="square" lIns="97256" tIns="48627" rIns="97256" bIns="48627" numCol="1" anchor="b" anchorCtr="0" compatLnSpc="1">
            <a:prstTxWarp prst="textNoShape">
              <a:avLst/>
            </a:prstTxWarp>
          </a:bodyPr>
          <a:lstStyle>
            <a:lvl1pPr algn="r" defTabSz="976153">
              <a:defRPr sz="1500">
                <a:latin typeface="Times New Roman" pitchFamily="18" charset="0"/>
              </a:defRPr>
            </a:lvl1pPr>
          </a:lstStyle>
          <a:p>
            <a:pPr>
              <a:defRPr/>
            </a:pPr>
            <a:fld id="{5ADCEEB5-844B-4C42-A939-67D0BB9218BF}"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1" y="0"/>
            <a:ext cx="3168650" cy="482600"/>
          </a:xfrm>
          <a:prstGeom prst="rect">
            <a:avLst/>
          </a:prstGeom>
          <a:noFill/>
          <a:ln w="9525">
            <a:noFill/>
            <a:miter lim="800000"/>
            <a:headEnd/>
            <a:tailEnd/>
          </a:ln>
        </p:spPr>
        <p:txBody>
          <a:bodyPr vert="horz" wrap="square" lIns="97256" tIns="48627" rIns="97256" bIns="48627" numCol="1" anchor="t" anchorCtr="0" compatLnSpc="1">
            <a:prstTxWarp prst="textNoShape">
              <a:avLst/>
            </a:prstTxWarp>
          </a:bodyPr>
          <a:lstStyle>
            <a:lvl1pPr defTabSz="976153">
              <a:defRPr sz="1500">
                <a:latin typeface="Times New Roman" pitchFamily="18" charset="0"/>
              </a:defRPr>
            </a:lvl1pPr>
          </a:lstStyle>
          <a:p>
            <a:pPr>
              <a:defRPr/>
            </a:pPr>
            <a:endParaRPr lang="en-US"/>
          </a:p>
        </p:txBody>
      </p:sp>
      <p:sp>
        <p:nvSpPr>
          <p:cNvPr id="31747" name="Rectangle 3"/>
          <p:cNvSpPr>
            <a:spLocks noGrp="1" noChangeArrowheads="1"/>
          </p:cNvSpPr>
          <p:nvPr>
            <p:ph type="dt" idx="1"/>
          </p:nvPr>
        </p:nvSpPr>
        <p:spPr bwMode="auto">
          <a:xfrm>
            <a:off x="4146550" y="0"/>
            <a:ext cx="3168650" cy="482600"/>
          </a:xfrm>
          <a:prstGeom prst="rect">
            <a:avLst/>
          </a:prstGeom>
          <a:noFill/>
          <a:ln w="9525">
            <a:noFill/>
            <a:miter lim="800000"/>
            <a:headEnd/>
            <a:tailEnd/>
          </a:ln>
        </p:spPr>
        <p:txBody>
          <a:bodyPr vert="horz" wrap="square" lIns="97256" tIns="48627" rIns="97256" bIns="48627" numCol="1" anchor="t" anchorCtr="0" compatLnSpc="1">
            <a:prstTxWarp prst="textNoShape">
              <a:avLst/>
            </a:prstTxWarp>
          </a:bodyPr>
          <a:lstStyle>
            <a:lvl1pPr algn="r" defTabSz="976153">
              <a:defRPr sz="1500">
                <a:latin typeface="Times New Roman" pitchFamily="18" charset="0"/>
              </a:defRPr>
            </a:lvl1pPr>
          </a:lstStyle>
          <a:p>
            <a:pPr>
              <a:defRPr/>
            </a:pPr>
            <a:endParaRPr lang="en-US"/>
          </a:p>
        </p:txBody>
      </p:sp>
      <p:sp>
        <p:nvSpPr>
          <p:cNvPr id="77828" name="Rectangle 4"/>
          <p:cNvSpPr>
            <a:spLocks noGrp="1" noRot="1" noChangeAspect="1" noChangeArrowheads="1" noTextEdit="1"/>
          </p:cNvSpPr>
          <p:nvPr>
            <p:ph type="sldImg" idx="2"/>
          </p:nvPr>
        </p:nvSpPr>
        <p:spPr bwMode="auto">
          <a:xfrm>
            <a:off x="1258888" y="717550"/>
            <a:ext cx="4800600" cy="3600450"/>
          </a:xfrm>
          <a:prstGeom prst="rect">
            <a:avLst/>
          </a:prstGeom>
          <a:noFill/>
          <a:ln w="9525">
            <a:solidFill>
              <a:srgbClr val="000000"/>
            </a:solidFill>
            <a:miter lim="800000"/>
            <a:headEnd/>
            <a:tailEnd/>
          </a:ln>
        </p:spPr>
      </p:sp>
      <p:sp>
        <p:nvSpPr>
          <p:cNvPr id="31749" name="Rectangle 5"/>
          <p:cNvSpPr>
            <a:spLocks noGrp="1" noChangeArrowheads="1"/>
          </p:cNvSpPr>
          <p:nvPr>
            <p:ph type="body" sz="quarter" idx="3"/>
          </p:nvPr>
        </p:nvSpPr>
        <p:spPr bwMode="auto">
          <a:xfrm>
            <a:off x="974726" y="4560888"/>
            <a:ext cx="5365750" cy="4322762"/>
          </a:xfrm>
          <a:prstGeom prst="rect">
            <a:avLst/>
          </a:prstGeom>
          <a:noFill/>
          <a:ln w="9525">
            <a:noFill/>
            <a:miter lim="800000"/>
            <a:headEnd/>
            <a:tailEnd/>
          </a:ln>
        </p:spPr>
        <p:txBody>
          <a:bodyPr vert="horz" wrap="square" lIns="97256" tIns="48627" rIns="97256" bIns="486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1750" name="Rectangle 6"/>
          <p:cNvSpPr>
            <a:spLocks noGrp="1" noChangeArrowheads="1"/>
          </p:cNvSpPr>
          <p:nvPr>
            <p:ph type="ftr" sz="quarter" idx="4"/>
          </p:nvPr>
        </p:nvSpPr>
        <p:spPr bwMode="auto">
          <a:xfrm>
            <a:off x="1" y="9118600"/>
            <a:ext cx="3168650" cy="482600"/>
          </a:xfrm>
          <a:prstGeom prst="rect">
            <a:avLst/>
          </a:prstGeom>
          <a:noFill/>
          <a:ln w="9525">
            <a:noFill/>
            <a:miter lim="800000"/>
            <a:headEnd/>
            <a:tailEnd/>
          </a:ln>
        </p:spPr>
        <p:txBody>
          <a:bodyPr vert="horz" wrap="square" lIns="97256" tIns="48627" rIns="97256" bIns="48627" numCol="1" anchor="b" anchorCtr="0" compatLnSpc="1">
            <a:prstTxWarp prst="textNoShape">
              <a:avLst/>
            </a:prstTxWarp>
          </a:bodyPr>
          <a:lstStyle>
            <a:lvl1pPr defTabSz="976153">
              <a:defRPr sz="1500">
                <a:latin typeface="Times New Roman" pitchFamily="18" charset="0"/>
              </a:defRPr>
            </a:lvl1pPr>
          </a:lstStyle>
          <a:p>
            <a:pPr>
              <a:defRPr/>
            </a:pPr>
            <a:endParaRPr lang="en-US"/>
          </a:p>
        </p:txBody>
      </p:sp>
      <p:sp>
        <p:nvSpPr>
          <p:cNvPr id="31751" name="Rectangle 7"/>
          <p:cNvSpPr>
            <a:spLocks noGrp="1" noChangeArrowheads="1"/>
          </p:cNvSpPr>
          <p:nvPr>
            <p:ph type="sldNum" sz="quarter" idx="5"/>
          </p:nvPr>
        </p:nvSpPr>
        <p:spPr bwMode="auto">
          <a:xfrm>
            <a:off x="4146550" y="9118600"/>
            <a:ext cx="3168650" cy="482600"/>
          </a:xfrm>
          <a:prstGeom prst="rect">
            <a:avLst/>
          </a:prstGeom>
          <a:noFill/>
          <a:ln w="9525">
            <a:noFill/>
            <a:miter lim="800000"/>
            <a:headEnd/>
            <a:tailEnd/>
          </a:ln>
        </p:spPr>
        <p:txBody>
          <a:bodyPr vert="horz" wrap="square" lIns="97256" tIns="48627" rIns="97256" bIns="48627" numCol="1" anchor="b" anchorCtr="0" compatLnSpc="1">
            <a:prstTxWarp prst="textNoShape">
              <a:avLst/>
            </a:prstTxWarp>
          </a:bodyPr>
          <a:lstStyle>
            <a:lvl1pPr algn="r" defTabSz="976153">
              <a:defRPr sz="1500">
                <a:latin typeface="Times New Roman" pitchFamily="18" charset="0"/>
              </a:defRPr>
            </a:lvl1pPr>
          </a:lstStyle>
          <a:p>
            <a:pPr>
              <a:defRPr/>
            </a:pPr>
            <a:fld id="{8BA22495-CD43-4D35-AE9B-980397874B83}"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pPr eaLnBrk="1" hangingPunct="1"/>
            <a:endParaRPr lang="en-US" smtClean="0"/>
          </a:p>
        </p:txBody>
      </p:sp>
      <p:sp>
        <p:nvSpPr>
          <p:cNvPr id="45060" name="Slide Number Placeholder 3"/>
          <p:cNvSpPr>
            <a:spLocks noGrp="1"/>
          </p:cNvSpPr>
          <p:nvPr>
            <p:ph type="sldNum" sz="quarter" idx="5"/>
          </p:nvPr>
        </p:nvSpPr>
        <p:spPr>
          <a:noFill/>
        </p:spPr>
        <p:txBody>
          <a:bodyPr/>
          <a:lstStyle/>
          <a:p>
            <a:pPr algn="r" rtl="0" fontAlgn="base">
              <a:spcBef>
                <a:spcPct val="0"/>
              </a:spcBef>
              <a:spcAft>
                <a:spcPct val="0"/>
              </a:spcAft>
            </a:pPr>
            <a:fld id="{6F03B084-1679-456B-8D36-27DB7E1DAB19}" type="slidenum">
              <a:rPr lang="zh-TW" altLang="en-US" sz="1200">
                <a:solidFill>
                  <a:prstClr val="black"/>
                </a:solidFill>
                <a:latin typeface="Arial" charset="0"/>
                <a:ea typeface="新細明體"/>
              </a:rPr>
              <a:pPr algn="r" rtl="0" fontAlgn="base">
                <a:spcBef>
                  <a:spcPct val="0"/>
                </a:spcBef>
                <a:spcAft>
                  <a:spcPct val="0"/>
                </a:spcAft>
              </a:pPr>
              <a:t>11</a:t>
            </a:fld>
            <a:endParaRPr lang="en-US" altLang="zh-TW" sz="1200" dirty="0">
              <a:solidFill>
                <a:prstClr val="black"/>
              </a:solidFill>
              <a:latin typeface="Arial" charset="0"/>
              <a:ea typeface="新細明體"/>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77828" name="Slide Number Placeholder 3"/>
          <p:cNvSpPr>
            <a:spLocks noGrp="1"/>
          </p:cNvSpPr>
          <p:nvPr>
            <p:ph type="sldNum" sz="quarter" idx="5"/>
          </p:nvPr>
        </p:nvSpPr>
        <p:spPr>
          <a:noFill/>
        </p:spPr>
        <p:txBody>
          <a:bodyPr/>
          <a:lstStyle/>
          <a:p>
            <a:pPr algn="r" rtl="0" fontAlgn="base">
              <a:spcBef>
                <a:spcPct val="0"/>
              </a:spcBef>
              <a:spcAft>
                <a:spcPct val="0"/>
              </a:spcAft>
            </a:pPr>
            <a:fld id="{3439D885-6CB9-426D-80E7-6BBC72E52B95}" type="slidenum">
              <a:rPr lang="zh-TW" altLang="en-US" sz="1200">
                <a:solidFill>
                  <a:prstClr val="black"/>
                </a:solidFill>
                <a:latin typeface="Arial" pitchFamily="34" charset="0"/>
                <a:cs typeface="新細明體"/>
              </a:rPr>
              <a:pPr algn="r" rtl="0" fontAlgn="base">
                <a:spcBef>
                  <a:spcPct val="0"/>
                </a:spcBef>
                <a:spcAft>
                  <a:spcPct val="0"/>
                </a:spcAft>
              </a:pPr>
              <a:t>12</a:t>
            </a:fld>
            <a:endParaRPr lang="en-US" altLang="zh-TW" sz="1200" dirty="0">
              <a:solidFill>
                <a:prstClr val="black"/>
              </a:solidFill>
              <a:latin typeface="Arial" pitchFamily="34" charset="0"/>
              <a:cs typeface="新細明體"/>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14</a:t>
            </a:fld>
            <a:endParaRPr lang="en-US" altLang="zh-TW" sz="1500" dirty="0">
              <a:solidFill>
                <a:srgbClr val="000000"/>
              </a:solidFill>
              <a:cs typeface="新細明體"/>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15</a:t>
            </a:fld>
            <a:endParaRPr lang="en-US" altLang="zh-TW" sz="1500" dirty="0">
              <a:solidFill>
                <a:srgbClr val="000000"/>
              </a:solidFill>
              <a:cs typeface="新細明體"/>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16</a:t>
            </a:fld>
            <a:endParaRPr lang="en-US" altLang="zh-TW" sz="1500" dirty="0">
              <a:solidFill>
                <a:srgbClr val="000000"/>
              </a:solidFill>
              <a:cs typeface="新細明體"/>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17</a:t>
            </a:fld>
            <a:endParaRPr lang="en-US" altLang="zh-TW" sz="1500" dirty="0">
              <a:solidFill>
                <a:srgbClr val="000000"/>
              </a:solidFill>
              <a:cs typeface="新細明體"/>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18</a:t>
            </a:fld>
            <a:endParaRPr lang="en-US" altLang="zh-TW" sz="1500" dirty="0">
              <a:solidFill>
                <a:srgbClr val="000000"/>
              </a:solidFill>
              <a:cs typeface="新細明體"/>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19</a:t>
            </a:fld>
            <a:endParaRPr lang="en-US" altLang="zh-TW" sz="1500" dirty="0">
              <a:solidFill>
                <a:srgbClr val="000000"/>
              </a:solidFill>
              <a:cs typeface="新細明體"/>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fontAlgn="base">
              <a:spcBef>
                <a:spcPct val="0"/>
              </a:spcBef>
              <a:spcAft>
                <a:spcPct val="0"/>
              </a:spcAft>
              <a:defRPr/>
            </a:pPr>
            <a:fld id="{8BA22495-CD43-4D35-AE9B-980397874B83}" type="slidenum">
              <a:rPr lang="en-US" sz="1200">
                <a:solidFill>
                  <a:prstClr val="black"/>
                </a:solidFill>
                <a:latin typeface="Arial" pitchFamily="34" charset="0"/>
              </a:rPr>
              <a:pPr algn="r" rtl="0" fontAlgn="base">
                <a:spcBef>
                  <a:spcPct val="0"/>
                </a:spcBef>
                <a:spcAft>
                  <a:spcPct val="0"/>
                </a:spcAft>
                <a:defRPr/>
              </a:pPr>
              <a:t>2</a:t>
            </a:fld>
            <a:endParaRPr lang="en-US" sz="1200" dirty="0">
              <a:solidFill>
                <a:prstClr val="black"/>
              </a:solidFill>
              <a:latin typeface="Arial"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20</a:t>
            </a:fld>
            <a:endParaRPr lang="en-US" altLang="zh-TW" sz="1500" dirty="0">
              <a:solidFill>
                <a:srgbClr val="000000"/>
              </a:solidFill>
              <a:cs typeface="新細明體"/>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a:solidFill>
                  <a:prstClr val="black"/>
                </a:solidFill>
              </a:rPr>
              <a:pPr>
                <a:defRPr/>
              </a:pPr>
              <a:t>22</a:t>
            </a:fld>
            <a:endParaRPr lang="en-US">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ln/>
        </p:spPr>
        <p:txBody>
          <a:bodyPr/>
          <a:lstStyle/>
          <a:p>
            <a:pPr eaLnBrk="1" hangingPunct="1"/>
            <a:endParaRPr lang="en-US" smtClean="0"/>
          </a:p>
        </p:txBody>
      </p:sp>
      <p:sp>
        <p:nvSpPr>
          <p:cNvPr id="56324" name="Slide Number Placeholder 3"/>
          <p:cNvSpPr>
            <a:spLocks noGrp="1"/>
          </p:cNvSpPr>
          <p:nvPr>
            <p:ph type="sldNum" sz="quarter" idx="5"/>
          </p:nvPr>
        </p:nvSpPr>
        <p:spPr>
          <a:noFill/>
        </p:spPr>
        <p:txBody>
          <a:bodyPr/>
          <a:lstStyle/>
          <a:p>
            <a:pPr algn="r" rtl="0" fontAlgn="base">
              <a:spcBef>
                <a:spcPct val="0"/>
              </a:spcBef>
              <a:spcAft>
                <a:spcPct val="0"/>
              </a:spcAft>
            </a:pPr>
            <a:fld id="{87663668-FF8C-4E41-B49A-2925BED1FF40}" type="slidenum">
              <a:rPr lang="zh-TW" altLang="en-US" sz="1200">
                <a:solidFill>
                  <a:prstClr val="black"/>
                </a:solidFill>
                <a:latin typeface="Arial" charset="0"/>
                <a:ea typeface="新細明體"/>
              </a:rPr>
              <a:pPr algn="r" rtl="0" fontAlgn="base">
                <a:spcBef>
                  <a:spcPct val="0"/>
                </a:spcBef>
                <a:spcAft>
                  <a:spcPct val="0"/>
                </a:spcAft>
              </a:pPr>
              <a:t>23</a:t>
            </a:fld>
            <a:endParaRPr lang="en-US" altLang="zh-TW" sz="1200" dirty="0">
              <a:solidFill>
                <a:prstClr val="black"/>
              </a:solidFill>
              <a:latin typeface="Arial" charset="0"/>
              <a:ea typeface="新細明體"/>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prstClr val="black"/>
                </a:solidFill>
              </a:rPr>
              <a:pPr>
                <a:defRPr/>
              </a:pPr>
              <a:t>24</a:t>
            </a:fld>
            <a:endParaRPr lang="en-US">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0B139BE-B4A1-45A7-98FB-8847FFD8BA1F}" type="slidenum">
              <a:rPr lang="en-US">
                <a:solidFill>
                  <a:prstClr val="black"/>
                </a:solidFill>
              </a:rPr>
              <a:pPr/>
              <a:t>25</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zh-CN" dirty="0" smtClean="0"/>
              <a:t>This is the working process to build and use RSM-VAT. ///It includes experiment design, running CMAQ, ///creating RSM, validation, ///and </a:t>
            </a:r>
            <a:r>
              <a:rPr lang="en-US" altLang="zh-CN" b="1" dirty="0" smtClean="0">
                <a:solidFill>
                  <a:srgbClr val="0070C0"/>
                </a:solidFill>
              </a:rPr>
              <a:t>Visualization and analysis</a:t>
            </a:r>
            <a:endParaRPr lang="zh-CN" altLang="zh-CN" dirty="0" smtClean="0"/>
          </a:p>
        </p:txBody>
      </p:sp>
      <p:sp>
        <p:nvSpPr>
          <p:cNvPr id="870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85320" indent="-302046" eaLnBrk="0" hangingPunct="0">
              <a:defRPr>
                <a:solidFill>
                  <a:schemeClr val="tx1"/>
                </a:solidFill>
                <a:latin typeface="Arial" charset="0"/>
                <a:ea typeface="ＭＳ Ｐゴシック" pitchFamily="34" charset="-128"/>
              </a:defRPr>
            </a:lvl2pPr>
            <a:lvl3pPr marL="1208185" indent="-241637" eaLnBrk="0" hangingPunct="0">
              <a:defRPr>
                <a:solidFill>
                  <a:schemeClr val="tx1"/>
                </a:solidFill>
                <a:latin typeface="Arial" charset="0"/>
                <a:ea typeface="ＭＳ Ｐゴシック" pitchFamily="34" charset="-128"/>
              </a:defRPr>
            </a:lvl3pPr>
            <a:lvl4pPr marL="1691458" indent="-241637" eaLnBrk="0" hangingPunct="0">
              <a:defRPr>
                <a:solidFill>
                  <a:schemeClr val="tx1"/>
                </a:solidFill>
                <a:latin typeface="Arial" charset="0"/>
                <a:ea typeface="ＭＳ Ｐゴシック" pitchFamily="34" charset="-128"/>
              </a:defRPr>
            </a:lvl4pPr>
            <a:lvl5pPr marL="2174731" indent="-241637" eaLnBrk="0" hangingPunct="0">
              <a:defRPr>
                <a:solidFill>
                  <a:schemeClr val="tx1"/>
                </a:solidFill>
                <a:latin typeface="Arial" charset="0"/>
                <a:ea typeface="ＭＳ Ｐゴシック" pitchFamily="34" charset="-128"/>
              </a:defRPr>
            </a:lvl5pPr>
            <a:lvl6pPr marL="2658006" indent="-241637" eaLnBrk="0" fontAlgn="base" hangingPunct="0">
              <a:spcBef>
                <a:spcPct val="0"/>
              </a:spcBef>
              <a:spcAft>
                <a:spcPct val="0"/>
              </a:spcAft>
              <a:defRPr>
                <a:solidFill>
                  <a:schemeClr val="tx1"/>
                </a:solidFill>
                <a:latin typeface="Arial" charset="0"/>
                <a:ea typeface="ＭＳ Ｐゴシック" pitchFamily="34" charset="-128"/>
              </a:defRPr>
            </a:lvl6pPr>
            <a:lvl7pPr marL="3141279" indent="-241637" eaLnBrk="0" fontAlgn="base" hangingPunct="0">
              <a:spcBef>
                <a:spcPct val="0"/>
              </a:spcBef>
              <a:spcAft>
                <a:spcPct val="0"/>
              </a:spcAft>
              <a:defRPr>
                <a:solidFill>
                  <a:schemeClr val="tx1"/>
                </a:solidFill>
                <a:latin typeface="Arial" charset="0"/>
                <a:ea typeface="ＭＳ Ｐゴシック" pitchFamily="34" charset="-128"/>
              </a:defRPr>
            </a:lvl7pPr>
            <a:lvl8pPr marL="3624553" indent="-241637" eaLnBrk="0" fontAlgn="base" hangingPunct="0">
              <a:spcBef>
                <a:spcPct val="0"/>
              </a:spcBef>
              <a:spcAft>
                <a:spcPct val="0"/>
              </a:spcAft>
              <a:defRPr>
                <a:solidFill>
                  <a:schemeClr val="tx1"/>
                </a:solidFill>
                <a:latin typeface="Arial" charset="0"/>
                <a:ea typeface="ＭＳ Ｐゴシック" pitchFamily="34" charset="-128"/>
              </a:defRPr>
            </a:lvl8pPr>
            <a:lvl9pPr marL="4107827" indent="-24163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C5F97DCC-BED1-4C4A-88E6-AD00D3B6AF0D}" type="slidenum">
              <a:rPr lang="zh-CN" altLang="en-US" smtClean="0">
                <a:solidFill>
                  <a:prstClr val="black"/>
                </a:solidFill>
                <a:ea typeface="宋体" pitchFamily="2" charset="-122"/>
              </a:rPr>
              <a:pPr eaLnBrk="1" hangingPunct="1"/>
              <a:t>26</a:t>
            </a:fld>
            <a:endParaRPr lang="zh-CN" altLang="en-US" smtClean="0">
              <a:solidFill>
                <a:prstClr val="black"/>
              </a:solidFill>
              <a:ea typeface="宋体" pitchFamily="2" charset="-122"/>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zh-CN" dirty="0" smtClean="0"/>
              <a:t>The results of validation and QA show that predicted values of RSM are very close to the actual simulation results of CMAQ.</a:t>
            </a:r>
            <a:endParaRPr lang="zh-CN" altLang="zh-CN" dirty="0" smtClean="0"/>
          </a:p>
        </p:txBody>
      </p:sp>
      <p:sp>
        <p:nvSpPr>
          <p:cNvPr id="90116"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85320" indent="-302046" eaLnBrk="0" hangingPunct="0">
              <a:defRPr>
                <a:solidFill>
                  <a:schemeClr val="tx1"/>
                </a:solidFill>
                <a:latin typeface="Arial" charset="0"/>
                <a:ea typeface="ＭＳ Ｐゴシック" pitchFamily="34" charset="-128"/>
              </a:defRPr>
            </a:lvl2pPr>
            <a:lvl3pPr marL="1208185" indent="-241637" eaLnBrk="0" hangingPunct="0">
              <a:defRPr>
                <a:solidFill>
                  <a:schemeClr val="tx1"/>
                </a:solidFill>
                <a:latin typeface="Arial" charset="0"/>
                <a:ea typeface="ＭＳ Ｐゴシック" pitchFamily="34" charset="-128"/>
              </a:defRPr>
            </a:lvl3pPr>
            <a:lvl4pPr marL="1691458" indent="-241637" eaLnBrk="0" hangingPunct="0">
              <a:defRPr>
                <a:solidFill>
                  <a:schemeClr val="tx1"/>
                </a:solidFill>
                <a:latin typeface="Arial" charset="0"/>
                <a:ea typeface="ＭＳ Ｐゴシック" pitchFamily="34" charset="-128"/>
              </a:defRPr>
            </a:lvl4pPr>
            <a:lvl5pPr marL="2174731" indent="-241637" eaLnBrk="0" hangingPunct="0">
              <a:defRPr>
                <a:solidFill>
                  <a:schemeClr val="tx1"/>
                </a:solidFill>
                <a:latin typeface="Arial" charset="0"/>
                <a:ea typeface="ＭＳ Ｐゴシック" pitchFamily="34" charset="-128"/>
              </a:defRPr>
            </a:lvl5pPr>
            <a:lvl6pPr marL="2658006" indent="-241637" eaLnBrk="0" fontAlgn="base" hangingPunct="0">
              <a:spcBef>
                <a:spcPct val="0"/>
              </a:spcBef>
              <a:spcAft>
                <a:spcPct val="0"/>
              </a:spcAft>
              <a:defRPr>
                <a:solidFill>
                  <a:schemeClr val="tx1"/>
                </a:solidFill>
                <a:latin typeface="Arial" charset="0"/>
                <a:ea typeface="ＭＳ Ｐゴシック" pitchFamily="34" charset="-128"/>
              </a:defRPr>
            </a:lvl6pPr>
            <a:lvl7pPr marL="3141279" indent="-241637" eaLnBrk="0" fontAlgn="base" hangingPunct="0">
              <a:spcBef>
                <a:spcPct val="0"/>
              </a:spcBef>
              <a:spcAft>
                <a:spcPct val="0"/>
              </a:spcAft>
              <a:defRPr>
                <a:solidFill>
                  <a:schemeClr val="tx1"/>
                </a:solidFill>
                <a:latin typeface="Arial" charset="0"/>
                <a:ea typeface="ＭＳ Ｐゴシック" pitchFamily="34" charset="-128"/>
              </a:defRPr>
            </a:lvl7pPr>
            <a:lvl8pPr marL="3624553" indent="-241637" eaLnBrk="0" fontAlgn="base" hangingPunct="0">
              <a:spcBef>
                <a:spcPct val="0"/>
              </a:spcBef>
              <a:spcAft>
                <a:spcPct val="0"/>
              </a:spcAft>
              <a:defRPr>
                <a:solidFill>
                  <a:schemeClr val="tx1"/>
                </a:solidFill>
                <a:latin typeface="Arial" charset="0"/>
                <a:ea typeface="ＭＳ Ｐゴシック" pitchFamily="34" charset="-128"/>
              </a:defRPr>
            </a:lvl8pPr>
            <a:lvl9pPr marL="4107827" indent="-24163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7C8ACDE-AB3E-4C8C-9430-736EFB3FA312}" type="slidenum">
              <a:rPr lang="zh-CN" altLang="en-US" smtClean="0">
                <a:solidFill>
                  <a:prstClr val="black"/>
                </a:solidFill>
                <a:ea typeface="宋体" pitchFamily="2" charset="-122"/>
              </a:rPr>
              <a:pPr eaLnBrk="1" hangingPunct="1"/>
              <a:t>27</a:t>
            </a:fld>
            <a:endParaRPr lang="zh-CN" altLang="en-US" smtClean="0">
              <a:solidFill>
                <a:prstClr val="black"/>
              </a:solidFill>
              <a:ea typeface="宋体" pitchFamily="2" charset="-122"/>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altLang="zh-CN" dirty="0" smtClean="0"/>
              <a:t>RSM-VAT provides the 2D-map, many kinds of graphs, 3D-MAP and contour line to view and analyze the created RSM relationship.</a:t>
            </a:r>
            <a:endParaRPr lang="zh-CN" altLang="zh-CN" dirty="0" smtClean="0"/>
          </a:p>
        </p:txBody>
      </p:sp>
      <p:sp>
        <p:nvSpPr>
          <p:cNvPr id="91140"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85320" indent="-302046" eaLnBrk="0" hangingPunct="0">
              <a:defRPr>
                <a:solidFill>
                  <a:schemeClr val="tx1"/>
                </a:solidFill>
                <a:latin typeface="Arial" charset="0"/>
                <a:ea typeface="ＭＳ Ｐゴシック" pitchFamily="34" charset="-128"/>
              </a:defRPr>
            </a:lvl2pPr>
            <a:lvl3pPr marL="1208185" indent="-241637" eaLnBrk="0" hangingPunct="0">
              <a:defRPr>
                <a:solidFill>
                  <a:schemeClr val="tx1"/>
                </a:solidFill>
                <a:latin typeface="Arial" charset="0"/>
                <a:ea typeface="ＭＳ Ｐゴシック" pitchFamily="34" charset="-128"/>
              </a:defRPr>
            </a:lvl3pPr>
            <a:lvl4pPr marL="1691458" indent="-241637" eaLnBrk="0" hangingPunct="0">
              <a:defRPr>
                <a:solidFill>
                  <a:schemeClr val="tx1"/>
                </a:solidFill>
                <a:latin typeface="Arial" charset="0"/>
                <a:ea typeface="ＭＳ Ｐゴシック" pitchFamily="34" charset="-128"/>
              </a:defRPr>
            </a:lvl4pPr>
            <a:lvl5pPr marL="2174731" indent="-241637" eaLnBrk="0" hangingPunct="0">
              <a:defRPr>
                <a:solidFill>
                  <a:schemeClr val="tx1"/>
                </a:solidFill>
                <a:latin typeface="Arial" charset="0"/>
                <a:ea typeface="ＭＳ Ｐゴシック" pitchFamily="34" charset="-128"/>
              </a:defRPr>
            </a:lvl5pPr>
            <a:lvl6pPr marL="2658006" indent="-241637" eaLnBrk="0" fontAlgn="base" hangingPunct="0">
              <a:spcBef>
                <a:spcPct val="0"/>
              </a:spcBef>
              <a:spcAft>
                <a:spcPct val="0"/>
              </a:spcAft>
              <a:defRPr>
                <a:solidFill>
                  <a:schemeClr val="tx1"/>
                </a:solidFill>
                <a:latin typeface="Arial" charset="0"/>
                <a:ea typeface="ＭＳ Ｐゴシック" pitchFamily="34" charset="-128"/>
              </a:defRPr>
            </a:lvl6pPr>
            <a:lvl7pPr marL="3141279" indent="-241637" eaLnBrk="0" fontAlgn="base" hangingPunct="0">
              <a:spcBef>
                <a:spcPct val="0"/>
              </a:spcBef>
              <a:spcAft>
                <a:spcPct val="0"/>
              </a:spcAft>
              <a:defRPr>
                <a:solidFill>
                  <a:schemeClr val="tx1"/>
                </a:solidFill>
                <a:latin typeface="Arial" charset="0"/>
                <a:ea typeface="ＭＳ Ｐゴシック" pitchFamily="34" charset="-128"/>
              </a:defRPr>
            </a:lvl7pPr>
            <a:lvl8pPr marL="3624553" indent="-241637" eaLnBrk="0" fontAlgn="base" hangingPunct="0">
              <a:spcBef>
                <a:spcPct val="0"/>
              </a:spcBef>
              <a:spcAft>
                <a:spcPct val="0"/>
              </a:spcAft>
              <a:defRPr>
                <a:solidFill>
                  <a:schemeClr val="tx1"/>
                </a:solidFill>
                <a:latin typeface="Arial" charset="0"/>
                <a:ea typeface="ＭＳ Ｐゴシック" pitchFamily="34" charset="-128"/>
              </a:defRPr>
            </a:lvl8pPr>
            <a:lvl9pPr marL="4107827" indent="-24163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3FCC259C-50B6-4FC8-A847-DDBB4397994C}" type="slidenum">
              <a:rPr lang="zh-CN" altLang="en-US" smtClean="0">
                <a:solidFill>
                  <a:prstClr val="black"/>
                </a:solidFill>
                <a:ea typeface="宋体" pitchFamily="2" charset="-122"/>
              </a:rPr>
              <a:pPr eaLnBrk="1" hangingPunct="1"/>
              <a:t>28</a:t>
            </a:fld>
            <a:endParaRPr lang="zh-CN" altLang="en-US" smtClean="0">
              <a:solidFill>
                <a:prstClr val="black"/>
              </a:solidFill>
              <a:ea typeface="宋体" pitchFamily="2" charset="-122"/>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endParaRPr lang="en-US" smtClean="0"/>
          </a:p>
        </p:txBody>
      </p:sp>
      <p:sp>
        <p:nvSpPr>
          <p:cNvPr id="103428" name="Slide Number Placeholder 3"/>
          <p:cNvSpPr>
            <a:spLocks noGrp="1"/>
          </p:cNvSpPr>
          <p:nvPr>
            <p:ph type="sldNum" sz="quarter" idx="5"/>
          </p:nvPr>
        </p:nvSpPr>
        <p:spPr>
          <a:noFill/>
        </p:spPr>
        <p:txBody>
          <a:bodyPr/>
          <a:lstStyle/>
          <a:p>
            <a:pPr algn="r" rtl="0" fontAlgn="base">
              <a:spcBef>
                <a:spcPct val="0"/>
              </a:spcBef>
              <a:spcAft>
                <a:spcPct val="0"/>
              </a:spcAft>
            </a:pPr>
            <a:fld id="{43513466-170C-4D5D-91A5-22F36A9D16AC}" type="slidenum">
              <a:rPr lang="en-US" sz="1200">
                <a:solidFill>
                  <a:prstClr val="black"/>
                </a:solidFill>
                <a:latin typeface="Arial" pitchFamily="34" charset="0"/>
              </a:rPr>
              <a:pPr algn="r" rtl="0" fontAlgn="base">
                <a:spcBef>
                  <a:spcPct val="0"/>
                </a:spcBef>
                <a:spcAft>
                  <a:spcPct val="0"/>
                </a:spcAft>
              </a:pPr>
              <a:t>29</a:t>
            </a:fld>
            <a:endParaRPr lang="en-US" sz="1200" dirty="0">
              <a:solidFill>
                <a:prstClr val="black"/>
              </a:solidFill>
              <a:latin typeface="Arial"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2"/>
          <p:cNvSpPr>
            <a:spLocks noGrp="1" noRot="1" noChangeAspect="1" noChangeArrowheads="1" noTextEdit="1"/>
          </p:cNvSpPr>
          <p:nvPr>
            <p:ph type="sldImg"/>
          </p:nvPr>
        </p:nvSpPr>
        <p:spPr>
          <a:xfrm>
            <a:off x="1257300" y="720725"/>
            <a:ext cx="4800600" cy="3600450"/>
          </a:xfrm>
          <a:ln/>
        </p:spPr>
      </p:sp>
      <p:sp>
        <p:nvSpPr>
          <p:cNvPr id="331779" name="Rectangle 3"/>
          <p:cNvSpPr>
            <a:spLocks noGrp="1" noChangeArrowheads="1"/>
          </p:cNvSpPr>
          <p:nvPr>
            <p:ph type="body" idx="1"/>
          </p:nvPr>
        </p:nvSpPr>
        <p:spPr>
          <a:xfrm>
            <a:off x="974726" y="4560889"/>
            <a:ext cx="5365750" cy="4319587"/>
          </a:xfrm>
          <a:noFill/>
          <a:ln/>
        </p:spPr>
        <p:txBody>
          <a:bodyPr lIns="97243" tIns="48621" rIns="97243" bIns="48621"/>
          <a:lstStyle/>
          <a:p>
            <a:endParaRPr lang="zh-TW"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33</a:t>
            </a:fld>
            <a:endParaRPr lang="en-US" altLang="zh-TW" sz="1500" dirty="0">
              <a:solidFill>
                <a:srgbClr val="000000"/>
              </a:solidFill>
              <a:cs typeface="新細明體"/>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34</a:t>
            </a:fld>
            <a:endParaRPr lang="en-US" altLang="zh-TW" sz="1500" dirty="0">
              <a:solidFill>
                <a:srgbClr val="000000"/>
              </a:solidFill>
              <a:cs typeface="新細明體"/>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35</a:t>
            </a:fld>
            <a:endParaRPr lang="en-US" altLang="zh-TW" sz="1500" dirty="0">
              <a:solidFill>
                <a:srgbClr val="000000"/>
              </a:solidFill>
              <a:cs typeface="新細明體"/>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36</a:t>
            </a:fld>
            <a:endParaRPr lang="en-US" altLang="zh-TW" sz="1500" dirty="0">
              <a:solidFill>
                <a:srgbClr val="000000"/>
              </a:solidFill>
              <a:cs typeface="新細明體"/>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37</a:t>
            </a:fld>
            <a:endParaRPr lang="en-US" altLang="zh-TW" sz="1500" dirty="0">
              <a:solidFill>
                <a:srgbClr val="000000"/>
              </a:solidFill>
              <a:cs typeface="新細明體"/>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38</a:t>
            </a:fld>
            <a:endParaRPr lang="en-US" altLang="zh-TW" sz="1500" dirty="0">
              <a:solidFill>
                <a:srgbClr val="000000"/>
              </a:solidFill>
              <a:cs typeface="新細明體"/>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39</a:t>
            </a:fld>
            <a:endParaRPr lang="en-US" altLang="zh-TW" sz="1500" dirty="0">
              <a:solidFill>
                <a:srgbClr val="000000"/>
              </a:solidFill>
              <a:cs typeface="新細明體"/>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40</a:t>
            </a:fld>
            <a:endParaRPr lang="en-US" altLang="zh-TW" sz="1500" dirty="0">
              <a:solidFill>
                <a:srgbClr val="000000"/>
              </a:solidFill>
              <a:cs typeface="新細明體"/>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41</a:t>
            </a:fld>
            <a:endParaRPr lang="en-US" altLang="zh-TW" sz="1500" dirty="0">
              <a:solidFill>
                <a:srgbClr val="000000"/>
              </a:solidFill>
              <a:cs typeface="新細明體"/>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43</a:t>
            </a:fld>
            <a:endParaRPr lang="en-US" altLang="zh-TW" sz="1500" dirty="0">
              <a:solidFill>
                <a:srgbClr val="000000"/>
              </a:solidFill>
              <a:cs typeface="新細明體"/>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44</a:t>
            </a:fld>
            <a:endParaRPr lang="en-US" altLang="zh-TW" sz="1500" dirty="0">
              <a:solidFill>
                <a:srgbClr val="000000"/>
              </a:solidFill>
              <a:cs typeface="新細明體"/>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45</a:t>
            </a:fld>
            <a:endParaRPr lang="en-US" altLang="zh-TW" sz="1500" dirty="0">
              <a:solidFill>
                <a:srgbClr val="000000"/>
              </a:solidFill>
              <a:cs typeface="新細明體"/>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46</a:t>
            </a:fld>
            <a:endParaRPr lang="en-US" altLang="zh-TW" sz="1500" dirty="0">
              <a:solidFill>
                <a:srgbClr val="000000"/>
              </a:solidFill>
              <a:cs typeface="新細明體"/>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47</a:t>
            </a:fld>
            <a:endParaRPr lang="en-US" altLang="zh-TW" sz="1500" dirty="0">
              <a:solidFill>
                <a:srgbClr val="000000"/>
              </a:solidFill>
              <a:cs typeface="新細明體"/>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90"/>
            <a:ext cx="3170238" cy="479425"/>
          </a:xfrm>
          <a:prstGeom prst="rect">
            <a:avLst/>
          </a:prstGeom>
          <a:noFill/>
          <a:ln w="9525">
            <a:noFill/>
            <a:miter lim="800000"/>
            <a:headEnd/>
            <a:tailEnd/>
          </a:ln>
        </p:spPr>
        <p:txBody>
          <a:bodyPr lIns="96634" tIns="48316" rIns="96634" bIns="48316" anchor="b"/>
          <a:lstStyle/>
          <a:p>
            <a:pPr algn="r" defTabSz="966531"/>
            <a:fld id="{30E1A810-0162-47C2-BE2B-A607A69EA818}" type="slidenum">
              <a:rPr lang="zh-TW" altLang="en-US" sz="1500">
                <a:solidFill>
                  <a:srgbClr val="000000"/>
                </a:solidFill>
                <a:cs typeface="新細明體"/>
              </a:rPr>
              <a:pPr algn="r" defTabSz="966531"/>
              <a:t>48</a:t>
            </a:fld>
            <a:endParaRPr lang="en-US" altLang="zh-TW" sz="1500" dirty="0">
              <a:solidFill>
                <a:srgbClr val="000000"/>
              </a:solidFill>
              <a:cs typeface="新細明體"/>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89"/>
            <a:ext cx="3170238" cy="479425"/>
          </a:xfrm>
          <a:prstGeom prst="rect">
            <a:avLst/>
          </a:prstGeom>
          <a:noFill/>
          <a:ln w="9525">
            <a:noFill/>
            <a:miter lim="800000"/>
            <a:headEnd/>
            <a:tailEnd/>
          </a:ln>
        </p:spPr>
        <p:txBody>
          <a:bodyPr lIns="96643" tIns="48322" rIns="96643" bIns="48322" anchor="b"/>
          <a:lstStyle/>
          <a:p>
            <a:pPr algn="r" defTabSz="966629"/>
            <a:fld id="{30E1A810-0162-47C2-BE2B-A607A69EA818}" type="slidenum">
              <a:rPr lang="zh-TW" altLang="en-US" sz="1500">
                <a:solidFill>
                  <a:srgbClr val="000000"/>
                </a:solidFill>
                <a:cs typeface="新細明體"/>
              </a:rPr>
              <a:pPr algn="r" defTabSz="966629"/>
              <a:t>49</a:t>
            </a:fld>
            <a:endParaRPr lang="en-US" altLang="zh-TW" sz="1500" dirty="0">
              <a:solidFill>
                <a:srgbClr val="000000"/>
              </a:solidFill>
              <a:cs typeface="新細明體"/>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solidFill>
                  <a:prstClr val="black"/>
                </a:solidFill>
              </a:rPr>
              <a:pPr>
                <a:defRPr/>
              </a:pPr>
              <a:t>5</a:t>
            </a:fld>
            <a:endParaRPr lang="en-US">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eaLnBrk="1" hangingPunct="1"/>
            <a:endParaRPr lang="en-US" smtClean="0">
              <a:latin typeface="Arial" pitchFamily="34" charset="0"/>
            </a:endParaRPr>
          </a:p>
        </p:txBody>
      </p:sp>
      <p:sp>
        <p:nvSpPr>
          <p:cNvPr id="87044" name="Slide Number Placeholder 3"/>
          <p:cNvSpPr txBox="1">
            <a:spLocks noGrp="1"/>
          </p:cNvSpPr>
          <p:nvPr/>
        </p:nvSpPr>
        <p:spPr bwMode="auto">
          <a:xfrm>
            <a:off x="4143375" y="9120189"/>
            <a:ext cx="3170238" cy="479425"/>
          </a:xfrm>
          <a:prstGeom prst="rect">
            <a:avLst/>
          </a:prstGeom>
          <a:noFill/>
          <a:ln w="9525">
            <a:noFill/>
            <a:miter lim="800000"/>
            <a:headEnd/>
            <a:tailEnd/>
          </a:ln>
        </p:spPr>
        <p:txBody>
          <a:bodyPr lIns="96643" tIns="48322" rIns="96643" bIns="48322" anchor="b"/>
          <a:lstStyle/>
          <a:p>
            <a:pPr algn="r" defTabSz="966629"/>
            <a:fld id="{30E1A810-0162-47C2-BE2B-A607A69EA818}" type="slidenum">
              <a:rPr lang="zh-TW" altLang="en-US" sz="1500">
                <a:solidFill>
                  <a:srgbClr val="000000"/>
                </a:solidFill>
                <a:cs typeface="新細明體"/>
              </a:rPr>
              <a:pPr algn="r" defTabSz="966629"/>
              <a:t>50</a:t>
            </a:fld>
            <a:endParaRPr lang="en-US" altLang="zh-TW" sz="1500" dirty="0">
              <a:solidFill>
                <a:srgbClr val="000000"/>
              </a:solidFill>
              <a:cs typeface="新細明體"/>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8067"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dirty="0" smtClean="0">
                <a:latin typeface="+mn-lt"/>
              </a:rPr>
              <a:t>“Control Matrix” will create “control matrix” and “add-on matrix” for different experiment design purpose.</a:t>
            </a:r>
            <a:endParaRPr lang="zh-CN" altLang="zh-CN" dirty="0" smtClean="0"/>
          </a:p>
        </p:txBody>
      </p:sp>
      <p:sp>
        <p:nvSpPr>
          <p:cNvPr id="88068"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85320" indent="-302046" eaLnBrk="0" hangingPunct="0">
              <a:defRPr>
                <a:solidFill>
                  <a:schemeClr val="tx1"/>
                </a:solidFill>
                <a:latin typeface="Arial" charset="0"/>
                <a:ea typeface="ＭＳ Ｐゴシック" pitchFamily="34" charset="-128"/>
              </a:defRPr>
            </a:lvl2pPr>
            <a:lvl3pPr marL="1208185" indent="-241637" eaLnBrk="0" hangingPunct="0">
              <a:defRPr>
                <a:solidFill>
                  <a:schemeClr val="tx1"/>
                </a:solidFill>
                <a:latin typeface="Arial" charset="0"/>
                <a:ea typeface="ＭＳ Ｐゴシック" pitchFamily="34" charset="-128"/>
              </a:defRPr>
            </a:lvl3pPr>
            <a:lvl4pPr marL="1691458" indent="-241637" eaLnBrk="0" hangingPunct="0">
              <a:defRPr>
                <a:solidFill>
                  <a:schemeClr val="tx1"/>
                </a:solidFill>
                <a:latin typeface="Arial" charset="0"/>
                <a:ea typeface="ＭＳ Ｐゴシック" pitchFamily="34" charset="-128"/>
              </a:defRPr>
            </a:lvl4pPr>
            <a:lvl5pPr marL="2174731" indent="-241637" eaLnBrk="0" hangingPunct="0">
              <a:defRPr>
                <a:solidFill>
                  <a:schemeClr val="tx1"/>
                </a:solidFill>
                <a:latin typeface="Arial" charset="0"/>
                <a:ea typeface="ＭＳ Ｐゴシック" pitchFamily="34" charset="-128"/>
              </a:defRPr>
            </a:lvl5pPr>
            <a:lvl6pPr marL="2658006" indent="-241637" eaLnBrk="0" fontAlgn="base" hangingPunct="0">
              <a:spcBef>
                <a:spcPct val="0"/>
              </a:spcBef>
              <a:spcAft>
                <a:spcPct val="0"/>
              </a:spcAft>
              <a:defRPr>
                <a:solidFill>
                  <a:schemeClr val="tx1"/>
                </a:solidFill>
                <a:latin typeface="Arial" charset="0"/>
                <a:ea typeface="ＭＳ Ｐゴシック" pitchFamily="34" charset="-128"/>
              </a:defRPr>
            </a:lvl6pPr>
            <a:lvl7pPr marL="3141279" indent="-241637" eaLnBrk="0" fontAlgn="base" hangingPunct="0">
              <a:spcBef>
                <a:spcPct val="0"/>
              </a:spcBef>
              <a:spcAft>
                <a:spcPct val="0"/>
              </a:spcAft>
              <a:defRPr>
                <a:solidFill>
                  <a:schemeClr val="tx1"/>
                </a:solidFill>
                <a:latin typeface="Arial" charset="0"/>
                <a:ea typeface="ＭＳ Ｐゴシック" pitchFamily="34" charset="-128"/>
              </a:defRPr>
            </a:lvl7pPr>
            <a:lvl8pPr marL="3624553" indent="-241637" eaLnBrk="0" fontAlgn="base" hangingPunct="0">
              <a:spcBef>
                <a:spcPct val="0"/>
              </a:spcBef>
              <a:spcAft>
                <a:spcPct val="0"/>
              </a:spcAft>
              <a:defRPr>
                <a:solidFill>
                  <a:schemeClr val="tx1"/>
                </a:solidFill>
                <a:latin typeface="Arial" charset="0"/>
                <a:ea typeface="ＭＳ Ｐゴシック" pitchFamily="34" charset="-128"/>
              </a:defRPr>
            </a:lvl8pPr>
            <a:lvl9pPr marL="4107827" indent="-24163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7A5ECB06-91E0-44D4-9124-53A284D285D1}" type="slidenum">
              <a:rPr lang="zh-CN" altLang="en-US" smtClean="0">
                <a:solidFill>
                  <a:prstClr val="black"/>
                </a:solidFill>
                <a:ea typeface="宋体" pitchFamily="2" charset="-122"/>
              </a:rPr>
              <a:pPr eaLnBrk="1" hangingPunct="1"/>
              <a:t>54</a:t>
            </a:fld>
            <a:endParaRPr lang="zh-CN" altLang="en-US" smtClean="0">
              <a:solidFill>
                <a:prstClr val="black"/>
              </a:solidFill>
              <a:ea typeface="宋体" pitchFamily="2" charset="-122"/>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Lst>
        </p:spPr>
      </p:sp>
      <p:sp>
        <p:nvSpPr>
          <p:cNvPr id="8909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zh-CN" dirty="0" smtClean="0"/>
              <a:t>RSM-VAT can create/build RSM surface more reasonable than previous VPA</a:t>
            </a:r>
            <a:endParaRPr lang="zh-CN" altLang="zh-CN" dirty="0" smtClean="0"/>
          </a:p>
        </p:txBody>
      </p:sp>
      <p:sp>
        <p:nvSpPr>
          <p:cNvPr id="8909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85320" indent="-302046" eaLnBrk="0" hangingPunct="0">
              <a:defRPr>
                <a:solidFill>
                  <a:schemeClr val="tx1"/>
                </a:solidFill>
                <a:latin typeface="Arial" charset="0"/>
                <a:ea typeface="ＭＳ Ｐゴシック" pitchFamily="34" charset="-128"/>
              </a:defRPr>
            </a:lvl2pPr>
            <a:lvl3pPr marL="1208185" indent="-241637" eaLnBrk="0" hangingPunct="0">
              <a:defRPr>
                <a:solidFill>
                  <a:schemeClr val="tx1"/>
                </a:solidFill>
                <a:latin typeface="Arial" charset="0"/>
                <a:ea typeface="ＭＳ Ｐゴシック" pitchFamily="34" charset="-128"/>
              </a:defRPr>
            </a:lvl3pPr>
            <a:lvl4pPr marL="1691458" indent="-241637" eaLnBrk="0" hangingPunct="0">
              <a:defRPr>
                <a:solidFill>
                  <a:schemeClr val="tx1"/>
                </a:solidFill>
                <a:latin typeface="Arial" charset="0"/>
                <a:ea typeface="ＭＳ Ｐゴシック" pitchFamily="34" charset="-128"/>
              </a:defRPr>
            </a:lvl4pPr>
            <a:lvl5pPr marL="2174731" indent="-241637" eaLnBrk="0" hangingPunct="0">
              <a:defRPr>
                <a:solidFill>
                  <a:schemeClr val="tx1"/>
                </a:solidFill>
                <a:latin typeface="Arial" charset="0"/>
                <a:ea typeface="ＭＳ Ｐゴシック" pitchFamily="34" charset="-128"/>
              </a:defRPr>
            </a:lvl5pPr>
            <a:lvl6pPr marL="2658006" indent="-241637" eaLnBrk="0" fontAlgn="base" hangingPunct="0">
              <a:spcBef>
                <a:spcPct val="0"/>
              </a:spcBef>
              <a:spcAft>
                <a:spcPct val="0"/>
              </a:spcAft>
              <a:defRPr>
                <a:solidFill>
                  <a:schemeClr val="tx1"/>
                </a:solidFill>
                <a:latin typeface="Arial" charset="0"/>
                <a:ea typeface="ＭＳ Ｐゴシック" pitchFamily="34" charset="-128"/>
              </a:defRPr>
            </a:lvl6pPr>
            <a:lvl7pPr marL="3141279" indent="-241637" eaLnBrk="0" fontAlgn="base" hangingPunct="0">
              <a:spcBef>
                <a:spcPct val="0"/>
              </a:spcBef>
              <a:spcAft>
                <a:spcPct val="0"/>
              </a:spcAft>
              <a:defRPr>
                <a:solidFill>
                  <a:schemeClr val="tx1"/>
                </a:solidFill>
                <a:latin typeface="Arial" charset="0"/>
                <a:ea typeface="ＭＳ Ｐゴシック" pitchFamily="34" charset="-128"/>
              </a:defRPr>
            </a:lvl7pPr>
            <a:lvl8pPr marL="3624553" indent="-241637" eaLnBrk="0" fontAlgn="base" hangingPunct="0">
              <a:spcBef>
                <a:spcPct val="0"/>
              </a:spcBef>
              <a:spcAft>
                <a:spcPct val="0"/>
              </a:spcAft>
              <a:defRPr>
                <a:solidFill>
                  <a:schemeClr val="tx1"/>
                </a:solidFill>
                <a:latin typeface="Arial" charset="0"/>
                <a:ea typeface="ＭＳ Ｐゴシック" pitchFamily="34" charset="-128"/>
              </a:defRPr>
            </a:lvl8pPr>
            <a:lvl9pPr marL="4107827" indent="-241637"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013E29E3-8FD9-4299-AD3D-53E289EE7726}" type="slidenum">
              <a:rPr lang="zh-CN" altLang="en-US" smtClean="0">
                <a:solidFill>
                  <a:prstClr val="black"/>
                </a:solidFill>
                <a:ea typeface="宋体" pitchFamily="2" charset="-122"/>
              </a:rPr>
              <a:pPr eaLnBrk="1" hangingPunct="1"/>
              <a:t>55</a:t>
            </a:fld>
            <a:endParaRPr lang="zh-CN" altLang="en-US" smtClean="0">
              <a:solidFill>
                <a:prstClr val="black"/>
              </a:solidFill>
              <a:ea typeface="宋体" pitchFamily="2" charset="-122"/>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pPr algn="r" rtl="0" fontAlgn="base">
              <a:spcBef>
                <a:spcPct val="0"/>
              </a:spcBef>
              <a:spcAft>
                <a:spcPct val="0"/>
              </a:spcAft>
            </a:pPr>
            <a:fld id="{48E00283-EDB7-4589-B78E-9902E118A248}" type="slidenum">
              <a:rPr lang="en-US" sz="1200">
                <a:solidFill>
                  <a:srgbClr val="000000"/>
                </a:solidFill>
                <a:latin typeface="Arial" charset="0"/>
              </a:rPr>
              <a:pPr algn="r" rtl="0" fontAlgn="base">
                <a:spcBef>
                  <a:spcPct val="0"/>
                </a:spcBef>
                <a:spcAft>
                  <a:spcPct val="0"/>
                </a:spcAft>
              </a:pPr>
              <a:t>56</a:t>
            </a:fld>
            <a:endParaRPr lang="en-US" sz="1200" dirty="0">
              <a:solidFill>
                <a:srgbClr val="000000"/>
              </a:solidFill>
              <a:latin typeface="Arial" charset="0"/>
            </a:endParaRPr>
          </a:p>
        </p:txBody>
      </p:sp>
      <p:sp>
        <p:nvSpPr>
          <p:cNvPr id="164867" name="Rectangle 2"/>
          <p:cNvSpPr>
            <a:spLocks noGrp="1" noRot="1" noChangeAspect="1" noChangeArrowheads="1" noTextEdit="1"/>
          </p:cNvSpPr>
          <p:nvPr>
            <p:ph type="sldImg"/>
          </p:nvPr>
        </p:nvSpPr>
        <p:spPr>
          <a:xfrm>
            <a:off x="1258888" y="720725"/>
            <a:ext cx="4800600" cy="3600450"/>
          </a:xfrm>
          <a:ln/>
        </p:spPr>
      </p:sp>
      <p:sp>
        <p:nvSpPr>
          <p:cNvPr id="164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a:solidFill>
                  <a:prstClr val="black"/>
                </a:solidFill>
              </a:rPr>
              <a:pPr>
                <a:defRPr/>
              </a:pPr>
              <a:t>57</a:t>
            </a:fld>
            <a:endParaRPr lang="en-US" dirty="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F791188B-3EEF-4932-B9C4-61D1BB0AE791}" type="slidenum">
              <a:rPr lang="en-US" altLang="zh-CN">
                <a:solidFill>
                  <a:prstClr val="black"/>
                </a:solidFill>
              </a:rPr>
              <a:pPr/>
              <a:t>58</a:t>
            </a:fld>
            <a:endParaRPr lang="en-US" altLang="zh-CN">
              <a:solidFill>
                <a:prstClr val="black"/>
              </a:solidFill>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endParaRPr lang="en-US" smtClean="0">
              <a:latin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Max:196.571</a:t>
            </a:r>
          </a:p>
          <a:p>
            <a:r>
              <a:rPr lang="en-US" altLang="zh-CN" dirty="0" smtClean="0"/>
              <a:t>Min:0.345</a:t>
            </a:r>
            <a:endParaRPr lang="zh-CN" altLang="en-US" dirty="0"/>
          </a:p>
        </p:txBody>
      </p:sp>
      <p:sp>
        <p:nvSpPr>
          <p:cNvPr id="4" name="灯片编号占位符 3"/>
          <p:cNvSpPr>
            <a:spLocks noGrp="1"/>
          </p:cNvSpPr>
          <p:nvPr>
            <p:ph type="sldNum" sz="quarter" idx="10"/>
          </p:nvPr>
        </p:nvSpPr>
        <p:spPr/>
        <p:txBody>
          <a:bodyPr/>
          <a:lstStyle/>
          <a:p>
            <a:fld id="{EF921924-974B-4F38-82C0-8B9A149EF7DB}" type="slidenum">
              <a:rPr lang="zh-CN" altLang="en-US" sz="1300">
                <a:solidFill>
                  <a:prstClr val="black"/>
                </a:solidFill>
                <a:latin typeface="Calibri"/>
              </a:rPr>
              <a:pPr/>
              <a:t>6</a:t>
            </a:fld>
            <a:endParaRPr lang="zh-CN" altLang="en-US" sz="1300" dirty="0">
              <a:solidFill>
                <a:prstClr val="black"/>
              </a:solidFill>
              <a:latin typeface="Calibri"/>
            </a:endParaRPr>
          </a:p>
        </p:txBody>
      </p:sp>
    </p:spTree>
    <p:extLst>
      <p:ext uri="{BB962C8B-B14F-4D97-AF65-F5344CB8AC3E}">
        <p14:creationId xmlns="" xmlns:p14="http://schemas.microsoft.com/office/powerpoint/2010/main" val="176903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BAD8BD73-81C2-42A0-A979-21325C122E46}" type="slidenum">
              <a:rPr lang="en-US" smtClean="0">
                <a:solidFill>
                  <a:prstClr val="black"/>
                </a:solidFill>
              </a:rPr>
              <a:pPr>
                <a:def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pPr algn="r" rtl="0" fontAlgn="base">
              <a:spcBef>
                <a:spcPct val="0"/>
              </a:spcBef>
              <a:spcAft>
                <a:spcPct val="0"/>
              </a:spcAft>
            </a:pPr>
            <a:fld id="{8C86208C-5C92-4182-92E2-B8F52B3A9ACC}" type="slidenum">
              <a:rPr lang="en-US" sz="1200">
                <a:solidFill>
                  <a:prstClr val="black"/>
                </a:solidFill>
                <a:latin typeface="Arial" pitchFamily="34" charset="0"/>
              </a:rPr>
              <a:pPr algn="r" rtl="0" fontAlgn="base">
                <a:spcBef>
                  <a:spcPct val="0"/>
                </a:spcBef>
                <a:spcAft>
                  <a:spcPct val="0"/>
                </a:spcAft>
              </a:pPr>
              <a:t>8</a:t>
            </a:fld>
            <a:endParaRPr lang="en-US" sz="1200" dirty="0">
              <a:solidFill>
                <a:prstClr val="black"/>
              </a:solidFill>
              <a:latin typeface="Arial" pitchFamily="34" charset="0"/>
            </a:endParaRPr>
          </a:p>
        </p:txBody>
      </p:sp>
      <p:sp>
        <p:nvSpPr>
          <p:cNvPr id="364546" name="Rectangle 7"/>
          <p:cNvSpPr txBox="1">
            <a:spLocks noGrp="1" noChangeArrowheads="1"/>
          </p:cNvSpPr>
          <p:nvPr/>
        </p:nvSpPr>
        <p:spPr bwMode="auto">
          <a:xfrm>
            <a:off x="4146550" y="9118600"/>
            <a:ext cx="3168650" cy="482600"/>
          </a:xfrm>
          <a:prstGeom prst="rect">
            <a:avLst/>
          </a:prstGeom>
          <a:noFill/>
          <a:ln w="9525">
            <a:noFill/>
            <a:miter lim="800000"/>
            <a:headEnd/>
            <a:tailEnd/>
          </a:ln>
        </p:spPr>
        <p:txBody>
          <a:bodyPr lIns="97256" tIns="48627" rIns="97256" bIns="48627" anchor="b"/>
          <a:lstStyle/>
          <a:p>
            <a:pPr algn="r" defTabSz="976153"/>
            <a:fld id="{94A78C67-C607-42BC-BF78-D0D0E05C8654}" type="slidenum">
              <a:rPr lang="en-US" altLang="zh-CN" sz="1500">
                <a:solidFill>
                  <a:srgbClr val="000000"/>
                </a:solidFill>
                <a:ea typeface="宋体"/>
              </a:rPr>
              <a:pPr algn="r" defTabSz="976153"/>
              <a:t>8</a:t>
            </a:fld>
            <a:endParaRPr lang="en-US" altLang="zh-CN" sz="1500" dirty="0">
              <a:solidFill>
                <a:srgbClr val="000000"/>
              </a:solidFill>
              <a:ea typeface="宋体"/>
            </a:endParaRPr>
          </a:p>
        </p:txBody>
      </p:sp>
      <p:sp>
        <p:nvSpPr>
          <p:cNvPr id="364547" name="Rectangle 2"/>
          <p:cNvSpPr>
            <a:spLocks noGrp="1" noRot="1" noChangeAspect="1" noChangeArrowheads="1" noTextEdit="1"/>
          </p:cNvSpPr>
          <p:nvPr>
            <p:ph type="sldImg"/>
          </p:nvPr>
        </p:nvSpPr>
        <p:spPr>
          <a:xfrm>
            <a:off x="1258888" y="717550"/>
            <a:ext cx="4800600" cy="3600450"/>
          </a:xfrm>
          <a:ln/>
        </p:spPr>
      </p:sp>
      <p:sp>
        <p:nvSpPr>
          <p:cNvPr id="364548" name="Rectangle 3"/>
          <p:cNvSpPr>
            <a:spLocks noGrp="1" noChangeArrowheads="1"/>
          </p:cNvSpPr>
          <p:nvPr>
            <p:ph type="body" idx="1"/>
          </p:nvPr>
        </p:nvSpPr>
        <p:spPr>
          <a:xfrm>
            <a:off x="974726" y="4560888"/>
            <a:ext cx="5365750" cy="4322762"/>
          </a:xfrm>
        </p:spPr>
        <p:txBody>
          <a:bodyPr lIns="97256" tIns="48627" rIns="97256" bIns="48627"/>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BA22495-CD43-4D35-AE9B-980397874B83}" type="slidenum">
              <a:rPr lang="en-US" smtClean="0"/>
              <a:pPr>
                <a:defRPr/>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B527604-A385-4982-90D8-2134C76F0065}"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67D55C36-7DDA-4C0E-A701-A66A92BA727A}" type="slidenum">
              <a:rPr lang="en-US" altLang="zh-CN"/>
              <a:pPr>
                <a:defRPr/>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15692D24-1ED5-4EC4-8721-7BBF4AAD64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4687A09-2908-4B46-BDA8-E20D2509FF1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00AB67F-6B9C-4851-8C56-6FC45E950DE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DF7E8DE-8638-4A5A-A5C2-6D10E64A3D3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2B36EF9-60A7-4993-9966-39C700C698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4C12304-32A7-4442-BE2D-097BF0949A4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8B983F9-3275-4170-9DF9-39ACDC2485F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0650B3C-BB2B-4475-8C93-499E3D2FDDE9}"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DE296F37-5CF2-4DB4-B7C8-87C96F4B7746}" type="slidenum">
              <a:rPr lang="en-US" altLang="zh-CN"/>
              <a:pPr>
                <a:defRPr/>
              </a:pPr>
              <a:t>‹#›</a:t>
            </a:fld>
            <a:endParaRPr lang="en-US" altLang="zh-CN"/>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9AA0C57-0285-41C4-A33A-C93AB674D9D9}"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1E63FF6-E34B-40C3-A1CD-1213F1A1438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BD5E8B8-7F6C-407F-842E-D5EEAB13C0BE}"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2" name="Footer Placeholder 1"/>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15" name="Slide Number Placeholder 14"/>
          <p:cNvSpPr>
            <a:spLocks noGrp="1"/>
          </p:cNvSpPr>
          <p:nvPr>
            <p:ph type="sldNum" sz="quarter" idx="12"/>
          </p:nvPr>
        </p:nvSpPr>
        <p:spPr>
          <a:xfrm>
            <a:off x="8229600" y="6473952"/>
            <a:ext cx="758952" cy="246888"/>
          </a:xfrm>
        </p:spPr>
        <p:txBody>
          <a:bodyPr/>
          <a:lstStyle/>
          <a:p>
            <a:pPr algn="r" rtl="0" fontAlgn="base">
              <a:spcBef>
                <a:spcPct val="0"/>
              </a:spcBef>
              <a:spcAft>
                <a:spcPct val="0"/>
              </a:spcAft>
              <a:defRPr/>
            </a:pPr>
            <a:fld id="{8BFD48E3-80A7-4452-BF50-533A62A5CA45}"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19" name="Footer Placeholder 18"/>
          <p:cNvSpPr>
            <a:spLocks noGrp="1"/>
          </p:cNvSpPr>
          <p:nvPr>
            <p:ph type="ftr" sz="quarter" idx="11"/>
          </p:nvPr>
        </p:nvSpPr>
        <p:spPr>
          <a:xfrm>
            <a:off x="3581400" y="76200"/>
            <a:ext cx="2895600" cy="288925"/>
          </a:xfrm>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16" name="Slide Number Placeholder 15"/>
          <p:cNvSpPr>
            <a:spLocks noGrp="1"/>
          </p:cNvSpPr>
          <p:nvPr>
            <p:ph type="sldNum" sz="quarter" idx="12"/>
          </p:nvPr>
        </p:nvSpPr>
        <p:spPr>
          <a:xfrm>
            <a:off x="8229600" y="6473952"/>
            <a:ext cx="758952" cy="246888"/>
          </a:xfrm>
        </p:spPr>
        <p:txBody>
          <a:bodyPr/>
          <a:lstStyle/>
          <a:p>
            <a:pPr algn="r" rtl="0" fontAlgn="base">
              <a:spcBef>
                <a:spcPct val="0"/>
              </a:spcBef>
              <a:spcAft>
                <a:spcPct val="0"/>
              </a:spcAft>
              <a:defRPr/>
            </a:pPr>
            <a:fld id="{A6FA5612-12DE-4559-AF89-3A6CC803E939}"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11" name="Footer Placeholder 10"/>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16" name="Slide Number Placeholder 15"/>
          <p:cNvSpPr>
            <a:spLocks noGrp="1"/>
          </p:cNvSpPr>
          <p:nvPr>
            <p:ph type="sldNum" sz="quarter" idx="12"/>
          </p:nvPr>
        </p:nvSpPr>
        <p:spPr/>
        <p:txBody>
          <a:bodyPr/>
          <a:lstStyle/>
          <a:p>
            <a:pPr algn="r" rtl="0" fontAlgn="base">
              <a:spcBef>
                <a:spcPct val="0"/>
              </a:spcBef>
              <a:spcAft>
                <a:spcPct val="0"/>
              </a:spcAft>
              <a:defRPr/>
            </a:pPr>
            <a:fld id="{FA3FA2E8-F303-43B0-AD42-C26001B080EE}"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random/>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pPr algn="l" rtl="0" fontAlgn="base">
              <a:spcBef>
                <a:spcPct val="0"/>
              </a:spcBef>
              <a:spcAft>
                <a:spcPct val="0"/>
              </a:spcAft>
              <a:defRPr/>
            </a:pPr>
            <a:endParaRPr lang="en-US" kern="1200">
              <a:solidFill>
                <a:srgbClr val="3333FF"/>
              </a:solidFill>
              <a:latin typeface="Times New Roman"/>
              <a:ea typeface="+mn-ea"/>
              <a:cs typeface="+mn-cs"/>
            </a:endParaRPr>
          </a:p>
        </p:txBody>
      </p:sp>
      <p:sp>
        <p:nvSpPr>
          <p:cNvPr id="10" name="Footer Placeholder 9"/>
          <p:cNvSpPr>
            <a:spLocks noGrp="1"/>
          </p:cNvSpPr>
          <p:nvPr>
            <p:ph type="ftr" sz="quarter" idx="11"/>
          </p:nvPr>
        </p:nvSpPr>
        <p:spPr/>
        <p:txBody>
          <a:bodyPr/>
          <a:lstStyle/>
          <a:p>
            <a:pPr rtl="0" fontAlgn="base">
              <a:spcBef>
                <a:spcPct val="0"/>
              </a:spcBef>
              <a:spcAft>
                <a:spcPct val="0"/>
              </a:spcAft>
              <a:defRPr/>
            </a:pPr>
            <a:endParaRPr lang="en-US" kern="1200">
              <a:solidFill>
                <a:srgbClr val="3333FF"/>
              </a:solidFill>
              <a:latin typeface="Times New Roman"/>
              <a:ea typeface="+mn-ea"/>
              <a:cs typeface="+mn-cs"/>
            </a:endParaRPr>
          </a:p>
        </p:txBody>
      </p:sp>
      <p:sp>
        <p:nvSpPr>
          <p:cNvPr id="31" name="Slide Number Placeholder 30"/>
          <p:cNvSpPr>
            <a:spLocks noGrp="1"/>
          </p:cNvSpPr>
          <p:nvPr>
            <p:ph type="sldNum" sz="quarter" idx="12"/>
          </p:nvPr>
        </p:nvSpPr>
        <p:spPr/>
        <p:txBody>
          <a:bodyPr/>
          <a:lstStyle/>
          <a:p>
            <a:pPr rtl="0" fontAlgn="base">
              <a:spcBef>
                <a:spcPct val="0"/>
              </a:spcBef>
              <a:spcAft>
                <a:spcPct val="0"/>
              </a:spcAft>
              <a:defRPr/>
            </a:pPr>
            <a:fld id="{77CF851A-610D-438B-BE9B-FE8442C5FE8B}" type="slidenum">
              <a:rPr lang="en-US" kern="1200" smtClean="0">
                <a:solidFill>
                  <a:srgbClr val="3333FF"/>
                </a:solidFill>
                <a:latin typeface="Times New Roman"/>
                <a:ea typeface="+mn-ea"/>
                <a:cs typeface="+mn-cs"/>
              </a:rPr>
              <a:pPr rtl="0" fontAlgn="base">
                <a:spcBef>
                  <a:spcPct val="0"/>
                </a:spcBef>
                <a:spcAft>
                  <a:spcPct val="0"/>
                </a:spcAft>
                <a:defRPr/>
              </a:pPr>
              <a:t>‹#›</a:t>
            </a:fld>
            <a:endParaRPr lang="en-US" kern="1200">
              <a:solidFill>
                <a:srgbClr val="3333FF"/>
              </a:solidFill>
              <a:latin typeface="Times New Roman"/>
              <a:ea typeface="+mn-ea"/>
              <a:cs typeface="+mn-cs"/>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6" name="Footer Placeholder 5"/>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7" name="Slide Number Placeholder 6"/>
          <p:cNvSpPr>
            <a:spLocks noGrp="1"/>
          </p:cNvSpPr>
          <p:nvPr>
            <p:ph type="sldNum" sz="quarter" idx="12"/>
          </p:nvPr>
        </p:nvSpPr>
        <p:spPr>
          <a:xfrm>
            <a:off x="8229600" y="6477000"/>
            <a:ext cx="762000" cy="246888"/>
          </a:xfrm>
        </p:spPr>
        <p:txBody>
          <a:bodyPr/>
          <a:lstStyle/>
          <a:p>
            <a:pPr algn="r" rtl="0" fontAlgn="base">
              <a:spcBef>
                <a:spcPct val="0"/>
              </a:spcBef>
              <a:spcAft>
                <a:spcPct val="0"/>
              </a:spcAft>
              <a:defRPr/>
            </a:pPr>
            <a:fld id="{EE21AE45-C7AC-41EA-A981-0F2F93A16D08}"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random/>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21" name="Footer Placeholder 20"/>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C3CE95C6-8AF8-41E2-B322-0E2AB577614F}"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24" name="Footer Placeholder 23"/>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F78FB38A-8282-44E7-B302-2F2D677DB979}"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29" name="Footer Placeholder 28"/>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7" name="Slide Number Placeholder 6"/>
          <p:cNvSpPr>
            <a:spLocks noGrp="1"/>
          </p:cNvSpPr>
          <p:nvPr>
            <p:ph type="sldNum" sz="quarter" idx="12"/>
          </p:nvPr>
        </p:nvSpPr>
        <p:spPr/>
        <p:txBody>
          <a:bodyPr/>
          <a:lstStyle/>
          <a:p>
            <a:pPr algn="r" rtl="0" fontAlgn="base">
              <a:spcBef>
                <a:spcPct val="0"/>
              </a:spcBef>
              <a:spcAft>
                <a:spcPct val="0"/>
              </a:spcAft>
              <a:defRPr/>
            </a:pPr>
            <a:fld id="{16BE67F8-C6F3-4C89-A667-92E57B7D40E9}"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31" name="Slide Number Placeholder 30"/>
          <p:cNvSpPr>
            <a:spLocks noGrp="1"/>
          </p:cNvSpPr>
          <p:nvPr>
            <p:ph type="sldNum" sz="quarter" idx="12"/>
          </p:nvPr>
        </p:nvSpPr>
        <p:spPr/>
        <p:txBody>
          <a:bodyPr/>
          <a:lstStyle/>
          <a:p>
            <a:pPr algn="r" rtl="0" fontAlgn="base">
              <a:spcBef>
                <a:spcPct val="0"/>
              </a:spcBef>
              <a:spcAft>
                <a:spcPct val="0"/>
              </a:spcAft>
              <a:defRPr/>
            </a:pPr>
            <a:fld id="{4BA41CEB-1745-43A3-AE41-07D39A76B20A}"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random/>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108417EC-9A52-437A-B507-5B624666B8C2}"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lgn="l"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5" name="Footer Placeholder 4"/>
          <p:cNvSpPr>
            <a:spLocks noGrp="1"/>
          </p:cNvSpPr>
          <p:nvPr>
            <p:ph type="ftr" sz="quarter" idx="11"/>
          </p:nvPr>
        </p:nvSpPr>
        <p:spPr/>
        <p:txBody>
          <a:bodyPr/>
          <a:lstStyle/>
          <a:p>
            <a:pPr algn="ctr" rtl="0" fontAlgn="base">
              <a:spcBef>
                <a:spcPct val="0"/>
              </a:spcBef>
              <a:spcAft>
                <a:spcPct val="0"/>
              </a:spcAft>
              <a:defRPr/>
            </a:pPr>
            <a:endParaRPr lang="en-US" sz="1400" kern="1200">
              <a:solidFill>
                <a:srgbClr val="3333FF"/>
              </a:solidFill>
              <a:latin typeface="Times New Roman"/>
              <a:ea typeface="+mn-ea"/>
              <a:cs typeface="+mn-cs"/>
            </a:endParaRPr>
          </a:p>
        </p:txBody>
      </p:sp>
      <p:sp>
        <p:nvSpPr>
          <p:cNvPr id="6" name="Slide Number Placeholder 5"/>
          <p:cNvSpPr>
            <a:spLocks noGrp="1"/>
          </p:cNvSpPr>
          <p:nvPr>
            <p:ph type="sldNum" sz="quarter" idx="12"/>
          </p:nvPr>
        </p:nvSpPr>
        <p:spPr/>
        <p:txBody>
          <a:bodyPr/>
          <a:lstStyle/>
          <a:p>
            <a:pPr algn="r" rtl="0" fontAlgn="base">
              <a:spcBef>
                <a:spcPct val="0"/>
              </a:spcBef>
              <a:spcAft>
                <a:spcPct val="0"/>
              </a:spcAft>
              <a:defRPr/>
            </a:pPr>
            <a:fld id="{7FD3F62F-99AC-4A0F-8292-F161F0632928}" type="slidenum">
              <a:rPr lang="en-US" sz="1400" kern="1200" smtClean="0">
                <a:solidFill>
                  <a:srgbClr val="3333FF"/>
                </a:solidFill>
                <a:latin typeface="Times New Roman"/>
                <a:ea typeface="+mn-ea"/>
                <a:cs typeface="+mn-cs"/>
              </a:rPr>
              <a:pPr algn="r" rtl="0" fontAlgn="base">
                <a:spcBef>
                  <a:spcPct val="0"/>
                </a:spcBef>
                <a:spcAft>
                  <a:spcPct val="0"/>
                </a:spcAft>
                <a:defRPr/>
              </a:pPr>
              <a:t>‹#›</a:t>
            </a:fld>
            <a:endParaRPr lang="en-US" sz="1400" kern="1200">
              <a:solidFill>
                <a:srgbClr val="3333FF"/>
              </a:solidFill>
              <a:latin typeface="Times New Roman"/>
              <a:ea typeface="+mn-ea"/>
              <a:cs typeface="+mn-cs"/>
            </a:endParaRPr>
          </a:p>
        </p:txBody>
      </p:sp>
    </p:spTree>
  </p:cSld>
  <p:clrMapOvr>
    <a:masterClrMapping/>
  </p:clrMapOvr>
  <p:transition>
    <p:random/>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5FEBB529-75F5-438C-B5F2-C1A6DD5F1908}"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4293118-5D1E-49A9-A3C4-C00687D8F204}"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620CA72-6FDB-4349-AD62-8AF9EE2A8FA7}"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26359C0-C5F9-4384-8AF0-B922FF47693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00E618-843E-4FD1-A42B-8D6581912A46}"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C9110717-68C0-475C-8864-1E84E2A27C31}"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F09522B9-58D2-4E05-B4DA-400D26C93BFF}"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3D5E21A-CBC8-4207-8B54-CF7C15076770}"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2372B08-19F1-4AC2-A626-BC26A3BC3D73}"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32D2C7D6-C5D6-47B1-A19B-FC5CBA8B8BDA}"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pitchFamily="18" charset="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754BC5C-2D1D-4B9E-8699-A411AC981AF2}" type="slidenum">
              <a:rPr lang="en-US" altLang="en-US" sz="1200" kern="1200">
                <a:solidFill>
                  <a:srgbClr val="000000"/>
                </a:solidFill>
                <a:latin typeface="Garamond" pitchFamily="18" charset="0"/>
                <a:ea typeface="+mn-ea"/>
                <a:cs typeface="+mn-cs"/>
              </a:rPr>
              <a:pPr algn="r" rtl="0" fontAlgn="base">
                <a:spcBef>
                  <a:spcPct val="0"/>
                </a:spcBef>
                <a:spcAft>
                  <a:spcPct val="0"/>
                </a:spcAft>
                <a:defRPr/>
              </a:pPr>
              <a:t>‹#›</a:t>
            </a:fld>
            <a:endParaRPr lang="en-US" altLang="en-US" sz="1200" kern="1200">
              <a:solidFill>
                <a:srgbClr val="000000"/>
              </a:solidFill>
              <a:latin typeface="Garamond" pitchFamily="18" charset="0"/>
              <a:ea typeface="+mn-ea"/>
              <a:cs typeface="+mn-cs"/>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fontAlgn="base">
              <a:spcBef>
                <a:spcPct val="0"/>
              </a:spcBef>
              <a:spcAft>
                <a:spcPct val="0"/>
              </a:spcAft>
              <a:defRPr/>
            </a:pPr>
            <a:fld id="{EB280D78-0316-4BB8-A6E2-F407F7334E09}"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fontAlgn="base">
              <a:spcBef>
                <a:spcPct val="0"/>
              </a:spcBef>
              <a:spcAft>
                <a:spcPct val="0"/>
              </a:spcAft>
              <a:defRPr/>
            </a:pPr>
            <a:fld id="{553F63A5-3A42-43E8-999E-D5A8125F4735}"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fontAlgn="base">
              <a:spcBef>
                <a:spcPct val="0"/>
              </a:spcBef>
              <a:spcAft>
                <a:spcPct val="0"/>
              </a:spcAft>
              <a:defRPr/>
            </a:pPr>
            <a:fld id="{610663AE-3D78-49AB-B67B-028A279A9AC3}"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fontAlgn="base">
              <a:spcBef>
                <a:spcPct val="0"/>
              </a:spcBef>
              <a:spcAft>
                <a:spcPct val="0"/>
              </a:spcAft>
              <a:defRPr/>
            </a:pPr>
            <a:fld id="{2A296915-A2AF-4406-8D06-7F51C4BA3444}"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9" name="Slide Number Placeholder 8"/>
          <p:cNvSpPr>
            <a:spLocks noGrp="1"/>
          </p:cNvSpPr>
          <p:nvPr>
            <p:ph type="sldNum" sz="quarter" idx="12"/>
          </p:nvPr>
        </p:nvSpPr>
        <p:spPr/>
        <p:txBody>
          <a:bodyPr/>
          <a:lstStyle>
            <a:lvl1pPr>
              <a:defRPr smtClean="0"/>
            </a:lvl1pPr>
          </a:lstStyle>
          <a:p>
            <a:pPr algn="r" rtl="0" fontAlgn="base">
              <a:spcBef>
                <a:spcPct val="0"/>
              </a:spcBef>
              <a:spcAft>
                <a:spcPct val="0"/>
              </a:spcAft>
              <a:defRPr/>
            </a:pPr>
            <a:fld id="{80D18D62-FA88-4706-9258-AA7BF42E932B}"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5" name="Slide Number Placeholder 4"/>
          <p:cNvSpPr>
            <a:spLocks noGrp="1"/>
          </p:cNvSpPr>
          <p:nvPr>
            <p:ph type="sldNum" sz="quarter" idx="12"/>
          </p:nvPr>
        </p:nvSpPr>
        <p:spPr/>
        <p:txBody>
          <a:bodyPr/>
          <a:lstStyle>
            <a:lvl1pPr>
              <a:defRPr smtClean="0"/>
            </a:lvl1pPr>
          </a:lstStyle>
          <a:p>
            <a:pPr algn="r" rtl="0" fontAlgn="base">
              <a:spcBef>
                <a:spcPct val="0"/>
              </a:spcBef>
              <a:spcAft>
                <a:spcPct val="0"/>
              </a:spcAft>
              <a:defRPr/>
            </a:pPr>
            <a:fld id="{E078E608-2B08-4CA5-BCFD-206BA49C60D9}"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4" name="Slide Number Placeholder 3"/>
          <p:cNvSpPr>
            <a:spLocks noGrp="1"/>
          </p:cNvSpPr>
          <p:nvPr>
            <p:ph type="sldNum" sz="quarter" idx="12"/>
          </p:nvPr>
        </p:nvSpPr>
        <p:spPr/>
        <p:txBody>
          <a:bodyPr/>
          <a:lstStyle>
            <a:lvl1pPr>
              <a:defRPr smtClean="0"/>
            </a:lvl1pPr>
          </a:lstStyle>
          <a:p>
            <a:pPr algn="r" rtl="0" fontAlgn="base">
              <a:spcBef>
                <a:spcPct val="0"/>
              </a:spcBef>
              <a:spcAft>
                <a:spcPct val="0"/>
              </a:spcAft>
              <a:defRPr/>
            </a:pPr>
            <a:fld id="{6E5F2A4C-286D-4402-8070-BAFE3BA3E4AD}"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fontAlgn="base">
              <a:spcBef>
                <a:spcPct val="0"/>
              </a:spcBef>
              <a:spcAft>
                <a:spcPct val="0"/>
              </a:spcAft>
              <a:defRPr/>
            </a:pPr>
            <a:fld id="{2A7D198E-F687-4B2D-95EB-9FC65E0D2AF5}"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7" name="Slide Number Placeholder 6"/>
          <p:cNvSpPr>
            <a:spLocks noGrp="1"/>
          </p:cNvSpPr>
          <p:nvPr>
            <p:ph type="sldNum" sz="quarter" idx="12"/>
          </p:nvPr>
        </p:nvSpPr>
        <p:spPr/>
        <p:txBody>
          <a:bodyPr/>
          <a:lstStyle>
            <a:lvl1pPr>
              <a:defRPr smtClean="0"/>
            </a:lvl1pPr>
          </a:lstStyle>
          <a:p>
            <a:pPr algn="r" rtl="0" fontAlgn="base">
              <a:spcBef>
                <a:spcPct val="0"/>
              </a:spcBef>
              <a:spcAft>
                <a:spcPct val="0"/>
              </a:spcAft>
              <a:defRPr/>
            </a:pPr>
            <a:fld id="{0A365E06-D776-4938-8B17-AD10C90F2804}"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fontAlgn="base">
              <a:spcBef>
                <a:spcPct val="0"/>
              </a:spcBef>
              <a:spcAft>
                <a:spcPct val="0"/>
              </a:spcAft>
              <a:defRPr/>
            </a:pPr>
            <a:fld id="{4245F84B-26BF-4F20-B0B7-C646A82A3F3F}"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defRPr/>
            </a:pPr>
            <a:endParaRPr lang="en-US" altLang="zh-CN" sz="1400" kern="1200">
              <a:solidFill>
                <a:srgbClr val="000000"/>
              </a:solidFill>
              <a:latin typeface="Arial"/>
              <a:ea typeface="SimSun"/>
              <a:cs typeface="+mn-cs"/>
            </a:endParaRPr>
          </a:p>
        </p:txBody>
      </p:sp>
      <p:sp>
        <p:nvSpPr>
          <p:cNvPr id="6" name="Slide Number Placeholder 5"/>
          <p:cNvSpPr>
            <a:spLocks noGrp="1"/>
          </p:cNvSpPr>
          <p:nvPr>
            <p:ph type="sldNum" sz="quarter" idx="12"/>
          </p:nvPr>
        </p:nvSpPr>
        <p:spPr/>
        <p:txBody>
          <a:bodyPr/>
          <a:lstStyle>
            <a:lvl1pPr>
              <a:defRPr smtClean="0"/>
            </a:lvl1pPr>
          </a:lstStyle>
          <a:p>
            <a:pPr algn="r" rtl="0" fontAlgn="base">
              <a:spcBef>
                <a:spcPct val="0"/>
              </a:spcBef>
              <a:spcAft>
                <a:spcPct val="0"/>
              </a:spcAft>
              <a:defRPr/>
            </a:pPr>
            <a:fld id="{7CA850FE-FC0F-4E81-9616-7F1E4C348566}" type="slidenum">
              <a:rPr lang="en-US" altLang="zh-CN" sz="1400" kern="1200">
                <a:solidFill>
                  <a:srgbClr val="000000"/>
                </a:solidFill>
                <a:latin typeface="Arial"/>
                <a:ea typeface="SimSun"/>
                <a:cs typeface="+mn-cs"/>
              </a:rPr>
              <a:pPr algn="r" rtl="0" fontAlgn="base">
                <a:spcBef>
                  <a:spcPct val="0"/>
                </a:spcBef>
                <a:spcAft>
                  <a:spcPct val="0"/>
                </a:spcAft>
                <a:defRPr/>
              </a:pPr>
              <a:t>‹#›</a:t>
            </a:fld>
            <a:endParaRPr lang="en-US" altLang="zh-CN" sz="1400" kern="1200">
              <a:solidFill>
                <a:srgbClr val="000000"/>
              </a:solidFill>
              <a:latin typeface="Arial"/>
              <a:ea typeface="SimSun"/>
              <a:cs typeface="+mn-cs"/>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a:defRPr/>
            </a:pPr>
            <a:endParaRPr lang="en-US" sz="18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a:defRPr/>
            </a:pPr>
            <a:endParaRPr lang="en-US" sz="1800">
              <a:solidFill>
                <a:srgbClr val="000000"/>
              </a:solidFill>
              <a:latin typeface="Arial" charset="0"/>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5692D24-1ED5-4EC4-8721-7BBF4AAD644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87A09-2908-4B46-BDA8-E20D2509FF1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B67F-6B9C-4851-8C56-6FC45E950DE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F7E8DE-8638-4A5A-A5C2-6D10E64A3D33}"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B36EF9-60A7-4993-9966-39C700C6980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304-32A7-4442-BE2D-097BF0949A4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B983F9-3275-4170-9DF9-39ACDC2485F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650B3C-BB2B-4475-8C93-499E3D2FDDE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AA0C57-0285-41C4-A33A-C93AB674D9D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E63FF6-E34B-40C3-A1CD-1213F1A14382}"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5E8B8-7F6C-407F-842E-D5EEAB13C0BE}"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pPr>
              <a:defRPr/>
            </a:pPr>
            <a:fld id="{3DEF1CC9-6D91-4C37-B021-9B0AD4D91042}" type="datetime1">
              <a:rPr lang="en-US" altLang="zh-CN" smtClean="0">
                <a:solidFill>
                  <a:srgbClr val="000000"/>
                </a:solidFill>
              </a:rPr>
              <a:pPr>
                <a:defRPr/>
              </a:pPr>
              <a:t>10/14/2012</a:t>
            </a:fld>
            <a:endParaRPr lang="zh-CN" altLang="en-US">
              <a:solidFill>
                <a:srgbClr val="000000"/>
              </a:solidFill>
            </a:endParaRPr>
          </a:p>
        </p:txBody>
      </p:sp>
      <p:sp>
        <p:nvSpPr>
          <p:cNvPr id="13" name="页脚占位符 3"/>
          <p:cNvSpPr>
            <a:spLocks noGrp="1"/>
          </p:cNvSpPr>
          <p:nvPr>
            <p:ph type="ftr" sz="quarter" idx="11"/>
          </p:nvPr>
        </p:nvSpPr>
        <p:spPr>
          <a:xfrm>
            <a:off x="5724128" y="6453336"/>
            <a:ext cx="2895600" cy="365125"/>
          </a:xfrm>
        </p:spPr>
        <p:txBody>
          <a:bodyPr/>
          <a:lstStyle/>
          <a:p>
            <a:pPr>
              <a:defRPr/>
            </a:pPr>
            <a:endParaRPr lang="zh-CN" altLang="en-US">
              <a:solidFill>
                <a:srgbClr val="000000"/>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pPr>
              <a:defRPr/>
            </a:pPr>
            <a:fld id="{53988AB4-43DF-4A06-BE26-1538A4D2785B}" type="slidenum">
              <a:rPr lang="zh-CN" altLang="en-US" smtClean="0"/>
              <a:pPr>
                <a:defRPr/>
              </a:pPr>
              <a:t>‹#›</a:t>
            </a:fld>
            <a:endParaRPr lang="zh-CN" altLang="en-US" dirty="0"/>
          </a:p>
        </p:txBody>
      </p:sp>
    </p:spTree>
    <p:extLst>
      <p:ext uri="{BB962C8B-B14F-4D97-AF65-F5344CB8AC3E}">
        <p14:creationId xmlns="" xmlns:p14="http://schemas.microsoft.com/office/powerpoint/2010/main" val="1674982800"/>
      </p:ext>
    </p:extLst>
  </p:cSld>
  <p:clrMapOvr>
    <a:masterClrMapping/>
  </p:clrMapOvr>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pPr>
              <a:defRPr/>
            </a:pPr>
            <a:fld id="{69DECE13-0175-4D2D-BFBF-423E6E4A3A95}" type="datetime1">
              <a:rPr lang="en-US" altLang="zh-CN" smtClean="0">
                <a:solidFill>
                  <a:srgbClr val="000000"/>
                </a:solidFill>
              </a:rPr>
              <a:pPr>
                <a:defRPr/>
              </a:pPr>
              <a:t>10/14/2012</a:t>
            </a:fld>
            <a:endParaRPr lang="zh-CN" altLang="en-US" dirty="0">
              <a:solidFill>
                <a:srgbClr val="000000"/>
              </a:solidFill>
            </a:endParaRPr>
          </a:p>
        </p:txBody>
      </p:sp>
      <p:sp>
        <p:nvSpPr>
          <p:cNvPr id="4" name="页脚占位符 3"/>
          <p:cNvSpPr>
            <a:spLocks noGrp="1"/>
          </p:cNvSpPr>
          <p:nvPr>
            <p:ph type="ftr" sz="quarter" idx="11"/>
          </p:nvPr>
        </p:nvSpPr>
        <p:spPr>
          <a:xfrm>
            <a:off x="5785792" y="6453336"/>
            <a:ext cx="2895600" cy="365125"/>
          </a:xfrm>
        </p:spPr>
        <p:txBody>
          <a:bodyPr/>
          <a:lstStyle/>
          <a:p>
            <a:pPr>
              <a:defRPr/>
            </a:pPr>
            <a:endParaRPr lang="zh-CN" altLang="en-US">
              <a:solidFill>
                <a:srgbClr val="000000"/>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pPr>
              <a:defRPr/>
            </a:pPr>
            <a:fld id="{9037CAD6-0980-4CC4-B228-D9F7FE06B27A}" type="slidenum">
              <a:rPr lang="zh-CN" altLang="en-US" smtClean="0"/>
              <a:pPr>
                <a:defRPr/>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 xmlns:p14="http://schemas.microsoft.com/office/powerpoint/2010/main" val="31757101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4448FFE6-A37E-4427-8E6B-83A5EB99344B}"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AA06049-8434-47C0-9D2C-6DD37C580565}"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85BCAECC-D9FB-4723-97BF-321636451844}"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23F61907-9CD4-46C2-BACA-146F5292F04B}"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5DAD7386-EEAC-41C1-8183-47197FB47234}"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9" name="灯片编号占位符 8"/>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BABB0B85-1A2E-4CF4-8C89-C9E219058BB7}"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5" name="灯片编号占位符 4"/>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6C942378-C0AA-4D48-839F-F7FD03B139C5}"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4" name="灯片编号占位符 3"/>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DCE0D01-2DFB-4C48-B8FB-CBA12896DC1E}"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70C0322A-D542-403C-A12E-A8241CE712A4}"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7" name="灯片编号占位符 6"/>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286AA438-FF2D-423B-93F2-D87E49FC9B6C}"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76DC6971-C9B9-47B6-A394-1A2FBE9DD13E}" type="datetime1">
              <a:rPr lang="zh-CN" altLang="en-US">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latin typeface="Calibri"/>
            </a:endParaRPr>
          </a:p>
        </p:txBody>
      </p:sp>
      <p:sp>
        <p:nvSpPr>
          <p:cNvPr id="6" name="灯片编号占位符 5"/>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a:t>
            </a:fld>
            <a:endParaRPr lang="zh-CN" altLang="en-US">
              <a:solidFill>
                <a:prstClr val="black">
                  <a:tint val="75000"/>
                </a:prstClr>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8A60AE3-4590-4689-A06F-72D21BA1A803}" type="datetimeFigureOut">
              <a:rPr lang="en-US" smtClean="0">
                <a:solidFill>
                  <a:prstClr val="black">
                    <a:tint val="75000"/>
                  </a:prstClr>
                </a:solidFill>
              </a:rPr>
              <a:pPr/>
              <a:t>10/14/2012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C19C2CB-ED50-4FFA-8AD9-2172815C9838}"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a:defRPr/>
            </a:pPr>
            <a:endParaRPr lang="en-US" sz="18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a:defRPr/>
            </a:pPr>
            <a:endParaRPr lang="en-US" sz="1800">
              <a:solidFill>
                <a:srgbClr val="000000"/>
              </a:solidFill>
              <a:latin typeface="Arial" charset="0"/>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5692D24-1ED5-4EC4-8721-7BBF4AAD644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87A09-2908-4B46-BDA8-E20D2509FF1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B67F-6B9C-4851-8C56-6FC45E950DE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F7E8DE-8638-4A5A-A5C2-6D10E64A3D33}"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B36EF9-60A7-4993-9966-39C700C6980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304-32A7-4442-BE2D-097BF0949A4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B983F9-3275-4170-9DF9-39ACDC2485F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650B3C-BB2B-4475-8C93-499E3D2FDDE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AA0C57-0285-41C4-A33A-C93AB674D9D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E63FF6-E34B-40C3-A1CD-1213F1A14382}"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5E8B8-7F6C-407F-842E-D5EEAB13C0BE}"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9945D5CA-CF1C-4BA1-8431-86EEB6847E81}" type="slidenum">
              <a:rPr lang="zh-CN" altLang="en-US"/>
              <a:pPr>
                <a:defRPr/>
              </a:pPr>
              <a:t>‹#›</a:t>
            </a:fld>
            <a:endParaRPr lang="en-US" altLang="zh-CN"/>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F8E74200-304C-4DD1-B9FD-1FDCE592190D}" type="slidenum">
              <a:rPr lang="zh-CN" altLang="en-US"/>
              <a:pPr>
                <a:defRPr/>
              </a:pPr>
              <a:t>‹#›</a:t>
            </a:fld>
            <a:endParaRPr lang="en-US" altLang="zh-CN"/>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532EFC14-AE81-4470-9808-701B9D6B06D7}" type="slidenum">
              <a:rPr lang="zh-CN" altLang="en-US"/>
              <a:pPr>
                <a:defRPr/>
              </a:pPr>
              <a:t>‹#›</a:t>
            </a:fld>
            <a:endParaRPr lang="en-US" altLang="zh-CN"/>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41FD2A49-C588-4560-B30F-8B4BB7D5CB85}" type="slidenum">
              <a:rPr lang="zh-CN" altLang="en-US"/>
              <a:pPr>
                <a:defRPr/>
              </a:pPr>
              <a:t>‹#›</a:t>
            </a:fld>
            <a:endParaRPr lang="en-US" altLang="zh-CN"/>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DC0F143F-A9EC-41FD-B389-89BA467A9089}" type="slidenum">
              <a:rPr lang="zh-CN" altLang="en-US"/>
              <a:pPr>
                <a:defRPr/>
              </a:pPr>
              <a:t>‹#›</a:t>
            </a:fld>
            <a:endParaRPr lang="en-US" altLang="zh-CN"/>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3306DEEE-461C-4872-B0F8-50605DE169FD}" type="slidenum">
              <a:rPr lang="zh-CN" altLang="en-US"/>
              <a:pPr>
                <a:defRPr/>
              </a:pPr>
              <a:t>‹#›</a:t>
            </a:fld>
            <a:endParaRPr lang="en-US" altLang="zh-CN"/>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2AB727E9-AD7A-451F-A5A9-F583578B0D13}" type="slidenum">
              <a:rPr lang="zh-CN" altLang="en-US"/>
              <a:pPr>
                <a:defRPr/>
              </a:pPr>
              <a:t>‹#›</a:t>
            </a:fld>
            <a:endParaRPr lang="en-US" altLang="zh-CN"/>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1C5417D-667B-4900-92EF-7AB1E3ACC1B7}" type="slidenum">
              <a:rPr lang="zh-CN" altLang="en-US"/>
              <a:pPr>
                <a:defRPr/>
              </a:pPr>
              <a:t>‹#›</a:t>
            </a:fld>
            <a:endParaRPr lang="en-US" altLang="zh-C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859D4266-CDDC-4A47-A07B-7771B91196C7}" type="slidenum">
              <a:rPr lang="en-US" altLang="zh-CN"/>
              <a:pPr>
                <a:defRPr/>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B76741D3-AEB5-41E8-8448-19B9314EAC8B}" type="slidenum">
              <a:rPr lang="zh-CN" altLang="en-US"/>
              <a:pPr>
                <a:defRPr/>
              </a:pPr>
              <a:t>‹#›</a:t>
            </a:fld>
            <a:endParaRPr lang="en-US" altLang="zh-CN"/>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1BA2E0C-BF08-4E61-9C32-94C07BE970AB}" type="slidenum">
              <a:rPr lang="zh-CN" altLang="en-US"/>
              <a:pPr>
                <a:defRPr/>
              </a:pPr>
              <a:t>‹#›</a:t>
            </a:fld>
            <a:endParaRPr lang="en-US" altLang="zh-CN"/>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07B1D9FB-23B3-46C4-AB88-EB02AF502C51}" type="slidenum">
              <a:rPr lang="zh-CN" altLang="en-US"/>
              <a:pPr>
                <a:defRPr/>
              </a:pPr>
              <a:t>‹#›</a:t>
            </a:fld>
            <a:endParaRPr lang="en-US" altLang="zh-CN"/>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15E00010-B252-4C03-B9AF-7C9694F08590}" type="slidenum">
              <a:rPr lang="zh-CN" altLang="en-US"/>
              <a:pPr>
                <a:defRPr/>
              </a:pPr>
              <a:t>‹#›</a:t>
            </a:fld>
            <a:endParaRPr lang="en-US" altLang="zh-CN"/>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14B31102-1521-4327-BEB9-6AFF0E582080}" type="slidenum">
              <a:rPr lang="zh-CN" altLang="en-US"/>
              <a:pPr>
                <a:defRPr/>
              </a:pPr>
              <a:t>‹#›</a:t>
            </a:fld>
            <a:endParaRPr lang="en-US" altLang="zh-CN"/>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76400"/>
            <a:ext cx="3848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676400"/>
            <a:ext cx="3848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76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0825" cy="6850063"/>
            <a:chOff x="0" y="0"/>
            <a:chExt cx="5758" cy="4315"/>
          </a:xfrm>
        </p:grpSpPr>
        <p:grpSp>
          <p:nvGrpSpPr>
            <p:cNvPr id="3"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sz="1800" smtClean="0">
                  <a:solidFill>
                    <a:srgbClr val="FFFFFF"/>
                  </a:solidFill>
                  <a:latin typeface="Garamond" pitchFamily="-110"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sz="1800" smtClean="0">
                  <a:solidFill>
                    <a:srgbClr val="FFFFFF"/>
                  </a:solidFill>
                  <a:latin typeface="Garamond" pitchFamily="-110"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sz="1800" smtClean="0">
                  <a:solidFill>
                    <a:srgbClr val="FFFFFF"/>
                  </a:solidFill>
                  <a:latin typeface="Garamond" pitchFamily="-110"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sz="1800" smtClean="0">
                  <a:solidFill>
                    <a:srgbClr val="FFFFFF"/>
                  </a:solidFill>
                  <a:latin typeface="Garamond" pitchFamily="-110"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sz="1800" smtClean="0">
                  <a:solidFill>
                    <a:srgbClr val="FFFFFF"/>
                  </a:solidFill>
                  <a:latin typeface="Garamond" pitchFamily="-110"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sz="1800" smtClean="0">
                <a:solidFill>
                  <a:srgbClr val="FFFFFF"/>
                </a:solidFill>
                <a:latin typeface="Garamond" pitchFamily="-110"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smtClean="0">
                <a:solidFill>
                  <a:srgbClr val="FFFFFF"/>
                </a:solidFill>
                <a:latin typeface="Garamond" pitchFamily="-110" charset="0"/>
              </a:endParaRPr>
            </a:p>
          </p:txBody>
        </p:sp>
      </p:grpSp>
      <p:sp>
        <p:nvSpPr>
          <p:cNvPr id="5131" name="Rectangle 11"/>
          <p:cNvSpPr>
            <a:spLocks noGrp="1" noChangeArrowheads="1"/>
          </p:cNvSpPr>
          <p:nvPr>
            <p:ph type="ctrTitle" sz="quarter"/>
          </p:nvPr>
        </p:nvSpPr>
        <p:spPr>
          <a:xfrm>
            <a:off x="685800" y="1736725"/>
            <a:ext cx="7772400" cy="1920875"/>
          </a:xfrm>
        </p:spPr>
        <p:txBody>
          <a:bodyPr/>
          <a:lstStyle>
            <a:lvl1pPr>
              <a:defRPr sz="6000"/>
            </a:lvl1pPr>
          </a:lstStyle>
          <a:p>
            <a:r>
              <a:rPr lang="zh-CN" altLang="en-US"/>
              <a:t>单击此处编辑母版标题样式</a:t>
            </a:r>
            <a:endParaRPr lang="en-US" altLang="zh-CN"/>
          </a:p>
        </p:txBody>
      </p:sp>
      <p:sp>
        <p:nvSpPr>
          <p:cNvPr id="5132"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zh-CN" altLang="en-US"/>
              <a:t>单击此处编辑母版副标题样式</a:t>
            </a:r>
            <a:endParaRPr lang="en-US" altLang="zh-CN"/>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endParaRPr lang="en-US" altLang="zh-CN">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endParaRPr lang="en-US" altLang="zh-CN">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031A7C7C-79F0-4E7C-A36A-E5B34D439A92}" type="slidenum">
              <a:rPr lang="en-US" altLang="zh-CN">
                <a:solidFill>
                  <a:srgbClr val="FFFFFF"/>
                </a:solidFill>
              </a:rPr>
              <a:pPr/>
              <a:t>‹#›</a:t>
            </a:fld>
            <a:endParaRPr lang="en-US" altLang="zh-CN">
              <a:solidFill>
                <a:srgbClr val="FFFFFF"/>
              </a:solidFill>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ADB54DC8-E572-475F-A168-EDE04659ADC0}" type="slidenum">
              <a:rPr lang="en-US" altLang="zh-CN">
                <a:solidFill>
                  <a:srgbClr val="FFFFFF"/>
                </a:solidFill>
              </a: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9021BDF0-7E11-4385-B88B-BB5963FAFADA}" type="slidenum">
              <a:rPr lang="en-US" altLang="zh-CN">
                <a:solidFill>
                  <a:srgbClr val="FFFFFF"/>
                </a:solidFill>
              </a: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ECE1DA44-9B64-40EF-BFDF-0F13EC3BA246}" type="slidenum">
              <a:rPr lang="en-US" altLang="zh-CN">
                <a:solidFill>
                  <a:srgbClr val="FFFFFF"/>
                </a:solidFill>
              </a:rPr>
              <a:pPr/>
              <a:t>‹#›</a:t>
            </a:fld>
            <a:endParaRPr lang="en-US" altLang="zh-CN">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fld id="{46E366FA-CB84-4C76-B3BF-3721D80EE515}" type="slidenum">
              <a:rPr lang="en-US" altLang="zh-CN">
                <a:solidFill>
                  <a:srgbClr val="FFFFFF"/>
                </a:solidFill>
              </a:rPr>
              <a:pPr/>
              <a:t>‹#›</a:t>
            </a:fld>
            <a:endParaRPr lang="en-US" altLang="zh-CN">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BCC2C8E3-B1A4-481B-81AD-3F158464247B}" type="slidenum">
              <a:rPr lang="en-US" altLang="zh-CN">
                <a:solidFill>
                  <a:srgbClr val="FFFFFF"/>
                </a:solidFill>
              </a:rPr>
              <a:pPr/>
              <a:t>‹#›</a:t>
            </a:fld>
            <a:endParaRPr lang="en-US" altLang="zh-CN">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fld id="{5993DC00-C8BC-4AA2-8B5C-31F06FCF83EC}" type="slidenum">
              <a:rPr lang="en-US" altLang="zh-CN">
                <a:solidFill>
                  <a:srgbClr val="FFFFFF"/>
                </a:solidFill>
              </a:rPr>
              <a:pPr/>
              <a:t>‹#›</a:t>
            </a:fld>
            <a:endParaRPr lang="en-US" altLang="zh-CN">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B586C527-E368-442D-81E5-CAD3FF931CD3}" type="slidenum">
              <a:rPr lang="en-US" altLang="zh-CN">
                <a:solidFill>
                  <a:srgbClr val="FFFFFF"/>
                </a:solidFill>
              </a:rPr>
              <a:pPr/>
              <a:t>‹#›</a:t>
            </a:fld>
            <a:endParaRPr lang="en-US" altLang="zh-CN">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fld id="{CE6117E7-B1DC-451E-9076-C16E58824960}" type="slidenum">
              <a:rPr lang="en-US" altLang="zh-CN">
                <a:solidFill>
                  <a:srgbClr val="FFFFFF"/>
                </a:solidFill>
              </a:rPr>
              <a:pPr/>
              <a:t>‹#›</a:t>
            </a:fld>
            <a:endParaRPr lang="en-US" altLang="zh-CN">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E5BE171A-010E-4863-B37B-0D2A1D6CF147}" type="slidenum">
              <a:rPr lang="en-US" altLang="zh-CN">
                <a:solidFill>
                  <a:srgbClr val="FFFFFF"/>
                </a:solidFill>
              </a: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fld id="{DB7A7AC2-FCE5-4928-8172-54602E35BB3D}" type="slidenum">
              <a:rPr lang="en-US" altLang="zh-CN">
                <a:solidFill>
                  <a:srgbClr val="FFFFFF"/>
                </a:solidFill>
              </a:rPr>
              <a:pPr/>
              <a:t>‹#›</a:t>
            </a:fld>
            <a:endParaRPr lang="en-US" altLang="zh-CN">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fld id="{6796E269-8C61-4FC6-8C86-E0CBA8958AD9}" type="slidenum">
              <a:rPr lang="en-US" altLang="zh-CN">
                <a:solidFill>
                  <a:srgbClr val="FFFFFF"/>
                </a:solidFill>
              </a:rPr>
              <a:pPr/>
              <a:t>‹#›</a:t>
            </a:fld>
            <a:endParaRPr lang="en-US" altLang="zh-CN">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
          <p:cNvSpPr>
            <a:spLocks noGrp="1" noChangeArrowheads="1"/>
          </p:cNvSpPr>
          <p:nvPr>
            <p:ph type="dt" sz="half" idx="10"/>
          </p:nvPr>
        </p:nvSpPr>
        <p:spPr>
          <a:ln/>
        </p:spPr>
        <p:txBody>
          <a:bodyPr/>
          <a:lstStyle>
            <a:lvl1pPr>
              <a:defRPr/>
            </a:lvl1pPr>
          </a:lstStyle>
          <a:p>
            <a:endParaRPr lang="en-US" altLang="zh-CN">
              <a:solidFill>
                <a:srgbClr val="FFFFFF"/>
              </a:solidFill>
            </a:endParaRPr>
          </a:p>
        </p:txBody>
      </p:sp>
      <p:sp>
        <p:nvSpPr>
          <p:cNvPr id="7" name="Rectangle 3"/>
          <p:cNvSpPr>
            <a:spLocks noGrp="1" noChangeArrowheads="1"/>
          </p:cNvSpPr>
          <p:nvPr>
            <p:ph type="sldNum" sz="quarter" idx="11"/>
          </p:nvPr>
        </p:nvSpPr>
        <p:spPr>
          <a:ln/>
        </p:spPr>
        <p:txBody>
          <a:bodyPr/>
          <a:lstStyle>
            <a:lvl1pPr>
              <a:defRPr/>
            </a:lvl1pPr>
          </a:lstStyle>
          <a:p>
            <a:fld id="{45E8EF8A-72F3-4F1A-B197-46DFA1E52C54}" type="slidenum">
              <a:rPr lang="en-US" altLang="zh-CN">
                <a:solidFill>
                  <a:srgbClr val="FFFFFF"/>
                </a:solidFill>
              </a:rPr>
              <a:pPr/>
              <a:t>‹#›</a:t>
            </a:fld>
            <a:endParaRPr lang="en-US" altLang="zh-CN">
              <a:solidFill>
                <a:srgbClr val="FFFFFF"/>
              </a:solidFill>
            </a:endParaRPr>
          </a:p>
        </p:txBody>
      </p:sp>
      <p:sp>
        <p:nvSpPr>
          <p:cNvPr id="8" name="Rectangle 14"/>
          <p:cNvSpPr>
            <a:spLocks noGrp="1" noChangeArrowheads="1"/>
          </p:cNvSpPr>
          <p:nvPr>
            <p:ph type="ftr" sz="quarter" idx="12"/>
          </p:nvPr>
        </p:nvSpPr>
        <p:spPr>
          <a:ln/>
        </p:spPr>
        <p:txBody>
          <a:bodyPr/>
          <a:lstStyle>
            <a:lvl1pPr>
              <a:defRPr/>
            </a:lvl1pPr>
          </a:lstStyle>
          <a:p>
            <a:endParaRPr lang="en-US" altLang="zh-CN">
              <a:solidFill>
                <a:srgbClr val="FFFFFF"/>
              </a:solidFill>
            </a:endParaRPr>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smtClean="0"/>
            </a:lvl1pPr>
          </a:lstStyle>
          <a:p>
            <a:pPr>
              <a:defRPr/>
            </a:pPr>
            <a:fld id="{8209C17C-13DA-41E8-96DF-8A4F9C0F333F}" type="datetimeFigureOut">
              <a:rPr lang="en-US"/>
              <a:pPr>
                <a:defRPr/>
              </a:pPr>
              <a:t>10/14/2012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465BEE23-2FC6-453F-9714-D0489FE039AD}" type="slidenum">
              <a:rPr lang="en-US"/>
              <a:pPr>
                <a:defRPr/>
              </a:pPr>
              <a:t>‹#›</a:t>
            </a:fld>
            <a:endParaRPr lang="en-US"/>
          </a:p>
        </p:txBody>
      </p:sp>
    </p:spTree>
  </p:cSld>
  <p:clrMapOvr>
    <a:masterClrMapping/>
  </p:clrMapOvr>
  <p:transition>
    <p:random/>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1676400"/>
            <a:ext cx="3848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62500" y="1676400"/>
            <a:ext cx="38481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228600"/>
            <a:ext cx="2076450" cy="5867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1000" y="228600"/>
            <a:ext cx="607695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564F2CED-CF28-4C30-A759-8F96614C932C}" type="datetimeFigureOut">
              <a:rPr lang="en-US"/>
              <a:pPr>
                <a:defRPr/>
              </a:pPr>
              <a:t>10/14/2012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2924676-770B-4DB9-AB38-3173C0F97D13}" type="slidenum">
              <a:rPr lang="en-US"/>
              <a:pPr>
                <a:defRPr/>
              </a:pPr>
              <a:t>‹#›</a:t>
            </a:fld>
            <a:endParaRPr lang="en-US"/>
          </a:p>
        </p:txBody>
      </p:sp>
    </p:spTree>
  </p:cSld>
  <p:clrMapOvr>
    <a:masterClrMapping/>
  </p:clrMapOvr>
  <p:transition>
    <p:random/>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a:defRPr/>
            </a:pPr>
            <a:endParaRPr lang="en-US" sz="1800">
              <a:solidFill>
                <a:srgbClr val="000000"/>
              </a:solidFill>
              <a:latin typeface="Arial" charset="0"/>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a:defRPr/>
            </a:pPr>
            <a:endParaRPr lang="en-US" sz="1800">
              <a:solidFill>
                <a:srgbClr val="000000"/>
              </a:solidFill>
              <a:latin typeface="Arial" charset="0"/>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defRPr/>
            </a:pPr>
            <a:endParaRPr lang="en-US" altLang="en-US">
              <a:solidFill>
                <a:srgbClr val="000000"/>
              </a:solidFill>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15692D24-1ED5-4EC4-8721-7BBF4AAD6446}"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687A09-2908-4B46-BDA8-E20D2509FF1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00AB67F-6B9C-4851-8C56-6FC45E950DE1}"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DF7E8DE-8638-4A5A-A5C2-6D10E64A3D33}"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2B36EF9-60A7-4993-9966-39C700C69808}"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4C12304-32A7-4442-BE2D-097BF0949A44}"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8B983F9-3275-4170-9DF9-39ACDC2485F7}"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0650B3C-BB2B-4475-8C93-499E3D2FDDE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AA0C57-0285-41C4-A33A-C93AB674D9D9}"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E63FF6-E34B-40C3-A1CD-1213F1A14382}"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smtClean="0"/>
            </a:lvl1pPr>
          </a:lstStyle>
          <a:p>
            <a:pPr>
              <a:defRPr/>
            </a:pPr>
            <a:fld id="{D92437BD-4886-44E6-A343-2BD470B064A2}" type="datetimeFigureOut">
              <a:rPr lang="en-US"/>
              <a:pPr>
                <a:defRPr/>
              </a:pPr>
              <a:t>10/14/2012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91FF5DB8-59A1-462E-BA70-8FCDDCD59B4E}" type="slidenum">
              <a:rPr lang="en-US"/>
              <a:pPr>
                <a:defRPr/>
              </a:pPr>
              <a:t>‹#›</a:t>
            </a:fld>
            <a:endParaRPr lang="en-US"/>
          </a:p>
        </p:txBody>
      </p:sp>
    </p:spTree>
  </p:cSld>
  <p:clrMapOvr>
    <a:masterClrMapping/>
  </p:clrMapOvr>
  <p:transition>
    <p:random/>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D5E8B8-7F6C-407F-842E-D5EEAB13C0BE}" type="slidenum">
              <a:rPr lang="en-US" altLang="en-US">
                <a:solidFill>
                  <a:srgbClr val="000000"/>
                </a:solidFill>
              </a:rPr>
              <a:pPr>
                <a:defRPr/>
              </a:pPr>
              <a:t>‹#›</a:t>
            </a:fld>
            <a:endParaRPr lang="en-US" altLang="en-US">
              <a:solidFill>
                <a:srgbClr val="000000"/>
              </a:solidFill>
            </a:endParaRPr>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cSld name="标题和内容">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
        <p:nvSpPr>
          <p:cNvPr id="12" name="日期占位符 2"/>
          <p:cNvSpPr>
            <a:spLocks noGrp="1"/>
          </p:cNvSpPr>
          <p:nvPr>
            <p:ph type="dt" sz="half" idx="10"/>
          </p:nvPr>
        </p:nvSpPr>
        <p:spPr>
          <a:xfrm>
            <a:off x="4716016" y="6453336"/>
            <a:ext cx="946448" cy="365125"/>
          </a:xfrm>
        </p:spPr>
        <p:txBody>
          <a:bodyPr/>
          <a:lstStyle/>
          <a:p>
            <a:pPr>
              <a:defRPr/>
            </a:pPr>
            <a:fld id="{3DEF1CC9-6D91-4C37-B021-9B0AD4D91042}" type="datetime1">
              <a:rPr lang="en-US" altLang="zh-CN" smtClean="0">
                <a:solidFill>
                  <a:srgbClr val="000000"/>
                </a:solidFill>
              </a:rPr>
              <a:pPr>
                <a:defRPr/>
              </a:pPr>
              <a:t>10/14/2012</a:t>
            </a:fld>
            <a:endParaRPr lang="zh-CN" altLang="en-US">
              <a:solidFill>
                <a:srgbClr val="000000"/>
              </a:solidFill>
            </a:endParaRPr>
          </a:p>
        </p:txBody>
      </p:sp>
      <p:sp>
        <p:nvSpPr>
          <p:cNvPr id="13" name="页脚占位符 3"/>
          <p:cNvSpPr>
            <a:spLocks noGrp="1"/>
          </p:cNvSpPr>
          <p:nvPr>
            <p:ph type="ftr" sz="quarter" idx="11"/>
          </p:nvPr>
        </p:nvSpPr>
        <p:spPr>
          <a:xfrm>
            <a:off x="5724128" y="6453336"/>
            <a:ext cx="2895600" cy="365125"/>
          </a:xfrm>
        </p:spPr>
        <p:txBody>
          <a:bodyPr/>
          <a:lstStyle/>
          <a:p>
            <a:pPr>
              <a:defRPr/>
            </a:pPr>
            <a:endParaRPr lang="zh-CN" altLang="en-US">
              <a:solidFill>
                <a:srgbClr val="000000"/>
              </a:solidFill>
            </a:endParaRPr>
          </a:p>
        </p:txBody>
      </p:sp>
      <p:sp>
        <p:nvSpPr>
          <p:cNvPr id="14" name="灯片编号占位符 4"/>
          <p:cNvSpPr>
            <a:spLocks noGrp="1"/>
          </p:cNvSpPr>
          <p:nvPr>
            <p:ph type="sldNum" sz="quarter" idx="12"/>
          </p:nvPr>
        </p:nvSpPr>
        <p:spPr>
          <a:xfrm>
            <a:off x="8676456" y="6453336"/>
            <a:ext cx="370384" cy="365125"/>
          </a:xfrm>
        </p:spPr>
        <p:txBody>
          <a:bodyPr/>
          <a:lstStyle>
            <a:lvl1pPr>
              <a:defRPr b="1">
                <a:solidFill>
                  <a:srgbClr val="C00000"/>
                </a:solidFill>
                <a:effectLst>
                  <a:glow rad="685800">
                    <a:srgbClr val="FFFF99">
                      <a:alpha val="40000"/>
                    </a:srgbClr>
                  </a:glow>
                </a:effectLst>
              </a:defRPr>
            </a:lvl1pPr>
          </a:lstStyle>
          <a:p>
            <a:pPr>
              <a:defRPr/>
            </a:pPr>
            <a:fld id="{53988AB4-43DF-4A06-BE26-1538A4D2785B}" type="slidenum">
              <a:rPr lang="zh-CN" altLang="en-US" smtClean="0"/>
              <a:pPr>
                <a:defRPr/>
              </a:pPr>
              <a:t>‹#›</a:t>
            </a:fld>
            <a:endParaRPr lang="zh-CN" altLang="en-US" dirty="0"/>
          </a:p>
        </p:txBody>
      </p:sp>
    </p:spTree>
    <p:extLst>
      <p:ext uri="{BB962C8B-B14F-4D97-AF65-F5344CB8AC3E}">
        <p14:creationId xmlns:p14="http://schemas.microsoft.com/office/powerpoint/2010/main" xmlns="" val="1674982800"/>
      </p:ext>
    </p:extLst>
  </p:cSld>
  <p:clrMapOvr>
    <a:masterClrMapping/>
  </p:clrMapOvr>
  <p:timing>
    <p:tnLst>
      <p:par>
        <p:cTn id="1" dur="indefinite" restart="never" nodeType="tmRoot"/>
      </p:par>
    </p:tn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4777680" y="6453336"/>
            <a:ext cx="946448" cy="365125"/>
          </a:xfrm>
        </p:spPr>
        <p:txBody>
          <a:bodyPr/>
          <a:lstStyle/>
          <a:p>
            <a:pPr>
              <a:defRPr/>
            </a:pPr>
            <a:fld id="{69DECE13-0175-4D2D-BFBF-423E6E4A3A95}" type="datetime1">
              <a:rPr lang="en-US" altLang="zh-CN" smtClean="0">
                <a:solidFill>
                  <a:srgbClr val="000000"/>
                </a:solidFill>
              </a:rPr>
              <a:pPr>
                <a:defRPr/>
              </a:pPr>
              <a:t>10/14/2012</a:t>
            </a:fld>
            <a:endParaRPr lang="zh-CN" altLang="en-US" dirty="0">
              <a:solidFill>
                <a:srgbClr val="000000"/>
              </a:solidFill>
            </a:endParaRPr>
          </a:p>
        </p:txBody>
      </p:sp>
      <p:sp>
        <p:nvSpPr>
          <p:cNvPr id="4" name="页脚占位符 3"/>
          <p:cNvSpPr>
            <a:spLocks noGrp="1"/>
          </p:cNvSpPr>
          <p:nvPr>
            <p:ph type="ftr" sz="quarter" idx="11"/>
          </p:nvPr>
        </p:nvSpPr>
        <p:spPr>
          <a:xfrm>
            <a:off x="5785792" y="6453336"/>
            <a:ext cx="2895600" cy="365125"/>
          </a:xfrm>
        </p:spPr>
        <p:txBody>
          <a:bodyPr/>
          <a:lstStyle/>
          <a:p>
            <a:pPr>
              <a:defRPr/>
            </a:pPr>
            <a:endParaRPr lang="zh-CN" altLang="en-US">
              <a:solidFill>
                <a:srgbClr val="000000"/>
              </a:solidFill>
            </a:endParaRPr>
          </a:p>
        </p:txBody>
      </p:sp>
      <p:sp>
        <p:nvSpPr>
          <p:cNvPr id="5" name="灯片编号占位符 4"/>
          <p:cNvSpPr>
            <a:spLocks noGrp="1"/>
          </p:cNvSpPr>
          <p:nvPr>
            <p:ph type="sldNum" sz="quarter" idx="12"/>
          </p:nvPr>
        </p:nvSpPr>
        <p:spPr>
          <a:xfrm>
            <a:off x="8738120" y="6453336"/>
            <a:ext cx="370384" cy="365125"/>
          </a:xfrm>
        </p:spPr>
        <p:txBody>
          <a:bodyPr/>
          <a:lstStyle>
            <a:lvl1pPr>
              <a:defRPr b="1">
                <a:solidFill>
                  <a:srgbClr val="C00000"/>
                </a:solidFill>
                <a:effectLst>
                  <a:glow rad="685800">
                    <a:srgbClr val="FFFF99">
                      <a:alpha val="40000"/>
                    </a:srgbClr>
                  </a:glow>
                </a:effectLst>
              </a:defRPr>
            </a:lvl1pPr>
          </a:lstStyle>
          <a:p>
            <a:pPr>
              <a:defRPr/>
            </a:pPr>
            <a:fld id="{9037CAD6-0980-4CC4-B228-D9F7FE06B27A}" type="slidenum">
              <a:rPr lang="zh-CN" altLang="en-US" smtClean="0"/>
              <a:pPr>
                <a:defRPr/>
              </a:pPr>
              <a:t>‹#›</a:t>
            </a:fld>
            <a:endParaRPr lang="zh-CN" altLang="en-US" dirty="0"/>
          </a:p>
        </p:txBody>
      </p:sp>
      <p:sp>
        <p:nvSpPr>
          <p:cNvPr id="6" name="标题 1"/>
          <p:cNvSpPr>
            <a:spLocks noGrp="1"/>
          </p:cNvSpPr>
          <p:nvPr>
            <p:ph type="title" hasCustomPrompt="1"/>
          </p:nvPr>
        </p:nvSpPr>
        <p:spPr>
          <a:xfrm>
            <a:off x="457200" y="44624"/>
            <a:ext cx="8229600" cy="1143000"/>
          </a:xfrm>
        </p:spPr>
        <p:txBody>
          <a:bodyPr>
            <a:normAutofit/>
          </a:bodyPr>
          <a:lstStyle>
            <a:lvl1pPr>
              <a:defRPr sz="4000" b="1">
                <a:effectLst>
                  <a:outerShdw blurRad="50800" dist="76200" dir="2700000" algn="tl" rotWithShape="0">
                    <a:prstClr val="black">
                      <a:alpha val="40000"/>
                    </a:prstClr>
                  </a:outerShdw>
                </a:effectLst>
                <a:latin typeface="Arial" pitchFamily="34" charset="0"/>
                <a:ea typeface="Arial Unicode MS" pitchFamily="34" charset="-122"/>
                <a:cs typeface="Arial" pitchFamily="34" charset="0"/>
              </a:defRPr>
            </a:lvl1pPr>
          </a:lstStyle>
          <a:p>
            <a:r>
              <a:rPr lang="en-US" altLang="zh-CN" dirty="0" smtClean="0"/>
              <a:t>Click here to edit title</a:t>
            </a:r>
            <a:endParaRPr lang="zh-CN" altLang="en-US" dirty="0"/>
          </a:p>
        </p:txBody>
      </p:sp>
    </p:spTree>
    <p:extLst>
      <p:ext uri="{BB962C8B-B14F-4D97-AF65-F5344CB8AC3E}">
        <p14:creationId xmlns:p14="http://schemas.microsoft.com/office/powerpoint/2010/main" xmlns="" val="31757101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744" y="2130369"/>
            <a:ext cx="7772513" cy="1470138"/>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487" y="3886257"/>
            <a:ext cx="6401027" cy="1752487"/>
          </a:xfrm>
        </p:spPr>
        <p:txBody>
          <a:bodyPr/>
          <a:lstStyle>
            <a:lvl1pPr marL="0" indent="0" algn="ctr">
              <a:buNone/>
              <a:defRPr/>
            </a:lvl1pPr>
            <a:lvl2pPr marL="81610" indent="0" algn="ctr">
              <a:buNone/>
              <a:defRPr/>
            </a:lvl2pPr>
            <a:lvl3pPr marL="163220" indent="0" algn="ctr">
              <a:buNone/>
              <a:defRPr/>
            </a:lvl3pPr>
            <a:lvl4pPr marL="244831" indent="0" algn="ctr">
              <a:buNone/>
              <a:defRPr/>
            </a:lvl4pPr>
            <a:lvl5pPr marL="326441" indent="0" algn="ctr">
              <a:buNone/>
              <a:defRPr/>
            </a:lvl5pPr>
            <a:lvl6pPr marL="408051" indent="0" algn="ctr">
              <a:buNone/>
              <a:defRPr/>
            </a:lvl6pPr>
            <a:lvl7pPr marL="489661" indent="0" algn="ctr">
              <a:buNone/>
              <a:defRPr/>
            </a:lvl7pPr>
            <a:lvl8pPr marL="571271" indent="0" algn="ctr">
              <a:buNone/>
              <a:defRPr/>
            </a:lvl8pPr>
            <a:lvl9pPr marL="65288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76B7D6-6BE4-4D26-A568-1D1826AE92BB}"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220BA7F-2D77-4D5A-BD51-0E724961DF75}"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014"/>
            <a:ext cx="7772513" cy="1361848"/>
          </a:xfrm>
        </p:spPr>
        <p:txBody>
          <a:bodyPr anchor="t"/>
          <a:lstStyle>
            <a:lvl1pPr algn="l">
              <a:defRPr sz="7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826"/>
            <a:ext cx="7772513" cy="1500188"/>
          </a:xfrm>
        </p:spPr>
        <p:txBody>
          <a:bodyPr anchor="b"/>
          <a:lstStyle>
            <a:lvl1pPr marL="0" indent="0">
              <a:buNone/>
              <a:defRPr sz="400"/>
            </a:lvl1pPr>
            <a:lvl2pPr marL="81610" indent="0">
              <a:buNone/>
              <a:defRPr sz="300"/>
            </a:lvl2pPr>
            <a:lvl3pPr marL="163220" indent="0">
              <a:buNone/>
              <a:defRPr sz="300"/>
            </a:lvl3pPr>
            <a:lvl4pPr marL="244831" indent="0">
              <a:buNone/>
              <a:defRPr sz="200"/>
            </a:lvl4pPr>
            <a:lvl5pPr marL="326441" indent="0">
              <a:buNone/>
              <a:defRPr sz="200"/>
            </a:lvl5pPr>
            <a:lvl6pPr marL="408051" indent="0">
              <a:buNone/>
              <a:defRPr sz="200"/>
            </a:lvl6pPr>
            <a:lvl7pPr marL="489661" indent="0">
              <a:buNone/>
              <a:defRPr sz="200"/>
            </a:lvl7pPr>
            <a:lvl8pPr marL="571271" indent="0">
              <a:buNone/>
              <a:defRPr sz="200"/>
            </a:lvl8pPr>
            <a:lvl9pPr marL="652882" indent="0">
              <a:buNone/>
              <a:defRPr sz="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9E1D9DB-F8E4-4AB1-81F1-358B07847CF7}"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57" y="1600257"/>
            <a:ext cx="4101136" cy="4525792"/>
          </a:xfrm>
        </p:spPr>
        <p:txBody>
          <a:bodyPr/>
          <a:lstStyle>
            <a:lvl1pPr>
              <a:defRPr sz="500"/>
            </a:lvl1pPr>
            <a:lvl2pPr>
              <a:defRPr sz="400"/>
            </a:lvl2pPr>
            <a:lvl3pPr>
              <a:defRPr sz="4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85607" y="1600257"/>
            <a:ext cx="4101136" cy="4525792"/>
          </a:xfrm>
        </p:spPr>
        <p:txBody>
          <a:bodyPr/>
          <a:lstStyle>
            <a:lvl1pPr>
              <a:defRPr sz="500"/>
            </a:lvl1pPr>
            <a:lvl2pPr>
              <a:defRPr sz="400"/>
            </a:lvl2pPr>
            <a:lvl3pPr>
              <a:defRPr sz="4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8E3FA69-BD9F-434D-A0DE-07738EFF10DC}"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57" y="1535056"/>
            <a:ext cx="4040188" cy="639819"/>
          </a:xfrm>
        </p:spPr>
        <p:txBody>
          <a:bodyPr anchor="b"/>
          <a:lstStyle>
            <a:lvl1pPr marL="0" indent="0">
              <a:buNone/>
              <a:defRPr sz="400" b="1"/>
            </a:lvl1pPr>
            <a:lvl2pPr marL="81610" indent="0">
              <a:buNone/>
              <a:defRPr sz="400" b="1"/>
            </a:lvl2pPr>
            <a:lvl3pPr marL="163220" indent="0">
              <a:buNone/>
              <a:defRPr sz="300" b="1"/>
            </a:lvl3pPr>
            <a:lvl4pPr marL="244831" indent="0">
              <a:buNone/>
              <a:defRPr sz="300" b="1"/>
            </a:lvl4pPr>
            <a:lvl5pPr marL="326441" indent="0">
              <a:buNone/>
              <a:defRPr sz="300" b="1"/>
            </a:lvl5pPr>
            <a:lvl6pPr marL="408051" indent="0">
              <a:buNone/>
              <a:defRPr sz="300" b="1"/>
            </a:lvl6pPr>
            <a:lvl7pPr marL="489661" indent="0">
              <a:buNone/>
              <a:defRPr sz="300" b="1"/>
            </a:lvl7pPr>
            <a:lvl8pPr marL="571271" indent="0">
              <a:buNone/>
              <a:defRPr sz="300" b="1"/>
            </a:lvl8pPr>
            <a:lvl9pPr marL="652882" indent="0">
              <a:buNone/>
              <a:defRPr sz="300" b="1"/>
            </a:lvl9pPr>
          </a:lstStyle>
          <a:p>
            <a:pPr lvl="0"/>
            <a:r>
              <a:rPr lang="en-US" smtClean="0"/>
              <a:t>Click to edit Master text styles</a:t>
            </a:r>
          </a:p>
        </p:txBody>
      </p:sp>
      <p:sp>
        <p:nvSpPr>
          <p:cNvPr id="4" name="Content Placeholder 3"/>
          <p:cNvSpPr>
            <a:spLocks noGrp="1"/>
          </p:cNvSpPr>
          <p:nvPr>
            <p:ph sz="half" idx="2"/>
          </p:nvPr>
        </p:nvSpPr>
        <p:spPr>
          <a:xfrm>
            <a:off x="457257" y="2174875"/>
            <a:ext cx="4040188" cy="3951174"/>
          </a:xfrm>
        </p:spPr>
        <p:txBody>
          <a:bodyPr/>
          <a:lstStyle>
            <a:lvl1pPr>
              <a:defRPr sz="400"/>
            </a:lvl1pPr>
            <a:lvl2pPr>
              <a:defRPr sz="400"/>
            </a:lvl2pPr>
            <a:lvl3pPr>
              <a:defRPr sz="3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138" y="1535056"/>
            <a:ext cx="4041605" cy="639819"/>
          </a:xfrm>
        </p:spPr>
        <p:txBody>
          <a:bodyPr anchor="b"/>
          <a:lstStyle>
            <a:lvl1pPr marL="0" indent="0">
              <a:buNone/>
              <a:defRPr sz="400" b="1"/>
            </a:lvl1pPr>
            <a:lvl2pPr marL="81610" indent="0">
              <a:buNone/>
              <a:defRPr sz="400" b="1"/>
            </a:lvl2pPr>
            <a:lvl3pPr marL="163220" indent="0">
              <a:buNone/>
              <a:defRPr sz="300" b="1"/>
            </a:lvl3pPr>
            <a:lvl4pPr marL="244831" indent="0">
              <a:buNone/>
              <a:defRPr sz="300" b="1"/>
            </a:lvl4pPr>
            <a:lvl5pPr marL="326441" indent="0">
              <a:buNone/>
              <a:defRPr sz="300" b="1"/>
            </a:lvl5pPr>
            <a:lvl6pPr marL="408051" indent="0">
              <a:buNone/>
              <a:defRPr sz="300" b="1"/>
            </a:lvl6pPr>
            <a:lvl7pPr marL="489661" indent="0">
              <a:buNone/>
              <a:defRPr sz="300" b="1"/>
            </a:lvl7pPr>
            <a:lvl8pPr marL="571271" indent="0">
              <a:buNone/>
              <a:defRPr sz="300" b="1"/>
            </a:lvl8pPr>
            <a:lvl9pPr marL="652882" indent="0">
              <a:buNone/>
              <a:defRPr sz="300" b="1"/>
            </a:lvl9pPr>
          </a:lstStyle>
          <a:p>
            <a:pPr lvl="0"/>
            <a:r>
              <a:rPr lang="en-US" smtClean="0"/>
              <a:t>Click to edit Master text styles</a:t>
            </a:r>
          </a:p>
        </p:txBody>
      </p:sp>
      <p:sp>
        <p:nvSpPr>
          <p:cNvPr id="6" name="Content Placeholder 5"/>
          <p:cNvSpPr>
            <a:spLocks noGrp="1"/>
          </p:cNvSpPr>
          <p:nvPr>
            <p:ph sz="quarter" idx="4"/>
          </p:nvPr>
        </p:nvSpPr>
        <p:spPr>
          <a:xfrm>
            <a:off x="4645138" y="2174875"/>
            <a:ext cx="4041605" cy="3951174"/>
          </a:xfrm>
        </p:spPr>
        <p:txBody>
          <a:bodyPr/>
          <a:lstStyle>
            <a:lvl1pPr>
              <a:defRPr sz="400"/>
            </a:lvl1pPr>
            <a:lvl2pPr>
              <a:defRPr sz="400"/>
            </a:lvl2pPr>
            <a:lvl3pPr>
              <a:defRPr sz="300"/>
            </a:lvl3pPr>
            <a:lvl4pPr>
              <a:defRPr sz="300"/>
            </a:lvl4pPr>
            <a:lvl5pPr>
              <a:defRPr sz="300"/>
            </a:lvl5pPr>
            <a:lvl6pPr>
              <a:defRPr sz="300"/>
            </a:lvl6pPr>
            <a:lvl7pPr>
              <a:defRPr sz="300"/>
            </a:lvl7pPr>
            <a:lvl8pPr>
              <a:defRPr sz="300"/>
            </a:lvl8pPr>
            <a:lvl9pPr>
              <a:defRPr sz="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C8013E8-5938-4463-BDCC-AA8E18747473}"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5E1108E-07A1-4AEF-82B9-0BF55966F029}"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828ADF8B-2910-4BC4-9FB7-35CFAFC0E697}"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fld id="{AD3F6E60-F50E-4C32-965C-7A6330D16752}" type="datetimeFigureOut">
              <a:rPr lang="en-US"/>
              <a:pPr>
                <a:defRPr/>
              </a:pPr>
              <a:t>10/14/2012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79774D0D-BB07-4866-AB0F-F3FE75264BC4}" type="slidenum">
              <a:rPr lang="en-US"/>
              <a:pPr>
                <a:defRPr/>
              </a:pPr>
              <a:t>‹#›</a:t>
            </a:fld>
            <a:endParaRPr lang="en-US"/>
          </a:p>
        </p:txBody>
      </p:sp>
    </p:spTree>
  </p:cSld>
  <p:clrMapOvr>
    <a:masterClrMapping/>
  </p:clrMapOvr>
  <p:transition>
    <p:random/>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57" y="272994"/>
            <a:ext cx="3008313" cy="1161993"/>
          </a:xfrm>
        </p:spPr>
        <p:txBody>
          <a:bodyPr anchor="b"/>
          <a:lstStyle>
            <a:lvl1pPr algn="l">
              <a:defRPr sz="400" b="1"/>
            </a:lvl1pPr>
          </a:lstStyle>
          <a:p>
            <a:r>
              <a:rPr lang="en-US" smtClean="0"/>
              <a:t>Click to edit Master title style</a:t>
            </a:r>
            <a:endParaRPr lang="en-US"/>
          </a:p>
        </p:txBody>
      </p:sp>
      <p:sp>
        <p:nvSpPr>
          <p:cNvPr id="3" name="Content Placeholder 2"/>
          <p:cNvSpPr>
            <a:spLocks noGrp="1"/>
          </p:cNvSpPr>
          <p:nvPr>
            <p:ph idx="1"/>
          </p:nvPr>
        </p:nvSpPr>
        <p:spPr>
          <a:xfrm>
            <a:off x="3574993" y="272993"/>
            <a:ext cx="5111750" cy="5853056"/>
          </a:xfrm>
        </p:spPr>
        <p:txBody>
          <a:bodyPr/>
          <a:lstStyle>
            <a:lvl1pPr>
              <a:defRPr sz="600"/>
            </a:lvl1pPr>
            <a:lvl2pPr>
              <a:defRPr sz="500"/>
            </a:lvl2pPr>
            <a:lvl3pPr>
              <a:defRPr sz="400"/>
            </a:lvl3pPr>
            <a:lvl4pPr>
              <a:defRPr sz="400"/>
            </a:lvl4pPr>
            <a:lvl5pPr>
              <a:defRPr sz="400"/>
            </a:lvl5pPr>
            <a:lvl6pPr>
              <a:defRPr sz="400"/>
            </a:lvl6pPr>
            <a:lvl7pPr>
              <a:defRPr sz="400"/>
            </a:lvl7pPr>
            <a:lvl8pPr>
              <a:defRPr sz="400"/>
            </a:lvl8pPr>
            <a:lvl9pPr>
              <a:defRPr sz="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57" y="1434986"/>
            <a:ext cx="3008313" cy="4691063"/>
          </a:xfrm>
        </p:spPr>
        <p:txBody>
          <a:bodyPr/>
          <a:lstStyle>
            <a:lvl1pPr marL="0" indent="0">
              <a:buNone/>
              <a:defRPr sz="200"/>
            </a:lvl1pPr>
            <a:lvl2pPr marL="81610" indent="0">
              <a:buNone/>
              <a:defRPr sz="200"/>
            </a:lvl2pPr>
            <a:lvl3pPr marL="163220" indent="0">
              <a:buNone/>
              <a:defRPr sz="200"/>
            </a:lvl3pPr>
            <a:lvl4pPr marL="244831" indent="0">
              <a:buNone/>
              <a:defRPr sz="200"/>
            </a:lvl4pPr>
            <a:lvl5pPr marL="326441" indent="0">
              <a:buNone/>
              <a:defRPr sz="200"/>
            </a:lvl5pPr>
            <a:lvl6pPr marL="408051" indent="0">
              <a:buNone/>
              <a:defRPr sz="200"/>
            </a:lvl6pPr>
            <a:lvl7pPr marL="489661" indent="0">
              <a:buNone/>
              <a:defRPr sz="200"/>
            </a:lvl7pPr>
            <a:lvl8pPr marL="571271" indent="0">
              <a:buNone/>
              <a:defRPr sz="200"/>
            </a:lvl8pPr>
            <a:lvl9pPr marL="652882" indent="0">
              <a:buNone/>
              <a:defRPr sz="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F6E9EF5-10AF-4E47-9408-37E301FE3FBC}"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74" y="4800487"/>
            <a:ext cx="5486513" cy="566964"/>
          </a:xfrm>
        </p:spPr>
        <p:txBody>
          <a:bodyPr anchor="b"/>
          <a:lstStyle>
            <a:lvl1pPr algn="l">
              <a:defRPr sz="400" b="1"/>
            </a:lvl1pPr>
          </a:lstStyle>
          <a:p>
            <a:r>
              <a:rPr lang="en-US" smtClean="0"/>
              <a:t>Click to edit Master title style</a:t>
            </a:r>
            <a:endParaRPr lang="en-US"/>
          </a:p>
        </p:txBody>
      </p:sp>
      <p:sp>
        <p:nvSpPr>
          <p:cNvPr id="3" name="Picture Placeholder 2"/>
          <p:cNvSpPr>
            <a:spLocks noGrp="1"/>
          </p:cNvSpPr>
          <p:nvPr>
            <p:ph type="pic" idx="1"/>
          </p:nvPr>
        </p:nvSpPr>
        <p:spPr>
          <a:xfrm>
            <a:off x="1792174" y="612889"/>
            <a:ext cx="5486513" cy="4114743"/>
          </a:xfrm>
        </p:spPr>
        <p:txBody>
          <a:bodyPr/>
          <a:lstStyle>
            <a:lvl1pPr marL="0" indent="0">
              <a:buNone/>
              <a:defRPr sz="600"/>
            </a:lvl1pPr>
            <a:lvl2pPr marL="81610" indent="0">
              <a:buNone/>
              <a:defRPr sz="500"/>
            </a:lvl2pPr>
            <a:lvl3pPr marL="163220" indent="0">
              <a:buNone/>
              <a:defRPr sz="400"/>
            </a:lvl3pPr>
            <a:lvl4pPr marL="244831" indent="0">
              <a:buNone/>
              <a:defRPr sz="400"/>
            </a:lvl4pPr>
            <a:lvl5pPr marL="326441" indent="0">
              <a:buNone/>
              <a:defRPr sz="400"/>
            </a:lvl5pPr>
            <a:lvl6pPr marL="408051" indent="0">
              <a:buNone/>
              <a:defRPr sz="400"/>
            </a:lvl6pPr>
            <a:lvl7pPr marL="489661" indent="0">
              <a:buNone/>
              <a:defRPr sz="400"/>
            </a:lvl7pPr>
            <a:lvl8pPr marL="571271" indent="0">
              <a:buNone/>
              <a:defRPr sz="400"/>
            </a:lvl8pPr>
            <a:lvl9pPr marL="652882" indent="0">
              <a:buNone/>
              <a:defRPr sz="400"/>
            </a:lvl9pPr>
          </a:lstStyle>
          <a:p>
            <a:pPr lvl="0"/>
            <a:endParaRPr lang="en-US" noProof="0" smtClean="0"/>
          </a:p>
        </p:txBody>
      </p:sp>
      <p:sp>
        <p:nvSpPr>
          <p:cNvPr id="4" name="Text Placeholder 3"/>
          <p:cNvSpPr>
            <a:spLocks noGrp="1"/>
          </p:cNvSpPr>
          <p:nvPr>
            <p:ph type="body" sz="half" idx="2"/>
          </p:nvPr>
        </p:nvSpPr>
        <p:spPr>
          <a:xfrm>
            <a:off x="1792174" y="5367451"/>
            <a:ext cx="5486513" cy="804806"/>
          </a:xfrm>
        </p:spPr>
        <p:txBody>
          <a:bodyPr/>
          <a:lstStyle>
            <a:lvl1pPr marL="0" indent="0">
              <a:buNone/>
              <a:defRPr sz="200"/>
            </a:lvl1pPr>
            <a:lvl2pPr marL="81610" indent="0">
              <a:buNone/>
              <a:defRPr sz="200"/>
            </a:lvl2pPr>
            <a:lvl3pPr marL="163220" indent="0">
              <a:buNone/>
              <a:defRPr sz="200"/>
            </a:lvl3pPr>
            <a:lvl4pPr marL="244831" indent="0">
              <a:buNone/>
              <a:defRPr sz="200"/>
            </a:lvl4pPr>
            <a:lvl5pPr marL="326441" indent="0">
              <a:buNone/>
              <a:defRPr sz="200"/>
            </a:lvl5pPr>
            <a:lvl6pPr marL="408051" indent="0">
              <a:buNone/>
              <a:defRPr sz="200"/>
            </a:lvl6pPr>
            <a:lvl7pPr marL="489661" indent="0">
              <a:buNone/>
              <a:defRPr sz="200"/>
            </a:lvl7pPr>
            <a:lvl8pPr marL="571271" indent="0">
              <a:buNone/>
              <a:defRPr sz="200"/>
            </a:lvl8pPr>
            <a:lvl9pPr marL="652882" indent="0">
              <a:buNone/>
              <a:defRPr sz="2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37C560BF-95DB-469E-9D97-1F3A9E091951}"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A618B56-6EA1-47F3-9DF4-7E91F194DE4B}"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513" y="274694"/>
            <a:ext cx="2057230" cy="585135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57" y="274694"/>
            <a:ext cx="6145042" cy="585135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zh-CN"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zh-CN"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C055588-DC91-4DE6-87E6-6E0E046D77AD}" type="slidenum">
              <a:rPr lang="zh-CN" altLang="en-US">
                <a:solidFill>
                  <a:srgbClr val="000000"/>
                </a:solidFill>
              </a:rPr>
              <a:pPr/>
              <a:t>‹#›</a:t>
            </a:fld>
            <a:endParaRPr lang="en-US" altLang="zh-CN">
              <a:solidFill>
                <a:srgbClr val="000000"/>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smtClean="0"/>
            </a:lvl1pPr>
          </a:lstStyle>
          <a:p>
            <a:pPr>
              <a:defRPr/>
            </a:pPr>
            <a:fld id="{B124E9A3-014E-4D8D-994D-1A55EE331131}" type="datetimeFigureOut">
              <a:rPr lang="en-US"/>
              <a:pPr>
                <a:defRPr/>
              </a:pPr>
              <a:t>10/14/2012</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smtClean="0"/>
            </a:lvl1pPr>
          </a:lstStyle>
          <a:p>
            <a:pPr>
              <a:defRPr/>
            </a:pPr>
            <a:fld id="{F4F3BFE5-120D-4838-9505-39D651F6545D}" type="slidenum">
              <a:rPr lang="en-US"/>
              <a:pPr>
                <a:defRPr/>
              </a:pPr>
              <a:t>‹#›</a:t>
            </a:fld>
            <a:endParaRPr lang="en-US"/>
          </a:p>
        </p:txBody>
      </p:sp>
    </p:spTree>
  </p:cSld>
  <p:clrMapOvr>
    <a:masterClrMapping/>
  </p:clrMapOvr>
  <p:transitio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smtClean="0"/>
            </a:lvl1pPr>
          </a:lstStyle>
          <a:p>
            <a:pPr>
              <a:defRPr/>
            </a:pPr>
            <a:fld id="{30966EF7-B2D4-41A2-A0A1-FA7378A76B0B}" type="datetimeFigureOut">
              <a:rPr lang="en-US"/>
              <a:pPr>
                <a:defRPr/>
              </a:pPr>
              <a:t>10/14/2012</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smtClean="0"/>
            </a:lvl1pPr>
          </a:lstStyle>
          <a:p>
            <a:pPr>
              <a:defRPr/>
            </a:pPr>
            <a:fld id="{8B9751ED-F699-4EB8-8E2A-7177286E06CD}" type="slidenum">
              <a:rPr lang="en-US"/>
              <a:pPr>
                <a:defRPr/>
              </a:pPr>
              <a:t>‹#›</a:t>
            </a:fld>
            <a:endParaRPr lang="en-US"/>
          </a:p>
        </p:txBody>
      </p:sp>
    </p:spTree>
  </p:cSld>
  <p:clrMapOvr>
    <a:masterClrMapping/>
  </p:clrMapOvr>
  <p:transition>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smtClean="0"/>
            </a:lvl1pPr>
          </a:lstStyle>
          <a:p>
            <a:pPr>
              <a:defRPr/>
            </a:pPr>
            <a:fld id="{0F8F1B43-CEEA-469C-8A4F-D047B5FBE4BD}" type="datetimeFigureOut">
              <a:rPr lang="en-US"/>
              <a:pPr>
                <a:defRPr/>
              </a:pPr>
              <a:t>10/14/2012</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smtClean="0"/>
            </a:lvl1pPr>
          </a:lstStyle>
          <a:p>
            <a:pPr>
              <a:defRPr/>
            </a:pPr>
            <a:fld id="{F8BF5644-1F66-445C-B1C2-7EB1AD9BBFB3}" type="slidenum">
              <a:rPr lang="en-US"/>
              <a:pPr>
                <a:defRPr/>
              </a:pPr>
              <a:t>‹#›</a:t>
            </a:fld>
            <a:endParaRPr lang="en-US"/>
          </a:p>
        </p:txBody>
      </p:sp>
    </p:spTree>
  </p:cSld>
  <p:clrMapOvr>
    <a:masterClrMapping/>
  </p:clrMapOvr>
  <p:transition>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a:ln/>
        </p:spPr>
        <p:txBody>
          <a:bodyPr/>
          <a:lstStyle>
            <a:lvl1pPr>
              <a:defRPr/>
            </a:lvl1pPr>
          </a:lstStyle>
          <a:p>
            <a:pPr>
              <a:defRPr/>
            </a:pPr>
            <a:fld id="{A7E5B019-1F28-409E-9B59-667211837DA1}" type="slidenum">
              <a:rPr lang="en-US" altLang="zh-CN"/>
              <a:pPr>
                <a:defRPr/>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B6A52AB7-C0DE-46F9-A386-8C8969070FFC}" type="datetimeFigureOut">
              <a:rPr lang="en-US"/>
              <a:pPr>
                <a:defRPr/>
              </a:pPr>
              <a:t>10/14/2012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A22FBA61-2C4A-4800-A35C-6804AB9DDB90}" type="slidenum">
              <a:rPr lang="en-US"/>
              <a:pPr>
                <a:defRPr/>
              </a:pPr>
              <a:t>‹#›</a:t>
            </a:fld>
            <a:endParaRPr lang="en-US"/>
          </a:p>
        </p:txBody>
      </p:sp>
    </p:spTree>
  </p:cSld>
  <p:clrMapOvr>
    <a:masterClrMapping/>
  </p:clrMapOvr>
  <p:transition>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smtClean="0"/>
            </a:lvl1pPr>
          </a:lstStyle>
          <a:p>
            <a:pPr>
              <a:defRPr/>
            </a:pPr>
            <a:fld id="{A752FA0C-A69A-49C6-9FB6-CE90CAAF1AD2}" type="datetimeFigureOut">
              <a:rPr lang="en-US"/>
              <a:pPr>
                <a:defRPr/>
              </a:pPr>
              <a:t>10/14/2012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smtClean="0"/>
            </a:lvl1pPr>
          </a:lstStyle>
          <a:p>
            <a:pPr>
              <a:defRPr/>
            </a:pPr>
            <a:fld id="{661D92C6-936A-4E48-9925-D135C38C0EE0}" type="slidenum">
              <a:rPr lang="en-US"/>
              <a:pPr>
                <a:defRPr/>
              </a:pPr>
              <a:t>‹#›</a:t>
            </a:fld>
            <a:endParaRPr lang="en-US"/>
          </a:p>
        </p:txBody>
      </p:sp>
    </p:spTree>
  </p:cSld>
  <p:clrMapOvr>
    <a:masterClrMapping/>
  </p:clrMapOvr>
  <p:transition>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159A8832-7725-459A-968B-DD94FB831477}" type="datetimeFigureOut">
              <a:rPr lang="en-US"/>
              <a:pPr>
                <a:defRPr/>
              </a:pPr>
              <a:t>10/14/2012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89EE9250-38AF-4452-80FA-DDF39EDB586C}" type="slidenum">
              <a:rPr lang="en-US"/>
              <a:pPr>
                <a:defRPr/>
              </a:pPr>
              <a:t>‹#›</a:t>
            </a:fld>
            <a:endParaRPr lang="en-US"/>
          </a:p>
        </p:txBody>
      </p:sp>
    </p:spTree>
  </p:cSld>
  <p:clrMapOvr>
    <a:masterClrMapping/>
  </p:clrMapOvr>
  <p:transition>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smtClean="0"/>
            </a:lvl1pPr>
          </a:lstStyle>
          <a:p>
            <a:pPr>
              <a:defRPr/>
            </a:pPr>
            <a:fld id="{20470FAA-09DF-4F0F-8519-CEFA32BB3277}" type="datetimeFigureOut">
              <a:rPr lang="en-US"/>
              <a:pPr>
                <a:defRPr/>
              </a:pPr>
              <a:t>10/14/2012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lvl1pPr>
          </a:lstStyle>
          <a:p>
            <a:pPr>
              <a:defRPr/>
            </a:pPr>
            <a:fld id="{BED6FB94-9C7E-4A7A-B058-923EA4776C57}" type="slidenum">
              <a:rPr lang="en-US"/>
              <a:pPr>
                <a:defRPr/>
              </a:pPr>
              <a:t>‹#›</a:t>
            </a:fld>
            <a:endParaRPr lang="en-US"/>
          </a:p>
        </p:txBody>
      </p:sp>
    </p:spTree>
  </p:cSld>
  <p:clrMapOvr>
    <a:masterClrMapping/>
  </p:clrMapOvr>
  <p:transition>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5"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6"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641421DB-CE16-44C0-8CA7-1FD43C76EB36}"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5"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6"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14EAFA12-DA31-4849-8DD6-8D30FF44677A}"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5"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6"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F794555A-4AD2-4692-9BA0-D3FBAF5A7D5A}"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6"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7"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FF3CCDF1-3C4A-462A-AC9D-C129C7B0B2A3}"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8"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9"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C2145DAF-0B32-4467-864D-0CD90B44C0A3}"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4"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5"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B9054B60-0838-45E2-AA4C-4C7D7C23F9D5}"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046F85A3-65C5-412E-840E-2546E0505F3C}" type="slidenum">
              <a:rPr lang="en-US" altLang="zh-CN"/>
              <a:pPr>
                <a:defRPr/>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3"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4"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5FB065DB-A46A-4689-B30F-62858115FD4F}"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6"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7"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9E5F06E3-D0DA-4CF8-98BC-BABC905073BC}"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6"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7"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182AF580-ED8F-4195-8553-079B03CD0249}"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5"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6"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26176670-FCA5-4AAD-BC02-2CA17DBD5D1C}"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214313"/>
            <a:ext cx="1951038" cy="5918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214313"/>
            <a:ext cx="5700712" cy="5918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a:ln/>
        </p:spPr>
        <p:txBody>
          <a:bodyPr/>
          <a:lstStyle>
            <a:lvl1pPr>
              <a:defRPr/>
            </a:lvl1pPr>
          </a:lstStyle>
          <a:p>
            <a:pPr algn="l" rtl="0" fontAlgn="base">
              <a:spcBef>
                <a:spcPct val="0"/>
              </a:spcBef>
              <a:spcAft>
                <a:spcPct val="0"/>
              </a:spcAft>
            </a:pPr>
            <a:endParaRPr lang="en-US" altLang="zh-TW" sz="1400" kern="1200">
              <a:solidFill>
                <a:srgbClr val="000000"/>
              </a:solidFill>
              <a:latin typeface="Tahoma" pitchFamily="34" charset="0"/>
              <a:ea typeface="新細明體" pitchFamily="18" charset="-120"/>
              <a:cs typeface="+mn-cs"/>
            </a:endParaRPr>
          </a:p>
        </p:txBody>
      </p:sp>
      <p:sp>
        <p:nvSpPr>
          <p:cNvPr id="5" name="Rectangle 12"/>
          <p:cNvSpPr>
            <a:spLocks noGrp="1" noChangeArrowheads="1"/>
          </p:cNvSpPr>
          <p:nvPr>
            <p:ph type="ftr" sz="quarter" idx="11"/>
          </p:nvPr>
        </p:nvSpPr>
        <p:spPr>
          <a:ln/>
        </p:spPr>
        <p:txBody>
          <a:bodyPr/>
          <a:lstStyle>
            <a:lvl1pPr>
              <a:defRPr/>
            </a:lvl1pPr>
          </a:lstStyle>
          <a:p>
            <a:pPr algn="ctr" rtl="0" fontAlgn="base">
              <a:spcBef>
                <a:spcPct val="0"/>
              </a:spcBef>
              <a:spcAft>
                <a:spcPct val="0"/>
              </a:spcAft>
            </a:pPr>
            <a:endParaRPr lang="zh-TW" altLang="en-US" sz="1400" kern="1200">
              <a:solidFill>
                <a:srgbClr val="000000"/>
              </a:solidFill>
              <a:latin typeface="Tahoma" pitchFamily="34" charset="0"/>
              <a:ea typeface="新細明體" pitchFamily="18" charset="-120"/>
              <a:cs typeface="+mn-cs"/>
            </a:endParaRPr>
          </a:p>
        </p:txBody>
      </p:sp>
      <p:sp>
        <p:nvSpPr>
          <p:cNvPr id="6" name="Rectangle 13"/>
          <p:cNvSpPr>
            <a:spLocks noGrp="1" noChangeArrowheads="1"/>
          </p:cNvSpPr>
          <p:nvPr>
            <p:ph type="sldNum" sz="quarter" idx="12"/>
          </p:nvPr>
        </p:nvSpPr>
        <p:spPr>
          <a:ln/>
        </p:spPr>
        <p:txBody>
          <a:bodyPr/>
          <a:lstStyle>
            <a:lvl1pPr>
              <a:defRPr/>
            </a:lvl1pPr>
          </a:lstStyle>
          <a:p>
            <a:pPr algn="r" rtl="0" fontAlgn="base">
              <a:spcBef>
                <a:spcPct val="0"/>
              </a:spcBef>
              <a:spcAft>
                <a:spcPct val="0"/>
              </a:spcAft>
            </a:pPr>
            <a:fld id="{8ADAF9CA-24E2-4669-AB22-9139DBE2D2DB}" type="slidenum">
              <a:rPr lang="zh-TW" altLang="en-US" sz="1400" kern="1200">
                <a:solidFill>
                  <a:srgbClr val="000000"/>
                </a:solidFill>
                <a:latin typeface="Tahoma" pitchFamily="34" charset="0"/>
                <a:ea typeface="新細明體" pitchFamily="18" charset="-120"/>
                <a:cs typeface="+mn-cs"/>
              </a:rPr>
              <a:pPr algn="r" rtl="0" fontAlgn="base">
                <a:spcBef>
                  <a:spcPct val="0"/>
                </a:spcBef>
                <a:spcAft>
                  <a:spcPct val="0"/>
                </a:spcAft>
              </a:pPr>
              <a:t>‹#›</a:t>
            </a:fld>
            <a:endParaRPr lang="en-US" altLang="zh-TW" sz="1400" kern="1200">
              <a:solidFill>
                <a:srgbClr val="000000"/>
              </a:solidFill>
              <a:latin typeface="Tahoma" pitchFamily="34" charset="0"/>
              <a:ea typeface="新細明體" pitchFamily="18" charset="-120"/>
              <a:cs typeface="+mn-cs"/>
            </a:endParaRPr>
          </a:p>
        </p:txBody>
      </p:sp>
    </p:spTree>
  </p:cSld>
  <p:clrMapOvr>
    <a:masterClrMapping/>
  </p:clrMapOvr>
  <p:transition>
    <p:rand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076" name="Rectangle 4"/>
          <p:cNvSpPr>
            <a:spLocks noGrp="1" noChangeArrowheads="1"/>
          </p:cNvSpPr>
          <p:nvPr>
            <p:ph type="dt" sz="half" idx="2"/>
          </p:nvPr>
        </p:nvSpPr>
        <p:spPr>
          <a:xfrm>
            <a:off x="457200" y="6477000"/>
            <a:ext cx="2133600" cy="244475"/>
          </a:xfrm>
        </p:spPr>
        <p:txBody>
          <a:bodyPr/>
          <a:lstStyle>
            <a:lvl1pPr>
              <a:defRPr>
                <a:solidFill>
                  <a:schemeClr val="bg1"/>
                </a:solidFill>
              </a:defRPr>
            </a:lvl1pPr>
          </a:lstStyle>
          <a:p>
            <a:pPr algn="l" rtl="0" fontAlgn="base">
              <a:spcBef>
                <a:spcPct val="0"/>
              </a:spcBef>
              <a:spcAft>
                <a:spcPct val="0"/>
              </a:spcAft>
            </a:pPr>
            <a:endParaRPr lang="en-US" sz="1200" kern="1200">
              <a:solidFill>
                <a:srgbClr val="FFFFFF"/>
              </a:solidFill>
              <a:latin typeface="Arial" pitchFamily="34" charset="0"/>
              <a:ea typeface="+mn-ea"/>
              <a:cs typeface="+mn-cs"/>
            </a:endParaRPr>
          </a:p>
        </p:txBody>
      </p:sp>
      <p:sp>
        <p:nvSpPr>
          <p:cNvPr id="3077" name="Rectangle 5"/>
          <p:cNvSpPr>
            <a:spLocks noGrp="1" noChangeArrowheads="1"/>
          </p:cNvSpPr>
          <p:nvPr>
            <p:ph type="ftr" sz="quarter" idx="3"/>
          </p:nvPr>
        </p:nvSpPr>
        <p:spPr>
          <a:xfrm>
            <a:off x="5867400" y="6477000"/>
            <a:ext cx="2895600" cy="244475"/>
          </a:xfrm>
        </p:spPr>
        <p:txBody>
          <a:bodyPr/>
          <a:lstStyle>
            <a:lvl1pPr>
              <a:defRPr b="0">
                <a:solidFill>
                  <a:schemeClr val="bg1"/>
                </a:solidFill>
              </a:defRPr>
            </a:lvl1pPr>
          </a:lstStyle>
          <a:p>
            <a:pPr algn="r" rtl="0" fontAlgn="base">
              <a:spcBef>
                <a:spcPct val="0"/>
              </a:spcBef>
              <a:spcAft>
                <a:spcPct val="0"/>
              </a:spcAft>
            </a:pPr>
            <a:endParaRPr lang="en-US" sz="1200" kern="1200">
              <a:solidFill>
                <a:srgbClr val="FFFFFF"/>
              </a:solidFill>
              <a:latin typeface="Arial" pitchFamily="34" charset="0"/>
              <a:ea typeface="+mn-ea"/>
              <a:cs typeface="+mn-cs"/>
            </a:endParaRPr>
          </a:p>
        </p:txBody>
      </p:sp>
      <p:sp>
        <p:nvSpPr>
          <p:cNvPr id="3078" name="Rectangle 6"/>
          <p:cNvSpPr>
            <a:spLocks noGrp="1" noChangeArrowheads="1"/>
          </p:cNvSpPr>
          <p:nvPr>
            <p:ph type="sldNum" sz="quarter" idx="4"/>
          </p:nvPr>
        </p:nvSpPr>
        <p:spPr>
          <a:xfrm>
            <a:off x="3429000" y="6477000"/>
            <a:ext cx="2133600" cy="244475"/>
          </a:xfrm>
        </p:spPr>
        <p:txBody>
          <a:bodyPr/>
          <a:lstStyle>
            <a:lvl1pPr>
              <a:defRPr>
                <a:solidFill>
                  <a:schemeClr val="bg1"/>
                </a:solidFill>
              </a:defRPr>
            </a:lvl1pPr>
          </a:lstStyle>
          <a:p>
            <a:pPr algn="ctr" rtl="0" fontAlgn="base">
              <a:spcBef>
                <a:spcPct val="0"/>
              </a:spcBef>
              <a:spcAft>
                <a:spcPct val="0"/>
              </a:spcAft>
            </a:pPr>
            <a:fld id="{587219B5-F45C-4685-AC72-76DC5EBCD96C}" type="slidenum">
              <a:rPr lang="en-US" sz="1200" kern="1200">
                <a:solidFill>
                  <a:srgbClr val="FFFFFF"/>
                </a:solidFill>
                <a:latin typeface="Arial" pitchFamily="34" charset="0"/>
                <a:ea typeface="+mn-ea"/>
                <a:cs typeface="+mn-cs"/>
              </a:rPr>
              <a:pPr algn="ctr" rtl="0" fontAlgn="base">
                <a:spcBef>
                  <a:spcPct val="0"/>
                </a:spcBef>
                <a:spcAft>
                  <a:spcPct val="0"/>
                </a:spcAft>
              </a:pPr>
              <a:t>‹#›</a:t>
            </a:fld>
            <a:endParaRPr lang="en-US" sz="1200" kern="1200">
              <a:solidFill>
                <a:srgbClr val="FFFFFF"/>
              </a:solidFill>
              <a:latin typeface="Arial" pitchFamily="34" charset="0"/>
              <a:ea typeface="+mn-ea"/>
              <a:cs typeface="+mn-cs"/>
            </a:endParaRPr>
          </a:p>
        </p:txBody>
      </p:sp>
      <p:sp>
        <p:nvSpPr>
          <p:cNvPr id="3086" name="Text Box 14"/>
          <p:cNvSpPr txBox="1">
            <a:spLocks noChangeArrowheads="1"/>
          </p:cNvSpPr>
          <p:nvPr/>
        </p:nvSpPr>
        <p:spPr bwMode="gray">
          <a:xfrm>
            <a:off x="7620000" y="304800"/>
            <a:ext cx="1231900" cy="457200"/>
          </a:xfrm>
          <a:prstGeom prst="rect">
            <a:avLst/>
          </a:prstGeom>
          <a:noFill/>
          <a:ln w="9525">
            <a:noFill/>
            <a:miter lim="800000"/>
            <a:headEnd/>
            <a:tailEnd/>
          </a:ln>
          <a:effectLst/>
        </p:spPr>
        <p:txBody>
          <a:bodyPr>
            <a:spAutoFit/>
          </a:bodyPr>
          <a:lstStyle/>
          <a:p>
            <a:pPr algn="ctr" rtl="0" fontAlgn="base">
              <a:spcBef>
                <a:spcPct val="0"/>
              </a:spcBef>
              <a:spcAft>
                <a:spcPct val="0"/>
              </a:spcAft>
            </a:pPr>
            <a:r>
              <a:rPr lang="en-US" sz="2400" b="1" i="1" kern="1200">
                <a:solidFill>
                  <a:srgbClr val="D9520F"/>
                </a:solidFill>
                <a:latin typeface="Arial" pitchFamily="34" charset="0"/>
                <a:ea typeface="+mn-ea"/>
                <a:cs typeface="+mn-cs"/>
              </a:rPr>
              <a:t>LOGO</a:t>
            </a:r>
          </a:p>
        </p:txBody>
      </p:sp>
      <p:sp>
        <p:nvSpPr>
          <p:cNvPr id="3075" name="Rectangle 3"/>
          <p:cNvSpPr>
            <a:spLocks noGrp="1" noChangeArrowheads="1"/>
          </p:cNvSpPr>
          <p:nvPr>
            <p:ph type="subTitle" idx="1"/>
          </p:nvPr>
        </p:nvSpPr>
        <p:spPr bwMode="black">
          <a:xfrm>
            <a:off x="477838" y="2481263"/>
            <a:ext cx="4648200" cy="381000"/>
          </a:xfrm>
        </p:spPr>
        <p:txBody>
          <a:bodyPr/>
          <a:lstStyle>
            <a:lvl1pPr marL="0" indent="0">
              <a:buFont typeface="Wingdings" pitchFamily="2" charset="2"/>
              <a:buNone/>
              <a:defRPr sz="1600" b="1">
                <a:solidFill>
                  <a:schemeClr val="bg1"/>
                </a:solidFill>
              </a:defRPr>
            </a:lvl1pPr>
          </a:lstStyle>
          <a:p>
            <a:r>
              <a:rPr lang="en-US"/>
              <a:t>Click to edit Master subtitle style</a:t>
            </a:r>
          </a:p>
        </p:txBody>
      </p:sp>
      <p:sp>
        <p:nvSpPr>
          <p:cNvPr id="3074" name="Rectangle 2"/>
          <p:cNvSpPr>
            <a:spLocks noGrp="1" noChangeArrowheads="1"/>
          </p:cNvSpPr>
          <p:nvPr>
            <p:ph type="ctrTitle"/>
          </p:nvPr>
        </p:nvSpPr>
        <p:spPr>
          <a:xfrm>
            <a:off x="381000" y="1371600"/>
            <a:ext cx="8153400" cy="762000"/>
          </a:xfrm>
        </p:spPr>
        <p:txBody>
          <a:bodyPr/>
          <a:lstStyle>
            <a:lvl1pPr>
              <a:defRPr sz="4000">
                <a:solidFill>
                  <a:schemeClr val="tx2"/>
                </a:solidFill>
              </a:defRPr>
            </a:lvl1pPr>
          </a:lstStyle>
          <a:p>
            <a:r>
              <a:rPr lang="en-US"/>
              <a:t>Click to edit Master title style</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6" name="Slide Number Placeholder 5"/>
          <p:cNvSpPr>
            <a:spLocks noGrp="1"/>
          </p:cNvSpPr>
          <p:nvPr>
            <p:ph type="sldNum" sz="quarter" idx="12"/>
          </p:nvPr>
        </p:nvSpPr>
        <p:spPr/>
        <p:txBody>
          <a:bodyPr/>
          <a:lstStyle>
            <a:lvl1pPr>
              <a:defRPr/>
            </a:lvl1pPr>
          </a:lstStyle>
          <a:p>
            <a:pPr algn="ctr" rtl="0" fontAlgn="base">
              <a:spcBef>
                <a:spcPct val="0"/>
              </a:spcBef>
              <a:spcAft>
                <a:spcPct val="0"/>
              </a:spcAft>
            </a:pPr>
            <a:fld id="{C1B8F62A-BCC3-4662-9383-E8AC43093A23}"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6" name="Slide Number Placeholder 5"/>
          <p:cNvSpPr>
            <a:spLocks noGrp="1"/>
          </p:cNvSpPr>
          <p:nvPr>
            <p:ph type="sldNum" sz="quarter" idx="12"/>
          </p:nvPr>
        </p:nvSpPr>
        <p:spPr/>
        <p:txBody>
          <a:bodyPr/>
          <a:lstStyle>
            <a:lvl1pPr>
              <a:defRPr/>
            </a:lvl1pPr>
          </a:lstStyle>
          <a:p>
            <a:pPr algn="ctr" rtl="0" fontAlgn="base">
              <a:spcBef>
                <a:spcPct val="0"/>
              </a:spcBef>
              <a:spcAft>
                <a:spcPct val="0"/>
              </a:spcAft>
            </a:pPr>
            <a:fld id="{75526D2D-7894-426E-8EF9-C1246DBAB0CF}"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676400"/>
            <a:ext cx="38481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7" name="Slide Number Placeholder 6"/>
          <p:cNvSpPr>
            <a:spLocks noGrp="1"/>
          </p:cNvSpPr>
          <p:nvPr>
            <p:ph type="sldNum" sz="quarter" idx="12"/>
          </p:nvPr>
        </p:nvSpPr>
        <p:spPr/>
        <p:txBody>
          <a:bodyPr/>
          <a:lstStyle>
            <a:lvl1pPr>
              <a:defRPr/>
            </a:lvl1pPr>
          </a:lstStyle>
          <a:p>
            <a:pPr algn="ctr" rtl="0" fontAlgn="base">
              <a:spcBef>
                <a:spcPct val="0"/>
              </a:spcBef>
              <a:spcAft>
                <a:spcPct val="0"/>
              </a:spcAft>
            </a:pPr>
            <a:fld id="{D7D59AAB-1729-4012-A0F0-CB599B44AB0B}"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9" name="Slide Number Placeholder 8"/>
          <p:cNvSpPr>
            <a:spLocks noGrp="1"/>
          </p:cNvSpPr>
          <p:nvPr>
            <p:ph type="sldNum" sz="quarter" idx="12"/>
          </p:nvPr>
        </p:nvSpPr>
        <p:spPr/>
        <p:txBody>
          <a:bodyPr/>
          <a:lstStyle>
            <a:lvl1pPr>
              <a:defRPr/>
            </a:lvl1pPr>
          </a:lstStyle>
          <a:p>
            <a:pPr algn="ctr" rtl="0" fontAlgn="base">
              <a:spcBef>
                <a:spcPct val="0"/>
              </a:spcBef>
              <a:spcAft>
                <a:spcPct val="0"/>
              </a:spcAft>
            </a:pPr>
            <a:fld id="{9684EEFF-2689-4A35-84A2-4028EF23F0F8}"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p:cNvSpPr>
            <a:spLocks noGrp="1" noChangeArrowheads="1"/>
          </p:cNvSpPr>
          <p:nvPr>
            <p:ph type="sldNum" sz="quarter" idx="12"/>
          </p:nvPr>
        </p:nvSpPr>
        <p:spPr>
          <a:ln/>
        </p:spPr>
        <p:txBody>
          <a:bodyPr/>
          <a:lstStyle>
            <a:lvl1pPr>
              <a:defRPr/>
            </a:lvl1pPr>
          </a:lstStyle>
          <a:p>
            <a:pPr>
              <a:defRPr/>
            </a:pPr>
            <a:fld id="{EA33E121-D6F3-499E-B3BD-2FA06B8B06D5}" type="slidenum">
              <a:rPr lang="en-US" altLang="zh-CN"/>
              <a:pPr>
                <a:defRPr/>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5" name="Slide Number Placeholder 4"/>
          <p:cNvSpPr>
            <a:spLocks noGrp="1"/>
          </p:cNvSpPr>
          <p:nvPr>
            <p:ph type="sldNum" sz="quarter" idx="12"/>
          </p:nvPr>
        </p:nvSpPr>
        <p:spPr/>
        <p:txBody>
          <a:bodyPr/>
          <a:lstStyle>
            <a:lvl1pPr>
              <a:defRPr/>
            </a:lvl1pPr>
          </a:lstStyle>
          <a:p>
            <a:pPr algn="ctr" rtl="0" fontAlgn="base">
              <a:spcBef>
                <a:spcPct val="0"/>
              </a:spcBef>
              <a:spcAft>
                <a:spcPct val="0"/>
              </a:spcAft>
            </a:pPr>
            <a:fld id="{3234A742-0332-4BE1-9F17-4466100E36D2}"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4" name="Slide Number Placeholder 3"/>
          <p:cNvSpPr>
            <a:spLocks noGrp="1"/>
          </p:cNvSpPr>
          <p:nvPr>
            <p:ph type="sldNum" sz="quarter" idx="12"/>
          </p:nvPr>
        </p:nvSpPr>
        <p:spPr/>
        <p:txBody>
          <a:bodyPr/>
          <a:lstStyle>
            <a:lvl1pPr>
              <a:defRPr/>
            </a:lvl1pPr>
          </a:lstStyle>
          <a:p>
            <a:pPr algn="ctr" rtl="0" fontAlgn="base">
              <a:spcBef>
                <a:spcPct val="0"/>
              </a:spcBef>
              <a:spcAft>
                <a:spcPct val="0"/>
              </a:spcAft>
            </a:pPr>
            <a:fld id="{B38920DC-9067-446A-B8A9-C36BE0E94ADB}"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7" name="Slide Number Placeholder 6"/>
          <p:cNvSpPr>
            <a:spLocks noGrp="1"/>
          </p:cNvSpPr>
          <p:nvPr>
            <p:ph type="sldNum" sz="quarter" idx="12"/>
          </p:nvPr>
        </p:nvSpPr>
        <p:spPr/>
        <p:txBody>
          <a:bodyPr/>
          <a:lstStyle>
            <a:lvl1pPr>
              <a:defRPr/>
            </a:lvl1pPr>
          </a:lstStyle>
          <a:p>
            <a:pPr algn="ctr" rtl="0" fontAlgn="base">
              <a:spcBef>
                <a:spcPct val="0"/>
              </a:spcBef>
              <a:spcAft>
                <a:spcPct val="0"/>
              </a:spcAft>
            </a:pPr>
            <a:fld id="{368CEBFF-1803-4FF5-9C8D-FA85D563EDC4}"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7" name="Slide Number Placeholder 6"/>
          <p:cNvSpPr>
            <a:spLocks noGrp="1"/>
          </p:cNvSpPr>
          <p:nvPr>
            <p:ph type="sldNum" sz="quarter" idx="12"/>
          </p:nvPr>
        </p:nvSpPr>
        <p:spPr/>
        <p:txBody>
          <a:bodyPr/>
          <a:lstStyle>
            <a:lvl1pPr>
              <a:defRPr/>
            </a:lvl1pPr>
          </a:lstStyle>
          <a:p>
            <a:pPr algn="ctr" rtl="0" fontAlgn="base">
              <a:spcBef>
                <a:spcPct val="0"/>
              </a:spcBef>
              <a:spcAft>
                <a:spcPct val="0"/>
              </a:spcAft>
            </a:pPr>
            <a:fld id="{0CABCC3D-6584-436F-81E1-DB82D7BEFFF6}"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6" name="Slide Number Placeholder 5"/>
          <p:cNvSpPr>
            <a:spLocks noGrp="1"/>
          </p:cNvSpPr>
          <p:nvPr>
            <p:ph type="sldNum" sz="quarter" idx="12"/>
          </p:nvPr>
        </p:nvSpPr>
        <p:spPr/>
        <p:txBody>
          <a:bodyPr/>
          <a:lstStyle>
            <a:lvl1pPr>
              <a:defRPr/>
            </a:lvl1pPr>
          </a:lstStyle>
          <a:p>
            <a:pPr algn="ctr" rtl="0" fontAlgn="base">
              <a:spcBef>
                <a:spcPct val="0"/>
              </a:spcBef>
              <a:spcAft>
                <a:spcPct val="0"/>
              </a:spcAft>
            </a:pPr>
            <a:fld id="{4CD78687-2604-449D-9C90-6D43B0E13F99}"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533400"/>
            <a:ext cx="1981200"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33400"/>
            <a:ext cx="579120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6" name="Slide Number Placeholder 5"/>
          <p:cNvSpPr>
            <a:spLocks noGrp="1"/>
          </p:cNvSpPr>
          <p:nvPr>
            <p:ph type="sldNum" sz="quarter" idx="12"/>
          </p:nvPr>
        </p:nvSpPr>
        <p:spPr/>
        <p:txBody>
          <a:bodyPr/>
          <a:lstStyle>
            <a:lvl1pPr>
              <a:defRPr/>
            </a:lvl1pPr>
          </a:lstStyle>
          <a:p>
            <a:pPr algn="ctr" rtl="0" fontAlgn="base">
              <a:spcBef>
                <a:spcPct val="0"/>
              </a:spcBef>
              <a:spcAft>
                <a:spcPct val="0"/>
              </a:spcAft>
            </a:pPr>
            <a:fld id="{0AA4F024-2FCC-4998-8092-13D80C903121}"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533400"/>
            <a:ext cx="7924800" cy="5635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676400"/>
            <a:ext cx="7848600" cy="4648200"/>
          </a:xfrm>
        </p:spPr>
        <p:txBody>
          <a:bodyPr/>
          <a:lstStyle/>
          <a:p>
            <a:endParaRPr lang="en-US"/>
          </a:p>
        </p:txBody>
      </p:sp>
      <p:sp>
        <p:nvSpPr>
          <p:cNvPr id="4" name="Date Placeholder 3"/>
          <p:cNvSpPr>
            <a:spLocks noGrp="1"/>
          </p:cNvSpPr>
          <p:nvPr>
            <p:ph type="dt" sz="half" idx="10"/>
          </p:nvPr>
        </p:nvSpPr>
        <p:spPr>
          <a:xfrm>
            <a:off x="685800" y="6486525"/>
            <a:ext cx="1828800" cy="228600"/>
          </a:xfrm>
        </p:spPr>
        <p:txBody>
          <a:bodyPr/>
          <a:lstStyle>
            <a:lvl1pPr>
              <a:defRPr/>
            </a:lvl1pPr>
          </a:lstStyle>
          <a:p>
            <a:pPr algn="l" rtl="0" fontAlgn="base">
              <a:spcBef>
                <a:spcPct val="0"/>
              </a:spcBef>
              <a:spcAft>
                <a:spcPct val="0"/>
              </a:spcAft>
            </a:pPr>
            <a:endParaRPr lang="en-US" sz="1200" kern="1200">
              <a:solidFill>
                <a:srgbClr val="364EB6"/>
              </a:solidFill>
              <a:latin typeface="Arial" pitchFamily="34" charset="0"/>
              <a:ea typeface="+mn-ea"/>
              <a:cs typeface="+mn-cs"/>
            </a:endParaRPr>
          </a:p>
        </p:txBody>
      </p:sp>
      <p:sp>
        <p:nvSpPr>
          <p:cNvPr id="5" name="Footer Placeholder 4"/>
          <p:cNvSpPr>
            <a:spLocks noGrp="1"/>
          </p:cNvSpPr>
          <p:nvPr>
            <p:ph type="ftr" sz="quarter" idx="11"/>
          </p:nvPr>
        </p:nvSpPr>
        <p:spPr>
          <a:xfrm>
            <a:off x="6781800" y="6477000"/>
            <a:ext cx="1905000" cy="228600"/>
          </a:xfrm>
        </p:spPr>
        <p:txBody>
          <a:bodyPr/>
          <a:lstStyle>
            <a:lvl1pPr>
              <a:defRPr/>
            </a:lvl1pPr>
          </a:lstStyle>
          <a:p>
            <a:pPr algn="r" rtl="0" fontAlgn="base">
              <a:spcBef>
                <a:spcPct val="0"/>
              </a:spcBef>
              <a:spcAft>
                <a:spcPct val="0"/>
              </a:spcAft>
            </a:pPr>
            <a:r>
              <a:rPr lang="en-US" sz="1200" b="1" kern="1200">
                <a:solidFill>
                  <a:srgbClr val="364EB6"/>
                </a:solidFill>
                <a:latin typeface="Arial" pitchFamily="34" charset="0"/>
                <a:ea typeface="+mn-ea"/>
                <a:cs typeface="+mn-cs"/>
              </a:rPr>
              <a:t>www.themegallery.com</a:t>
            </a:r>
          </a:p>
        </p:txBody>
      </p:sp>
      <p:sp>
        <p:nvSpPr>
          <p:cNvPr id="6" name="Slide Number Placeholder 5"/>
          <p:cNvSpPr>
            <a:spLocks noGrp="1"/>
          </p:cNvSpPr>
          <p:nvPr>
            <p:ph type="sldNum" sz="quarter" idx="12"/>
          </p:nvPr>
        </p:nvSpPr>
        <p:spPr>
          <a:xfrm>
            <a:off x="3756025" y="6475413"/>
            <a:ext cx="2133600" cy="228600"/>
          </a:xfrm>
        </p:spPr>
        <p:txBody>
          <a:bodyPr/>
          <a:lstStyle>
            <a:lvl1pPr>
              <a:defRPr/>
            </a:lvl1pPr>
          </a:lstStyle>
          <a:p>
            <a:pPr algn="ctr" rtl="0" fontAlgn="base">
              <a:spcBef>
                <a:spcPct val="0"/>
              </a:spcBef>
              <a:spcAft>
                <a:spcPct val="0"/>
              </a:spcAft>
            </a:pPr>
            <a:fld id="{433F6A08-189B-4E65-9F01-12126D47FD27}" type="slidenum">
              <a:rPr lang="en-US" sz="1200" kern="1200">
                <a:solidFill>
                  <a:srgbClr val="364EB6"/>
                </a:solidFill>
                <a:latin typeface="Arial" pitchFamily="34" charset="0"/>
                <a:ea typeface="+mn-ea"/>
                <a:cs typeface="+mn-cs"/>
              </a:rPr>
              <a:pPr algn="ctr" rtl="0" fontAlgn="base">
                <a:spcBef>
                  <a:spcPct val="0"/>
                </a:spcBef>
                <a:spcAft>
                  <a:spcPct val="0"/>
                </a:spcAft>
              </a:pPr>
              <a:t>‹#›</a:t>
            </a:fld>
            <a:endParaRPr lang="en-US" sz="1200" kern="1200">
              <a:solidFill>
                <a:srgbClr val="364EB6"/>
              </a:solidFill>
              <a:latin typeface="Arial" pitchFamily="34" charset="0"/>
              <a:ea typeface="+mn-ea"/>
              <a:cs typeface="+mn-cs"/>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p:cNvSpPr>
            <a:spLocks noGrp="1" noChangeArrowheads="1"/>
          </p:cNvSpPr>
          <p:nvPr>
            <p:ph type="sldNum" sz="quarter" idx="12"/>
          </p:nvPr>
        </p:nvSpPr>
        <p:spPr>
          <a:ln/>
        </p:spPr>
        <p:txBody>
          <a:bodyPr/>
          <a:lstStyle>
            <a:lvl1pPr>
              <a:defRPr/>
            </a:lvl1pPr>
          </a:lstStyle>
          <a:p>
            <a:pPr>
              <a:defRPr/>
            </a:pPr>
            <a:fld id="{5D5FB711-1F85-4607-92F0-0E79A393BD53}" type="slidenum">
              <a:rPr lang="en-US" altLang="zh-CN"/>
              <a:pPr>
                <a:defRPr/>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973762"/>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973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5"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8130" name="Rectangle 2"/>
          <p:cNvSpPr>
            <a:spLocks noGrp="1" noChangeArrowheads="1"/>
          </p:cNvSpPr>
          <p:nvPr>
            <p:ph type="ctrTitle"/>
          </p:nvPr>
        </p:nvSpPr>
        <p:spPr>
          <a:xfrm>
            <a:off x="914400" y="1524000"/>
            <a:ext cx="7623175" cy="1752600"/>
          </a:xfrm>
        </p:spPr>
        <p:txBody>
          <a:bodyPr/>
          <a:lstStyle>
            <a:lvl1pPr>
              <a:defRPr sz="5000"/>
            </a:lvl1pPr>
          </a:lstStyle>
          <a:p>
            <a:r>
              <a:rPr lang="en-US" altLang="en-US"/>
              <a:t>Click to edit Master title style</a:t>
            </a:r>
          </a:p>
        </p:txBody>
      </p:sp>
      <p:sp>
        <p:nvSpPr>
          <p:cNvPr id="4813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4"/>
          <p:cNvSpPr>
            <a:spLocks noGrp="1" noChangeArrowheads="1"/>
          </p:cNvSpPr>
          <p:nvPr>
            <p:ph type="dt" sz="half" idx="10"/>
          </p:nvPr>
        </p:nvSpPr>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7" name="Rectangle 5"/>
          <p:cNvSpPr>
            <a:spLocks noGrp="1" noChangeArrowheads="1"/>
          </p:cNvSpPr>
          <p:nvPr>
            <p:ph type="ftr" sz="quarter" idx="11"/>
          </p:nvPr>
        </p:nvSpPr>
        <p:spPr>
          <a:xfrm>
            <a:off x="3124200" y="6243638"/>
            <a:ext cx="2895600" cy="457200"/>
          </a:xfrm>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8" name="Rectangle 6"/>
          <p:cNvSpPr>
            <a:spLocks noGrp="1" noChangeArrowheads="1"/>
          </p:cNvSpPr>
          <p:nvPr>
            <p:ph type="sldNum" sz="quarter" idx="12"/>
          </p:nvPr>
        </p:nvSpPr>
        <p:spPr/>
        <p:txBody>
          <a:bodyPr/>
          <a:lstStyle>
            <a:lvl1pPr>
              <a:defRPr/>
            </a:lvl1pPr>
          </a:lstStyle>
          <a:p>
            <a:pPr algn="r" rtl="0" fontAlgn="base">
              <a:spcBef>
                <a:spcPct val="0"/>
              </a:spcBef>
              <a:spcAft>
                <a:spcPct val="0"/>
              </a:spcAft>
              <a:defRPr/>
            </a:pPr>
            <a:fld id="{73B81965-71BB-4A9D-821B-3EF77432A0E6}"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00B4DA1-A21F-4B61-A9B9-0169D6973708}"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p:cNvSpPr>
            <a:spLocks noGrp="1" noChangeArrowheads="1"/>
          </p:cNvSpPr>
          <p:nvPr>
            <p:ph type="sldNum" sz="quarter" idx="12"/>
          </p:nvPr>
        </p:nvSpPr>
        <p:spPr>
          <a:ln/>
        </p:spPr>
        <p:txBody>
          <a:bodyPr/>
          <a:lstStyle>
            <a:lvl1pPr>
              <a:defRPr/>
            </a:lvl1pPr>
          </a:lstStyle>
          <a:p>
            <a:pPr>
              <a:defRPr/>
            </a:pPr>
            <a:fld id="{A3F2999E-EA96-4AE9-A57C-E5FB27A0328C}" type="slidenum">
              <a:rPr lang="en-US" altLang="zh-CN"/>
              <a:pPr>
                <a:defRPr/>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21E2414-A460-47E0-8730-CEA84F67CC6A}"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9C82C2E1-F8C6-43C7-8213-6A5DA99D6D1C}"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D45D87D4-77EA-4F20-BBBE-A63DBA358CB0}"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741B23BF-0342-4921-913C-8A0D5FE31724}"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002AEA81-7DEA-410F-A753-8CB0D1E47D00}"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4419509F-B0D2-4F3B-A686-0F78EF4ED255}"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B70418A-406F-4F51-9A2B-BE6A678EF733}"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89D406C-1C91-47DF-B743-B62B5817E219}"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8A8285F-E1B5-43F3-9AA4-F8C1256E9266}"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altLang="en-US" sz="1200" kern="1200">
              <a:solidFill>
                <a:srgbClr val="000000"/>
              </a:solidFill>
              <a:latin typeface="Garamond"/>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F6BC82F-6726-4040-9622-921784A12E88}" type="slidenum">
              <a:rPr lang="en-US" altLang="en-US" sz="1200" kern="1200">
                <a:solidFill>
                  <a:srgbClr val="000000"/>
                </a:solidFill>
                <a:latin typeface="Garamond"/>
                <a:ea typeface="+mn-ea"/>
                <a:cs typeface="+mn-cs"/>
              </a:rPr>
              <a:pPr algn="r" rtl="0" fontAlgn="base">
                <a:spcBef>
                  <a:spcPct val="0"/>
                </a:spcBef>
                <a:spcAft>
                  <a:spcPct val="0"/>
                </a:spcAft>
                <a:defRPr/>
              </a:pPr>
              <a:t>‹#›</a:t>
            </a:fld>
            <a:endParaRPr lang="en-US" altLang="en-US" sz="1200" kern="1200">
              <a:solidFill>
                <a:srgbClr val="000000"/>
              </a:solidFill>
              <a:latin typeface="Garamond"/>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695C838B-4C99-43D0-8EC1-CFC75C8BDBDF}" type="slidenum">
              <a:rPr lang="en-US" altLang="zh-CN"/>
              <a:pPr>
                <a:defRPr/>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5"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6"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A0D322B6-D745-4D9A-8FEA-6B442494A852}"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5"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6"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66B2F26F-5A54-4F16-A8BB-C0236D76FC9E}"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5"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6"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D7497B40-8D02-4E8F-88C2-41C3C0DEE23B}"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6"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7"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12A55810-0FDD-489F-B6F2-1A7023DF1738}"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8"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9"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10A9D1E2-E127-457C-9E81-805BF06E63EA}"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4"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5"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311A572E-6EB0-42DD-AF4F-E352FEBDEF6E}"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3"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4"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F4E12ADF-2A1C-4642-BE5F-41B0DC6EC654}"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6"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7"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E240BAA3-885F-4E14-950B-75002F04D190}"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6"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7"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CA266805-742D-499A-8264-4CBEC94741FE}"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5"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6"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C3DAFC84-C94A-4F59-BE9C-F05EC7162D89}"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p:cNvSpPr>
            <a:spLocks noGrp="1" noChangeArrowheads="1"/>
          </p:cNvSpPr>
          <p:nvPr>
            <p:ph type="sldNum" sz="quarter" idx="12"/>
          </p:nvPr>
        </p:nvSpPr>
        <p:spPr>
          <a:ln/>
        </p:spPr>
        <p:txBody>
          <a:bodyPr/>
          <a:lstStyle>
            <a:lvl1pPr>
              <a:defRPr/>
            </a:lvl1pPr>
          </a:lstStyle>
          <a:p>
            <a:pPr>
              <a:defRPr/>
            </a:pPr>
            <a:fld id="{325BD1F5-6A13-49CF-B16B-86CC3B36C333}" type="slidenum">
              <a:rPr lang="en-US" altLang="zh-CN"/>
              <a:pPr>
                <a:defRPr/>
              </a:pPr>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日期占位符 3"/>
          <p:cNvSpPr>
            <a:spLocks noGrp="1"/>
          </p:cNvSpPr>
          <p:nvPr>
            <p:ph type="dt" sz="half" idx="10"/>
          </p:nvPr>
        </p:nvSpPr>
        <p:spPr/>
        <p:txBody>
          <a:bodyPr/>
          <a:lstStyle>
            <a:lvl1pPr>
              <a:defRPr/>
            </a:lvl1pPr>
          </a:lstStyle>
          <a:p>
            <a:pPr algn="l" rtl="0" fontAlgn="base">
              <a:spcBef>
                <a:spcPct val="0"/>
              </a:spcBef>
              <a:spcAft>
                <a:spcPct val="0"/>
              </a:spcAft>
            </a:pPr>
            <a:endParaRPr lang="en-US" altLang="zh-CN" sz="1200" kern="1200">
              <a:solidFill>
                <a:srgbClr val="898989"/>
              </a:solidFill>
              <a:latin typeface="Calibri" pitchFamily="34" charset="0"/>
              <a:ea typeface="SimSun"/>
              <a:cs typeface="+mn-cs"/>
            </a:endParaRPr>
          </a:p>
        </p:txBody>
      </p:sp>
      <p:sp>
        <p:nvSpPr>
          <p:cNvPr id="5" name="页脚占位符 4"/>
          <p:cNvSpPr>
            <a:spLocks noGrp="1"/>
          </p:cNvSpPr>
          <p:nvPr>
            <p:ph type="ftr" sz="quarter" idx="11"/>
          </p:nvPr>
        </p:nvSpPr>
        <p:spPr/>
        <p:txBody>
          <a:bodyPr/>
          <a:lstStyle>
            <a:lvl1pPr>
              <a:defRPr/>
            </a:lvl1pPr>
          </a:lstStyle>
          <a:p>
            <a:pPr algn="ctr" rtl="0" fontAlgn="base">
              <a:spcBef>
                <a:spcPct val="0"/>
              </a:spcBef>
              <a:spcAft>
                <a:spcPct val="0"/>
              </a:spcAft>
            </a:pPr>
            <a:endParaRPr lang="zh-CN" altLang="en-US" sz="1200" kern="1200">
              <a:solidFill>
                <a:srgbClr val="898989"/>
              </a:solidFill>
              <a:latin typeface="Calibri" pitchFamily="34" charset="0"/>
              <a:ea typeface="SimSun"/>
              <a:cs typeface="+mn-cs"/>
            </a:endParaRPr>
          </a:p>
        </p:txBody>
      </p:sp>
      <p:sp>
        <p:nvSpPr>
          <p:cNvPr id="6" name="灯片编号占位符 5"/>
          <p:cNvSpPr>
            <a:spLocks noGrp="1"/>
          </p:cNvSpPr>
          <p:nvPr>
            <p:ph type="sldNum" sz="quarter" idx="12"/>
          </p:nvPr>
        </p:nvSpPr>
        <p:spPr/>
        <p:txBody>
          <a:bodyPr/>
          <a:lstStyle>
            <a:lvl1pPr>
              <a:defRPr/>
            </a:lvl1pPr>
          </a:lstStyle>
          <a:p>
            <a:pPr algn="r" rtl="0" fontAlgn="base">
              <a:spcBef>
                <a:spcPct val="0"/>
              </a:spcBef>
              <a:spcAft>
                <a:spcPct val="0"/>
              </a:spcAft>
            </a:pPr>
            <a:fld id="{7BBAC7D0-59B2-4ED6-ABC7-5D0B98002243}" type="slidenum">
              <a:rPr lang="zh-CN" altLang="en-US" sz="1200" kern="1200">
                <a:solidFill>
                  <a:srgbClr val="898989"/>
                </a:solidFill>
                <a:latin typeface="Calibri" pitchFamily="34" charset="0"/>
                <a:ea typeface="SimSun"/>
                <a:cs typeface="+mn-cs"/>
              </a:rPr>
              <a:pPr algn="r" rtl="0" fontAlgn="base">
                <a:spcBef>
                  <a:spcPct val="0"/>
                </a:spcBef>
                <a:spcAft>
                  <a:spcPct val="0"/>
                </a:spcAft>
              </a:pPr>
              <a:t>‹#›</a:t>
            </a:fld>
            <a:endParaRPr lang="en-US" altLang="zh-CN" sz="1200" kern="1200">
              <a:solidFill>
                <a:srgbClr val="898989"/>
              </a:solidFill>
              <a:latin typeface="Calibri" pitchFamily="34" charset="0"/>
              <a:ea typeface="SimSun"/>
              <a:cs typeface="+mn-cs"/>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slideLayout" Target="../slideLayouts/slideLayout158.xml"/><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slideLayout" Target="../slideLayouts/slideLayout157.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6.xml"/><Relationship Id="rId3" Type="http://schemas.openxmlformats.org/officeDocument/2006/relationships/slideLayout" Target="../slideLayouts/slideLayout161.xml"/><Relationship Id="rId7" Type="http://schemas.openxmlformats.org/officeDocument/2006/relationships/slideLayout" Target="../slideLayouts/slideLayout165.xml"/><Relationship Id="rId12" Type="http://schemas.openxmlformats.org/officeDocument/2006/relationships/theme" Target="../theme/theme15.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slideLayout" Target="../slideLayouts/slideLayout164.xml"/><Relationship Id="rId11" Type="http://schemas.openxmlformats.org/officeDocument/2006/relationships/slideLayout" Target="../slideLayouts/slideLayout169.xml"/><Relationship Id="rId5" Type="http://schemas.openxmlformats.org/officeDocument/2006/relationships/slideLayout" Target="../slideLayouts/slideLayout163.xml"/><Relationship Id="rId10" Type="http://schemas.openxmlformats.org/officeDocument/2006/relationships/slideLayout" Target="../slideLayouts/slideLayout168.xml"/><Relationship Id="rId4" Type="http://schemas.openxmlformats.org/officeDocument/2006/relationships/slideLayout" Target="../slideLayouts/slideLayout162.xml"/><Relationship Id="rId9" Type="http://schemas.openxmlformats.org/officeDocument/2006/relationships/slideLayout" Target="../slideLayouts/slideLayout167.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7.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6.jpe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7.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slideLayout" Target="../slideLayouts/slideLayout228.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slideLayout" Target="../slideLayouts/slideLayout227.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vmlDrawing" Target="../drawings/vmlDrawing1.v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1.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oleObject" Target="../embeddings/oleObject1.bin"/><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image" Target="../media/image6.jpe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slideLayout" Target="../slideLayouts/slideLayout252.xml"/><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slideLayout" Target="../slideLayouts/slideLayout251.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0.xml"/><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3.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92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259584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ea typeface="+mn-ea"/>
              </a:defRPr>
            </a:lvl1pPr>
          </a:lstStyle>
          <a:p>
            <a:pPr>
              <a:defRPr/>
            </a:pPr>
            <a:endParaRPr lang="en-US" altLang="zh-CN"/>
          </a:p>
        </p:txBody>
      </p:sp>
      <p:sp>
        <p:nvSpPr>
          <p:cNvPr id="259584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ea typeface="+mn-ea"/>
              </a:defRPr>
            </a:lvl1pPr>
          </a:lstStyle>
          <a:p>
            <a:pPr>
              <a:defRPr/>
            </a:pPr>
            <a:endParaRPr lang="en-US" altLang="zh-CN"/>
          </a:p>
        </p:txBody>
      </p:sp>
      <p:sp>
        <p:nvSpPr>
          <p:cNvPr id="259584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ea typeface="+mn-ea"/>
              </a:defRPr>
            </a:lvl1pPr>
          </a:lstStyle>
          <a:p>
            <a:pPr>
              <a:defRPr/>
            </a:pPr>
            <a:fld id="{16EBFE01-C61C-4C70-BAE8-7B1225305B90}" type="slidenum">
              <a:rPr lang="en-US" altLang="zh-CN"/>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4343" r:id="rId1"/>
    <p:sldLayoutId id="2147484344" r:id="rId2"/>
    <p:sldLayoutId id="2147484345" r:id="rId3"/>
    <p:sldLayoutId id="2147484346" r:id="rId4"/>
    <p:sldLayoutId id="2147484347" r:id="rId5"/>
    <p:sldLayoutId id="2147484348" r:id="rId6"/>
    <p:sldLayoutId id="2147484349" r:id="rId7"/>
    <p:sldLayoutId id="2147484350" r:id="rId8"/>
    <p:sldLayoutId id="2147484351" r:id="rId9"/>
    <p:sldLayoutId id="2147484352" r:id="rId10"/>
    <p:sldLayoutId id="2147484353" r:id="rId11"/>
  </p:sldLayoutIdLst>
  <p:txStyles>
    <p:titleStyle>
      <a:lvl1pPr algn="ctr" rtl="0" eaLnBrk="0" fontAlgn="base" hangingPunct="0">
        <a:spcBef>
          <a:spcPct val="0"/>
        </a:spcBef>
        <a:spcAft>
          <a:spcPct val="0"/>
        </a:spcAft>
        <a:defRPr sz="4400">
          <a:solidFill>
            <a:schemeClr val="tx2"/>
          </a:solidFill>
          <a:latin typeface="+mj-lt"/>
          <a:ea typeface="SimSun" pitchFamily="2" charset="-122"/>
          <a:cs typeface="+mj-cs"/>
        </a:defRPr>
      </a:lvl1pPr>
      <a:lvl2pPr algn="ctr" rtl="0" eaLnBrk="0" fontAlgn="base" hangingPunct="0">
        <a:spcBef>
          <a:spcPct val="0"/>
        </a:spcBef>
        <a:spcAft>
          <a:spcPct val="0"/>
        </a:spcAft>
        <a:defRPr sz="4400">
          <a:solidFill>
            <a:schemeClr val="tx2"/>
          </a:solidFill>
          <a:latin typeface="Arial" charset="0"/>
          <a:ea typeface="SimSun" pitchFamily="2" charset="-122"/>
        </a:defRPr>
      </a:lvl2pPr>
      <a:lvl3pPr algn="ctr" rtl="0" eaLnBrk="0" fontAlgn="base" hangingPunct="0">
        <a:spcBef>
          <a:spcPct val="0"/>
        </a:spcBef>
        <a:spcAft>
          <a:spcPct val="0"/>
        </a:spcAft>
        <a:defRPr sz="4400">
          <a:solidFill>
            <a:schemeClr val="tx2"/>
          </a:solidFill>
          <a:latin typeface="Arial" charset="0"/>
          <a:ea typeface="SimSun" pitchFamily="2" charset="-122"/>
        </a:defRPr>
      </a:lvl3pPr>
      <a:lvl4pPr algn="ctr" rtl="0" eaLnBrk="0" fontAlgn="base" hangingPunct="0">
        <a:spcBef>
          <a:spcPct val="0"/>
        </a:spcBef>
        <a:spcAft>
          <a:spcPct val="0"/>
        </a:spcAft>
        <a:defRPr sz="4400">
          <a:solidFill>
            <a:schemeClr val="tx2"/>
          </a:solidFill>
          <a:latin typeface="Arial" charset="0"/>
          <a:ea typeface="SimSun" pitchFamily="2" charset="-122"/>
        </a:defRPr>
      </a:lvl4pPr>
      <a:lvl5pPr algn="ctr" rtl="0" eaLnBrk="0" fontAlgn="base" hangingPunct="0">
        <a:spcBef>
          <a:spcPct val="0"/>
        </a:spcBef>
        <a:spcAft>
          <a:spcPct val="0"/>
        </a:spcAft>
        <a:defRPr sz="4400">
          <a:solidFill>
            <a:schemeClr val="tx2"/>
          </a:solidFill>
          <a:latin typeface="Arial" charset="0"/>
          <a:ea typeface="SimSun"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SimSun" pitchFamily="2" charset="-122"/>
          <a:cs typeface="+mn-cs"/>
        </a:defRPr>
      </a:lvl1pPr>
      <a:lvl2pPr marL="742950" indent="-285750" algn="l" rtl="0" eaLnBrk="0" fontAlgn="base" hangingPunct="0">
        <a:spcBef>
          <a:spcPct val="20000"/>
        </a:spcBef>
        <a:spcAft>
          <a:spcPct val="0"/>
        </a:spcAft>
        <a:buChar char="–"/>
        <a:defRPr sz="2800">
          <a:solidFill>
            <a:schemeClr val="tx1"/>
          </a:solidFill>
          <a:latin typeface="+mn-lt"/>
          <a:ea typeface="SimSun" pitchFamily="2" charset="-122"/>
        </a:defRPr>
      </a:lvl2pPr>
      <a:lvl3pPr marL="1143000" indent="-228600" algn="l" rtl="0" eaLnBrk="0" fontAlgn="base" hangingPunct="0">
        <a:spcBef>
          <a:spcPct val="20000"/>
        </a:spcBef>
        <a:spcAft>
          <a:spcPct val="0"/>
        </a:spcAft>
        <a:buChar char="•"/>
        <a:defRPr sz="2400">
          <a:solidFill>
            <a:schemeClr val="tx1"/>
          </a:solidFill>
          <a:latin typeface="+mn-lt"/>
          <a:ea typeface="SimSun" pitchFamily="2" charset="-122"/>
        </a:defRPr>
      </a:lvl3pPr>
      <a:lvl4pPr marL="1600200" indent="-228600" algn="l" rtl="0" eaLnBrk="0" fontAlgn="base" hangingPunct="0">
        <a:spcBef>
          <a:spcPct val="20000"/>
        </a:spcBef>
        <a:spcAft>
          <a:spcPct val="0"/>
        </a:spcAft>
        <a:buChar char="–"/>
        <a:defRPr sz="2000">
          <a:solidFill>
            <a:schemeClr val="tx1"/>
          </a:solidFill>
          <a:latin typeface="+mn-lt"/>
          <a:ea typeface="SimSun" pitchFamily="2" charset="-122"/>
        </a:defRPr>
      </a:lvl4pPr>
      <a:lvl5pPr marL="2057400" indent="-228600" algn="l" rtl="0" eaLnBrk="0" fontAlgn="base" hangingPunct="0">
        <a:spcBef>
          <a:spcPct val="20000"/>
        </a:spcBef>
        <a:spcAft>
          <a:spcPct val="0"/>
        </a:spcAft>
        <a:buChar char="»"/>
        <a:defRPr sz="2000">
          <a:solidFill>
            <a:schemeClr val="tx1"/>
          </a:solidFill>
          <a:latin typeface="+mn-lt"/>
          <a:ea typeface="SimSun" pitchFamily="2" charset="-122"/>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F170B678-0275-4076-A70D-34FA439FE79C}"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896" r:id="rId1"/>
    <p:sldLayoutId id="2147484897" r:id="rId2"/>
    <p:sldLayoutId id="2147484898" r:id="rId3"/>
    <p:sldLayoutId id="2147484899" r:id="rId4"/>
    <p:sldLayoutId id="2147484900" r:id="rId5"/>
    <p:sldLayoutId id="2147484901" r:id="rId6"/>
    <p:sldLayoutId id="2147484902" r:id="rId7"/>
    <p:sldLayoutId id="2147484903" r:id="rId8"/>
    <p:sldLayoutId id="2147484904" r:id="rId9"/>
    <p:sldLayoutId id="2147484905" r:id="rId10"/>
    <p:sldLayoutId id="2147484906"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pPr>
              <a:defRPr/>
            </a:pPr>
            <a:endParaRPr lang="en-US" altLang="zh-CN"/>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endParaRPr lang="en-US" altLang="zh-CN"/>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pPr>
              <a:defRPr/>
            </a:pPr>
            <a:fld id="{16EBFE01-C61C-4C70-BAE8-7B1225305B90}" type="slidenum">
              <a:rPr lang="en-US" altLang="zh-CN" smtClean="0"/>
              <a:pPr>
                <a:defRPr/>
              </a:pPr>
              <a:t>‹#›</a:t>
            </a:fld>
            <a:endParaRPr lang="en-US" altLang="zh-CN"/>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4920" r:id="rId1"/>
    <p:sldLayoutId id="2147484921" r:id="rId2"/>
    <p:sldLayoutId id="2147484922" r:id="rId3"/>
    <p:sldLayoutId id="2147484923" r:id="rId4"/>
    <p:sldLayoutId id="2147484924" r:id="rId5"/>
    <p:sldLayoutId id="2147484925" r:id="rId6"/>
    <p:sldLayoutId id="2147484926" r:id="rId7"/>
    <p:sldLayoutId id="2147484927" r:id="rId8"/>
    <p:sldLayoutId id="2147484928" r:id="rId9"/>
    <p:sldLayoutId id="2147484929" r:id="rId10"/>
    <p:sldLayoutId id="2147484930" r:id="rId11"/>
  </p:sldLayoutIdLst>
  <p:transition>
    <p:random/>
  </p:transition>
  <p:timing>
    <p:tnLst>
      <p:par>
        <p:cTn id="1" dur="indefinite" restart="never" nodeType="tmRoot"/>
      </p:par>
    </p:tnLst>
  </p:timing>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rtl="0" fontAlgn="base">
              <a:spcBef>
                <a:spcPct val="0"/>
              </a:spcBef>
              <a:spcAft>
                <a:spcPct val="0"/>
              </a:spcAft>
              <a:defRPr/>
            </a:pPr>
            <a:endParaRPr lang="en-US" altLang="en-US" kern="1200">
              <a:solidFill>
                <a:srgbClr val="000000"/>
              </a:solidFill>
              <a:ea typeface="+mn-ea"/>
              <a:cs typeface="+mn-cs"/>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rtl="0" fontAlgn="base">
              <a:spcBef>
                <a:spcPct val="0"/>
              </a:spcBef>
              <a:spcAft>
                <a:spcPct val="0"/>
              </a:spcAft>
              <a:defRPr/>
            </a:pPr>
            <a:fld id="{BD306068-9617-42F4-8165-1D431B6280A9}" type="slidenum">
              <a:rPr lang="en-US" altLang="en-US" kern="1200">
                <a:solidFill>
                  <a:srgbClr val="000000"/>
                </a:solidFill>
                <a:ea typeface="+mn-ea"/>
                <a:cs typeface="+mn-cs"/>
              </a:rPr>
              <a:pPr rtl="0" fontAlgn="base">
                <a:spcBef>
                  <a:spcPct val="0"/>
                </a:spcBef>
                <a:spcAft>
                  <a:spcPct val="0"/>
                </a:spcAft>
                <a:defRPr/>
              </a:pPr>
              <a:t>‹#›</a:t>
            </a:fld>
            <a:endParaRPr lang="en-US" altLang="en-US" kern="1200">
              <a:solidFill>
                <a:srgbClr val="000000"/>
              </a:solidFill>
              <a:ea typeface="+mn-ea"/>
              <a:cs typeface="+mn-cs"/>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932" r:id="rId1"/>
    <p:sldLayoutId id="2147484933" r:id="rId2"/>
    <p:sldLayoutId id="2147484934" r:id="rId3"/>
    <p:sldLayoutId id="2147484935" r:id="rId4"/>
    <p:sldLayoutId id="2147484936" r:id="rId5"/>
    <p:sldLayoutId id="2147484937" r:id="rId6"/>
    <p:sldLayoutId id="2147484938" r:id="rId7"/>
    <p:sldLayoutId id="2147484939" r:id="rId8"/>
    <p:sldLayoutId id="2147484940" r:id="rId9"/>
    <p:sldLayoutId id="2147484941" r:id="rId10"/>
    <p:sldLayoutId id="2147484942"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249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36249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rtl="0" fontAlgn="base">
              <a:spcBef>
                <a:spcPct val="0"/>
              </a:spcBef>
              <a:spcAft>
                <a:spcPct val="0"/>
              </a:spcAft>
              <a:defRPr/>
            </a:pPr>
            <a:endParaRPr lang="en-US" altLang="zh-CN" kern="1200">
              <a:latin typeface="Arial"/>
              <a:ea typeface="SimSun"/>
              <a:cs typeface="+mn-cs"/>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rtl="0" fontAlgn="base">
              <a:spcBef>
                <a:spcPct val="0"/>
              </a:spcBef>
              <a:spcAft>
                <a:spcPct val="0"/>
              </a:spcAft>
              <a:defRPr/>
            </a:pPr>
            <a:endParaRPr lang="en-US" altLang="zh-CN" kern="1200">
              <a:latin typeface="Arial"/>
              <a:ea typeface="SimSun"/>
              <a:cs typeface="+mn-cs"/>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rtl="0" fontAlgn="base">
              <a:spcBef>
                <a:spcPct val="0"/>
              </a:spcBef>
              <a:spcAft>
                <a:spcPct val="0"/>
              </a:spcAft>
              <a:defRPr/>
            </a:pPr>
            <a:fld id="{3EDE6F58-6A40-4E5D-958A-42B37D4BA4EB}" type="slidenum">
              <a:rPr lang="en-US" altLang="zh-CN" kern="1200">
                <a:latin typeface="Arial"/>
                <a:ea typeface="SimSun"/>
                <a:cs typeface="+mn-cs"/>
              </a:rPr>
              <a:pPr rtl="0" fontAlgn="base">
                <a:spcBef>
                  <a:spcPct val="0"/>
                </a:spcBef>
                <a:spcAft>
                  <a:spcPct val="0"/>
                </a:spcAft>
                <a:defRPr/>
              </a:pPr>
              <a:t>‹#›</a:t>
            </a:fld>
            <a:endParaRPr lang="en-US" altLang="zh-CN" kern="1200">
              <a:latin typeface="Arial"/>
              <a:ea typeface="SimSun"/>
              <a:cs typeface="+mn-cs"/>
            </a:endParaRPr>
          </a:p>
        </p:txBody>
      </p:sp>
    </p:spTree>
  </p:cSld>
  <p:clrMap bg1="lt1" tx1="dk1" bg2="lt2" tx2="dk2" accent1="accent1" accent2="accent2" accent3="accent3" accent4="accent4" accent5="accent5" accent6="accent6" hlink="hlink" folHlink="folHlink"/>
  <p:sldLayoutIdLst>
    <p:sldLayoutId id="2147484956" r:id="rId1"/>
    <p:sldLayoutId id="2147484957" r:id="rId2"/>
    <p:sldLayoutId id="2147484958" r:id="rId3"/>
    <p:sldLayoutId id="2147484959" r:id="rId4"/>
    <p:sldLayoutId id="2147484960" r:id="rId5"/>
    <p:sldLayoutId id="2147484961" r:id="rId6"/>
    <p:sldLayoutId id="2147484962" r:id="rId7"/>
    <p:sldLayoutId id="2147484963" r:id="rId8"/>
    <p:sldLayoutId id="2147484964" r:id="rId9"/>
    <p:sldLayoutId id="2147484965" r:id="rId10"/>
    <p:sldLayoutId id="214748496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SimSun" charset="-122"/>
        </a:defRPr>
      </a:lvl2pPr>
      <a:lvl3pPr algn="ctr" rtl="0" eaLnBrk="0" fontAlgn="base" hangingPunct="0">
        <a:spcBef>
          <a:spcPct val="0"/>
        </a:spcBef>
        <a:spcAft>
          <a:spcPct val="0"/>
        </a:spcAft>
        <a:defRPr sz="4400">
          <a:solidFill>
            <a:schemeClr val="tx2"/>
          </a:solidFill>
          <a:latin typeface="Arial" pitchFamily="34" charset="0"/>
          <a:ea typeface="SimSun" charset="-122"/>
        </a:defRPr>
      </a:lvl3pPr>
      <a:lvl4pPr algn="ctr" rtl="0" eaLnBrk="0" fontAlgn="base" hangingPunct="0">
        <a:spcBef>
          <a:spcPct val="0"/>
        </a:spcBef>
        <a:spcAft>
          <a:spcPct val="0"/>
        </a:spcAft>
        <a:defRPr sz="4400">
          <a:solidFill>
            <a:schemeClr val="tx2"/>
          </a:solidFill>
          <a:latin typeface="Arial" pitchFamily="34" charset="0"/>
          <a:ea typeface="SimSun" charset="-122"/>
        </a:defRPr>
      </a:lvl4pPr>
      <a:lvl5pPr algn="ctr" rtl="0" eaLnBrk="0" fontAlgn="base" hangingPunct="0">
        <a:spcBef>
          <a:spcPct val="0"/>
        </a:spcBef>
        <a:spcAft>
          <a:spcPct val="0"/>
        </a:spcAft>
        <a:defRPr sz="4400">
          <a:solidFill>
            <a:schemeClr val="tx2"/>
          </a:solidFill>
          <a:latin typeface="Arial" pitchFamily="34" charset="0"/>
          <a:ea typeface="SimSun" charset="-122"/>
        </a:defRPr>
      </a:lvl5pPr>
      <a:lvl6pPr marL="457200" algn="ctr" rtl="0" eaLnBrk="0" fontAlgn="base" hangingPunct="0">
        <a:spcBef>
          <a:spcPct val="0"/>
        </a:spcBef>
        <a:spcAft>
          <a:spcPct val="0"/>
        </a:spcAft>
        <a:defRPr sz="4400">
          <a:solidFill>
            <a:schemeClr val="tx2"/>
          </a:solidFill>
          <a:latin typeface="Arial" pitchFamily="34" charset="0"/>
          <a:ea typeface="SimSun" charset="-122"/>
        </a:defRPr>
      </a:lvl6pPr>
      <a:lvl7pPr marL="914400" algn="ctr" rtl="0" eaLnBrk="0" fontAlgn="base" hangingPunct="0">
        <a:spcBef>
          <a:spcPct val="0"/>
        </a:spcBef>
        <a:spcAft>
          <a:spcPct val="0"/>
        </a:spcAft>
        <a:defRPr sz="4400">
          <a:solidFill>
            <a:schemeClr val="tx2"/>
          </a:solidFill>
          <a:latin typeface="Arial" pitchFamily="34" charset="0"/>
          <a:ea typeface="SimSun" charset="-122"/>
        </a:defRPr>
      </a:lvl7pPr>
      <a:lvl8pPr marL="1371600" algn="ctr" rtl="0" eaLnBrk="0" fontAlgn="base" hangingPunct="0">
        <a:spcBef>
          <a:spcPct val="0"/>
        </a:spcBef>
        <a:spcAft>
          <a:spcPct val="0"/>
        </a:spcAft>
        <a:defRPr sz="4400">
          <a:solidFill>
            <a:schemeClr val="tx2"/>
          </a:solidFill>
          <a:latin typeface="Arial" pitchFamily="34" charset="0"/>
          <a:ea typeface="SimSun" charset="-122"/>
        </a:defRPr>
      </a:lvl8pPr>
      <a:lvl9pPr marL="1828800" algn="ctr" rtl="0" eaLnBrk="0" fontAlgn="base" hangingPunct="0">
        <a:spcBef>
          <a:spcPct val="0"/>
        </a:spcBef>
        <a:spcAft>
          <a:spcPct val="0"/>
        </a:spcAft>
        <a:defRPr sz="4400">
          <a:solidFill>
            <a:schemeClr val="tx2"/>
          </a:solidFill>
          <a:latin typeface="Arial" pitchFamily="34" charset="0"/>
          <a:ea typeface="SimSun"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a:defRPr/>
            </a:pPr>
            <a:endParaRPr lang="en-US" altLang="en-US">
              <a:solidFill>
                <a:srgbClr val="000000"/>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endParaRPr lang="en-US" altLang="en-US">
              <a:solidFill>
                <a:srgbClr val="000000"/>
              </a:solidFill>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F170B678-0275-4076-A70D-34FA439FE79C}" type="slidenum">
              <a:rPr lang="en-US" altLang="en-US">
                <a:solidFill>
                  <a:srgbClr val="000000"/>
                </a:solidFill>
              </a:rPr>
              <a:pPr>
                <a:defRPr/>
              </a:pPr>
              <a:t>‹#›</a:t>
            </a:fld>
            <a:endParaRPr lang="en-US" altLang="en-US">
              <a:solidFill>
                <a:srgbClr val="000000"/>
              </a:solidFill>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a:defRPr/>
            </a:pPr>
            <a:endParaRPr lang="en-US" sz="1800">
              <a:solidFill>
                <a:srgbClr val="000000"/>
              </a:solidFill>
              <a:latin typeface="Arial" charset="0"/>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a:defRPr/>
            </a:pPr>
            <a:endParaRPr lang="en-US" sz="18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4968" r:id="rId1"/>
    <p:sldLayoutId id="2147484969" r:id="rId2"/>
    <p:sldLayoutId id="2147484970" r:id="rId3"/>
    <p:sldLayoutId id="2147484971" r:id="rId4"/>
    <p:sldLayoutId id="2147484972" r:id="rId5"/>
    <p:sldLayoutId id="2147484973" r:id="rId6"/>
    <p:sldLayoutId id="2147484974" r:id="rId7"/>
    <p:sldLayoutId id="2147484975" r:id="rId8"/>
    <p:sldLayoutId id="2147484976" r:id="rId9"/>
    <p:sldLayoutId id="2147484977" r:id="rId10"/>
    <p:sldLayoutId id="2147484978" r:id="rId11"/>
    <p:sldLayoutId id="2147485003" r:id="rId12"/>
    <p:sldLayoutId id="2147485004"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35584C-FEEF-4FD5-89E2-34524DCC8AB1}" type="datetime1">
              <a:rPr lang="zh-CN" altLang="en-US" smtClean="0">
                <a:solidFill>
                  <a:prstClr val="black">
                    <a:tint val="75000"/>
                  </a:prstClr>
                </a:solidFill>
                <a:latin typeface="Calibri"/>
              </a:rPr>
              <a:pPr/>
              <a:t>2012/10/14</a:t>
            </a:fld>
            <a:endParaRPr lang="zh-CN" altLang="en-US">
              <a:solidFill>
                <a:prstClr val="black">
                  <a:tint val="75000"/>
                </a:prstClr>
              </a:solidFill>
              <a:latin typeface="Calibri"/>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latin typeface="Calibri"/>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solidFill>
                  <a:prstClr val="black">
                    <a:tint val="75000"/>
                  </a:prstClr>
                </a:solidFill>
                <a:latin typeface="Calibri"/>
              </a:rPr>
              <a:pPr/>
              <a:t>‹#›</a:t>
            </a:fld>
            <a:endParaRPr lang="zh-CN" alt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980" r:id="rId1"/>
    <p:sldLayoutId id="2147484981" r:id="rId2"/>
    <p:sldLayoutId id="2147484982" r:id="rId3"/>
    <p:sldLayoutId id="2147484983" r:id="rId4"/>
    <p:sldLayoutId id="2147484984" r:id="rId5"/>
    <p:sldLayoutId id="2147484985" r:id="rId6"/>
    <p:sldLayoutId id="2147484986" r:id="rId7"/>
    <p:sldLayoutId id="2147484987" r:id="rId8"/>
    <p:sldLayoutId id="2147484988" r:id="rId9"/>
    <p:sldLayoutId id="2147484989" r:id="rId10"/>
    <p:sldLayoutId id="2147484990"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F8A60AE3-4590-4689-A06F-72D21BA1A803}" type="datetimeFigureOut">
              <a:rPr lang="en-US" smtClean="0">
                <a:solidFill>
                  <a:prstClr val="black">
                    <a:tint val="75000"/>
                  </a:prstClr>
                </a:solidFill>
                <a:latin typeface="Calibri"/>
              </a:rPr>
              <a:pPr fontAlgn="auto">
                <a:spcBef>
                  <a:spcPts val="0"/>
                </a:spcBef>
                <a:spcAft>
                  <a:spcPts val="0"/>
                </a:spcAft>
              </a:pPr>
              <a:t>10/14/2012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7C19C2CB-ED50-4FFA-8AD9-2172815C983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cSld>
  <p:clrMap bg1="lt1" tx1="dk1" bg2="lt2" tx2="dk2" accent1="accent1" accent2="accent2" accent3="accent3" accent4="accent4" accent5="accent5" accent6="accent6" hlink="hlink" folHlink="folHlink"/>
  <p:sldLayoutIdLst>
    <p:sldLayoutId id="2147484992" r:id="rId1"/>
    <p:sldLayoutId id="2147484993" r:id="rId2"/>
    <p:sldLayoutId id="2147484994" r:id="rId3"/>
    <p:sldLayoutId id="2147484995" r:id="rId4"/>
    <p:sldLayoutId id="2147484996" r:id="rId5"/>
    <p:sldLayoutId id="2147484997" r:id="rId6"/>
    <p:sldLayoutId id="2147484998" r:id="rId7"/>
    <p:sldLayoutId id="2147484999" r:id="rId8"/>
    <p:sldLayoutId id="2147485000" r:id="rId9"/>
    <p:sldLayoutId id="2147485001" r:id="rId10"/>
    <p:sldLayoutId id="21474850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a:defRPr/>
            </a:pPr>
            <a:endParaRPr lang="en-US" altLang="en-US">
              <a:solidFill>
                <a:srgbClr val="000000"/>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endParaRPr lang="en-US" altLang="en-US">
              <a:solidFill>
                <a:srgbClr val="000000"/>
              </a:solidFill>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F170B678-0275-4076-A70D-34FA439FE79C}" type="slidenum">
              <a:rPr lang="en-US" altLang="en-US">
                <a:solidFill>
                  <a:srgbClr val="000000"/>
                </a:solidFill>
              </a:rPr>
              <a:pPr>
                <a:defRPr/>
              </a:pPr>
              <a:t>‹#›</a:t>
            </a:fld>
            <a:endParaRPr lang="en-US" altLang="en-US">
              <a:solidFill>
                <a:srgbClr val="000000"/>
              </a:solidFill>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a:defRPr/>
            </a:pPr>
            <a:endParaRPr lang="en-US" sz="1800">
              <a:solidFill>
                <a:srgbClr val="000000"/>
              </a:solidFill>
              <a:latin typeface="Arial" charset="0"/>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a:defRPr/>
            </a:pPr>
            <a:endParaRPr lang="en-US" sz="18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006" r:id="rId1"/>
    <p:sldLayoutId id="2147485007" r:id="rId2"/>
    <p:sldLayoutId id="2147485008" r:id="rId3"/>
    <p:sldLayoutId id="2147485009" r:id="rId4"/>
    <p:sldLayoutId id="2147485010" r:id="rId5"/>
    <p:sldLayoutId id="2147485011" r:id="rId6"/>
    <p:sldLayoutId id="2147485012" r:id="rId7"/>
    <p:sldLayoutId id="2147485013" r:id="rId8"/>
    <p:sldLayoutId id="2147485014" r:id="rId9"/>
    <p:sldLayoutId id="2147485015" r:id="rId10"/>
    <p:sldLayoutId id="2147485016" r:id="rId11"/>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789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10" charset="0"/>
                <a:ea typeface="宋体" pitchFamily="-110" charset="-122"/>
                <a:cs typeface="宋体" pitchFamily="-110" charset="-122"/>
              </a:defRPr>
            </a:lvl1pPr>
          </a:lstStyle>
          <a:p>
            <a:pPr>
              <a:defRPr/>
            </a:pPr>
            <a:endParaRPr lang="en-US"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宋体" pitchFamily="-110" charset="-122"/>
              </a:defRPr>
            </a:lvl1pPr>
          </a:lstStyle>
          <a:p>
            <a:pPr>
              <a:defRPr/>
            </a:pPr>
            <a:fld id="{E97AAF3D-CB34-4EA0-8D2B-BD7E43FEC62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 id="2147485034" r:id="rId4"/>
    <p:sldLayoutId id="2147485035" r:id="rId5"/>
    <p:sldLayoutId id="2147485036" r:id="rId6"/>
    <p:sldLayoutId id="2147485037" r:id="rId7"/>
    <p:sldLayoutId id="2147485038" r:id="rId8"/>
    <p:sldLayoutId id="2147485039" r:id="rId9"/>
    <p:sldLayoutId id="2147485040" r:id="rId10"/>
    <p:sldLayoutId id="2147485041" r:id="rId11"/>
    <p:sldLayoutId id="2147485042" r:id="rId12"/>
    <p:sldLayoutId id="2147485043" r:id="rId13"/>
  </p:sldLayoutIdLst>
  <p:hf hdr="0" ftr="0" dt="0"/>
  <p:txStyles>
    <p:titleStyle>
      <a:lvl1pPr algn="ctr" rtl="0" eaLnBrk="0" fontAlgn="base" hangingPunct="0">
        <a:spcBef>
          <a:spcPct val="0"/>
        </a:spcBef>
        <a:spcAft>
          <a:spcPct val="0"/>
        </a:spcAft>
        <a:defRPr sz="4400">
          <a:solidFill>
            <a:schemeClr val="tx2"/>
          </a:solidFill>
          <a:latin typeface="+mj-lt"/>
          <a:ea typeface="ＭＳ Ｐゴシック" pitchFamily="-110" charset="-128"/>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defRPr>
      </a:lvl6pPr>
      <a:lvl7pPr marL="914400" algn="ctr" rtl="0" fontAlgn="base">
        <a:spcBef>
          <a:spcPct val="0"/>
        </a:spcBef>
        <a:spcAft>
          <a:spcPct val="0"/>
        </a:spcAft>
        <a:defRPr sz="4400">
          <a:solidFill>
            <a:schemeClr val="tx2"/>
          </a:solidFill>
          <a:latin typeface="Arial" pitchFamily="-110" charset="0"/>
        </a:defRPr>
      </a:lvl7pPr>
      <a:lvl8pPr marL="1371600" algn="ctr" rtl="0" fontAlgn="base">
        <a:spcBef>
          <a:spcPct val="0"/>
        </a:spcBef>
        <a:spcAft>
          <a:spcPct val="0"/>
        </a:spcAft>
        <a:defRPr sz="4400">
          <a:solidFill>
            <a:schemeClr val="tx2"/>
          </a:solidFill>
          <a:latin typeface="Arial" pitchFamily="-110" charset="0"/>
        </a:defRPr>
      </a:lvl8pPr>
      <a:lvl9pPr marL="1828800" algn="ctr" rtl="0" fontAlgn="base">
        <a:spcBef>
          <a:spcPct val="0"/>
        </a:spcBef>
        <a:spcAft>
          <a:spcPct val="0"/>
        </a:spcAft>
        <a:defRPr sz="4400">
          <a:solidFill>
            <a:schemeClr val="tx2"/>
          </a:solidFill>
          <a:latin typeface="Arial"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0"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626" name="Picture 2" descr="bkground2"/>
          <p:cNvPicPr>
            <a:picLocks noChangeAspect="1" noChangeArrowheads="1"/>
          </p:cNvPicPr>
          <p:nvPr/>
        </p:nvPicPr>
        <p:blipFill>
          <a:blip r:embed="rId13" cstate="print"/>
          <a:srcRect b="82236"/>
          <a:stretch>
            <a:fillRect/>
          </a:stretch>
        </p:blipFill>
        <p:spPr bwMode="auto">
          <a:xfrm>
            <a:off x="0" y="0"/>
            <a:ext cx="9144000" cy="1219200"/>
          </a:xfrm>
          <a:prstGeom prst="rect">
            <a:avLst/>
          </a:prstGeom>
          <a:noFill/>
          <a:ln w="9525">
            <a:noFill/>
            <a:miter lim="800000"/>
            <a:headEnd/>
            <a:tailEnd/>
          </a:ln>
        </p:spPr>
      </p:pic>
      <p:sp>
        <p:nvSpPr>
          <p:cNvPr id="26627" name="Rectangle 3"/>
          <p:cNvSpPr>
            <a:spLocks noGrp="1" noChangeArrowheads="1"/>
          </p:cNvSpPr>
          <p:nvPr>
            <p:ph type="title"/>
          </p:nvPr>
        </p:nvSpPr>
        <p:spPr bwMode="auto">
          <a:xfrm>
            <a:off x="381000" y="228600"/>
            <a:ext cx="8305800" cy="9144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smtClean="0"/>
              <a:t>Click to edit Master title style</a:t>
            </a:r>
          </a:p>
        </p:txBody>
      </p:sp>
      <p:sp>
        <p:nvSpPr>
          <p:cNvPr id="26628" name="Rectangle 4"/>
          <p:cNvSpPr>
            <a:spLocks noGrp="1" noChangeArrowheads="1"/>
          </p:cNvSpPr>
          <p:nvPr>
            <p:ph type="body" idx="1"/>
          </p:nvPr>
        </p:nvSpPr>
        <p:spPr bwMode="auto">
          <a:xfrm>
            <a:off x="762000" y="1676400"/>
            <a:ext cx="7848600" cy="4419600"/>
          </a:xfrm>
          <a:prstGeom prst="rect">
            <a:avLst/>
          </a:prstGeom>
          <a:noFill/>
          <a:ln w="9525">
            <a:noFill/>
            <a:miter lim="800000"/>
            <a:headEnd/>
            <a:tailEnd/>
          </a:ln>
        </p:spPr>
        <p:txBody>
          <a:bodyPr vert="horz" wrap="square" lIns="88900" tIns="44450" rIns="88900" bIns="4445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level</a:t>
            </a:r>
          </a:p>
          <a:p>
            <a:pPr lvl="4"/>
            <a:r>
              <a:rPr lang="en-US" altLang="zh-CN" smtClean="0"/>
              <a:t>level</a:t>
            </a:r>
          </a:p>
          <a:p>
            <a:pPr lvl="3"/>
            <a:endParaRPr lang="en-US" altLang="zh-CN" smtClean="0"/>
          </a:p>
        </p:txBody>
      </p:sp>
      <p:pic>
        <p:nvPicPr>
          <p:cNvPr id="26629" name="Picture 5"/>
          <p:cNvPicPr>
            <a:picLocks noChangeAspect="1" noChangeArrowheads="1"/>
          </p:cNvPicPr>
          <p:nvPr userDrawn="1"/>
        </p:nvPicPr>
        <p:blipFill>
          <a:blip r:embed="rId14" cstate="print"/>
          <a:srcRect/>
          <a:stretch>
            <a:fillRect/>
          </a:stretch>
        </p:blipFill>
        <p:spPr bwMode="auto">
          <a:xfrm>
            <a:off x="7086600" y="6096000"/>
            <a:ext cx="1841500" cy="5334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ransition/>
  <p:timing>
    <p:tnLst>
      <p:par>
        <p:cTn id="1" dur="indefinite" restart="never" nodeType="tmRoot"/>
      </p:par>
    </p:tnLst>
  </p:timing>
  <p:hf hdr="0" ftr="0" dt="0"/>
  <p:txStyles>
    <p:titleStyle>
      <a:lvl1pPr algn="l" defTabSz="901700" rtl="0" fontAlgn="base">
        <a:spcBef>
          <a:spcPct val="0"/>
        </a:spcBef>
        <a:spcAft>
          <a:spcPct val="0"/>
        </a:spcAft>
        <a:defRPr sz="3200" b="1">
          <a:solidFill>
            <a:schemeClr val="bg1"/>
          </a:solidFill>
          <a:latin typeface="+mj-lt"/>
          <a:ea typeface="+mj-ea"/>
          <a:cs typeface="+mj-cs"/>
        </a:defRPr>
      </a:lvl1pPr>
      <a:lvl2pPr algn="l" defTabSz="901700" rtl="0" fontAlgn="base">
        <a:spcBef>
          <a:spcPct val="0"/>
        </a:spcBef>
        <a:spcAft>
          <a:spcPct val="0"/>
        </a:spcAft>
        <a:defRPr sz="3200" b="1">
          <a:solidFill>
            <a:schemeClr val="bg1"/>
          </a:solidFill>
          <a:latin typeface="Times New Roman" pitchFamily="18" charset="0"/>
          <a:ea typeface="宋体" pitchFamily="2" charset="-122"/>
        </a:defRPr>
      </a:lvl2pPr>
      <a:lvl3pPr algn="l" defTabSz="901700" rtl="0" fontAlgn="base">
        <a:spcBef>
          <a:spcPct val="0"/>
        </a:spcBef>
        <a:spcAft>
          <a:spcPct val="0"/>
        </a:spcAft>
        <a:defRPr sz="3200" b="1">
          <a:solidFill>
            <a:schemeClr val="bg1"/>
          </a:solidFill>
          <a:latin typeface="Times New Roman" pitchFamily="18" charset="0"/>
          <a:ea typeface="宋体" pitchFamily="2" charset="-122"/>
        </a:defRPr>
      </a:lvl3pPr>
      <a:lvl4pPr algn="l" defTabSz="901700" rtl="0" fontAlgn="base">
        <a:spcBef>
          <a:spcPct val="0"/>
        </a:spcBef>
        <a:spcAft>
          <a:spcPct val="0"/>
        </a:spcAft>
        <a:defRPr sz="3200" b="1">
          <a:solidFill>
            <a:schemeClr val="bg1"/>
          </a:solidFill>
          <a:latin typeface="Times New Roman" pitchFamily="18" charset="0"/>
          <a:ea typeface="宋体" pitchFamily="2" charset="-122"/>
        </a:defRPr>
      </a:lvl4pPr>
      <a:lvl5pPr algn="l" defTabSz="901700" rtl="0" fontAlgn="base">
        <a:spcBef>
          <a:spcPct val="0"/>
        </a:spcBef>
        <a:spcAft>
          <a:spcPct val="0"/>
        </a:spcAft>
        <a:defRPr sz="3200" b="1">
          <a:solidFill>
            <a:schemeClr val="bg1"/>
          </a:solidFill>
          <a:latin typeface="Times New Roman" pitchFamily="18" charset="0"/>
          <a:ea typeface="宋体" pitchFamily="2" charset="-122"/>
        </a:defRPr>
      </a:lvl5pPr>
      <a:lvl6pPr marL="457200" algn="l" defTabSz="901700" rtl="0" fontAlgn="base">
        <a:spcBef>
          <a:spcPct val="0"/>
        </a:spcBef>
        <a:spcAft>
          <a:spcPct val="0"/>
        </a:spcAft>
        <a:defRPr sz="3200" b="1">
          <a:solidFill>
            <a:schemeClr val="bg1"/>
          </a:solidFill>
          <a:latin typeface="Times New Roman" pitchFamily="18" charset="0"/>
          <a:ea typeface="宋体" pitchFamily="2" charset="-122"/>
        </a:defRPr>
      </a:lvl6pPr>
      <a:lvl7pPr marL="914400" algn="l" defTabSz="901700" rtl="0" fontAlgn="base">
        <a:spcBef>
          <a:spcPct val="0"/>
        </a:spcBef>
        <a:spcAft>
          <a:spcPct val="0"/>
        </a:spcAft>
        <a:defRPr sz="3200" b="1">
          <a:solidFill>
            <a:schemeClr val="bg1"/>
          </a:solidFill>
          <a:latin typeface="Times New Roman" pitchFamily="18" charset="0"/>
          <a:ea typeface="宋体" pitchFamily="2" charset="-122"/>
        </a:defRPr>
      </a:lvl7pPr>
      <a:lvl8pPr marL="1371600" algn="l" defTabSz="901700" rtl="0" fontAlgn="base">
        <a:spcBef>
          <a:spcPct val="0"/>
        </a:spcBef>
        <a:spcAft>
          <a:spcPct val="0"/>
        </a:spcAft>
        <a:defRPr sz="3200" b="1">
          <a:solidFill>
            <a:schemeClr val="bg1"/>
          </a:solidFill>
          <a:latin typeface="Times New Roman" pitchFamily="18" charset="0"/>
          <a:ea typeface="宋体" pitchFamily="2" charset="-122"/>
        </a:defRPr>
      </a:lvl8pPr>
      <a:lvl9pPr marL="1828800" algn="l" defTabSz="901700" rtl="0" fontAlgn="base">
        <a:spcBef>
          <a:spcPct val="0"/>
        </a:spcBef>
        <a:spcAft>
          <a:spcPct val="0"/>
        </a:spcAft>
        <a:defRPr sz="3200" b="1">
          <a:solidFill>
            <a:schemeClr val="bg1"/>
          </a:solidFill>
          <a:latin typeface="Times New Roman" pitchFamily="18" charset="0"/>
          <a:ea typeface="宋体" pitchFamily="2" charset="-122"/>
        </a:defRPr>
      </a:lvl9pPr>
    </p:titleStyle>
    <p:bodyStyle>
      <a:lvl1pPr marL="338138" indent="-338138" algn="l" defTabSz="901700" rtl="0" fontAlgn="base">
        <a:spcBef>
          <a:spcPct val="20000"/>
        </a:spcBef>
        <a:spcAft>
          <a:spcPct val="0"/>
        </a:spcAft>
        <a:buClr>
          <a:srgbClr val="AA0027"/>
        </a:buClr>
        <a:buFont typeface="Wingdings" pitchFamily="2" charset="2"/>
        <a:buChar char="n"/>
        <a:defRPr sz="2400" b="1">
          <a:solidFill>
            <a:schemeClr val="tx1"/>
          </a:solidFill>
          <a:latin typeface="+mn-lt"/>
          <a:ea typeface="+mn-ea"/>
          <a:cs typeface="+mn-cs"/>
        </a:defRPr>
      </a:lvl1pPr>
      <a:lvl2pPr marL="733425" indent="-276225" algn="l" defTabSz="901700" rtl="0" fontAlgn="base">
        <a:spcBef>
          <a:spcPct val="20000"/>
        </a:spcBef>
        <a:spcAft>
          <a:spcPct val="0"/>
        </a:spcAft>
        <a:buClr>
          <a:schemeClr val="accent2"/>
        </a:buClr>
        <a:buFont typeface="Wingdings" pitchFamily="2" charset="2"/>
        <a:buChar char="§"/>
        <a:defRPr sz="2200">
          <a:solidFill>
            <a:schemeClr val="tx1"/>
          </a:solidFill>
          <a:latin typeface="+mn-lt"/>
          <a:ea typeface="+mn-ea"/>
        </a:defRPr>
      </a:lvl2pPr>
      <a:lvl3pPr marL="1127125" indent="-225425" algn="l" defTabSz="901700" rtl="0" fontAlgn="base">
        <a:spcBef>
          <a:spcPct val="20000"/>
        </a:spcBef>
        <a:spcAft>
          <a:spcPct val="0"/>
        </a:spcAft>
        <a:buClr>
          <a:srgbClr val="AA0027"/>
        </a:buClr>
        <a:buChar char="•"/>
        <a:defRPr sz="2000" b="1">
          <a:solidFill>
            <a:schemeClr val="tx1"/>
          </a:solidFill>
          <a:latin typeface="+mn-lt"/>
          <a:ea typeface="+mn-ea"/>
        </a:defRPr>
      </a:lvl3pPr>
      <a:lvl4pPr marL="1577975" indent="-225425" algn="l" defTabSz="901700" rtl="0" fontAlgn="base">
        <a:spcBef>
          <a:spcPct val="20000"/>
        </a:spcBef>
        <a:spcAft>
          <a:spcPct val="0"/>
        </a:spcAft>
        <a:buClr>
          <a:srgbClr val="AA0027"/>
        </a:buClr>
        <a:buChar char="•"/>
        <a:defRPr sz="2000">
          <a:solidFill>
            <a:schemeClr val="tx1"/>
          </a:solidFill>
          <a:latin typeface="+mn-lt"/>
          <a:ea typeface="+mn-ea"/>
        </a:defRPr>
      </a:lvl4pPr>
      <a:lvl5pPr marL="2030413" indent="-225425" algn="l" defTabSz="901700" rtl="0" fontAlgn="base">
        <a:spcBef>
          <a:spcPct val="20000"/>
        </a:spcBef>
        <a:spcAft>
          <a:spcPct val="0"/>
        </a:spcAft>
        <a:buClr>
          <a:srgbClr val="AA0027"/>
        </a:buClr>
        <a:buChar char="•"/>
        <a:defRPr sz="2000">
          <a:solidFill>
            <a:schemeClr val="tx1"/>
          </a:solidFill>
          <a:latin typeface="+mn-lt"/>
          <a:ea typeface="+mn-ea"/>
        </a:defRPr>
      </a:lvl5pPr>
      <a:lvl6pPr marL="2487613" indent="-225425" algn="l" defTabSz="901700" rtl="0" fontAlgn="base">
        <a:spcBef>
          <a:spcPct val="20000"/>
        </a:spcBef>
        <a:spcAft>
          <a:spcPct val="0"/>
        </a:spcAft>
        <a:buClr>
          <a:srgbClr val="AA0027"/>
        </a:buClr>
        <a:buChar char="•"/>
        <a:defRPr sz="2000">
          <a:solidFill>
            <a:schemeClr val="tx1"/>
          </a:solidFill>
          <a:latin typeface="+mn-lt"/>
          <a:ea typeface="+mn-ea"/>
        </a:defRPr>
      </a:lvl6pPr>
      <a:lvl7pPr marL="2944813" indent="-225425" algn="l" defTabSz="901700" rtl="0" fontAlgn="base">
        <a:spcBef>
          <a:spcPct val="20000"/>
        </a:spcBef>
        <a:spcAft>
          <a:spcPct val="0"/>
        </a:spcAft>
        <a:buClr>
          <a:srgbClr val="AA0027"/>
        </a:buClr>
        <a:buChar char="•"/>
        <a:defRPr sz="2000">
          <a:solidFill>
            <a:schemeClr val="tx1"/>
          </a:solidFill>
          <a:latin typeface="+mn-lt"/>
          <a:ea typeface="+mn-ea"/>
        </a:defRPr>
      </a:lvl7pPr>
      <a:lvl8pPr marL="3402013" indent="-225425" algn="l" defTabSz="901700" rtl="0" fontAlgn="base">
        <a:spcBef>
          <a:spcPct val="20000"/>
        </a:spcBef>
        <a:spcAft>
          <a:spcPct val="0"/>
        </a:spcAft>
        <a:buClr>
          <a:srgbClr val="AA0027"/>
        </a:buClr>
        <a:buChar char="•"/>
        <a:defRPr sz="2000">
          <a:solidFill>
            <a:schemeClr val="tx1"/>
          </a:solidFill>
          <a:latin typeface="+mn-lt"/>
          <a:ea typeface="+mn-ea"/>
        </a:defRPr>
      </a:lvl8pPr>
      <a:lvl9pPr marL="3859213" indent="-225425" algn="l" defTabSz="901700" rtl="0" fontAlgn="base">
        <a:spcBef>
          <a:spcPct val="20000"/>
        </a:spcBef>
        <a:spcAft>
          <a:spcPct val="0"/>
        </a:spcAft>
        <a:buClr>
          <a:srgbClr val="AA0027"/>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defRPr/>
            </a:pPr>
            <a:endParaRPr lang="en-US"/>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defRPr/>
            </a:pPr>
            <a:endParaRPr lang="en-US"/>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defRPr/>
            </a:pPr>
            <a:endParaRPr lang="en-US"/>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a:defRPr/>
            </a:pPr>
            <a:fld id="{6299D6AE-D363-4AFC-BDB5-3A9907FF7A6A}" type="slidenum">
              <a:rPr lang="en-US" sz="1200">
                <a:solidFill>
                  <a:schemeClr val="bg1"/>
                </a:solidFill>
              </a:rPr>
              <a:pPr algn="ctr">
                <a:defRPr/>
              </a:pPr>
              <a:t>‹#›</a:t>
            </a:fld>
            <a:endParaRPr lang="en-US" sz="1200">
              <a:solidFill>
                <a:schemeClr val="bg1"/>
              </a:solidFill>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a:defRPr/>
            </a:pPr>
            <a:endParaRPr lang="en-US" sz="1800" b="1"/>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a:defRPr/>
            </a:pPr>
            <a:r>
              <a:rPr lang="en-US" sz="1600">
                <a:solidFill>
                  <a:schemeClr val="bg1"/>
                </a:solidFill>
                <a:latin typeface="Arial Unicode MS" pitchFamily="34" charset="-128"/>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defRPr/>
            </a:pPr>
            <a:endParaRPr lang="en-US"/>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defRPr/>
            </a:pPr>
            <a:endParaRPr lang="en-US"/>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defRPr/>
            </a:pPr>
            <a:endParaRPr lang="en-US"/>
          </a:p>
        </p:txBody>
      </p:sp>
    </p:spTree>
  </p:cSld>
  <p:clrMap bg1="lt1" tx1="dk1" bg2="lt2" tx2="dk2" accent1="accent1" accent2="accent2" accent3="accent3" accent4="accent4" accent5="accent5" accent6="accent6" hlink="hlink" folHlink="folHlink"/>
  <p:sldLayoutIdLst>
    <p:sldLayoutId id="2147484394" r:id="rId1"/>
    <p:sldLayoutId id="2147484395" r:id="rId2"/>
    <p:sldLayoutId id="2147484396" r:id="rId3"/>
    <p:sldLayoutId id="2147484397" r:id="rId4"/>
    <p:sldLayoutId id="2147484398" r:id="rId5"/>
    <p:sldLayoutId id="2147484399" r:id="rId6"/>
    <p:sldLayoutId id="2147484400" r:id="rId7"/>
    <p:sldLayoutId id="2147484401" r:id="rId8"/>
    <p:sldLayoutId id="2147484402" r:id="rId9"/>
    <p:sldLayoutId id="2147484403" r:id="rId10"/>
    <p:sldLayoutId id="2147484404"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en-US" altLang="zh-CN" smtClean="0">
              <a:solidFill>
                <a:srgbClr val="FFFFFF"/>
              </a:solidFill>
            </a:endParaRPr>
          </a:p>
        </p:txBody>
      </p:sp>
      <p:sp>
        <p:nvSpPr>
          <p:cNvPr id="4099"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D4C2181A-C9A0-47E4-8B1A-558DC23F6649}" type="slidenum">
              <a:rPr lang="en-US" altLang="zh-CN" smtClean="0">
                <a:solidFill>
                  <a:srgbClr val="FFFFFF"/>
                </a:solidFill>
              </a:rPr>
              <a:pPr/>
              <a:t>‹#›</a:t>
            </a:fld>
            <a:endParaRPr lang="en-US" altLang="zh-CN" smtClean="0">
              <a:solidFill>
                <a:srgbClr val="FFFFFF"/>
              </a:solidFill>
            </a:endParaRPr>
          </a:p>
        </p:txBody>
      </p:sp>
      <p:grpSp>
        <p:nvGrpSpPr>
          <p:cNvPr id="2" name="Group 4"/>
          <p:cNvGrpSpPr>
            <a:grpSpLocks/>
          </p:cNvGrpSpPr>
          <p:nvPr/>
        </p:nvGrpSpPr>
        <p:grpSpPr bwMode="auto">
          <a:xfrm>
            <a:off x="0" y="0"/>
            <a:ext cx="9140825" cy="6850063"/>
            <a:chOff x="0" y="0"/>
            <a:chExt cx="5758" cy="4315"/>
          </a:xfrm>
        </p:grpSpPr>
        <p:grpSp>
          <p:nvGrpSpPr>
            <p:cNvPr id="3" name="Group 5"/>
            <p:cNvGrpSpPr>
              <a:grpSpLocks/>
            </p:cNvGrpSpPr>
            <p:nvPr userDrawn="1"/>
          </p:nvGrpSpPr>
          <p:grpSpPr bwMode="auto">
            <a:xfrm>
              <a:off x="1728" y="2230"/>
              <a:ext cx="4027" cy="2085"/>
              <a:chOff x="1728" y="2230"/>
              <a:chExt cx="4027" cy="2085"/>
            </a:xfrm>
          </p:grpSpPr>
          <p:sp>
            <p:nvSpPr>
              <p:cNvPr id="4102"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endParaRPr lang="en-US" sz="1800" smtClean="0">
                  <a:solidFill>
                    <a:srgbClr val="FFFFFF"/>
                  </a:solidFill>
                  <a:latin typeface="Garamond" pitchFamily="-110" charset="0"/>
                </a:endParaRPr>
              </a:p>
            </p:txBody>
          </p:sp>
          <p:sp>
            <p:nvSpPr>
              <p:cNvPr id="4103"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endParaRPr lang="en-US" sz="1800" smtClean="0">
                  <a:solidFill>
                    <a:srgbClr val="FFFFFF"/>
                  </a:solidFill>
                  <a:latin typeface="Garamond" pitchFamily="-110" charset="0"/>
                </a:endParaRPr>
              </a:p>
            </p:txBody>
          </p:sp>
          <p:sp>
            <p:nvSpPr>
              <p:cNvPr id="4104"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endParaRPr lang="en-US" sz="1800" smtClean="0">
                  <a:solidFill>
                    <a:srgbClr val="FFFFFF"/>
                  </a:solidFill>
                  <a:latin typeface="Garamond" pitchFamily="-110" charset="0"/>
                </a:endParaRPr>
              </a:p>
            </p:txBody>
          </p:sp>
          <p:sp>
            <p:nvSpPr>
              <p:cNvPr id="4105"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endParaRPr lang="en-US" sz="1800" smtClean="0">
                  <a:solidFill>
                    <a:srgbClr val="FFFFFF"/>
                  </a:solidFill>
                  <a:latin typeface="Garamond" pitchFamily="-110" charset="0"/>
                </a:endParaRPr>
              </a:p>
            </p:txBody>
          </p:sp>
          <p:sp>
            <p:nvSpPr>
              <p:cNvPr id="4106"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endParaRPr lang="en-US" sz="1800" smtClean="0">
                  <a:solidFill>
                    <a:srgbClr val="FFFFFF"/>
                  </a:solidFill>
                  <a:latin typeface="Garamond" pitchFamily="-110" charset="0"/>
                </a:endParaRPr>
              </a:p>
            </p:txBody>
          </p:sp>
        </p:grpSp>
        <p:sp>
          <p:nvSpPr>
            <p:cNvPr id="4107"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endParaRPr lang="en-US" sz="1800" smtClean="0">
                <a:solidFill>
                  <a:srgbClr val="FFFFFF"/>
                </a:solidFill>
                <a:latin typeface="Garamond" pitchFamily="-110" charset="0"/>
              </a:endParaRPr>
            </a:p>
          </p:txBody>
        </p:sp>
        <p:sp>
          <p:nvSpPr>
            <p:cNvPr id="4108"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endParaRPr lang="en-US" sz="1800" smtClean="0">
                <a:solidFill>
                  <a:srgbClr val="FFFFFF"/>
                </a:solidFill>
                <a:latin typeface="Garamond" pitchFamily="-110" charset="0"/>
              </a:endParaRPr>
            </a:p>
          </p:txBody>
        </p:sp>
      </p:grpSp>
      <p:sp>
        <p:nvSpPr>
          <p:cNvPr id="4109"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endParaRPr lang="en-US" altLang="zh-CN" smtClean="0"/>
          </a:p>
        </p:txBody>
      </p:sp>
      <p:sp>
        <p:nvSpPr>
          <p:cNvPr id="4110"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charset="0"/>
              </a:defRPr>
            </a:lvl1pPr>
          </a:lstStyle>
          <a:p>
            <a:endParaRPr lang="en-US" altLang="zh-CN" smtClean="0">
              <a:solidFill>
                <a:srgbClr val="FFFFFF"/>
              </a:solidFill>
            </a:endParaRPr>
          </a:p>
        </p:txBody>
      </p:sp>
      <p:sp>
        <p:nvSpPr>
          <p:cNvPr id="4111"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endParaRPr lang="en-US" altLang="zh-CN" smtClean="0"/>
          </a:p>
          <a:p>
            <a:pPr lvl="1"/>
            <a:r>
              <a:rPr lang="zh-CN" altLang="en-US" smtClean="0"/>
              <a:t>第二级</a:t>
            </a:r>
            <a:endParaRPr lang="en-US" altLang="zh-CN" smtClean="0"/>
          </a:p>
          <a:p>
            <a:pPr lvl="2"/>
            <a:r>
              <a:rPr lang="zh-CN" altLang="en-US" smtClean="0"/>
              <a:t>第三级</a:t>
            </a:r>
            <a:endParaRPr lang="en-US" altLang="zh-CN" smtClean="0"/>
          </a:p>
          <a:p>
            <a:pPr lvl="3"/>
            <a:r>
              <a:rPr lang="zh-CN" altLang="en-US" smtClean="0"/>
              <a:t>第四级</a:t>
            </a:r>
            <a:endParaRPr lang="en-US" altLang="zh-CN" smtClean="0"/>
          </a:p>
          <a:p>
            <a:pPr lvl="4"/>
            <a:r>
              <a:rPr lang="zh-CN" altLang="en-US" smtClean="0"/>
              <a:t>第五级</a:t>
            </a:r>
            <a:endParaRPr lang="en-US" altLang="zh-CN" smtClean="0"/>
          </a:p>
        </p:txBody>
      </p:sp>
    </p:spTree>
  </p:cSld>
  <p:clrMap bg1="dk2" tx1="lt1" bg2="dk1" tx2="lt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 id="2147485106" r:id="rId13"/>
  </p:sldLayoutIdLst>
  <p:timing>
    <p:tnLst>
      <p:par>
        <p:cTn id="1" dur="indefinite" restart="never" nodeType="tmRoot"/>
      </p:par>
    </p:tnLst>
  </p:timing>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0" charset="0"/>
          <a:ea typeface="宋体" pitchFamily="-110" charset="-122"/>
          <a:cs typeface="宋体" pitchFamily="-110" charset="-122"/>
        </a:defRPr>
      </a:lvl9pPr>
    </p:titleStyle>
    <p:bodyStyle>
      <a:lvl1pPr marL="342900" indent="-342900" algn="l" rtl="0" eaLnBrk="0" fontAlgn="base" hangingPunct="0">
        <a:spcBef>
          <a:spcPct val="20000"/>
        </a:spcBef>
        <a:spcAft>
          <a:spcPct val="0"/>
        </a:spcAft>
        <a:buClr>
          <a:schemeClr val="hlink"/>
        </a:buClr>
        <a:buSzPct val="70000"/>
        <a:buFont typeface="Wingdings" pitchFamily="-110"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110" charset="2"/>
        <a:buChar char="n"/>
        <a:defRPr sz="28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itchFamily="-110" charset="2"/>
        <a:buChar char="n"/>
        <a:defRPr sz="24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accent2"/>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5pPr>
      <a:lvl6pPr marL="25146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hlink"/>
        </a:buClr>
        <a:buSzPct val="70000"/>
        <a:buFont typeface="Wingdings" pitchFamily="-110" charset="2"/>
        <a:buChar char="n"/>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descr="bkground2"/>
          <p:cNvPicPr>
            <a:picLocks noChangeAspect="1" noChangeArrowheads="1"/>
          </p:cNvPicPr>
          <p:nvPr/>
        </p:nvPicPr>
        <p:blipFill>
          <a:blip r:embed="rId14" cstate="print"/>
          <a:srcRect/>
          <a:stretch>
            <a:fillRect/>
          </a:stretch>
        </p:blipFill>
        <p:spPr bwMode="auto">
          <a:xfrm>
            <a:off x="0" y="0"/>
            <a:ext cx="9144000" cy="6862763"/>
          </a:xfrm>
          <a:prstGeom prst="rect">
            <a:avLst/>
          </a:prstGeom>
          <a:noFill/>
          <a:ln w="9525">
            <a:noFill/>
            <a:miter lim="800000"/>
            <a:headEnd/>
            <a:tailEnd/>
          </a:ln>
        </p:spPr>
      </p:pic>
      <p:graphicFrame>
        <p:nvGraphicFramePr>
          <p:cNvPr id="8195" name="Object 5"/>
          <p:cNvGraphicFramePr>
            <a:graphicFrameLocks noChangeAspect="1"/>
          </p:cNvGraphicFramePr>
          <p:nvPr/>
        </p:nvGraphicFramePr>
        <p:xfrm>
          <a:off x="7086600" y="6096000"/>
          <a:ext cx="1841500" cy="533400"/>
        </p:xfrm>
        <a:graphic>
          <a:graphicData uri="http://schemas.openxmlformats.org/presentationml/2006/ole">
            <p:oleObj spid="_x0000_s1827842" name="Image" r:id="rId15" imgW="3733333" imgH="1079365" progId="">
              <p:embed/>
            </p:oleObj>
          </a:graphicData>
        </a:graphic>
      </p:graphicFrame>
      <p:sp>
        <p:nvSpPr>
          <p:cNvPr id="8196" name="Rectangle 3"/>
          <p:cNvSpPr>
            <a:spLocks noGrp="1" noChangeArrowheads="1"/>
          </p:cNvSpPr>
          <p:nvPr>
            <p:ph type="title"/>
          </p:nvPr>
        </p:nvSpPr>
        <p:spPr bwMode="auto">
          <a:xfrm>
            <a:off x="381000" y="228600"/>
            <a:ext cx="8305800" cy="914400"/>
          </a:xfrm>
          <a:prstGeom prst="rect">
            <a:avLst/>
          </a:prstGeom>
          <a:noFill/>
          <a:ln w="9525">
            <a:noFill/>
            <a:miter lim="800000"/>
            <a:headEnd/>
            <a:tailEnd/>
          </a:ln>
        </p:spPr>
        <p:txBody>
          <a:bodyPr vert="horz" wrap="square" lIns="88900" tIns="44450" rIns="88900" bIns="44450" numCol="1" anchor="ctr" anchorCtr="0" compatLnSpc="1">
            <a:prstTxWarp prst="textNoShape">
              <a:avLst/>
            </a:prstTxWarp>
          </a:bodyPr>
          <a:lstStyle/>
          <a:p>
            <a:pPr lvl="0"/>
            <a:r>
              <a:rPr lang="en-US" altLang="zh-CN" smtClean="0"/>
              <a:t>Click to edit Master title style</a:t>
            </a:r>
          </a:p>
        </p:txBody>
      </p:sp>
      <p:sp>
        <p:nvSpPr>
          <p:cNvPr id="8197" name="Rectangle 4"/>
          <p:cNvSpPr>
            <a:spLocks noGrp="1" noChangeArrowheads="1"/>
          </p:cNvSpPr>
          <p:nvPr>
            <p:ph type="body" idx="1"/>
          </p:nvPr>
        </p:nvSpPr>
        <p:spPr bwMode="auto">
          <a:xfrm>
            <a:off x="762000" y="1676400"/>
            <a:ext cx="7848600" cy="4419600"/>
          </a:xfrm>
          <a:prstGeom prst="rect">
            <a:avLst/>
          </a:prstGeom>
          <a:noFill/>
          <a:ln w="9525">
            <a:noFill/>
            <a:miter lim="800000"/>
            <a:headEnd/>
            <a:tailEnd/>
          </a:ln>
        </p:spPr>
        <p:txBody>
          <a:bodyPr vert="horz" wrap="square" lIns="88900" tIns="44450" rIns="88900" bIns="4445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level</a:t>
            </a:r>
          </a:p>
          <a:p>
            <a:pPr lvl="4"/>
            <a:r>
              <a:rPr lang="en-US" altLang="zh-CN" smtClean="0"/>
              <a:t>level</a:t>
            </a:r>
          </a:p>
          <a:p>
            <a:pPr lvl="3"/>
            <a:endParaRPr lang="en-US" altLang="zh-CN" smtClean="0"/>
          </a:p>
        </p:txBody>
      </p:sp>
    </p:spTree>
  </p:cSld>
  <p:clrMap bg1="lt1" tx1="dk1" bg2="lt2" tx2="dk2" accent1="accent1" accent2="accent2" accent3="accent3" accent4="accent4" accent5="accent5" accent6="accent6" hlink="hlink" folHlink="folHlink"/>
  <p:sldLayoutIdLst>
    <p:sldLayoutId id="2147485141" r:id="rId1"/>
    <p:sldLayoutId id="2147485142" r:id="rId2"/>
    <p:sldLayoutId id="2147485143" r:id="rId3"/>
    <p:sldLayoutId id="2147485144" r:id="rId4"/>
    <p:sldLayoutId id="2147485145" r:id="rId5"/>
    <p:sldLayoutId id="2147485146" r:id="rId6"/>
    <p:sldLayoutId id="2147485147" r:id="rId7"/>
    <p:sldLayoutId id="2147485148" r:id="rId8"/>
    <p:sldLayoutId id="2147485149" r:id="rId9"/>
    <p:sldLayoutId id="2147485150" r:id="rId10"/>
    <p:sldLayoutId id="2147485151" r:id="rId11"/>
  </p:sldLayoutIdLst>
  <p:transition/>
  <p:timing>
    <p:tnLst>
      <p:par>
        <p:cTn id="1" dur="indefinite" restart="never" nodeType="tmRoot"/>
      </p:par>
    </p:tnLst>
  </p:timing>
  <p:hf hdr="0" ftr="0" dt="0"/>
  <p:txStyles>
    <p:titleStyle>
      <a:lvl1pPr algn="l" defTabSz="901700" rtl="0" fontAlgn="base">
        <a:spcBef>
          <a:spcPct val="0"/>
        </a:spcBef>
        <a:spcAft>
          <a:spcPct val="0"/>
        </a:spcAft>
        <a:defRPr sz="4000" b="1">
          <a:solidFill>
            <a:schemeClr val="bg1"/>
          </a:solidFill>
          <a:latin typeface="+mj-lt"/>
          <a:ea typeface="+mj-ea"/>
          <a:cs typeface="+mj-cs"/>
        </a:defRPr>
      </a:lvl1pPr>
      <a:lvl2pPr algn="l" defTabSz="901700" rtl="0" fontAlgn="base">
        <a:spcBef>
          <a:spcPct val="0"/>
        </a:spcBef>
        <a:spcAft>
          <a:spcPct val="0"/>
        </a:spcAft>
        <a:defRPr sz="4000" b="1">
          <a:solidFill>
            <a:schemeClr val="bg1"/>
          </a:solidFill>
          <a:latin typeface="Times New Roman" pitchFamily="18" charset="0"/>
          <a:ea typeface="宋体" pitchFamily="2" charset="-122"/>
        </a:defRPr>
      </a:lvl2pPr>
      <a:lvl3pPr algn="l" defTabSz="901700" rtl="0" fontAlgn="base">
        <a:spcBef>
          <a:spcPct val="0"/>
        </a:spcBef>
        <a:spcAft>
          <a:spcPct val="0"/>
        </a:spcAft>
        <a:defRPr sz="4000" b="1">
          <a:solidFill>
            <a:schemeClr val="bg1"/>
          </a:solidFill>
          <a:latin typeface="Times New Roman" pitchFamily="18" charset="0"/>
          <a:ea typeface="宋体" pitchFamily="2" charset="-122"/>
        </a:defRPr>
      </a:lvl3pPr>
      <a:lvl4pPr algn="l" defTabSz="901700" rtl="0" fontAlgn="base">
        <a:spcBef>
          <a:spcPct val="0"/>
        </a:spcBef>
        <a:spcAft>
          <a:spcPct val="0"/>
        </a:spcAft>
        <a:defRPr sz="4000" b="1">
          <a:solidFill>
            <a:schemeClr val="bg1"/>
          </a:solidFill>
          <a:latin typeface="Times New Roman" pitchFamily="18" charset="0"/>
          <a:ea typeface="宋体" pitchFamily="2" charset="-122"/>
        </a:defRPr>
      </a:lvl4pPr>
      <a:lvl5pPr algn="l" defTabSz="901700" rtl="0" fontAlgn="base">
        <a:spcBef>
          <a:spcPct val="0"/>
        </a:spcBef>
        <a:spcAft>
          <a:spcPct val="0"/>
        </a:spcAft>
        <a:defRPr sz="4000" b="1">
          <a:solidFill>
            <a:schemeClr val="bg1"/>
          </a:solidFill>
          <a:latin typeface="Times New Roman" pitchFamily="18" charset="0"/>
          <a:ea typeface="宋体" pitchFamily="2" charset="-122"/>
        </a:defRPr>
      </a:lvl5pPr>
      <a:lvl6pPr marL="457200" algn="l" defTabSz="901700" rtl="0" fontAlgn="base">
        <a:spcBef>
          <a:spcPct val="0"/>
        </a:spcBef>
        <a:spcAft>
          <a:spcPct val="0"/>
        </a:spcAft>
        <a:defRPr sz="4000" b="1">
          <a:solidFill>
            <a:schemeClr val="bg1"/>
          </a:solidFill>
          <a:latin typeface="Times New Roman" pitchFamily="18" charset="0"/>
          <a:ea typeface="宋体" pitchFamily="2" charset="-122"/>
        </a:defRPr>
      </a:lvl6pPr>
      <a:lvl7pPr marL="914400" algn="l" defTabSz="901700" rtl="0" fontAlgn="base">
        <a:spcBef>
          <a:spcPct val="0"/>
        </a:spcBef>
        <a:spcAft>
          <a:spcPct val="0"/>
        </a:spcAft>
        <a:defRPr sz="4000" b="1">
          <a:solidFill>
            <a:schemeClr val="bg1"/>
          </a:solidFill>
          <a:latin typeface="Times New Roman" pitchFamily="18" charset="0"/>
          <a:ea typeface="宋体" pitchFamily="2" charset="-122"/>
        </a:defRPr>
      </a:lvl7pPr>
      <a:lvl8pPr marL="1371600" algn="l" defTabSz="901700" rtl="0" fontAlgn="base">
        <a:spcBef>
          <a:spcPct val="0"/>
        </a:spcBef>
        <a:spcAft>
          <a:spcPct val="0"/>
        </a:spcAft>
        <a:defRPr sz="4000" b="1">
          <a:solidFill>
            <a:schemeClr val="bg1"/>
          </a:solidFill>
          <a:latin typeface="Times New Roman" pitchFamily="18" charset="0"/>
          <a:ea typeface="宋体" pitchFamily="2" charset="-122"/>
        </a:defRPr>
      </a:lvl8pPr>
      <a:lvl9pPr marL="1828800" algn="l" defTabSz="901700" rtl="0" fontAlgn="base">
        <a:spcBef>
          <a:spcPct val="0"/>
        </a:spcBef>
        <a:spcAft>
          <a:spcPct val="0"/>
        </a:spcAft>
        <a:defRPr sz="4000" b="1">
          <a:solidFill>
            <a:schemeClr val="bg1"/>
          </a:solidFill>
          <a:latin typeface="Times New Roman" pitchFamily="18" charset="0"/>
          <a:ea typeface="宋体" pitchFamily="2" charset="-122"/>
        </a:defRPr>
      </a:lvl9pPr>
    </p:titleStyle>
    <p:bodyStyle>
      <a:lvl1pPr marL="338138" indent="-338138" algn="l" defTabSz="901700" rtl="0" fontAlgn="base">
        <a:spcBef>
          <a:spcPct val="20000"/>
        </a:spcBef>
        <a:spcAft>
          <a:spcPct val="0"/>
        </a:spcAft>
        <a:buClr>
          <a:srgbClr val="AA0027"/>
        </a:buClr>
        <a:buFont typeface="Wingdings" pitchFamily="2" charset="2"/>
        <a:buChar char="n"/>
        <a:defRPr sz="2400" b="1">
          <a:solidFill>
            <a:schemeClr val="tx1"/>
          </a:solidFill>
          <a:latin typeface="+mn-lt"/>
          <a:ea typeface="+mn-ea"/>
          <a:cs typeface="+mn-cs"/>
        </a:defRPr>
      </a:lvl1pPr>
      <a:lvl2pPr marL="733425" indent="-276225" algn="l" defTabSz="901700" rtl="0" fontAlgn="base">
        <a:spcBef>
          <a:spcPct val="20000"/>
        </a:spcBef>
        <a:spcAft>
          <a:spcPct val="0"/>
        </a:spcAft>
        <a:buClr>
          <a:schemeClr val="accent2"/>
        </a:buClr>
        <a:buFont typeface="Wingdings" pitchFamily="2" charset="2"/>
        <a:buChar char="§"/>
        <a:defRPr sz="2200">
          <a:solidFill>
            <a:schemeClr val="tx1"/>
          </a:solidFill>
          <a:latin typeface="+mn-lt"/>
          <a:ea typeface="+mn-ea"/>
        </a:defRPr>
      </a:lvl2pPr>
      <a:lvl3pPr marL="1127125" indent="-225425" algn="l" defTabSz="901700" rtl="0" fontAlgn="base">
        <a:spcBef>
          <a:spcPct val="20000"/>
        </a:spcBef>
        <a:spcAft>
          <a:spcPct val="0"/>
        </a:spcAft>
        <a:buClr>
          <a:srgbClr val="AA0027"/>
        </a:buClr>
        <a:buChar char="•"/>
        <a:defRPr sz="2000" b="1">
          <a:solidFill>
            <a:schemeClr val="tx1"/>
          </a:solidFill>
          <a:latin typeface="+mn-lt"/>
          <a:ea typeface="+mn-ea"/>
        </a:defRPr>
      </a:lvl3pPr>
      <a:lvl4pPr marL="1577975" indent="-225425" algn="l" defTabSz="901700" rtl="0" fontAlgn="base">
        <a:spcBef>
          <a:spcPct val="20000"/>
        </a:spcBef>
        <a:spcAft>
          <a:spcPct val="0"/>
        </a:spcAft>
        <a:buClr>
          <a:srgbClr val="AA0027"/>
        </a:buClr>
        <a:buChar char="•"/>
        <a:defRPr sz="2000">
          <a:solidFill>
            <a:schemeClr val="tx1"/>
          </a:solidFill>
          <a:latin typeface="+mn-lt"/>
          <a:ea typeface="+mn-ea"/>
        </a:defRPr>
      </a:lvl4pPr>
      <a:lvl5pPr marL="2030413" indent="-225425" algn="l" defTabSz="901700" rtl="0" fontAlgn="base">
        <a:spcBef>
          <a:spcPct val="20000"/>
        </a:spcBef>
        <a:spcAft>
          <a:spcPct val="0"/>
        </a:spcAft>
        <a:buClr>
          <a:srgbClr val="AA0027"/>
        </a:buClr>
        <a:buChar char="•"/>
        <a:defRPr sz="2000">
          <a:solidFill>
            <a:schemeClr val="tx1"/>
          </a:solidFill>
          <a:latin typeface="+mn-lt"/>
          <a:ea typeface="+mn-ea"/>
        </a:defRPr>
      </a:lvl5pPr>
      <a:lvl6pPr marL="2487613" indent="-225425" algn="l" defTabSz="901700" rtl="0" fontAlgn="base">
        <a:spcBef>
          <a:spcPct val="20000"/>
        </a:spcBef>
        <a:spcAft>
          <a:spcPct val="0"/>
        </a:spcAft>
        <a:buClr>
          <a:srgbClr val="AA0027"/>
        </a:buClr>
        <a:buChar char="•"/>
        <a:defRPr sz="2000">
          <a:solidFill>
            <a:schemeClr val="tx1"/>
          </a:solidFill>
          <a:latin typeface="+mn-lt"/>
          <a:ea typeface="+mn-ea"/>
        </a:defRPr>
      </a:lvl6pPr>
      <a:lvl7pPr marL="2944813" indent="-225425" algn="l" defTabSz="901700" rtl="0" fontAlgn="base">
        <a:spcBef>
          <a:spcPct val="20000"/>
        </a:spcBef>
        <a:spcAft>
          <a:spcPct val="0"/>
        </a:spcAft>
        <a:buClr>
          <a:srgbClr val="AA0027"/>
        </a:buClr>
        <a:buChar char="•"/>
        <a:defRPr sz="2000">
          <a:solidFill>
            <a:schemeClr val="tx1"/>
          </a:solidFill>
          <a:latin typeface="+mn-lt"/>
          <a:ea typeface="+mn-ea"/>
        </a:defRPr>
      </a:lvl7pPr>
      <a:lvl8pPr marL="3402013" indent="-225425" algn="l" defTabSz="901700" rtl="0" fontAlgn="base">
        <a:spcBef>
          <a:spcPct val="20000"/>
        </a:spcBef>
        <a:spcAft>
          <a:spcPct val="0"/>
        </a:spcAft>
        <a:buClr>
          <a:srgbClr val="AA0027"/>
        </a:buClr>
        <a:buChar char="•"/>
        <a:defRPr sz="2000">
          <a:solidFill>
            <a:schemeClr val="tx1"/>
          </a:solidFill>
          <a:latin typeface="+mn-lt"/>
          <a:ea typeface="+mn-ea"/>
        </a:defRPr>
      </a:lvl8pPr>
      <a:lvl9pPr marL="3859213" indent="-225425" algn="l" defTabSz="901700" rtl="0" fontAlgn="base">
        <a:spcBef>
          <a:spcPct val="20000"/>
        </a:spcBef>
        <a:spcAft>
          <a:spcPct val="0"/>
        </a:spcAft>
        <a:buClr>
          <a:srgbClr val="AA0027"/>
        </a:buClr>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Garamond" pitchFamily="18" charset="0"/>
              </a:defRPr>
            </a:lvl1pPr>
          </a:lstStyle>
          <a:p>
            <a:pPr>
              <a:defRPr/>
            </a:pPr>
            <a:endParaRPr lang="en-US" altLang="en-US">
              <a:solidFill>
                <a:srgbClr val="000000"/>
              </a:solidFill>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a:defRPr/>
            </a:pPr>
            <a:endParaRPr lang="en-US" altLang="en-US">
              <a:solidFill>
                <a:srgbClr val="000000"/>
              </a:solidFill>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pPr>
              <a:defRPr/>
            </a:pPr>
            <a:fld id="{F170B678-0275-4076-A70D-34FA439FE79C}" type="slidenum">
              <a:rPr lang="en-US" altLang="en-US">
                <a:solidFill>
                  <a:srgbClr val="000000"/>
                </a:solidFill>
              </a:rPr>
              <a:pPr>
                <a:defRPr/>
              </a:pPr>
              <a:t>‹#›</a:t>
            </a:fld>
            <a:endParaRPr lang="en-US" altLang="en-US">
              <a:solidFill>
                <a:srgbClr val="000000"/>
              </a:solidFill>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a:defRPr/>
            </a:pPr>
            <a:endParaRPr lang="en-US" sz="1800">
              <a:solidFill>
                <a:srgbClr val="000000"/>
              </a:solidFill>
              <a:latin typeface="Arial" charset="0"/>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a:defRPr/>
            </a:pPr>
            <a:endParaRPr lang="en-US" sz="180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153" r:id="rId1"/>
    <p:sldLayoutId id="2147485154" r:id="rId2"/>
    <p:sldLayoutId id="2147485155" r:id="rId3"/>
    <p:sldLayoutId id="2147485156" r:id="rId4"/>
    <p:sldLayoutId id="2147485157" r:id="rId5"/>
    <p:sldLayoutId id="2147485158" r:id="rId6"/>
    <p:sldLayoutId id="2147485159" r:id="rId7"/>
    <p:sldLayoutId id="2147485160" r:id="rId8"/>
    <p:sldLayoutId id="2147485161" r:id="rId9"/>
    <p:sldLayoutId id="2147485162" r:id="rId10"/>
    <p:sldLayoutId id="2147485163" r:id="rId11"/>
    <p:sldLayoutId id="2147485164" r:id="rId12"/>
    <p:sldLayoutId id="2147485165" r:id="rId13"/>
  </p:sldLayoutIdLst>
  <p:timing>
    <p:tnLst>
      <p:par>
        <p:cTn id="1" dur="indefinite" restart="never" nodeType="tmRoot"/>
      </p:par>
    </p:tnLst>
  </p:timing>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57" y="274694"/>
            <a:ext cx="8229487" cy="1143000"/>
          </a:xfrm>
          <a:prstGeom prst="rect">
            <a:avLst/>
          </a:prstGeom>
          <a:noFill/>
          <a:ln w="9525">
            <a:noFill/>
            <a:miter lim="800000"/>
            <a:headEnd/>
            <a:tailEnd/>
          </a:ln>
        </p:spPr>
        <p:txBody>
          <a:bodyPr vert="horz" wrap="square" lIns="91403" tIns="45702" rIns="91403" bIns="45702"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457257" y="1600257"/>
            <a:ext cx="8229487" cy="4525792"/>
          </a:xfrm>
          <a:prstGeom prst="rect">
            <a:avLst/>
          </a:prstGeom>
          <a:noFill/>
          <a:ln w="9525">
            <a:noFill/>
            <a:miter lim="800000"/>
            <a:headEnd/>
            <a:tailEnd/>
          </a:ln>
        </p:spPr>
        <p:txBody>
          <a:bodyPr vert="horz" wrap="square" lIns="91403" tIns="45702" rIns="91403" bIns="45702"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457257" y="6245112"/>
            <a:ext cx="2133487" cy="47625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defRPr sz="1400" b="0">
                <a:ea typeface="宋体" pitchFamily="2" charset="-122"/>
              </a:defRPr>
            </a:lvl1pPr>
          </a:lstStyle>
          <a:p>
            <a:endParaRPr lang="zh-CN" altLang="en-US" smtClean="0">
              <a:solidFill>
                <a:srgbClr val="000000"/>
              </a:solidFill>
              <a:latin typeface="Arial" charset="0"/>
            </a:endParaRPr>
          </a:p>
        </p:txBody>
      </p:sp>
      <p:sp>
        <p:nvSpPr>
          <p:cNvPr id="1029" name="Rectangle 5"/>
          <p:cNvSpPr>
            <a:spLocks noGrp="1" noChangeArrowheads="1"/>
          </p:cNvSpPr>
          <p:nvPr>
            <p:ph type="ftr" sz="quarter" idx="3"/>
          </p:nvPr>
        </p:nvSpPr>
        <p:spPr bwMode="auto">
          <a:xfrm>
            <a:off x="3124257" y="6245112"/>
            <a:ext cx="2895487" cy="47625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ctr">
              <a:defRPr sz="1400" b="0">
                <a:ea typeface="宋体" pitchFamily="2" charset="-122"/>
              </a:defRPr>
            </a:lvl1pPr>
          </a:lstStyle>
          <a:p>
            <a:endParaRPr lang="zh-CN" altLang="en-US" smtClean="0">
              <a:solidFill>
                <a:srgbClr val="000000"/>
              </a:solidFill>
              <a:latin typeface="Arial" charset="0"/>
            </a:endParaRPr>
          </a:p>
        </p:txBody>
      </p:sp>
      <p:sp>
        <p:nvSpPr>
          <p:cNvPr id="1030" name="Rectangle 6"/>
          <p:cNvSpPr>
            <a:spLocks noGrp="1" noChangeArrowheads="1"/>
          </p:cNvSpPr>
          <p:nvPr>
            <p:ph type="sldNum" sz="quarter" idx="4"/>
          </p:nvPr>
        </p:nvSpPr>
        <p:spPr bwMode="auto">
          <a:xfrm>
            <a:off x="6553257" y="6245112"/>
            <a:ext cx="2133487" cy="476250"/>
          </a:xfrm>
          <a:prstGeom prst="rect">
            <a:avLst/>
          </a:prstGeom>
          <a:noFill/>
          <a:ln w="9525">
            <a:noFill/>
            <a:miter lim="800000"/>
            <a:headEnd/>
            <a:tailEnd/>
          </a:ln>
          <a:effectLst/>
        </p:spPr>
        <p:txBody>
          <a:bodyPr vert="horz" wrap="square" lIns="91403" tIns="45702" rIns="91403" bIns="45702" numCol="1" anchor="t" anchorCtr="0" compatLnSpc="1">
            <a:prstTxWarp prst="textNoShape">
              <a:avLst/>
            </a:prstTxWarp>
          </a:bodyPr>
          <a:lstStyle>
            <a:lvl1pPr algn="r">
              <a:defRPr sz="1400" b="0">
                <a:ea typeface="宋体" pitchFamily="2" charset="-122"/>
              </a:defRPr>
            </a:lvl1pPr>
          </a:lstStyle>
          <a:p>
            <a:fld id="{EEF856D9-04C6-4EEA-B53E-A580B64F9D95}" type="slidenum">
              <a:rPr lang="zh-CN" altLang="en-US" smtClean="0">
                <a:solidFill>
                  <a:srgbClr val="000000"/>
                </a:solidFill>
                <a:latin typeface="Arial" charset="0"/>
              </a:rPr>
              <a:pPr/>
              <a:t>‹#›</a:t>
            </a:fld>
            <a:endParaRPr lang="en-US" altLang="zh-CN" smtClean="0">
              <a:solidFill>
                <a:srgbClr val="000000"/>
              </a:solidFill>
              <a:latin typeface="Arial" charset="0"/>
            </a:endParaRPr>
          </a:p>
        </p:txBody>
      </p:sp>
    </p:spTree>
  </p:cSld>
  <p:clrMap bg1="lt1" tx1="dk1" bg2="lt2" tx2="dk2" accent1="accent1" accent2="accent2" accent3="accent3" accent4="accent4" accent5="accent5" accent6="accent6" hlink="hlink" folHlink="folHlink"/>
  <p:sldLayoutIdLst>
    <p:sldLayoutId id="2147485167" r:id="rId1"/>
    <p:sldLayoutId id="2147485168" r:id="rId2"/>
    <p:sldLayoutId id="2147485169" r:id="rId3"/>
    <p:sldLayoutId id="2147485170" r:id="rId4"/>
    <p:sldLayoutId id="2147485171" r:id="rId5"/>
    <p:sldLayoutId id="2147485172" r:id="rId6"/>
    <p:sldLayoutId id="2147485173" r:id="rId7"/>
    <p:sldLayoutId id="2147485174" r:id="rId8"/>
    <p:sldLayoutId id="2147485175" r:id="rId9"/>
    <p:sldLayoutId id="2147485176" r:id="rId10"/>
    <p:sldLayoutId id="2147485177" r:id="rId11"/>
  </p:sldLayoutIdLst>
  <p:txStyles>
    <p:titleStyle>
      <a:lvl1pPr algn="ctr" defTabSz="914148" rtl="0" eaLnBrk="0" fontAlgn="base" hangingPunct="0">
        <a:spcBef>
          <a:spcPct val="0"/>
        </a:spcBef>
        <a:spcAft>
          <a:spcPct val="0"/>
        </a:spcAft>
        <a:defRPr sz="4400">
          <a:solidFill>
            <a:schemeClr val="tx2"/>
          </a:solidFill>
          <a:latin typeface="+mj-lt"/>
          <a:ea typeface="+mj-ea"/>
          <a:cs typeface="+mj-cs"/>
        </a:defRPr>
      </a:lvl1pPr>
      <a:lvl2pPr algn="ctr" defTabSz="914148" rtl="0" eaLnBrk="0" fontAlgn="base" hangingPunct="0">
        <a:spcBef>
          <a:spcPct val="0"/>
        </a:spcBef>
        <a:spcAft>
          <a:spcPct val="0"/>
        </a:spcAft>
        <a:defRPr sz="4400">
          <a:solidFill>
            <a:schemeClr val="tx2"/>
          </a:solidFill>
          <a:latin typeface="Arial" charset="0"/>
        </a:defRPr>
      </a:lvl2pPr>
      <a:lvl3pPr algn="ctr" defTabSz="914148" rtl="0" eaLnBrk="0" fontAlgn="base" hangingPunct="0">
        <a:spcBef>
          <a:spcPct val="0"/>
        </a:spcBef>
        <a:spcAft>
          <a:spcPct val="0"/>
        </a:spcAft>
        <a:defRPr sz="4400">
          <a:solidFill>
            <a:schemeClr val="tx2"/>
          </a:solidFill>
          <a:latin typeface="Arial" charset="0"/>
        </a:defRPr>
      </a:lvl3pPr>
      <a:lvl4pPr algn="ctr" defTabSz="914148" rtl="0" eaLnBrk="0" fontAlgn="base" hangingPunct="0">
        <a:spcBef>
          <a:spcPct val="0"/>
        </a:spcBef>
        <a:spcAft>
          <a:spcPct val="0"/>
        </a:spcAft>
        <a:defRPr sz="4400">
          <a:solidFill>
            <a:schemeClr val="tx2"/>
          </a:solidFill>
          <a:latin typeface="Arial" charset="0"/>
        </a:defRPr>
      </a:lvl4pPr>
      <a:lvl5pPr algn="ctr" defTabSz="914148" rtl="0" eaLnBrk="0" fontAlgn="base" hangingPunct="0">
        <a:spcBef>
          <a:spcPct val="0"/>
        </a:spcBef>
        <a:spcAft>
          <a:spcPct val="0"/>
        </a:spcAft>
        <a:defRPr sz="4400">
          <a:solidFill>
            <a:schemeClr val="tx2"/>
          </a:solidFill>
          <a:latin typeface="Arial" charset="0"/>
        </a:defRPr>
      </a:lvl5pPr>
      <a:lvl6pPr marL="81610" algn="ctr" defTabSz="914148" rtl="0" fontAlgn="base">
        <a:spcBef>
          <a:spcPct val="0"/>
        </a:spcBef>
        <a:spcAft>
          <a:spcPct val="0"/>
        </a:spcAft>
        <a:defRPr sz="4400">
          <a:solidFill>
            <a:schemeClr val="tx2"/>
          </a:solidFill>
          <a:latin typeface="Arial" charset="0"/>
        </a:defRPr>
      </a:lvl6pPr>
      <a:lvl7pPr marL="163220" algn="ctr" defTabSz="914148" rtl="0" fontAlgn="base">
        <a:spcBef>
          <a:spcPct val="0"/>
        </a:spcBef>
        <a:spcAft>
          <a:spcPct val="0"/>
        </a:spcAft>
        <a:defRPr sz="4400">
          <a:solidFill>
            <a:schemeClr val="tx2"/>
          </a:solidFill>
          <a:latin typeface="Arial" charset="0"/>
        </a:defRPr>
      </a:lvl7pPr>
      <a:lvl8pPr marL="244831" algn="ctr" defTabSz="914148" rtl="0" fontAlgn="base">
        <a:spcBef>
          <a:spcPct val="0"/>
        </a:spcBef>
        <a:spcAft>
          <a:spcPct val="0"/>
        </a:spcAft>
        <a:defRPr sz="4400">
          <a:solidFill>
            <a:schemeClr val="tx2"/>
          </a:solidFill>
          <a:latin typeface="Arial" charset="0"/>
        </a:defRPr>
      </a:lvl8pPr>
      <a:lvl9pPr marL="326441" algn="ctr" defTabSz="914148" rtl="0" fontAlgn="base">
        <a:spcBef>
          <a:spcPct val="0"/>
        </a:spcBef>
        <a:spcAft>
          <a:spcPct val="0"/>
        </a:spcAft>
        <a:defRPr sz="4400">
          <a:solidFill>
            <a:schemeClr val="tx2"/>
          </a:solidFill>
          <a:latin typeface="Arial" charset="0"/>
        </a:defRPr>
      </a:lvl9pPr>
    </p:titleStyle>
    <p:bodyStyle>
      <a:lvl1pPr marL="342876" indent="-342876" algn="l" defTabSz="914148" rtl="0" eaLnBrk="0" fontAlgn="base" hangingPunct="0">
        <a:spcBef>
          <a:spcPct val="20000"/>
        </a:spcBef>
        <a:spcAft>
          <a:spcPct val="0"/>
        </a:spcAft>
        <a:buChar char="•"/>
        <a:defRPr sz="3200">
          <a:solidFill>
            <a:schemeClr val="tx1"/>
          </a:solidFill>
          <a:latin typeface="+mn-lt"/>
          <a:ea typeface="+mn-ea"/>
          <a:cs typeface="+mn-cs"/>
        </a:defRPr>
      </a:lvl1pPr>
      <a:lvl2pPr marL="742710" indent="-285636" algn="l" defTabSz="914148" rtl="0" eaLnBrk="0" fontAlgn="base" hangingPunct="0">
        <a:spcBef>
          <a:spcPct val="20000"/>
        </a:spcBef>
        <a:spcAft>
          <a:spcPct val="0"/>
        </a:spcAft>
        <a:buChar char="–"/>
        <a:defRPr sz="2800">
          <a:solidFill>
            <a:schemeClr val="tx1"/>
          </a:solidFill>
          <a:latin typeface="+mn-lt"/>
        </a:defRPr>
      </a:lvl2pPr>
      <a:lvl3pPr marL="1142543" indent="-228395" algn="l" defTabSz="914148" rtl="0" eaLnBrk="0" fontAlgn="base" hangingPunct="0">
        <a:spcBef>
          <a:spcPct val="20000"/>
        </a:spcBef>
        <a:spcAft>
          <a:spcPct val="0"/>
        </a:spcAft>
        <a:buChar char="•"/>
        <a:defRPr sz="2400">
          <a:solidFill>
            <a:schemeClr val="tx1"/>
          </a:solidFill>
          <a:latin typeface="+mn-lt"/>
        </a:defRPr>
      </a:lvl3pPr>
      <a:lvl4pPr marL="1599617" indent="-228679" algn="l" defTabSz="914148" rtl="0" eaLnBrk="0" fontAlgn="base" hangingPunct="0">
        <a:spcBef>
          <a:spcPct val="20000"/>
        </a:spcBef>
        <a:spcAft>
          <a:spcPct val="0"/>
        </a:spcAft>
        <a:buChar char="–"/>
        <a:defRPr sz="2000">
          <a:solidFill>
            <a:schemeClr val="tx1"/>
          </a:solidFill>
          <a:latin typeface="+mn-lt"/>
        </a:defRPr>
      </a:lvl4pPr>
      <a:lvl5pPr marL="2056690" indent="-228679" algn="l" defTabSz="914148" rtl="0" eaLnBrk="0" fontAlgn="base" hangingPunct="0">
        <a:spcBef>
          <a:spcPct val="20000"/>
        </a:spcBef>
        <a:spcAft>
          <a:spcPct val="0"/>
        </a:spcAft>
        <a:buChar char="»"/>
        <a:defRPr sz="2000">
          <a:solidFill>
            <a:schemeClr val="tx1"/>
          </a:solidFill>
          <a:latin typeface="+mn-lt"/>
        </a:defRPr>
      </a:lvl5pPr>
      <a:lvl6pPr marL="2138301" indent="-228679" algn="l" defTabSz="914148" rtl="0" fontAlgn="base">
        <a:spcBef>
          <a:spcPct val="20000"/>
        </a:spcBef>
        <a:spcAft>
          <a:spcPct val="0"/>
        </a:spcAft>
        <a:buChar char="»"/>
        <a:defRPr sz="2000">
          <a:solidFill>
            <a:schemeClr val="tx1"/>
          </a:solidFill>
          <a:latin typeface="+mn-lt"/>
        </a:defRPr>
      </a:lvl6pPr>
      <a:lvl7pPr marL="2219911" indent="-228679" algn="l" defTabSz="914148" rtl="0" fontAlgn="base">
        <a:spcBef>
          <a:spcPct val="20000"/>
        </a:spcBef>
        <a:spcAft>
          <a:spcPct val="0"/>
        </a:spcAft>
        <a:buChar char="»"/>
        <a:defRPr sz="2000">
          <a:solidFill>
            <a:schemeClr val="tx1"/>
          </a:solidFill>
          <a:latin typeface="+mn-lt"/>
        </a:defRPr>
      </a:lvl7pPr>
      <a:lvl8pPr marL="2301521" indent="-228679" algn="l" defTabSz="914148" rtl="0" fontAlgn="base">
        <a:spcBef>
          <a:spcPct val="20000"/>
        </a:spcBef>
        <a:spcAft>
          <a:spcPct val="0"/>
        </a:spcAft>
        <a:buChar char="»"/>
        <a:defRPr sz="2000">
          <a:solidFill>
            <a:schemeClr val="tx1"/>
          </a:solidFill>
          <a:latin typeface="+mn-lt"/>
        </a:defRPr>
      </a:lvl8pPr>
      <a:lvl9pPr marL="2383131" indent="-228679" algn="l" defTabSz="914148" rtl="0" fontAlgn="base">
        <a:spcBef>
          <a:spcPct val="20000"/>
        </a:spcBef>
        <a:spcAft>
          <a:spcPct val="0"/>
        </a:spcAft>
        <a:buChar char="»"/>
        <a:defRPr sz="2000">
          <a:solidFill>
            <a:schemeClr val="tx1"/>
          </a:solidFill>
          <a:latin typeface="+mn-lt"/>
        </a:defRPr>
      </a:lvl9pPr>
    </p:bodyStyle>
    <p:otherStyle>
      <a:defPPr>
        <a:defRPr lang="en-US"/>
      </a:defPPr>
      <a:lvl1pPr marL="0" algn="l" defTabSz="163220" rtl="0" eaLnBrk="1" latinLnBrk="0" hangingPunct="1">
        <a:defRPr sz="300" kern="1200">
          <a:solidFill>
            <a:schemeClr val="tx1"/>
          </a:solidFill>
          <a:latin typeface="+mn-lt"/>
          <a:ea typeface="+mn-ea"/>
          <a:cs typeface="+mn-cs"/>
        </a:defRPr>
      </a:lvl1pPr>
      <a:lvl2pPr marL="81610" algn="l" defTabSz="163220" rtl="0" eaLnBrk="1" latinLnBrk="0" hangingPunct="1">
        <a:defRPr sz="300" kern="1200">
          <a:solidFill>
            <a:schemeClr val="tx1"/>
          </a:solidFill>
          <a:latin typeface="+mn-lt"/>
          <a:ea typeface="+mn-ea"/>
          <a:cs typeface="+mn-cs"/>
        </a:defRPr>
      </a:lvl2pPr>
      <a:lvl3pPr marL="163220" algn="l" defTabSz="163220" rtl="0" eaLnBrk="1" latinLnBrk="0" hangingPunct="1">
        <a:defRPr sz="300" kern="1200">
          <a:solidFill>
            <a:schemeClr val="tx1"/>
          </a:solidFill>
          <a:latin typeface="+mn-lt"/>
          <a:ea typeface="+mn-ea"/>
          <a:cs typeface="+mn-cs"/>
        </a:defRPr>
      </a:lvl3pPr>
      <a:lvl4pPr marL="244831" algn="l" defTabSz="163220" rtl="0" eaLnBrk="1" latinLnBrk="0" hangingPunct="1">
        <a:defRPr sz="300" kern="1200">
          <a:solidFill>
            <a:schemeClr val="tx1"/>
          </a:solidFill>
          <a:latin typeface="+mn-lt"/>
          <a:ea typeface="+mn-ea"/>
          <a:cs typeface="+mn-cs"/>
        </a:defRPr>
      </a:lvl4pPr>
      <a:lvl5pPr marL="326441" algn="l" defTabSz="163220" rtl="0" eaLnBrk="1" latinLnBrk="0" hangingPunct="1">
        <a:defRPr sz="300" kern="1200">
          <a:solidFill>
            <a:schemeClr val="tx1"/>
          </a:solidFill>
          <a:latin typeface="+mn-lt"/>
          <a:ea typeface="+mn-ea"/>
          <a:cs typeface="+mn-cs"/>
        </a:defRPr>
      </a:lvl5pPr>
      <a:lvl6pPr marL="408051" algn="l" defTabSz="163220" rtl="0" eaLnBrk="1" latinLnBrk="0" hangingPunct="1">
        <a:defRPr sz="300" kern="1200">
          <a:solidFill>
            <a:schemeClr val="tx1"/>
          </a:solidFill>
          <a:latin typeface="+mn-lt"/>
          <a:ea typeface="+mn-ea"/>
          <a:cs typeface="+mn-cs"/>
        </a:defRPr>
      </a:lvl6pPr>
      <a:lvl7pPr marL="489661" algn="l" defTabSz="163220" rtl="0" eaLnBrk="1" latinLnBrk="0" hangingPunct="1">
        <a:defRPr sz="300" kern="1200">
          <a:solidFill>
            <a:schemeClr val="tx1"/>
          </a:solidFill>
          <a:latin typeface="+mn-lt"/>
          <a:ea typeface="+mn-ea"/>
          <a:cs typeface="+mn-cs"/>
        </a:defRPr>
      </a:lvl7pPr>
      <a:lvl8pPr marL="571271" algn="l" defTabSz="163220" rtl="0" eaLnBrk="1" latinLnBrk="0" hangingPunct="1">
        <a:defRPr sz="300" kern="1200">
          <a:solidFill>
            <a:schemeClr val="tx1"/>
          </a:solidFill>
          <a:latin typeface="+mn-lt"/>
          <a:ea typeface="+mn-ea"/>
          <a:cs typeface="+mn-cs"/>
        </a:defRPr>
      </a:lvl8pPr>
      <a:lvl9pPr marL="652882" algn="l" defTabSz="163220" rtl="0" eaLnBrk="1" latinLnBrk="0" hangingPunct="1">
        <a:defRPr sz="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5140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51405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5140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5140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51405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51405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a:defRPr/>
            </a:pPr>
            <a:endParaRPr kumimoji="1" lang="en-US" sz="2400">
              <a:latin typeface="Tahoma" pitchFamily="34" charset="0"/>
            </a:endParaRPr>
          </a:p>
        </p:txBody>
      </p:sp>
      <p:sp>
        <p:nvSpPr>
          <p:cNvPr id="315401"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TW" smtClean="0"/>
              <a:t>Click to edit Master title style</a:t>
            </a:r>
          </a:p>
        </p:txBody>
      </p:sp>
      <p:sp>
        <p:nvSpPr>
          <p:cNvPr id="315402"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514059"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defRPr>
            </a:lvl1pPr>
          </a:lstStyle>
          <a:p>
            <a:pPr>
              <a:defRPr/>
            </a:pPr>
            <a:fld id="{C5769128-9E75-436A-8CBB-24ED960974D8}" type="datetimeFigureOut">
              <a:rPr lang="en-US"/>
              <a:pPr>
                <a:defRPr/>
              </a:pPr>
              <a:t>10/14/2012</a:t>
            </a:fld>
            <a:endParaRPr lang="en-US"/>
          </a:p>
        </p:txBody>
      </p:sp>
      <p:sp>
        <p:nvSpPr>
          <p:cNvPr id="514060"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defRPr>
            </a:lvl1pPr>
          </a:lstStyle>
          <a:p>
            <a:pPr>
              <a:defRPr/>
            </a:pPr>
            <a:endParaRPr lang="en-US"/>
          </a:p>
        </p:txBody>
      </p:sp>
      <p:sp>
        <p:nvSpPr>
          <p:cNvPr id="514061"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mn-lt"/>
              </a:defRPr>
            </a:lvl1pPr>
          </a:lstStyle>
          <a:p>
            <a:pPr>
              <a:defRPr/>
            </a:pPr>
            <a:fld id="{EA479B75-C643-43AD-ACD1-5C230AB30A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16" r:id="rId1"/>
    <p:sldLayoutId id="2147484417" r:id="rId2"/>
    <p:sldLayoutId id="2147484418" r:id="rId3"/>
    <p:sldLayoutId id="2147484419" r:id="rId4"/>
    <p:sldLayoutId id="2147484420" r:id="rId5"/>
    <p:sldLayoutId id="2147484421" r:id="rId6"/>
    <p:sldLayoutId id="2147484422" r:id="rId7"/>
    <p:sldLayoutId id="2147484423" r:id="rId8"/>
    <p:sldLayoutId id="2147484424" r:id="rId9"/>
    <p:sldLayoutId id="2147484425" r:id="rId10"/>
    <p:sldLayoutId id="2147484426" r:id="rId11"/>
  </p:sldLayoutIdLst>
  <p:transition>
    <p:random/>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eaLnBrk="0" fontAlgn="base" hangingPunct="0">
        <a:spcBef>
          <a:spcPct val="0"/>
        </a:spcBef>
        <a:spcAft>
          <a:spcPct val="0"/>
        </a:spcAft>
        <a:defRPr sz="4400">
          <a:solidFill>
            <a:schemeClr val="tx2"/>
          </a:solidFill>
          <a:latin typeface="Tahoma" pitchFamily="34" charset="0"/>
        </a:defRPr>
      </a:lvl6pPr>
      <a:lvl7pPr marL="914400" algn="l" rtl="0" eaLnBrk="0" fontAlgn="base" hangingPunct="0">
        <a:spcBef>
          <a:spcPct val="0"/>
        </a:spcBef>
        <a:spcAft>
          <a:spcPct val="0"/>
        </a:spcAft>
        <a:defRPr sz="4400">
          <a:solidFill>
            <a:schemeClr val="tx2"/>
          </a:solidFill>
          <a:latin typeface="Tahoma" pitchFamily="34" charset="0"/>
        </a:defRPr>
      </a:lvl7pPr>
      <a:lvl8pPr marL="1371600" algn="l" rtl="0" eaLnBrk="0" fontAlgn="base" hangingPunct="0">
        <a:spcBef>
          <a:spcPct val="0"/>
        </a:spcBef>
        <a:spcAft>
          <a:spcPct val="0"/>
        </a:spcAft>
        <a:defRPr sz="4400">
          <a:solidFill>
            <a:schemeClr val="tx2"/>
          </a:solidFill>
          <a:latin typeface="Tahoma" pitchFamily="34" charset="0"/>
        </a:defRPr>
      </a:lvl8pPr>
      <a:lvl9pPr marL="1828800" algn="l" rtl="0" eaLnBrk="0" fontAlgn="base" hangingPunct="0">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4050" name="Rectangle 2"/>
          <p:cNvSpPr>
            <a:spLocks noChangeArrowheads="1"/>
          </p:cNvSpPr>
          <p:nvPr/>
        </p:nvSpPr>
        <p:spPr bwMode="ltGray">
          <a:xfrm>
            <a:off x="417513" y="1098550"/>
            <a:ext cx="438150" cy="474663"/>
          </a:xfrm>
          <a:prstGeom prst="rect">
            <a:avLst/>
          </a:prstGeom>
          <a:solidFill>
            <a:schemeClr val="accent2"/>
          </a:soli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51405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514052" name="Rectangle 4"/>
          <p:cNvSpPr>
            <a:spLocks noChangeArrowheads="1"/>
          </p:cNvSpPr>
          <p:nvPr/>
        </p:nvSpPr>
        <p:spPr bwMode="ltGray">
          <a:xfrm>
            <a:off x="541338" y="1520825"/>
            <a:ext cx="422275" cy="474663"/>
          </a:xfrm>
          <a:prstGeom prst="rect">
            <a:avLst/>
          </a:prstGeom>
          <a:solidFill>
            <a:schemeClr val="folHlink"/>
          </a:soli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51405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51405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514055" name="Rectangle 7"/>
          <p:cNvSpPr>
            <a:spLocks noChangeArrowheads="1"/>
          </p:cNvSpPr>
          <p:nvPr/>
        </p:nvSpPr>
        <p:spPr bwMode="gray">
          <a:xfrm>
            <a:off x="762000" y="990600"/>
            <a:ext cx="31750" cy="1052513"/>
          </a:xfrm>
          <a:prstGeom prst="rect">
            <a:avLst/>
          </a:prstGeom>
          <a:solidFill>
            <a:schemeClr val="bg2"/>
          </a:soli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514056"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w="9525">
            <a:noFill/>
            <a:miter lim="800000"/>
            <a:headEnd/>
            <a:tailEnd/>
          </a:ln>
          <a:effectLst/>
        </p:spPr>
        <p:txBody>
          <a:bodyPr wrap="none" anchor="ctr"/>
          <a:lstStyle/>
          <a:p>
            <a:pPr algn="ctr" rtl="0" fontAlgn="base">
              <a:spcBef>
                <a:spcPct val="0"/>
              </a:spcBef>
              <a:spcAft>
                <a:spcPct val="0"/>
              </a:spcAft>
            </a:pPr>
            <a:endParaRPr kumimoji="1" lang="zh-TW" altLang="en-US" sz="2400" kern="1200">
              <a:solidFill>
                <a:srgbClr val="000000"/>
              </a:solidFill>
              <a:latin typeface="Tahoma" pitchFamily="34" charset="0"/>
              <a:ea typeface="新細明體" pitchFamily="18" charset="-120"/>
              <a:cs typeface="+mn-cs"/>
            </a:endParaRPr>
          </a:p>
        </p:txBody>
      </p:sp>
      <p:sp>
        <p:nvSpPr>
          <p:cNvPr id="11273" name="Rectangle 9"/>
          <p:cNvSpPr>
            <a:spLocks noGrp="1" noChangeArrowheads="1"/>
          </p:cNvSpPr>
          <p:nvPr>
            <p:ph type="title"/>
          </p:nvPr>
        </p:nvSpPr>
        <p:spPr bwMode="auto">
          <a:xfrm>
            <a:off x="1150938" y="214313"/>
            <a:ext cx="7793037" cy="14620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ltLang="zh-TW" smtClean="0"/>
              <a:t>Click to edit Master title style</a:t>
            </a:r>
          </a:p>
        </p:txBody>
      </p:sp>
      <p:sp>
        <p:nvSpPr>
          <p:cNvPr id="11274" name="Rectangle 10"/>
          <p:cNvSpPr>
            <a:spLocks noGrp="1" noChangeArrowheads="1"/>
          </p:cNvSpPr>
          <p:nvPr>
            <p:ph type="body" idx="1"/>
          </p:nvPr>
        </p:nvSpPr>
        <p:spPr bwMode="auto">
          <a:xfrm>
            <a:off x="1182688" y="2017713"/>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sp>
        <p:nvSpPr>
          <p:cNvPr id="514059" name="Rectangle 11"/>
          <p:cNvSpPr>
            <a:spLocks noGrp="1" noChangeArrowheads="1"/>
          </p:cNvSpPr>
          <p:nvPr>
            <p:ph type="dt" sz="half" idx="2"/>
          </p:nvPr>
        </p:nvSpPr>
        <p:spPr bwMode="auto">
          <a:xfrm>
            <a:off x="11620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latin typeface="Tahoma" pitchFamily="34" charset="0"/>
                <a:ea typeface="新細明體" pitchFamily="18" charset="-120"/>
              </a:defRPr>
            </a:lvl1pPr>
          </a:lstStyle>
          <a:p>
            <a:pPr rtl="0" fontAlgn="base">
              <a:spcBef>
                <a:spcPct val="0"/>
              </a:spcBef>
              <a:spcAft>
                <a:spcPct val="0"/>
              </a:spcAft>
            </a:pPr>
            <a:endParaRPr lang="en-US" altLang="zh-TW" kern="1200">
              <a:solidFill>
                <a:srgbClr val="000000"/>
              </a:solidFill>
              <a:cs typeface="+mn-cs"/>
            </a:endParaRPr>
          </a:p>
        </p:txBody>
      </p:sp>
      <p:sp>
        <p:nvSpPr>
          <p:cNvPr id="514060" name="Rectangle 12"/>
          <p:cNvSpPr>
            <a:spLocks noGrp="1" noChangeArrowheads="1"/>
          </p:cNvSpPr>
          <p:nvPr>
            <p:ph type="ftr" sz="quarter" idx="3"/>
          </p:nvPr>
        </p:nvSpPr>
        <p:spPr bwMode="auto">
          <a:xfrm>
            <a:off x="3657600" y="62436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Tahoma" pitchFamily="34" charset="0"/>
                <a:ea typeface="新細明體" pitchFamily="18" charset="-120"/>
              </a:defRPr>
            </a:lvl1pPr>
          </a:lstStyle>
          <a:p>
            <a:pPr algn="ctr" rtl="0" fontAlgn="base">
              <a:spcBef>
                <a:spcPct val="0"/>
              </a:spcBef>
              <a:spcAft>
                <a:spcPct val="0"/>
              </a:spcAft>
            </a:pPr>
            <a:endParaRPr lang="zh-TW" altLang="en-US" kern="1200">
              <a:solidFill>
                <a:srgbClr val="000000"/>
              </a:solidFill>
              <a:cs typeface="+mn-cs"/>
            </a:endParaRPr>
          </a:p>
        </p:txBody>
      </p:sp>
      <p:sp>
        <p:nvSpPr>
          <p:cNvPr id="514061" name="Rectangle 13"/>
          <p:cNvSpPr>
            <a:spLocks noGrp="1" noChangeArrowheads="1"/>
          </p:cNvSpPr>
          <p:nvPr>
            <p:ph type="sldNum" sz="quarter" idx="4"/>
          </p:nvPr>
        </p:nvSpPr>
        <p:spPr bwMode="auto">
          <a:xfrm>
            <a:off x="7042150" y="62436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Tahoma" pitchFamily="34" charset="0"/>
                <a:ea typeface="新細明體" pitchFamily="18" charset="-120"/>
              </a:defRPr>
            </a:lvl1pPr>
          </a:lstStyle>
          <a:p>
            <a:pPr rtl="0" fontAlgn="base">
              <a:spcBef>
                <a:spcPct val="0"/>
              </a:spcBef>
              <a:spcAft>
                <a:spcPct val="0"/>
              </a:spcAft>
            </a:pPr>
            <a:fld id="{065FBF87-9DD5-4ECE-ADC0-A4B3991B77E9}" type="slidenum">
              <a:rPr lang="zh-TW" altLang="en-US" kern="1200">
                <a:solidFill>
                  <a:srgbClr val="000000"/>
                </a:solidFill>
                <a:cs typeface="+mn-cs"/>
              </a:rPr>
              <a:pPr rtl="0" fontAlgn="base">
                <a:spcBef>
                  <a:spcPct val="0"/>
                </a:spcBef>
                <a:spcAft>
                  <a:spcPct val="0"/>
                </a:spcAft>
              </a:pPr>
              <a:t>‹#›</a:t>
            </a:fld>
            <a:endParaRPr lang="en-US" altLang="zh-TW" kern="1200">
              <a:solidFill>
                <a:srgbClr val="000000"/>
              </a:solidFill>
              <a:cs typeface="+mn-cs"/>
            </a:endParaRPr>
          </a:p>
        </p:txBody>
      </p:sp>
    </p:spTree>
  </p:cSld>
  <p:clrMap bg1="lt1" tx1="dk1" bg2="lt2" tx2="dk2" accent1="accent1" accent2="accent2" accent3="accent3" accent4="accent4" accent5="accent5" accent6="accent6" hlink="hlink" folHlink="folHlink"/>
  <p:sldLayoutIdLst>
    <p:sldLayoutId id="2147484455" r:id="rId1"/>
    <p:sldLayoutId id="2147484456" r:id="rId2"/>
    <p:sldLayoutId id="2147484457" r:id="rId3"/>
    <p:sldLayoutId id="2147484458" r:id="rId4"/>
    <p:sldLayoutId id="2147484459" r:id="rId5"/>
    <p:sldLayoutId id="2147484460" r:id="rId6"/>
    <p:sldLayoutId id="2147484461" r:id="rId7"/>
    <p:sldLayoutId id="2147484462" r:id="rId8"/>
    <p:sldLayoutId id="2147484463" r:id="rId9"/>
    <p:sldLayoutId id="2147484464" r:id="rId10"/>
    <p:sldLayoutId id="2147484465" r:id="rId11"/>
  </p:sldLayoutIdLst>
  <p:transition>
    <p:random/>
  </p:transition>
  <p:timing>
    <p:tnLst>
      <p:par>
        <p:cTn id="1" dur="indefinite" restart="never" nodeType="tmRoot"/>
      </p:par>
    </p:tnLst>
  </p:timing>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34" charset="0"/>
        </a:defRPr>
      </a:lvl2pPr>
      <a:lvl3pPr algn="l" rtl="0" eaLnBrk="0" fontAlgn="base" hangingPunct="0">
        <a:spcBef>
          <a:spcPct val="0"/>
        </a:spcBef>
        <a:spcAft>
          <a:spcPct val="0"/>
        </a:spcAft>
        <a:defRPr sz="4400">
          <a:solidFill>
            <a:schemeClr val="tx2"/>
          </a:solidFill>
          <a:latin typeface="Tahoma" pitchFamily="34" charset="0"/>
        </a:defRPr>
      </a:lvl3pPr>
      <a:lvl4pPr algn="l" rtl="0" eaLnBrk="0" fontAlgn="base" hangingPunct="0">
        <a:spcBef>
          <a:spcPct val="0"/>
        </a:spcBef>
        <a:spcAft>
          <a:spcPct val="0"/>
        </a:spcAft>
        <a:defRPr sz="4400">
          <a:solidFill>
            <a:schemeClr val="tx2"/>
          </a:solidFill>
          <a:latin typeface="Tahoma" pitchFamily="34" charset="0"/>
        </a:defRPr>
      </a:lvl4pPr>
      <a:lvl5pPr algn="l" rtl="0" eaLnBrk="0" fontAlgn="base" hangingPunct="0">
        <a:spcBef>
          <a:spcPct val="0"/>
        </a:spcBef>
        <a:spcAft>
          <a:spcPct val="0"/>
        </a:spcAft>
        <a:defRPr sz="4400">
          <a:solidFill>
            <a:schemeClr val="tx2"/>
          </a:solidFill>
          <a:latin typeface="Tahoma" pitchFamily="34" charset="0"/>
        </a:defRPr>
      </a:lvl5pPr>
      <a:lvl6pPr marL="457200" algn="l" rtl="0" eaLnBrk="0" fontAlgn="base" hangingPunct="0">
        <a:spcBef>
          <a:spcPct val="0"/>
        </a:spcBef>
        <a:spcAft>
          <a:spcPct val="0"/>
        </a:spcAft>
        <a:defRPr sz="4400">
          <a:solidFill>
            <a:schemeClr val="tx2"/>
          </a:solidFill>
          <a:latin typeface="Tahoma" pitchFamily="34" charset="0"/>
        </a:defRPr>
      </a:lvl6pPr>
      <a:lvl7pPr marL="914400" algn="l" rtl="0" eaLnBrk="0" fontAlgn="base" hangingPunct="0">
        <a:spcBef>
          <a:spcPct val="0"/>
        </a:spcBef>
        <a:spcAft>
          <a:spcPct val="0"/>
        </a:spcAft>
        <a:defRPr sz="4400">
          <a:solidFill>
            <a:schemeClr val="tx2"/>
          </a:solidFill>
          <a:latin typeface="Tahoma" pitchFamily="34" charset="0"/>
        </a:defRPr>
      </a:lvl7pPr>
      <a:lvl8pPr marL="1371600" algn="l" rtl="0" eaLnBrk="0" fontAlgn="base" hangingPunct="0">
        <a:spcBef>
          <a:spcPct val="0"/>
        </a:spcBef>
        <a:spcAft>
          <a:spcPct val="0"/>
        </a:spcAft>
        <a:defRPr sz="4400">
          <a:solidFill>
            <a:schemeClr val="tx2"/>
          </a:solidFill>
          <a:latin typeface="Tahoma" pitchFamily="34" charset="0"/>
        </a:defRPr>
      </a:lvl8pPr>
      <a:lvl9pPr marL="1828800" algn="l" rtl="0" eaLnBrk="0" fontAlgn="base" hangingPunct="0">
        <a:spcBef>
          <a:spcPct val="0"/>
        </a:spcBef>
        <a:spcAft>
          <a:spcPct val="0"/>
        </a:spcAft>
        <a:defRPr sz="44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2800">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mn-lt"/>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5pPr>
      <a:lvl6pPr marL="25146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1027" name="Rectangle 3"/>
          <p:cNvSpPr>
            <a:spLocks noGrp="1" noChangeArrowheads="1"/>
          </p:cNvSpPr>
          <p:nvPr>
            <p:ph type="body" idx="1"/>
          </p:nvPr>
        </p:nvSpPr>
        <p:spPr bwMode="auto">
          <a:xfrm>
            <a:off x="685800" y="1676400"/>
            <a:ext cx="7848600" cy="464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gray">
          <a:xfrm>
            <a:off x="685800" y="6486525"/>
            <a:ext cx="18288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2"/>
                </a:solidFill>
              </a:defRPr>
            </a:lvl1pPr>
          </a:lstStyle>
          <a:p>
            <a:pPr algn="l" rtl="0" fontAlgn="base">
              <a:spcBef>
                <a:spcPct val="0"/>
              </a:spcBef>
              <a:spcAft>
                <a:spcPct val="0"/>
              </a:spcAft>
            </a:pPr>
            <a:endParaRPr lang="en-US" kern="1200">
              <a:solidFill>
                <a:srgbClr val="364EB6"/>
              </a:solidFill>
              <a:latin typeface="Arial" pitchFamily="34" charset="0"/>
              <a:ea typeface="+mn-ea"/>
              <a:cs typeface="+mn-cs"/>
            </a:endParaRPr>
          </a:p>
        </p:txBody>
      </p:sp>
      <p:sp>
        <p:nvSpPr>
          <p:cNvPr id="1029" name="Rectangle 5"/>
          <p:cNvSpPr>
            <a:spLocks noGrp="1" noChangeArrowheads="1"/>
          </p:cNvSpPr>
          <p:nvPr>
            <p:ph type="ftr" sz="quarter" idx="3"/>
          </p:nvPr>
        </p:nvSpPr>
        <p:spPr bwMode="gray">
          <a:xfrm>
            <a:off x="6781800" y="6477000"/>
            <a:ext cx="19050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chemeClr val="tx2"/>
                </a:solidFill>
              </a:defRPr>
            </a:lvl1pPr>
          </a:lstStyle>
          <a:p>
            <a:pPr rtl="0" fontAlgn="base">
              <a:spcBef>
                <a:spcPct val="0"/>
              </a:spcBef>
              <a:spcAft>
                <a:spcPct val="0"/>
              </a:spcAft>
            </a:pPr>
            <a:r>
              <a:rPr lang="en-US" kern="1200">
                <a:solidFill>
                  <a:srgbClr val="364EB6"/>
                </a:solidFill>
                <a:latin typeface="Arial" pitchFamily="34" charset="0"/>
                <a:ea typeface="+mn-ea"/>
                <a:cs typeface="+mn-cs"/>
              </a:rPr>
              <a:t>www.themegallery.com</a:t>
            </a:r>
          </a:p>
        </p:txBody>
      </p:sp>
      <p:sp>
        <p:nvSpPr>
          <p:cNvPr id="1030" name="Rectangle 6"/>
          <p:cNvSpPr>
            <a:spLocks noGrp="1" noChangeArrowheads="1"/>
          </p:cNvSpPr>
          <p:nvPr>
            <p:ph type="sldNum" sz="quarter" idx="4"/>
          </p:nvPr>
        </p:nvSpPr>
        <p:spPr bwMode="gray">
          <a:xfrm>
            <a:off x="3756025" y="6475413"/>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200">
                <a:solidFill>
                  <a:schemeClr val="tx2"/>
                </a:solidFill>
              </a:defRPr>
            </a:lvl1pPr>
          </a:lstStyle>
          <a:p>
            <a:pPr rtl="0" fontAlgn="base">
              <a:spcBef>
                <a:spcPct val="0"/>
              </a:spcBef>
              <a:spcAft>
                <a:spcPct val="0"/>
              </a:spcAft>
            </a:pPr>
            <a:fld id="{28354FF7-1D3A-4881-B362-F7C82D1A8DA3}" type="slidenum">
              <a:rPr lang="en-US" kern="1200">
                <a:solidFill>
                  <a:srgbClr val="364EB6"/>
                </a:solidFill>
                <a:latin typeface="Arial" pitchFamily="34" charset="0"/>
                <a:ea typeface="+mn-ea"/>
                <a:cs typeface="+mn-cs"/>
              </a:rPr>
              <a:pPr rtl="0" fontAlgn="base">
                <a:spcBef>
                  <a:spcPct val="0"/>
                </a:spcBef>
                <a:spcAft>
                  <a:spcPct val="0"/>
                </a:spcAft>
              </a:pPr>
              <a:t>‹#›</a:t>
            </a:fld>
            <a:endParaRPr lang="en-US" kern="1200">
              <a:solidFill>
                <a:srgbClr val="364EB6"/>
              </a:solidFill>
              <a:latin typeface="Arial" pitchFamily="34" charset="0"/>
              <a:ea typeface="+mn-ea"/>
              <a:cs typeface="+mn-cs"/>
            </a:endParaRPr>
          </a:p>
        </p:txBody>
      </p:sp>
      <p:sp>
        <p:nvSpPr>
          <p:cNvPr id="1026" name="Rectangle 2"/>
          <p:cNvSpPr>
            <a:spLocks noGrp="1" noChangeArrowheads="1"/>
          </p:cNvSpPr>
          <p:nvPr>
            <p:ph type="title"/>
          </p:nvPr>
        </p:nvSpPr>
        <p:spPr bwMode="gray">
          <a:xfrm>
            <a:off x="609600" y="533400"/>
            <a:ext cx="7924800" cy="5635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119" name="Text Box 95"/>
          <p:cNvSpPr txBox="1">
            <a:spLocks noChangeArrowheads="1"/>
          </p:cNvSpPr>
          <p:nvPr/>
        </p:nvSpPr>
        <p:spPr bwMode="gray">
          <a:xfrm>
            <a:off x="152400" y="152400"/>
            <a:ext cx="1143000" cy="366713"/>
          </a:xfrm>
          <a:prstGeom prst="rect">
            <a:avLst/>
          </a:prstGeom>
          <a:noFill/>
          <a:ln w="9525">
            <a:noFill/>
            <a:miter lim="800000"/>
            <a:headEnd/>
            <a:tailEnd/>
          </a:ln>
          <a:effectLst/>
        </p:spPr>
        <p:txBody>
          <a:bodyPr>
            <a:spAutoFit/>
          </a:bodyPr>
          <a:lstStyle/>
          <a:p>
            <a:pPr algn="l" rtl="0" fontAlgn="base">
              <a:spcBef>
                <a:spcPct val="0"/>
              </a:spcBef>
              <a:spcAft>
                <a:spcPct val="0"/>
              </a:spcAft>
            </a:pPr>
            <a:r>
              <a:rPr lang="en-US" b="1" i="1" kern="1200">
                <a:solidFill>
                  <a:srgbClr val="D9520F"/>
                </a:solidFill>
                <a:latin typeface="Arial" pitchFamily="34" charset="0"/>
                <a:ea typeface="+mn-ea"/>
                <a:cs typeface="+mn-cs"/>
              </a:rPr>
              <a:t>LOGO</a:t>
            </a:r>
          </a:p>
        </p:txBody>
      </p:sp>
    </p:spTree>
  </p:cSld>
  <p:clrMap bg1="lt1" tx1="dk1" bg2="lt2" tx2="dk2" accent1="accent1" accent2="accent2" accent3="accent3" accent4="accent4" accent5="accent5" accent6="accent6" hlink="hlink" folHlink="folHlink"/>
  <p:sldLayoutIdLst>
    <p:sldLayoutId id="2147484503" r:id="rId1"/>
    <p:sldLayoutId id="2147484504" r:id="rId2"/>
    <p:sldLayoutId id="2147484505" r:id="rId3"/>
    <p:sldLayoutId id="2147484506" r:id="rId4"/>
    <p:sldLayoutId id="2147484507" r:id="rId5"/>
    <p:sldLayoutId id="2147484508" r:id="rId6"/>
    <p:sldLayoutId id="2147484509" r:id="rId7"/>
    <p:sldLayoutId id="2147484510" r:id="rId8"/>
    <p:sldLayoutId id="2147484511" r:id="rId9"/>
    <p:sldLayoutId id="2147484512" r:id="rId10"/>
    <p:sldLayoutId id="2147484513" r:id="rId11"/>
    <p:sldLayoutId id="2147484514" r:id="rId12"/>
  </p:sldLayoutIdLst>
  <p:hf sldNum="0" hdr="0" dt="0"/>
  <p:txStyles>
    <p:titleStyle>
      <a:lvl1pPr algn="ctr" rtl="0" fontAlgn="base">
        <a:spcBef>
          <a:spcPct val="0"/>
        </a:spcBef>
        <a:spcAft>
          <a:spcPct val="0"/>
        </a:spcAft>
        <a:defRPr sz="2800" b="1">
          <a:solidFill>
            <a:schemeClr val="bg1"/>
          </a:solidFill>
          <a:latin typeface="+mj-lt"/>
          <a:ea typeface="+mj-ea"/>
          <a:cs typeface="+mj-cs"/>
        </a:defRPr>
      </a:lvl1pPr>
      <a:lvl2pPr algn="ctr" rtl="0" fontAlgn="base">
        <a:spcBef>
          <a:spcPct val="0"/>
        </a:spcBef>
        <a:spcAft>
          <a:spcPct val="0"/>
        </a:spcAft>
        <a:defRPr sz="2800" b="1">
          <a:solidFill>
            <a:schemeClr val="bg1"/>
          </a:solidFill>
          <a:latin typeface="Arial" pitchFamily="34" charset="0"/>
        </a:defRPr>
      </a:lvl2pPr>
      <a:lvl3pPr algn="ctr" rtl="0" fontAlgn="base">
        <a:spcBef>
          <a:spcPct val="0"/>
        </a:spcBef>
        <a:spcAft>
          <a:spcPct val="0"/>
        </a:spcAft>
        <a:defRPr sz="2800" b="1">
          <a:solidFill>
            <a:schemeClr val="bg1"/>
          </a:solidFill>
          <a:latin typeface="Arial" pitchFamily="34" charset="0"/>
        </a:defRPr>
      </a:lvl3pPr>
      <a:lvl4pPr algn="ctr" rtl="0" fontAlgn="base">
        <a:spcBef>
          <a:spcPct val="0"/>
        </a:spcBef>
        <a:spcAft>
          <a:spcPct val="0"/>
        </a:spcAft>
        <a:defRPr sz="2800" b="1">
          <a:solidFill>
            <a:schemeClr val="bg1"/>
          </a:solidFill>
          <a:latin typeface="Arial" pitchFamily="34" charset="0"/>
        </a:defRPr>
      </a:lvl4pPr>
      <a:lvl5pPr algn="ctr" rtl="0" fontAlgn="base">
        <a:spcBef>
          <a:spcPct val="0"/>
        </a:spcBef>
        <a:spcAft>
          <a:spcPct val="0"/>
        </a:spcAft>
        <a:defRPr sz="2800" b="1">
          <a:solidFill>
            <a:schemeClr val="bg1"/>
          </a:solidFill>
          <a:latin typeface="Arial" pitchFamily="34" charset="0"/>
        </a:defRPr>
      </a:lvl5pPr>
      <a:lvl6pPr marL="457200" algn="ctr" rtl="0" fontAlgn="base">
        <a:spcBef>
          <a:spcPct val="0"/>
        </a:spcBef>
        <a:spcAft>
          <a:spcPct val="0"/>
        </a:spcAft>
        <a:defRPr sz="2800" b="1">
          <a:solidFill>
            <a:schemeClr val="bg1"/>
          </a:solidFill>
          <a:latin typeface="Arial" pitchFamily="34" charset="0"/>
        </a:defRPr>
      </a:lvl6pPr>
      <a:lvl7pPr marL="914400" algn="ctr" rtl="0" fontAlgn="base">
        <a:spcBef>
          <a:spcPct val="0"/>
        </a:spcBef>
        <a:spcAft>
          <a:spcPct val="0"/>
        </a:spcAft>
        <a:defRPr sz="2800" b="1">
          <a:solidFill>
            <a:schemeClr val="bg1"/>
          </a:solidFill>
          <a:latin typeface="Arial" pitchFamily="34" charset="0"/>
        </a:defRPr>
      </a:lvl7pPr>
      <a:lvl8pPr marL="1371600" algn="ctr" rtl="0" fontAlgn="base">
        <a:spcBef>
          <a:spcPct val="0"/>
        </a:spcBef>
        <a:spcAft>
          <a:spcPct val="0"/>
        </a:spcAft>
        <a:defRPr sz="2800" b="1">
          <a:solidFill>
            <a:schemeClr val="bg1"/>
          </a:solidFill>
          <a:latin typeface="Arial" pitchFamily="34" charset="0"/>
        </a:defRPr>
      </a:lvl8pPr>
      <a:lvl9pPr marL="1828800" algn="ctr" rtl="0" fontAlgn="base">
        <a:spcBef>
          <a:spcPct val="0"/>
        </a:spcBef>
        <a:spcAft>
          <a:spcPct val="0"/>
        </a:spcAft>
        <a:defRPr sz="2800" b="1">
          <a:solidFill>
            <a:schemeClr val="bg1"/>
          </a:solidFill>
          <a:latin typeface="Arial" pitchFamily="34" charset="0"/>
        </a:defRPr>
      </a:lvl9pPr>
    </p:titleStyle>
    <p:bodyStyle>
      <a:lvl1pPr marL="342900" indent="-342900" algn="l" rtl="0" fontAlgn="base">
        <a:spcBef>
          <a:spcPct val="20000"/>
        </a:spcBef>
        <a:spcAft>
          <a:spcPct val="0"/>
        </a:spcAft>
        <a:buClr>
          <a:schemeClr val="tx2"/>
        </a:buClr>
        <a:buFont typeface="Wingdings" pitchFamily="2" charset="2"/>
        <a:buChar char="§"/>
        <a:defRPr sz="2800">
          <a:solidFill>
            <a:schemeClr val="tx1"/>
          </a:solidFill>
          <a:latin typeface="+mn-lt"/>
          <a:ea typeface="+mn-ea"/>
          <a:cs typeface="+mn-cs"/>
        </a:defRPr>
      </a:lvl1pPr>
      <a:lvl2pPr marL="742950" indent="-285750" algn="l" rtl="0" fontAlgn="base">
        <a:spcBef>
          <a:spcPct val="20000"/>
        </a:spcBef>
        <a:spcAft>
          <a:spcPct val="0"/>
        </a:spcAft>
        <a:buClr>
          <a:schemeClr val="accent1"/>
        </a:buClr>
        <a:buFont typeface="Wingdings" pitchFamily="2" charset="2"/>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45763"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245764"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6299D6AE-D363-4AFC-BDB5-3A9907FF7A6A}"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587" r:id="rId1"/>
    <p:sldLayoutId id="2147484588" r:id="rId2"/>
    <p:sldLayoutId id="2147484589" r:id="rId3"/>
    <p:sldLayoutId id="2147484590" r:id="rId4"/>
    <p:sldLayoutId id="2147484591" r:id="rId5"/>
    <p:sldLayoutId id="2147484592" r:id="rId6"/>
    <p:sldLayoutId id="2147484593" r:id="rId7"/>
    <p:sldLayoutId id="2147484594" r:id="rId8"/>
    <p:sldLayoutId id="2147484595" r:id="rId9"/>
    <p:sldLayoutId id="2147484596" r:id="rId10"/>
    <p:sldLayoutId id="214748459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19459"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7108" name="Rectangle 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mj-lt"/>
              </a:defRPr>
            </a:lvl1pPr>
          </a:lstStyle>
          <a:p>
            <a:pPr rtl="0" fontAlgn="base">
              <a:spcBef>
                <a:spcPct val="0"/>
              </a:spcBef>
              <a:spcAft>
                <a:spcPct val="0"/>
              </a:spcAft>
              <a:defRPr/>
            </a:pPr>
            <a:endParaRPr lang="en-US" altLang="en-US" kern="1200">
              <a:solidFill>
                <a:srgbClr val="000000"/>
              </a:solidFill>
              <a:latin typeface="Garamond"/>
              <a:ea typeface="+mn-ea"/>
              <a:cs typeface="+mn-cs"/>
            </a:endParaRPr>
          </a:p>
        </p:txBody>
      </p:sp>
      <p:sp>
        <p:nvSpPr>
          <p:cNvPr id="471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mj-lt"/>
              </a:defRPr>
            </a:lvl1pPr>
          </a:lstStyle>
          <a:p>
            <a:pPr algn="ctr" rtl="0" fontAlgn="base">
              <a:spcBef>
                <a:spcPct val="0"/>
              </a:spcBef>
              <a:spcAft>
                <a:spcPct val="0"/>
              </a:spcAft>
              <a:defRPr/>
            </a:pPr>
            <a:endParaRPr lang="en-US" altLang="en-US" kern="1200">
              <a:solidFill>
                <a:srgbClr val="000000"/>
              </a:solidFill>
              <a:latin typeface="Garamond"/>
              <a:ea typeface="+mn-ea"/>
              <a:cs typeface="+mn-cs"/>
            </a:endParaRPr>
          </a:p>
        </p:txBody>
      </p:sp>
      <p:sp>
        <p:nvSpPr>
          <p:cNvPr id="4711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pPr rtl="0" fontAlgn="base">
              <a:spcBef>
                <a:spcPct val="0"/>
              </a:spcBef>
              <a:spcAft>
                <a:spcPct val="0"/>
              </a:spcAft>
              <a:defRPr/>
            </a:pPr>
            <a:fld id="{1B02CA84-74CC-4D76-99EA-C167D1388459}" type="slidenum">
              <a:rPr lang="en-US" altLang="en-US" kern="1200">
                <a:solidFill>
                  <a:srgbClr val="000000"/>
                </a:solidFill>
                <a:latin typeface="Garamond"/>
                <a:ea typeface="+mn-ea"/>
                <a:cs typeface="+mn-cs"/>
              </a:rPr>
              <a:pPr rtl="0" fontAlgn="base">
                <a:spcBef>
                  <a:spcPct val="0"/>
                </a:spcBef>
                <a:spcAft>
                  <a:spcPct val="0"/>
                </a:spcAft>
                <a:defRPr/>
              </a:pPr>
              <a:t>‹#›</a:t>
            </a:fld>
            <a:endParaRPr lang="en-US" altLang="en-US" kern="1200">
              <a:solidFill>
                <a:srgbClr val="000000"/>
              </a:solidFill>
              <a:latin typeface="Garamond"/>
              <a:ea typeface="+mn-ea"/>
              <a:cs typeface="+mn-cs"/>
            </a:endParaRPr>
          </a:p>
        </p:txBody>
      </p:sp>
      <p:sp>
        <p:nvSpPr>
          <p:cNvPr id="4711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
        <p:nvSpPr>
          <p:cNvPr id="47112" name="Line 8"/>
          <p:cNvSpPr>
            <a:spLocks noChangeShapeType="1"/>
          </p:cNvSpPr>
          <p:nvPr/>
        </p:nvSpPr>
        <p:spPr bwMode="auto">
          <a:xfrm>
            <a:off x="457200" y="6172200"/>
            <a:ext cx="8229600" cy="0"/>
          </a:xfrm>
          <a:prstGeom prst="line">
            <a:avLst/>
          </a:prstGeom>
          <a:noFill/>
          <a:ln w="19050">
            <a:solidFill>
              <a:schemeClr val="accent1"/>
            </a:solidFill>
            <a:round/>
            <a:headEnd/>
            <a:tailEnd/>
          </a:ln>
          <a:effectLst/>
        </p:spPr>
        <p:txBody>
          <a:bodyPr/>
          <a:lstStyle/>
          <a:p>
            <a:pPr algn="ctr" rtl="0" fontAlgn="base">
              <a:spcBef>
                <a:spcPct val="0"/>
              </a:spcBef>
              <a:spcAft>
                <a:spcPct val="0"/>
              </a:spcAft>
              <a:defRPr/>
            </a:pPr>
            <a:endParaRPr lang="en-US" kern="1200">
              <a:solidFill>
                <a:srgbClr val="000000"/>
              </a:solidFill>
              <a:latin typeface="Arial" charset="0"/>
              <a:ea typeface="+mn-ea"/>
              <a:cs typeface="+mn-cs"/>
            </a:endParaRPr>
          </a:p>
        </p:txBody>
      </p:sp>
    </p:spTree>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Garamond" pitchFamily="18" charset="0"/>
        </a:defRPr>
      </a:lvl2pPr>
      <a:lvl3pPr algn="l" rtl="0" eaLnBrk="0" fontAlgn="base" hangingPunct="0">
        <a:spcBef>
          <a:spcPct val="0"/>
        </a:spcBef>
        <a:spcAft>
          <a:spcPct val="0"/>
        </a:spcAft>
        <a:defRPr sz="4200">
          <a:solidFill>
            <a:schemeClr val="tx2"/>
          </a:solidFill>
          <a:latin typeface="Garamond" pitchFamily="18" charset="0"/>
        </a:defRPr>
      </a:lvl3pPr>
      <a:lvl4pPr algn="l" rtl="0" eaLnBrk="0" fontAlgn="base" hangingPunct="0">
        <a:spcBef>
          <a:spcPct val="0"/>
        </a:spcBef>
        <a:spcAft>
          <a:spcPct val="0"/>
        </a:spcAft>
        <a:defRPr sz="4200">
          <a:solidFill>
            <a:schemeClr val="tx2"/>
          </a:solidFill>
          <a:latin typeface="Garamond" pitchFamily="18" charset="0"/>
        </a:defRPr>
      </a:lvl4pPr>
      <a:lvl5pPr algn="l" rtl="0" eaLnBrk="0" fontAlgn="base" hangingPunct="0">
        <a:spcBef>
          <a:spcPct val="0"/>
        </a:spcBef>
        <a:spcAft>
          <a:spcPct val="0"/>
        </a:spcAft>
        <a:defRPr sz="4200">
          <a:solidFill>
            <a:schemeClr val="tx2"/>
          </a:solidFill>
          <a:latin typeface="Garamond" pitchFamily="18" charset="0"/>
        </a:defRPr>
      </a:lvl5pPr>
      <a:lvl6pPr marL="457200" algn="l" rtl="0" fontAlgn="base">
        <a:spcBef>
          <a:spcPct val="0"/>
        </a:spcBef>
        <a:spcAft>
          <a:spcPct val="0"/>
        </a:spcAft>
        <a:defRPr sz="4200">
          <a:solidFill>
            <a:schemeClr val="tx2"/>
          </a:solidFill>
          <a:latin typeface="Garamond" pitchFamily="18" charset="0"/>
        </a:defRPr>
      </a:lvl6pPr>
      <a:lvl7pPr marL="914400" algn="l" rtl="0" fontAlgn="base">
        <a:spcBef>
          <a:spcPct val="0"/>
        </a:spcBef>
        <a:spcAft>
          <a:spcPct val="0"/>
        </a:spcAft>
        <a:defRPr sz="4200">
          <a:solidFill>
            <a:schemeClr val="tx2"/>
          </a:solidFill>
          <a:latin typeface="Garamond" pitchFamily="18" charset="0"/>
        </a:defRPr>
      </a:lvl7pPr>
      <a:lvl8pPr marL="1371600" algn="l" rtl="0" fontAlgn="base">
        <a:spcBef>
          <a:spcPct val="0"/>
        </a:spcBef>
        <a:spcAft>
          <a:spcPct val="0"/>
        </a:spcAft>
        <a:defRPr sz="4200">
          <a:solidFill>
            <a:schemeClr val="tx2"/>
          </a:solidFill>
          <a:latin typeface="Garamond" pitchFamily="18" charset="0"/>
        </a:defRPr>
      </a:lvl8pPr>
      <a:lvl9pPr marL="1828800" algn="l" rtl="0" fontAlgn="base">
        <a:spcBef>
          <a:spcPct val="0"/>
        </a:spcBef>
        <a:spcAft>
          <a:spcPct val="0"/>
        </a:spcAft>
        <a:defRPr sz="42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标题占位符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12291" name="文本占位符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l">
              <a:defRPr sz="1200">
                <a:solidFill>
                  <a:srgbClr val="898989"/>
                </a:solidFill>
                <a:latin typeface="Calibri" pitchFamily="34" charset="0"/>
              </a:defRPr>
            </a:lvl1pPr>
          </a:lstStyle>
          <a:p>
            <a:pPr rtl="0" fontAlgn="base">
              <a:spcBef>
                <a:spcPct val="0"/>
              </a:spcBef>
              <a:spcAft>
                <a:spcPct val="0"/>
              </a:spcAft>
            </a:pPr>
            <a:endParaRPr lang="en-US" altLang="zh-CN" kern="1200">
              <a:ea typeface="SimSun"/>
              <a:cs typeface="+mn-cs"/>
            </a:endParaRPr>
          </a:p>
        </p:txBody>
      </p:sp>
      <p:sp>
        <p:nvSpPr>
          <p:cNvPr id="5" name="页脚占位符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lgn="ctr" rtl="0" fontAlgn="base">
              <a:spcBef>
                <a:spcPct val="0"/>
              </a:spcBef>
              <a:spcAft>
                <a:spcPct val="0"/>
              </a:spcAft>
            </a:pPr>
            <a:endParaRPr lang="zh-CN" altLang="en-US" kern="1200">
              <a:ea typeface="SimSun"/>
              <a:cs typeface="+mn-cs"/>
            </a:endParaRPr>
          </a:p>
        </p:txBody>
      </p:sp>
      <p:sp>
        <p:nvSpPr>
          <p:cNvPr id="6" name="灯片编号占位符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rtl="0" fontAlgn="base">
              <a:spcBef>
                <a:spcPct val="0"/>
              </a:spcBef>
              <a:spcAft>
                <a:spcPct val="0"/>
              </a:spcAft>
            </a:pPr>
            <a:fld id="{72299B6B-D648-4356-9C9D-FFEC56803FE8}" type="slidenum">
              <a:rPr lang="zh-CN" altLang="en-US" kern="1200">
                <a:ea typeface="SimSun"/>
                <a:cs typeface="+mn-cs"/>
              </a:rPr>
              <a:pPr rtl="0" fontAlgn="base">
                <a:spcBef>
                  <a:spcPct val="0"/>
                </a:spcBef>
                <a:spcAft>
                  <a:spcPct val="0"/>
                </a:spcAft>
              </a:pPr>
              <a:t>‹#›</a:t>
            </a:fld>
            <a:endParaRPr lang="en-US" altLang="zh-CN" kern="1200">
              <a:ea typeface="SimSun"/>
              <a:cs typeface="+mn-cs"/>
            </a:endParaRPr>
          </a:p>
        </p:txBody>
      </p:sp>
    </p:spTree>
  </p:cSld>
  <p:clrMap bg1="lt1" tx1="dk1" bg2="lt2" tx2="dk2" accent1="accent1" accent2="accent2" accent3="accent3" accent4="accent4" accent5="accent5" accent6="accent6" hlink="hlink" folHlink="folHlink"/>
  <p:sldLayoutIdLst>
    <p:sldLayoutId id="2147484694" r:id="rId1"/>
    <p:sldLayoutId id="2147484695" r:id="rId2"/>
    <p:sldLayoutId id="2147484696" r:id="rId3"/>
    <p:sldLayoutId id="2147484697" r:id="rId4"/>
    <p:sldLayoutId id="2147484698" r:id="rId5"/>
    <p:sldLayoutId id="2147484699" r:id="rId6"/>
    <p:sldLayoutId id="2147484700" r:id="rId7"/>
    <p:sldLayoutId id="2147484701" r:id="rId8"/>
    <p:sldLayoutId id="2147484702" r:id="rId9"/>
    <p:sldLayoutId id="2147484703" r:id="rId10"/>
    <p:sldLayoutId id="214748470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SimSun" pitchFamily="2" charset="-122"/>
        </a:defRPr>
      </a:lvl2pPr>
      <a:lvl3pPr algn="ctr" rtl="0" eaLnBrk="0" fontAlgn="base" hangingPunct="0">
        <a:spcBef>
          <a:spcPct val="0"/>
        </a:spcBef>
        <a:spcAft>
          <a:spcPct val="0"/>
        </a:spcAft>
        <a:defRPr sz="4400">
          <a:solidFill>
            <a:schemeClr val="tx1"/>
          </a:solidFill>
          <a:latin typeface="Calibri" pitchFamily="34" charset="0"/>
          <a:ea typeface="SimSun" pitchFamily="2" charset="-122"/>
        </a:defRPr>
      </a:lvl3pPr>
      <a:lvl4pPr algn="ctr" rtl="0" eaLnBrk="0" fontAlgn="base" hangingPunct="0">
        <a:spcBef>
          <a:spcPct val="0"/>
        </a:spcBef>
        <a:spcAft>
          <a:spcPct val="0"/>
        </a:spcAft>
        <a:defRPr sz="4400">
          <a:solidFill>
            <a:schemeClr val="tx1"/>
          </a:solidFill>
          <a:latin typeface="Calibri" pitchFamily="34" charset="0"/>
          <a:ea typeface="SimSun" pitchFamily="2" charset="-122"/>
        </a:defRPr>
      </a:lvl4pPr>
      <a:lvl5pPr algn="ctr" rtl="0" eaLnBrk="0" fontAlgn="base" hangingPunct="0">
        <a:spcBef>
          <a:spcPct val="0"/>
        </a:spcBef>
        <a:spcAft>
          <a:spcPct val="0"/>
        </a:spcAft>
        <a:defRPr sz="4400">
          <a:solidFill>
            <a:schemeClr val="tx1"/>
          </a:solidFill>
          <a:latin typeface="Calibri" pitchFamily="34" charset="0"/>
          <a:ea typeface="SimSun" pitchFamily="2" charset="-122"/>
        </a:defRPr>
      </a:lvl5pPr>
      <a:lvl6pPr marL="457200" algn="ctr" rtl="0" fontAlgn="base">
        <a:spcBef>
          <a:spcPct val="0"/>
        </a:spcBef>
        <a:spcAft>
          <a:spcPct val="0"/>
        </a:spcAft>
        <a:defRPr sz="4400">
          <a:solidFill>
            <a:schemeClr val="tx1"/>
          </a:solidFill>
          <a:latin typeface="Calibri" pitchFamily="34" charset="0"/>
          <a:ea typeface="SimSun" pitchFamily="2" charset="-122"/>
        </a:defRPr>
      </a:lvl6pPr>
      <a:lvl7pPr marL="914400" algn="ctr" rtl="0" fontAlgn="base">
        <a:spcBef>
          <a:spcPct val="0"/>
        </a:spcBef>
        <a:spcAft>
          <a:spcPct val="0"/>
        </a:spcAft>
        <a:defRPr sz="4400">
          <a:solidFill>
            <a:schemeClr val="tx1"/>
          </a:solidFill>
          <a:latin typeface="Calibri" pitchFamily="34" charset="0"/>
          <a:ea typeface="SimSun" pitchFamily="2" charset="-122"/>
        </a:defRPr>
      </a:lvl7pPr>
      <a:lvl8pPr marL="1371600" algn="ctr" rtl="0" fontAlgn="base">
        <a:spcBef>
          <a:spcPct val="0"/>
        </a:spcBef>
        <a:spcAft>
          <a:spcPct val="0"/>
        </a:spcAft>
        <a:defRPr sz="4400">
          <a:solidFill>
            <a:schemeClr val="tx1"/>
          </a:solidFill>
          <a:latin typeface="Calibri" pitchFamily="34" charset="0"/>
          <a:ea typeface="SimSun" pitchFamily="2" charset="-122"/>
        </a:defRPr>
      </a:lvl8pPr>
      <a:lvl9pPr marL="1828800" algn="ctr" rtl="0" fontAlgn="base">
        <a:spcBef>
          <a:spcPct val="0"/>
        </a:spcBef>
        <a:spcAft>
          <a:spcPct val="0"/>
        </a:spcAft>
        <a:defRPr sz="4400">
          <a:solidFill>
            <a:schemeClr val="tx1"/>
          </a:solidFill>
          <a:latin typeface="Calibri" pitchFamily="34" charset="0"/>
          <a:ea typeface="SimSun" pitchFamily="2" charset="-122"/>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fontAlgn="base">
        <a:spcBef>
          <a:spcPct val="20000"/>
        </a:spcBef>
        <a:spcAft>
          <a:spcPct val="0"/>
        </a:spcAft>
        <a:buFont typeface="Arial" charset="0"/>
        <a:buChar char="»"/>
        <a:defRPr sz="2000">
          <a:solidFill>
            <a:schemeClr val="tx1"/>
          </a:solidFill>
          <a:latin typeface="+mn-lt"/>
          <a:ea typeface="+mn-ea"/>
        </a:defRPr>
      </a:lvl6pPr>
      <a:lvl7pPr marL="2971800" indent="-228600" algn="l" rtl="0" fontAlgn="base">
        <a:spcBef>
          <a:spcPct val="20000"/>
        </a:spcBef>
        <a:spcAft>
          <a:spcPct val="0"/>
        </a:spcAft>
        <a:buFont typeface="Arial" charset="0"/>
        <a:buChar char="»"/>
        <a:defRPr sz="2000">
          <a:solidFill>
            <a:schemeClr val="tx1"/>
          </a:solidFill>
          <a:latin typeface="+mn-lt"/>
          <a:ea typeface="+mn-ea"/>
        </a:defRPr>
      </a:lvl7pPr>
      <a:lvl8pPr marL="3429000" indent="-228600" algn="l" rtl="0" fontAlgn="base">
        <a:spcBef>
          <a:spcPct val="20000"/>
        </a:spcBef>
        <a:spcAft>
          <a:spcPct val="0"/>
        </a:spcAft>
        <a:buFont typeface="Arial" charset="0"/>
        <a:buChar char="»"/>
        <a:defRPr sz="2000">
          <a:solidFill>
            <a:schemeClr val="tx1"/>
          </a:solidFill>
          <a:latin typeface="+mn-lt"/>
          <a:ea typeface="+mn-ea"/>
        </a:defRPr>
      </a:lvl8pPr>
      <a:lvl9pPr marL="3886200" indent="-228600" algn="l" rtl="0" fontAlgn="base">
        <a:spcBef>
          <a:spcPct val="20000"/>
        </a:spcBef>
        <a:spcAft>
          <a:spcPct val="0"/>
        </a:spcAft>
        <a:buFont typeface="Arial" charset="0"/>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rotWithShape="0">
          <a:gsLst>
            <a:gs pos="0">
              <a:srgbClr val="000099"/>
            </a:gs>
            <a:gs pos="100000">
              <a:srgbClr val="1F66BB"/>
            </a:gs>
          </a:gsLst>
          <a:lin ang="0" scaled="1"/>
        </a:gradFill>
        <a:effectLst/>
      </p:bgPr>
    </p:bg>
    <p:spTree>
      <p:nvGrpSpPr>
        <p:cNvPr id="1" name=""/>
        <p:cNvGrpSpPr/>
        <p:nvPr/>
      </p:nvGrpSpPr>
      <p:grpSpPr>
        <a:xfrm>
          <a:off x="0" y="0"/>
          <a:ext cx="0" cy="0"/>
          <a:chOff x="0" y="0"/>
          <a:chExt cx="0" cy="0"/>
        </a:xfrm>
      </p:grpSpPr>
      <p:sp>
        <p:nvSpPr>
          <p:cNvPr id="257026" name="Rectangle 2"/>
          <p:cNvSpPr>
            <a:spLocks noChangeArrowheads="1"/>
          </p:cNvSpPr>
          <p:nvPr/>
        </p:nvSpPr>
        <p:spPr bwMode="auto">
          <a:xfrm>
            <a:off x="0" y="76200"/>
            <a:ext cx="9296400" cy="1143000"/>
          </a:xfrm>
          <a:prstGeom prst="rect">
            <a:avLst/>
          </a:prstGeom>
          <a:solidFill>
            <a:schemeClr val="bg1"/>
          </a:solidFill>
          <a:ln w="9525" algn="ctr">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7171" name="Rectangle 3"/>
          <p:cNvSpPr>
            <a:spLocks noGrp="1" noChangeArrowheads="1"/>
          </p:cNvSpPr>
          <p:nvPr>
            <p:ph type="body" idx="1"/>
          </p:nvPr>
        </p:nvSpPr>
        <p:spPr bwMode="auto">
          <a:xfrm>
            <a:off x="457200" y="1600200"/>
            <a:ext cx="8229600" cy="4648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p>
        </p:txBody>
      </p:sp>
      <p:pic>
        <p:nvPicPr>
          <p:cNvPr id="7172" name="Picture 4" descr="epa_seal_medium"/>
          <p:cNvPicPr>
            <a:picLocks noChangeAspect="1" noChangeArrowheads="1"/>
          </p:cNvPicPr>
          <p:nvPr/>
        </p:nvPicPr>
        <p:blipFill>
          <a:blip r:embed="rId13" cstate="print"/>
          <a:srcRect/>
          <a:stretch>
            <a:fillRect/>
          </a:stretch>
        </p:blipFill>
        <p:spPr bwMode="auto">
          <a:xfrm>
            <a:off x="304800" y="76200"/>
            <a:ext cx="1066800" cy="1066800"/>
          </a:xfrm>
          <a:prstGeom prst="rect">
            <a:avLst/>
          </a:prstGeom>
          <a:solidFill>
            <a:schemeClr val="bg1"/>
          </a:solidFill>
          <a:ln w="9525">
            <a:noFill/>
            <a:miter lim="800000"/>
            <a:headEnd/>
            <a:tailEnd/>
          </a:ln>
        </p:spPr>
      </p:pic>
      <p:sp>
        <p:nvSpPr>
          <p:cNvPr id="257029" name="Rectangle 5"/>
          <p:cNvSpPr>
            <a:spLocks noChangeArrowheads="1"/>
          </p:cNvSpPr>
          <p:nvPr/>
        </p:nvSpPr>
        <p:spPr bwMode="auto">
          <a:xfrm>
            <a:off x="7086600" y="-76200"/>
            <a:ext cx="152400" cy="12954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0" name="Rectangle 6"/>
          <p:cNvSpPr>
            <a:spLocks noChangeArrowheads="1"/>
          </p:cNvSpPr>
          <p:nvPr/>
        </p:nvSpPr>
        <p:spPr bwMode="auto">
          <a:xfrm>
            <a:off x="-2362200" y="-1600200"/>
            <a:ext cx="12877800" cy="1600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1" name="Rectangle 7"/>
          <p:cNvSpPr>
            <a:spLocks noChangeArrowheads="1"/>
          </p:cNvSpPr>
          <p:nvPr/>
        </p:nvSpPr>
        <p:spPr bwMode="auto">
          <a:xfrm rot="5400000" flipH="1">
            <a:off x="8039100" y="952500"/>
            <a:ext cx="2438400" cy="76200"/>
          </a:xfrm>
          <a:prstGeom prst="rect">
            <a:avLst/>
          </a:prstGeom>
          <a:solidFill>
            <a:srgbClr val="969696"/>
          </a:solidFill>
          <a:ln w="9525">
            <a:solidFill>
              <a:srgbClr val="969696"/>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2" name="Rectangle 8"/>
          <p:cNvSpPr>
            <a:spLocks noChangeArrowheads="1"/>
          </p:cNvSpPr>
          <p:nvPr/>
        </p:nvSpPr>
        <p:spPr bwMode="auto">
          <a:xfrm>
            <a:off x="8556625" y="6381750"/>
            <a:ext cx="587375" cy="552450"/>
          </a:xfrm>
          <a:prstGeom prst="rect">
            <a:avLst/>
          </a:prstGeom>
          <a:noFill/>
          <a:ln w="9525">
            <a:noFill/>
            <a:miter lim="800000"/>
            <a:headEnd/>
            <a:tailEnd/>
          </a:ln>
          <a:effectLst/>
        </p:spPr>
        <p:txBody>
          <a:bodyPr anchor="ctr"/>
          <a:lstStyle/>
          <a:p>
            <a:pPr algn="ctr" rtl="0" fontAlgn="base">
              <a:spcBef>
                <a:spcPct val="0"/>
              </a:spcBef>
              <a:spcAft>
                <a:spcPct val="0"/>
              </a:spcAft>
              <a:defRPr/>
            </a:pPr>
            <a:fld id="{E00450A5-7545-4752-8A3B-9498F672F940}" type="slidenum">
              <a:rPr lang="en-US" sz="1200" kern="1200">
                <a:solidFill>
                  <a:srgbClr val="FFFFFF"/>
                </a:solidFill>
                <a:latin typeface="Arial" pitchFamily="34" charset="0"/>
                <a:ea typeface="+mn-ea"/>
                <a:cs typeface="+mn-cs"/>
              </a:rPr>
              <a:pPr algn="ctr" rtl="0" fontAlgn="base">
                <a:spcBef>
                  <a:spcPct val="0"/>
                </a:spcBef>
                <a:spcAft>
                  <a:spcPct val="0"/>
                </a:spcAft>
                <a:defRPr/>
              </a:pPr>
              <a:t>‹#›</a:t>
            </a:fld>
            <a:endParaRPr lang="en-US" sz="1200" kern="1200">
              <a:solidFill>
                <a:srgbClr val="FFFFFF"/>
              </a:solidFill>
              <a:latin typeface="Arial" pitchFamily="34" charset="0"/>
              <a:ea typeface="+mn-ea"/>
              <a:cs typeface="+mn-cs"/>
            </a:endParaRPr>
          </a:p>
        </p:txBody>
      </p:sp>
      <p:sp>
        <p:nvSpPr>
          <p:cNvPr id="257033" name="Rectangle 9"/>
          <p:cNvSpPr>
            <a:spLocks noChangeArrowheads="1"/>
          </p:cNvSpPr>
          <p:nvPr/>
        </p:nvSpPr>
        <p:spPr bwMode="auto">
          <a:xfrm>
            <a:off x="9067800" y="0"/>
            <a:ext cx="76200" cy="1219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4" name="Rectangle 10"/>
          <p:cNvSpPr>
            <a:spLocks noChangeArrowheads="1"/>
          </p:cNvSpPr>
          <p:nvPr/>
        </p:nvSpPr>
        <p:spPr bwMode="auto">
          <a:xfrm>
            <a:off x="762000" y="1371600"/>
            <a:ext cx="8382000" cy="5105400"/>
          </a:xfrm>
          <a:prstGeom prst="rect">
            <a:avLst/>
          </a:prstGeom>
          <a:solidFill>
            <a:schemeClr val="bg1"/>
          </a:solidFill>
          <a:ln w="9525">
            <a:solidFill>
              <a:schemeClr val="bg1"/>
            </a:solidFill>
            <a:miter lim="800000"/>
            <a:headEnd/>
            <a:tailEnd/>
          </a:ln>
          <a:effectLst/>
        </p:spPr>
        <p:txBody>
          <a:bodyPr wrap="none" anchor="ctr"/>
          <a:lstStyle/>
          <a:p>
            <a:pPr algn="ctr" rtl="0" fontAlgn="base">
              <a:spcBef>
                <a:spcPct val="0"/>
              </a:spcBef>
              <a:spcAft>
                <a:spcPct val="0"/>
              </a:spcAft>
              <a:defRPr/>
            </a:pPr>
            <a:endParaRPr lang="en-US" b="1" kern="1200">
              <a:solidFill>
                <a:srgbClr val="000000"/>
              </a:solidFill>
              <a:latin typeface="Arial" pitchFamily="34" charset="0"/>
              <a:ea typeface="+mn-ea"/>
              <a:cs typeface="+mn-cs"/>
            </a:endParaRPr>
          </a:p>
        </p:txBody>
      </p:sp>
      <p:sp>
        <p:nvSpPr>
          <p:cNvPr id="257035" name="Text Box 11"/>
          <p:cNvSpPr txBox="1">
            <a:spLocks noChangeArrowheads="1"/>
          </p:cNvSpPr>
          <p:nvPr/>
        </p:nvSpPr>
        <p:spPr bwMode="auto">
          <a:xfrm>
            <a:off x="1143000" y="6477000"/>
            <a:ext cx="7010400" cy="336550"/>
          </a:xfrm>
          <a:prstGeom prst="rect">
            <a:avLst/>
          </a:prstGeom>
          <a:noFill/>
          <a:ln w="9525">
            <a:noFill/>
            <a:miter lim="800000"/>
            <a:headEnd/>
            <a:tailEnd/>
          </a:ln>
          <a:effectLst/>
        </p:spPr>
        <p:txBody>
          <a:bodyPr>
            <a:spAutoFit/>
          </a:bodyPr>
          <a:lstStyle/>
          <a:p>
            <a:pPr algn="ctr" rtl="0" fontAlgn="base">
              <a:spcBef>
                <a:spcPct val="0"/>
              </a:spcBef>
              <a:spcAft>
                <a:spcPct val="0"/>
              </a:spcAft>
              <a:defRPr/>
            </a:pPr>
            <a:r>
              <a:rPr lang="en-US" sz="1600" kern="1200">
                <a:solidFill>
                  <a:srgbClr val="FFFFFF"/>
                </a:solidFill>
                <a:latin typeface="Arial Unicode MS" pitchFamily="34" charset="-128"/>
                <a:ea typeface="+mn-ea"/>
                <a:cs typeface="+mn-cs"/>
              </a:rPr>
              <a:t>U.S. Environmental Protection Agency – Office of Air and Radiation </a:t>
            </a:r>
          </a:p>
        </p:txBody>
      </p:sp>
      <p:sp>
        <p:nvSpPr>
          <p:cNvPr id="257036" name="Oval 12"/>
          <p:cNvSpPr>
            <a:spLocks noChangeArrowheads="1"/>
          </p:cNvSpPr>
          <p:nvPr/>
        </p:nvSpPr>
        <p:spPr bwMode="auto">
          <a:xfrm>
            <a:off x="152400" y="1371600"/>
            <a:ext cx="1143000" cy="5105400"/>
          </a:xfrm>
          <a:prstGeom prst="ellipse">
            <a:avLst/>
          </a:prstGeom>
          <a:solidFill>
            <a:schemeClr val="bg1"/>
          </a:solidFill>
          <a:ln w="9525">
            <a:solidFill>
              <a:schemeClr val="bg1"/>
            </a:solidFill>
            <a:round/>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7" name="Rectangle 13"/>
          <p:cNvSpPr>
            <a:spLocks noChangeArrowheads="1"/>
          </p:cNvSpPr>
          <p:nvPr/>
        </p:nvSpPr>
        <p:spPr bwMode="auto">
          <a:xfrm>
            <a:off x="7162800" y="76200"/>
            <a:ext cx="304800" cy="10668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8" name="Rectangle 14"/>
          <p:cNvSpPr>
            <a:spLocks noChangeArrowheads="1"/>
          </p:cNvSpPr>
          <p:nvPr/>
        </p:nvSpPr>
        <p:spPr bwMode="auto">
          <a:xfrm flipV="1">
            <a:off x="6781800" y="76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39" name="Rectangle 15"/>
          <p:cNvSpPr>
            <a:spLocks noChangeArrowheads="1"/>
          </p:cNvSpPr>
          <p:nvPr/>
        </p:nvSpPr>
        <p:spPr bwMode="auto">
          <a:xfrm flipV="1">
            <a:off x="6400800" y="1524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0" name="Rectangle 16"/>
          <p:cNvSpPr>
            <a:spLocks noChangeArrowheads="1"/>
          </p:cNvSpPr>
          <p:nvPr/>
        </p:nvSpPr>
        <p:spPr bwMode="auto">
          <a:xfrm flipV="1">
            <a:off x="6477000" y="4572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1" name="Rectangle 17"/>
          <p:cNvSpPr>
            <a:spLocks noChangeArrowheads="1"/>
          </p:cNvSpPr>
          <p:nvPr/>
        </p:nvSpPr>
        <p:spPr bwMode="auto">
          <a:xfrm flipV="1">
            <a:off x="6705600" y="9906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2" name="Rectangle 18"/>
          <p:cNvSpPr>
            <a:spLocks noChangeArrowheads="1"/>
          </p:cNvSpPr>
          <p:nvPr/>
        </p:nvSpPr>
        <p:spPr bwMode="auto">
          <a:xfrm flipV="1">
            <a:off x="6705600" y="1066800"/>
            <a:ext cx="1371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3" name="Rectangle 19"/>
          <p:cNvSpPr>
            <a:spLocks noChangeArrowheads="1"/>
          </p:cNvSpPr>
          <p:nvPr/>
        </p:nvSpPr>
        <p:spPr bwMode="auto">
          <a:xfrm flipV="1">
            <a:off x="7391400" y="7620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4" name="Rectangle 20"/>
          <p:cNvSpPr>
            <a:spLocks noChangeArrowheads="1"/>
          </p:cNvSpPr>
          <p:nvPr/>
        </p:nvSpPr>
        <p:spPr bwMode="auto">
          <a:xfrm flipV="1">
            <a:off x="7772400" y="304800"/>
            <a:ext cx="152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5" name="Rectangle 21"/>
          <p:cNvSpPr>
            <a:spLocks noChangeArrowheads="1"/>
          </p:cNvSpPr>
          <p:nvPr/>
        </p:nvSpPr>
        <p:spPr bwMode="auto">
          <a:xfrm flipV="1">
            <a:off x="8610600" y="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6" name="Rectangle 22"/>
          <p:cNvSpPr>
            <a:spLocks noChangeArrowheads="1"/>
          </p:cNvSpPr>
          <p:nvPr/>
        </p:nvSpPr>
        <p:spPr bwMode="auto">
          <a:xfrm flipV="1">
            <a:off x="8763000" y="3048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7" name="Rectangle 23"/>
          <p:cNvSpPr>
            <a:spLocks noChangeArrowheads="1"/>
          </p:cNvSpPr>
          <p:nvPr/>
        </p:nvSpPr>
        <p:spPr bwMode="auto">
          <a:xfrm flipV="1">
            <a:off x="8763000" y="533400"/>
            <a:ext cx="5334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8" name="Rectangle 24"/>
          <p:cNvSpPr>
            <a:spLocks noChangeArrowheads="1"/>
          </p:cNvSpPr>
          <p:nvPr/>
        </p:nvSpPr>
        <p:spPr bwMode="auto">
          <a:xfrm flipV="1">
            <a:off x="8763000" y="6096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49" name="Rectangle 25"/>
          <p:cNvSpPr>
            <a:spLocks noChangeArrowheads="1"/>
          </p:cNvSpPr>
          <p:nvPr/>
        </p:nvSpPr>
        <p:spPr bwMode="auto">
          <a:xfrm flipV="1">
            <a:off x="8763000" y="685800"/>
            <a:ext cx="381000" cy="2286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0" name="Rectangle 26"/>
          <p:cNvSpPr>
            <a:spLocks noChangeArrowheads="1"/>
          </p:cNvSpPr>
          <p:nvPr/>
        </p:nvSpPr>
        <p:spPr bwMode="auto">
          <a:xfrm flipV="1">
            <a:off x="0" y="0"/>
            <a:ext cx="91440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1" name="Rectangle 27"/>
          <p:cNvSpPr>
            <a:spLocks noChangeArrowheads="1"/>
          </p:cNvSpPr>
          <p:nvPr/>
        </p:nvSpPr>
        <p:spPr bwMode="auto">
          <a:xfrm flipV="1">
            <a:off x="8839200" y="10668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2" name="Rectangle 28"/>
          <p:cNvSpPr>
            <a:spLocks noChangeArrowheads="1"/>
          </p:cNvSpPr>
          <p:nvPr/>
        </p:nvSpPr>
        <p:spPr bwMode="auto">
          <a:xfrm flipV="1">
            <a:off x="8610600" y="9144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3" name="Rectangle 29"/>
          <p:cNvSpPr>
            <a:spLocks noChangeArrowheads="1"/>
          </p:cNvSpPr>
          <p:nvPr/>
        </p:nvSpPr>
        <p:spPr bwMode="auto">
          <a:xfrm flipV="1">
            <a:off x="8534400" y="762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4" name="Rectangle 30"/>
          <p:cNvSpPr>
            <a:spLocks noChangeArrowheads="1"/>
          </p:cNvSpPr>
          <p:nvPr/>
        </p:nvSpPr>
        <p:spPr bwMode="auto">
          <a:xfrm flipV="1">
            <a:off x="7467600" y="228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5" name="Rectangle 31"/>
          <p:cNvSpPr>
            <a:spLocks noChangeArrowheads="1"/>
          </p:cNvSpPr>
          <p:nvPr/>
        </p:nvSpPr>
        <p:spPr bwMode="auto">
          <a:xfrm flipV="1">
            <a:off x="9067800" y="990600"/>
            <a:ext cx="152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6" name="Rectangle 32"/>
          <p:cNvSpPr>
            <a:spLocks noChangeArrowheads="1"/>
          </p:cNvSpPr>
          <p:nvPr/>
        </p:nvSpPr>
        <p:spPr bwMode="auto">
          <a:xfrm flipV="1">
            <a:off x="76200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7" name="Rectangle 33"/>
          <p:cNvSpPr>
            <a:spLocks noChangeArrowheads="1"/>
          </p:cNvSpPr>
          <p:nvPr/>
        </p:nvSpPr>
        <p:spPr bwMode="auto">
          <a:xfrm flipV="1">
            <a:off x="7467600" y="2286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8" name="Rectangle 34"/>
          <p:cNvSpPr>
            <a:spLocks noChangeArrowheads="1"/>
          </p:cNvSpPr>
          <p:nvPr/>
        </p:nvSpPr>
        <p:spPr bwMode="auto">
          <a:xfrm flipV="1">
            <a:off x="7772400" y="152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59" name="Rectangle 35"/>
          <p:cNvSpPr>
            <a:spLocks noChangeArrowheads="1"/>
          </p:cNvSpPr>
          <p:nvPr/>
        </p:nvSpPr>
        <p:spPr bwMode="auto">
          <a:xfrm flipV="1">
            <a:off x="7696200" y="3810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0" name="Rectangle 36"/>
          <p:cNvSpPr>
            <a:spLocks noChangeArrowheads="1"/>
          </p:cNvSpPr>
          <p:nvPr/>
        </p:nvSpPr>
        <p:spPr bwMode="auto">
          <a:xfrm flipV="1">
            <a:off x="7924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1" name="Rectangle 37"/>
          <p:cNvSpPr>
            <a:spLocks noChangeArrowheads="1"/>
          </p:cNvSpPr>
          <p:nvPr/>
        </p:nvSpPr>
        <p:spPr bwMode="auto">
          <a:xfrm flipV="1">
            <a:off x="74676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2" name="Rectangle 38"/>
          <p:cNvSpPr>
            <a:spLocks noChangeArrowheads="1"/>
          </p:cNvSpPr>
          <p:nvPr/>
        </p:nvSpPr>
        <p:spPr bwMode="auto">
          <a:xfrm flipV="1">
            <a:off x="8077200" y="76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3" name="Rectangle 39"/>
          <p:cNvSpPr>
            <a:spLocks noChangeArrowheads="1"/>
          </p:cNvSpPr>
          <p:nvPr/>
        </p:nvSpPr>
        <p:spPr bwMode="auto">
          <a:xfrm flipV="1">
            <a:off x="7543800" y="533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4" name="Rectangle 40"/>
          <p:cNvSpPr>
            <a:spLocks noChangeArrowheads="1"/>
          </p:cNvSpPr>
          <p:nvPr/>
        </p:nvSpPr>
        <p:spPr bwMode="auto">
          <a:xfrm flipV="1">
            <a:off x="7620000" y="533400"/>
            <a:ext cx="3048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5" name="Rectangle 41"/>
          <p:cNvSpPr>
            <a:spLocks noChangeArrowheads="1"/>
          </p:cNvSpPr>
          <p:nvPr/>
        </p:nvSpPr>
        <p:spPr bwMode="auto">
          <a:xfrm flipV="1">
            <a:off x="8763000" y="9144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6" name="Rectangle 42"/>
          <p:cNvSpPr>
            <a:spLocks noChangeArrowheads="1"/>
          </p:cNvSpPr>
          <p:nvPr/>
        </p:nvSpPr>
        <p:spPr bwMode="auto">
          <a:xfrm flipV="1">
            <a:off x="8610600" y="228600"/>
            <a:ext cx="5334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7" name="Rectangle 43"/>
          <p:cNvSpPr>
            <a:spLocks noChangeArrowheads="1"/>
          </p:cNvSpPr>
          <p:nvPr/>
        </p:nvSpPr>
        <p:spPr bwMode="auto">
          <a:xfrm flipV="1">
            <a:off x="8686800" y="3048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8" name="Rectangle 44"/>
          <p:cNvSpPr>
            <a:spLocks noChangeArrowheads="1"/>
          </p:cNvSpPr>
          <p:nvPr/>
        </p:nvSpPr>
        <p:spPr bwMode="auto">
          <a:xfrm flipV="1">
            <a:off x="8839200" y="838200"/>
            <a:ext cx="762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69" name="Rectangle 45"/>
          <p:cNvSpPr>
            <a:spLocks noChangeArrowheads="1"/>
          </p:cNvSpPr>
          <p:nvPr/>
        </p:nvSpPr>
        <p:spPr bwMode="auto">
          <a:xfrm flipV="1">
            <a:off x="8915400" y="1066800"/>
            <a:ext cx="228600" cy="76200"/>
          </a:xfrm>
          <a:prstGeom prst="rect">
            <a:avLst/>
          </a:prstGeom>
          <a:solidFill>
            <a:schemeClr val="bg1"/>
          </a:solidFill>
          <a:ln w="9525">
            <a:solidFill>
              <a:schemeClr val="bg1"/>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
        <p:nvSpPr>
          <p:cNvPr id="257070" name="Rectangle 46"/>
          <p:cNvSpPr>
            <a:spLocks noChangeArrowheads="1"/>
          </p:cNvSpPr>
          <p:nvPr/>
        </p:nvSpPr>
        <p:spPr bwMode="auto">
          <a:xfrm>
            <a:off x="9144000" y="-228600"/>
            <a:ext cx="533400" cy="7315200"/>
          </a:xfrm>
          <a:prstGeom prst="rect">
            <a:avLst/>
          </a:prstGeom>
          <a:solidFill>
            <a:srgbClr val="9498A6"/>
          </a:solidFill>
          <a:ln w="9525">
            <a:solidFill>
              <a:srgbClr val="336699">
                <a:alpha val="0"/>
              </a:srgbClr>
            </a:solidFill>
            <a:miter lim="800000"/>
            <a:headEnd/>
            <a:tailEnd/>
          </a:ln>
          <a:effectLst/>
        </p:spPr>
        <p:txBody>
          <a:bodyPr wrap="none" anchor="ctr"/>
          <a:lstStyle/>
          <a:p>
            <a:pPr algn="l" rtl="0" fontAlgn="base">
              <a:spcBef>
                <a:spcPct val="0"/>
              </a:spcBef>
              <a:spcAft>
                <a:spcPct val="0"/>
              </a:spcAft>
              <a:defRPr/>
            </a:pPr>
            <a:endParaRPr lang="en-US" sz="2000" kern="1200">
              <a:solidFill>
                <a:srgbClr val="000000"/>
              </a:solidFill>
              <a:latin typeface="Arial" pitchFamily="34" charset="0"/>
              <a:ea typeface="+mn-ea"/>
              <a:cs typeface="+mn-cs"/>
            </a:endParaRPr>
          </a:p>
        </p:txBody>
      </p:sp>
    </p:spTree>
  </p:cSld>
  <p:clrMap bg1="lt1" tx1="dk1" bg2="lt2" tx2="dk2" accent1="accent1" accent2="accent2" accent3="accent3" accent4="accent4" accent5="accent5" accent6="accent6" hlink="hlink" folHlink="folHlink"/>
  <p:sldLayoutIdLst>
    <p:sldLayoutId id="2147484872" r:id="rId1"/>
    <p:sldLayoutId id="2147484873" r:id="rId2"/>
    <p:sldLayoutId id="2147484874" r:id="rId3"/>
    <p:sldLayoutId id="2147484875" r:id="rId4"/>
    <p:sldLayoutId id="2147484876" r:id="rId5"/>
    <p:sldLayoutId id="2147484877" r:id="rId6"/>
    <p:sldLayoutId id="2147484878" r:id="rId7"/>
    <p:sldLayoutId id="2147484879" r:id="rId8"/>
    <p:sldLayoutId id="2147484880" r:id="rId9"/>
    <p:sldLayoutId id="2147484881" r:id="rId10"/>
    <p:sldLayoutId id="21474848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13.xml"/><Relationship Id="rId1" Type="http://schemas.openxmlformats.org/officeDocument/2006/relationships/vmlDrawing" Target="../drawings/vmlDrawing2.v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30.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notesSlide" Target="../notesSlides/notesSlide11.xml"/><Relationship Id="rId7" Type="http://schemas.openxmlformats.org/officeDocument/2006/relationships/image" Target="../media/image27.emf"/><Relationship Id="rId2" Type="http://schemas.openxmlformats.org/officeDocument/2006/relationships/slideLayout" Target="../slideLayouts/slideLayout35.xml"/><Relationship Id="rId1" Type="http://schemas.openxmlformats.org/officeDocument/2006/relationships/themeOverride" Target="../theme/themeOverride1.xml"/><Relationship Id="rId6" Type="http://schemas.openxmlformats.org/officeDocument/2006/relationships/image" Target="../media/image26.emf"/><Relationship Id="rId11" Type="http://schemas.openxmlformats.org/officeDocument/2006/relationships/image" Target="../media/image31.emf"/><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6.jpeg"/><Relationship Id="rId9" Type="http://schemas.openxmlformats.org/officeDocument/2006/relationships/image" Target="../media/image29.emf"/></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103.xml"/></Relationships>
</file>

<file path=ppt/slides/_rels/slide13.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3.xml"/><Relationship Id="rId1" Type="http://schemas.openxmlformats.org/officeDocument/2006/relationships/slideLayout" Target="../slideLayouts/slideLayout103.xml"/><Relationship Id="rId4" Type="http://schemas.openxmlformats.org/officeDocument/2006/relationships/image" Target="../media/image34.gif"/></Relationships>
</file>

<file path=ppt/slides/_rels/slide1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16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6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6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6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6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65.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165.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170.xml"/><Relationship Id="rId4" Type="http://schemas.openxmlformats.org/officeDocument/2006/relationships/image" Target="../media/image64.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2.xml"/><Relationship Id="rId1" Type="http://schemas.openxmlformats.org/officeDocument/2006/relationships/slideLayout" Target="../slideLayouts/slideLayout69.xml"/><Relationship Id="rId5" Type="http://schemas.openxmlformats.org/officeDocument/2006/relationships/image" Target="../media/image11.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3.xml"/><Relationship Id="rId1" Type="http://schemas.openxmlformats.org/officeDocument/2006/relationships/slideLayout" Target="../slideLayouts/slideLayout86.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93.xml"/><Relationship Id="rId1" Type="http://schemas.openxmlformats.org/officeDocument/2006/relationships/vmlDrawing" Target="../drawings/vmlDrawing6.vml"/><Relationship Id="rId6" Type="http://schemas.openxmlformats.org/officeDocument/2006/relationships/image" Target="../media/image71.jpeg"/><Relationship Id="rId5" Type="http://schemas.openxmlformats.org/officeDocument/2006/relationships/oleObject" Target="../embeddings/oleObject7.bin"/><Relationship Id="rId4" Type="http://schemas.openxmlformats.org/officeDocument/2006/relationships/image" Target="../media/image70.jpe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2.png"/><Relationship Id="rId18" Type="http://schemas.openxmlformats.org/officeDocument/2006/relationships/image" Target="../media/image87.emf"/><Relationship Id="rId26" Type="http://schemas.openxmlformats.org/officeDocument/2006/relationships/image" Target="../media/image95.png"/><Relationship Id="rId3" Type="http://schemas.openxmlformats.org/officeDocument/2006/relationships/image" Target="../media/image72.pn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pn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notesSlide" Target="../notesSlides/notesSlide25.xml"/><Relationship Id="rId16" Type="http://schemas.openxmlformats.org/officeDocument/2006/relationships/image" Target="../media/image85.png"/><Relationship Id="rId20" Type="http://schemas.openxmlformats.org/officeDocument/2006/relationships/image" Target="../media/image89.png"/><Relationship Id="rId1" Type="http://schemas.openxmlformats.org/officeDocument/2006/relationships/slideLayout" Target="../slideLayouts/slideLayout259.xml"/><Relationship Id="rId6" Type="http://schemas.openxmlformats.org/officeDocument/2006/relationships/image" Target="../media/image75.png"/><Relationship Id="rId11" Type="http://schemas.openxmlformats.org/officeDocument/2006/relationships/image" Target="../media/image80.png"/><Relationship Id="rId24" Type="http://schemas.openxmlformats.org/officeDocument/2006/relationships/image" Target="../media/image93.png"/><Relationship Id="rId5" Type="http://schemas.openxmlformats.org/officeDocument/2006/relationships/image" Target="../media/image74.png"/><Relationship Id="rId15" Type="http://schemas.openxmlformats.org/officeDocument/2006/relationships/image" Target="../media/image84.png"/><Relationship Id="rId23" Type="http://schemas.openxmlformats.org/officeDocument/2006/relationships/image" Target="../media/image92.png"/><Relationship Id="rId10" Type="http://schemas.openxmlformats.org/officeDocument/2006/relationships/image" Target="../media/image79.png"/><Relationship Id="rId19" Type="http://schemas.openxmlformats.org/officeDocument/2006/relationships/image" Target="../media/image88.jpeg"/><Relationship Id="rId4" Type="http://schemas.openxmlformats.org/officeDocument/2006/relationships/image" Target="../media/image73.png"/><Relationship Id="rId9" Type="http://schemas.openxmlformats.org/officeDocument/2006/relationships/image" Target="../media/image78.png"/><Relationship Id="rId14" Type="http://schemas.openxmlformats.org/officeDocument/2006/relationships/image" Target="../media/image83.emf"/><Relationship Id="rId22"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6.xml"/><Relationship Id="rId1" Type="http://schemas.openxmlformats.org/officeDocument/2006/relationships/slideLayout" Target="../slideLayouts/slideLayout251.xml"/></Relationships>
</file>

<file path=ppt/slides/_rels/slide27.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7.xml"/><Relationship Id="rId1" Type="http://schemas.openxmlformats.org/officeDocument/2006/relationships/slideLayout" Target="../slideLayouts/slideLayout25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8.xml"/><Relationship Id="rId1" Type="http://schemas.openxmlformats.org/officeDocument/2006/relationships/slideLayout" Target="../slideLayouts/slideLayout25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4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9.xml"/><Relationship Id="rId1" Type="http://schemas.openxmlformats.org/officeDocument/2006/relationships/themeOverride" Target="../theme/themeOverride2.xml"/><Relationship Id="rId4" Type="http://schemas.openxmlformats.org/officeDocument/2006/relationships/image" Target="../media/image111.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5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59.xml"/></Relationships>
</file>

<file path=ppt/slides/_rels/slide33.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3.xml"/><Relationship Id="rId1" Type="http://schemas.openxmlformats.org/officeDocument/2006/relationships/slideLayout" Target="../slideLayouts/slideLayout165.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3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4.xml"/><Relationship Id="rId1" Type="http://schemas.openxmlformats.org/officeDocument/2006/relationships/slideLayout" Target="../slideLayouts/slideLayout165.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35.xml"/><Relationship Id="rId1" Type="http://schemas.openxmlformats.org/officeDocument/2006/relationships/slideLayout" Target="../slideLayouts/slideLayout165.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16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7.xml"/><Relationship Id="rId1" Type="http://schemas.openxmlformats.org/officeDocument/2006/relationships/slideLayout" Target="../slideLayouts/slideLayout165.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3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8.xml"/><Relationship Id="rId1" Type="http://schemas.openxmlformats.org/officeDocument/2006/relationships/slideLayout" Target="../slideLayouts/slideLayout165.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39.xml"/><Relationship Id="rId1" Type="http://schemas.openxmlformats.org/officeDocument/2006/relationships/slideLayout" Target="../slideLayouts/slideLayout165.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4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0.xml"/><Relationship Id="rId1" Type="http://schemas.openxmlformats.org/officeDocument/2006/relationships/slideLayout" Target="../slideLayouts/slideLayout16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41.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1.xml"/><Relationship Id="rId1" Type="http://schemas.openxmlformats.org/officeDocument/2006/relationships/slideLayout" Target="../slideLayouts/slideLayout165.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image" Target="../media/image14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9.xml"/></Relationships>
</file>

<file path=ppt/slides/_rels/slide4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43.xml"/><Relationship Id="rId1" Type="http://schemas.openxmlformats.org/officeDocument/2006/relationships/slideLayout" Target="../slideLayouts/slideLayout165.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44.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4.xml"/><Relationship Id="rId1" Type="http://schemas.openxmlformats.org/officeDocument/2006/relationships/slideLayout" Target="../slideLayouts/slideLayout16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5.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45.xml"/><Relationship Id="rId1" Type="http://schemas.openxmlformats.org/officeDocument/2006/relationships/slideLayout" Target="../slideLayouts/slideLayout165.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4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6.xml"/><Relationship Id="rId1" Type="http://schemas.openxmlformats.org/officeDocument/2006/relationships/slideLayout" Target="../slideLayouts/slideLayout165.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4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47.xml"/><Relationship Id="rId1" Type="http://schemas.openxmlformats.org/officeDocument/2006/relationships/slideLayout" Target="../slideLayouts/slideLayout165.xml"/><Relationship Id="rId6" Type="http://schemas.openxmlformats.org/officeDocument/2006/relationships/image" Target="../media/image167.png"/><Relationship Id="rId5" Type="http://schemas.openxmlformats.org/officeDocument/2006/relationships/image" Target="../media/image166.png"/><Relationship Id="rId4" Type="http://schemas.openxmlformats.org/officeDocument/2006/relationships/image" Target="../media/image165.png"/></Relationships>
</file>

<file path=ppt/slides/_rels/slide4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48.xml"/><Relationship Id="rId1" Type="http://schemas.openxmlformats.org/officeDocument/2006/relationships/slideLayout" Target="../slideLayouts/slideLayout165.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49.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49.xml"/><Relationship Id="rId1" Type="http://schemas.openxmlformats.org/officeDocument/2006/relationships/slideLayout" Target="../slideLayouts/slideLayout187.xml"/><Relationship Id="rId5" Type="http://schemas.openxmlformats.org/officeDocument/2006/relationships/image" Target="../media/image33.gif"/><Relationship Id="rId4" Type="http://schemas.openxmlformats.org/officeDocument/2006/relationships/image" Target="../media/image173.png"/></Relationships>
</file>

<file path=ppt/slides/_rels/slide5.xml.rels><?xml version="1.0" encoding="UTF-8" standalone="yes"?>
<Relationships xmlns="http://schemas.openxmlformats.org/package/2006/relationships"><Relationship Id="rId8" Type="http://schemas.openxmlformats.org/officeDocument/2006/relationships/image" Target="../media/image18.emf"/><Relationship Id="rId3" Type="http://schemas.openxmlformats.org/officeDocument/2006/relationships/notesSlide" Target="../notesSlides/notesSlide5.xml"/><Relationship Id="rId7" Type="http://schemas.openxmlformats.org/officeDocument/2006/relationships/image" Target="../media/image17.png"/><Relationship Id="rId2" Type="http://schemas.openxmlformats.org/officeDocument/2006/relationships/slideLayout" Target="../slideLayouts/slideLayout211.xml"/><Relationship Id="rId1" Type="http://schemas.openxmlformats.org/officeDocument/2006/relationships/vmlDrawing" Target="../drawings/vmlDrawing3.vml"/><Relationship Id="rId6" Type="http://schemas.openxmlformats.org/officeDocument/2006/relationships/image" Target="../media/image16.emf"/><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oleObject" Target="../embeddings/oleObject3.bin"/></Relationships>
</file>

<file path=ppt/slides/_rels/slide50.xml.rels><?xml version="1.0" encoding="UTF-8" standalone="yes"?>
<Relationships xmlns="http://schemas.openxmlformats.org/package/2006/relationships"><Relationship Id="rId3" Type="http://schemas.openxmlformats.org/officeDocument/2006/relationships/image" Target="../media/image174.gif"/><Relationship Id="rId2" Type="http://schemas.openxmlformats.org/officeDocument/2006/relationships/notesSlide" Target="../notesSlides/notesSlide50.xml"/><Relationship Id="rId1" Type="http://schemas.openxmlformats.org/officeDocument/2006/relationships/slideLayout" Target="../slideLayouts/slideLayout187.xml"/><Relationship Id="rId5" Type="http://schemas.openxmlformats.org/officeDocument/2006/relationships/image" Target="../media/image176.gif"/><Relationship Id="rId4" Type="http://schemas.openxmlformats.org/officeDocument/2006/relationships/image" Target="../media/image175.gif"/></Relationships>
</file>

<file path=ppt/slides/_rels/slide51.xml.rels><?xml version="1.0" encoding="UTF-8" standalone="yes"?>
<Relationships xmlns="http://schemas.openxmlformats.org/package/2006/relationships"><Relationship Id="rId3" Type="http://schemas.openxmlformats.org/officeDocument/2006/relationships/image" Target="../media/image177.emf"/><Relationship Id="rId2" Type="http://schemas.openxmlformats.org/officeDocument/2006/relationships/notesSlide" Target="../notesSlides/notesSlide51.xml"/><Relationship Id="rId1" Type="http://schemas.openxmlformats.org/officeDocument/2006/relationships/slideLayout" Target="../slideLayouts/slideLayout171.xml"/></Relationships>
</file>

<file path=ppt/slides/_rels/slide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52.xml"/><Relationship Id="rId1" Type="http://schemas.openxmlformats.org/officeDocument/2006/relationships/slideLayout" Target="../slideLayouts/slideLayout147.xml"/></Relationships>
</file>

<file path=ppt/slides/_rels/slide5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53.xml"/><Relationship Id="rId1" Type="http://schemas.openxmlformats.org/officeDocument/2006/relationships/slideLayout" Target="../slideLayouts/slideLayout147.xml"/></Relationships>
</file>

<file path=ppt/slides/_rels/slide5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54.xml"/><Relationship Id="rId1" Type="http://schemas.openxmlformats.org/officeDocument/2006/relationships/slideLayout" Target="../slideLayouts/slideLayout157.xml"/><Relationship Id="rId4" Type="http://schemas.openxmlformats.org/officeDocument/2006/relationships/image" Target="../media/image181.png"/></Relationships>
</file>

<file path=ppt/slides/_rels/slide55.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55.xml"/><Relationship Id="rId1" Type="http://schemas.openxmlformats.org/officeDocument/2006/relationships/slideLayout" Target="../slideLayouts/slideLayout158.xml"/><Relationship Id="rId5" Type="http://schemas.openxmlformats.org/officeDocument/2006/relationships/image" Target="../media/image102.png"/><Relationship Id="rId4" Type="http://schemas.openxmlformats.org/officeDocument/2006/relationships/image" Target="../media/image110.png"/></Relationships>
</file>

<file path=ppt/slides/_rels/slide56.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193.jpeg"/><Relationship Id="rId18" Type="http://schemas.openxmlformats.org/officeDocument/2006/relationships/image" Target="../media/image198.png"/><Relationship Id="rId3" Type="http://schemas.openxmlformats.org/officeDocument/2006/relationships/image" Target="../media/image183.png"/><Relationship Id="rId7" Type="http://schemas.openxmlformats.org/officeDocument/2006/relationships/image" Target="../media/image187.png"/><Relationship Id="rId12" Type="http://schemas.openxmlformats.org/officeDocument/2006/relationships/image" Target="../media/image192.jpeg"/><Relationship Id="rId17" Type="http://schemas.openxmlformats.org/officeDocument/2006/relationships/image" Target="../media/image197.png"/><Relationship Id="rId2" Type="http://schemas.openxmlformats.org/officeDocument/2006/relationships/notesSlide" Target="../notesSlides/notesSlide56.xml"/><Relationship Id="rId16" Type="http://schemas.openxmlformats.org/officeDocument/2006/relationships/image" Target="../media/image196.png"/><Relationship Id="rId1" Type="http://schemas.openxmlformats.org/officeDocument/2006/relationships/slideLayout" Target="../slideLayouts/slideLayout2.xml"/><Relationship Id="rId6" Type="http://schemas.openxmlformats.org/officeDocument/2006/relationships/image" Target="../media/image186.jpeg"/><Relationship Id="rId11" Type="http://schemas.openxmlformats.org/officeDocument/2006/relationships/image" Target="../media/image191.jpeg"/><Relationship Id="rId5" Type="http://schemas.openxmlformats.org/officeDocument/2006/relationships/image" Target="../media/image185.png"/><Relationship Id="rId15" Type="http://schemas.openxmlformats.org/officeDocument/2006/relationships/image" Target="../media/image195.png"/><Relationship Id="rId10" Type="http://schemas.openxmlformats.org/officeDocument/2006/relationships/image" Target="../media/image190.jpeg"/><Relationship Id="rId4" Type="http://schemas.openxmlformats.org/officeDocument/2006/relationships/image" Target="../media/image184.png"/><Relationship Id="rId9" Type="http://schemas.openxmlformats.org/officeDocument/2006/relationships/image" Target="../media/image189.jpeg"/><Relationship Id="rId14" Type="http://schemas.openxmlformats.org/officeDocument/2006/relationships/image" Target="../media/image19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46.xml"/></Relationships>
</file>

<file path=ppt/slides/_rels/slide58.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58.xml"/><Relationship Id="rId1" Type="http://schemas.openxmlformats.org/officeDocument/2006/relationships/slideLayout" Target="../slideLayouts/slideLayout217.xml"/><Relationship Id="rId6" Type="http://schemas.openxmlformats.org/officeDocument/2006/relationships/image" Target="../media/image202.png"/><Relationship Id="rId5" Type="http://schemas.openxmlformats.org/officeDocument/2006/relationships/image" Target="../media/image201.png"/><Relationship Id="rId4" Type="http://schemas.openxmlformats.org/officeDocument/2006/relationships/image" Target="../media/image200.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98.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9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41.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9.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5">
                <a:lumMod val="20000"/>
                <a:lumOff val="8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381000" y="457200"/>
            <a:ext cx="8382000" cy="762000"/>
          </a:xfrm>
        </p:spPr>
        <p:txBody>
          <a:bodyPr>
            <a:noAutofit/>
          </a:bodyPr>
          <a:lstStyle/>
          <a:p>
            <a:pPr algn="ctr"/>
            <a:r>
              <a:rPr lang="en-US" sz="4000" b="1" i="1" cap="none" dirty="0" smtClean="0">
                <a:ln w="1905"/>
                <a:solidFill>
                  <a:srgbClr val="0000FF"/>
                </a:solidFill>
                <a:effectLst>
                  <a:innerShdw blurRad="69850" dist="43180" dir="5400000">
                    <a:srgbClr val="000000">
                      <a:alpha val="65000"/>
                    </a:srgbClr>
                  </a:innerShdw>
                </a:effectLst>
              </a:rPr>
              <a:t>Applications </a:t>
            </a:r>
            <a:r>
              <a:rPr lang="en-US" sz="4000" b="1" i="1" cap="none" smtClean="0">
                <a:ln w="1905"/>
                <a:solidFill>
                  <a:srgbClr val="0000FF"/>
                </a:solidFill>
                <a:effectLst>
                  <a:innerShdw blurRad="69850" dist="43180" dir="5400000">
                    <a:srgbClr val="000000">
                      <a:alpha val="65000"/>
                    </a:srgbClr>
                  </a:innerShdw>
                </a:effectLst>
              </a:rPr>
              <a:t>and Evaluations </a:t>
            </a:r>
            <a:r>
              <a:rPr lang="en-US" sz="4000" b="1" i="1" cap="none" dirty="0" smtClean="0">
                <a:ln w="1905"/>
                <a:solidFill>
                  <a:srgbClr val="0000FF"/>
                </a:solidFill>
                <a:effectLst>
                  <a:innerShdw blurRad="69850" dist="43180" dir="5400000">
                    <a:srgbClr val="000000">
                      <a:alpha val="65000"/>
                    </a:srgbClr>
                  </a:innerShdw>
                </a:effectLst>
              </a:rPr>
              <a:t>of Response Surface Model (RSM) Using CMAQ in the United States and Asia</a:t>
            </a:r>
            <a:r>
              <a:rPr lang="en-US" sz="4000" b="1" i="1" cap="none" dirty="0" smtClean="0">
                <a:ln w="1905"/>
                <a:solidFill>
                  <a:srgbClr val="0000FF"/>
                </a:solidFill>
                <a:effectLst>
                  <a:innerShdw blurRad="69850" dist="43180" dir="5400000">
                    <a:srgbClr val="000000">
                      <a:alpha val="65000"/>
                    </a:srgbClr>
                  </a:innerShdw>
                </a:effectLst>
                <a:latin typeface="Arial" pitchFamily="34" charset="0"/>
                <a:cs typeface="Arial" pitchFamily="34" charset="0"/>
              </a:rPr>
              <a:t/>
            </a:r>
            <a:br>
              <a:rPr lang="en-US" sz="4000" b="1" i="1" cap="none" dirty="0" smtClean="0">
                <a:ln w="1905"/>
                <a:solidFill>
                  <a:srgbClr val="0000FF"/>
                </a:solidFill>
                <a:effectLst>
                  <a:innerShdw blurRad="69850" dist="43180" dir="5400000">
                    <a:srgbClr val="000000">
                      <a:alpha val="65000"/>
                    </a:srgbClr>
                  </a:innerShdw>
                </a:effectLst>
                <a:latin typeface="Arial" pitchFamily="34" charset="0"/>
                <a:cs typeface="Arial" pitchFamily="34" charset="0"/>
              </a:rPr>
            </a:br>
            <a:endParaRPr lang="en-US" sz="4000" b="1" i="1" cap="none" dirty="0">
              <a:ln w="1905"/>
              <a:solidFill>
                <a:srgbClr val="0000FF"/>
              </a:solidFill>
              <a:effectLst>
                <a:innerShdw blurRad="69850" dist="43180" dir="5400000">
                  <a:srgbClr val="000000">
                    <a:alpha val="65000"/>
                  </a:srgbClr>
                </a:innerShdw>
              </a:effectLst>
              <a:latin typeface="Arial" pitchFamily="34" charset="0"/>
              <a:cs typeface="Arial" pitchFamily="34" charset="0"/>
            </a:endParaRPr>
          </a:p>
        </p:txBody>
      </p:sp>
      <p:sp>
        <p:nvSpPr>
          <p:cNvPr id="3" name="Subtitle 2"/>
          <p:cNvSpPr>
            <a:spLocks noGrp="1"/>
          </p:cNvSpPr>
          <p:nvPr>
            <p:ph type="subTitle" idx="1"/>
          </p:nvPr>
        </p:nvSpPr>
        <p:spPr>
          <a:xfrm>
            <a:off x="228600" y="2667000"/>
            <a:ext cx="8915400" cy="2667000"/>
          </a:xfrm>
        </p:spPr>
        <p:txBody>
          <a:bodyPr>
            <a:noAutofit/>
          </a:bodyPr>
          <a:lstStyle/>
          <a:p>
            <a:pPr>
              <a:lnSpc>
                <a:spcPct val="150000"/>
              </a:lnSpc>
            </a:pPr>
            <a:r>
              <a:rPr lang="en-US" b="1" dirty="0" smtClean="0">
                <a:solidFill>
                  <a:srgbClr val="FF0000"/>
                </a:solidFill>
              </a:rPr>
              <a:t>EPA/OAQPS Team: </a:t>
            </a:r>
            <a:r>
              <a:rPr lang="en-US" sz="2000" b="1" u="sng" dirty="0" smtClean="0">
                <a:solidFill>
                  <a:schemeClr val="tx1"/>
                </a:solidFill>
              </a:rPr>
              <a:t>Carey Jang</a:t>
            </a:r>
            <a:r>
              <a:rPr lang="en-US" sz="2000" b="1" dirty="0" smtClean="0">
                <a:solidFill>
                  <a:schemeClr val="tx1"/>
                </a:solidFill>
              </a:rPr>
              <a:t>, Sharon Phillips, Charles Fulcher, 					Bryan Hubbell, Tyler Fox, Dale Evarts</a:t>
            </a:r>
            <a:endParaRPr lang="en-US" b="1" dirty="0" smtClean="0">
              <a:solidFill>
                <a:schemeClr val="tx1"/>
              </a:solidFill>
            </a:endParaRPr>
          </a:p>
          <a:p>
            <a:pPr>
              <a:lnSpc>
                <a:spcPct val="150000"/>
              </a:lnSpc>
            </a:pPr>
            <a:r>
              <a:rPr lang="en-US" b="1" dirty="0" smtClean="0">
                <a:solidFill>
                  <a:srgbClr val="FF0000"/>
                </a:solidFill>
              </a:rPr>
              <a:t>International Team: </a:t>
            </a:r>
            <a:r>
              <a:rPr lang="en-US" sz="2000" b="1" dirty="0" smtClean="0">
                <a:solidFill>
                  <a:schemeClr val="tx1"/>
                </a:solidFill>
              </a:rPr>
              <a:t>Joshua Fu (U. of TN), </a:t>
            </a:r>
            <a:r>
              <a:rPr lang="en-US" sz="2000" b="1" dirty="0" err="1" smtClean="0">
                <a:solidFill>
                  <a:schemeClr val="tx1"/>
                </a:solidFill>
              </a:rPr>
              <a:t>Yun</a:t>
            </a:r>
            <a:r>
              <a:rPr lang="en-US" sz="2000" b="1" dirty="0" smtClean="0">
                <a:solidFill>
                  <a:schemeClr val="tx1"/>
                </a:solidFill>
              </a:rPr>
              <a:t> Zhu (SCUT, China),</a:t>
            </a:r>
          </a:p>
          <a:p>
            <a:pPr>
              <a:lnSpc>
                <a:spcPct val="150000"/>
              </a:lnSpc>
            </a:pPr>
            <a:r>
              <a:rPr lang="en-US" sz="2000" b="1" dirty="0" smtClean="0">
                <a:solidFill>
                  <a:schemeClr val="tx1"/>
                </a:solidFill>
              </a:rPr>
              <a:t>		               </a:t>
            </a:r>
            <a:r>
              <a:rPr lang="en-US" sz="2000" b="1" dirty="0" err="1" smtClean="0">
                <a:solidFill>
                  <a:schemeClr val="tx1"/>
                </a:solidFill>
              </a:rPr>
              <a:t>Shuxiao</a:t>
            </a:r>
            <a:r>
              <a:rPr lang="en-US" sz="2000" b="1" dirty="0" smtClean="0">
                <a:solidFill>
                  <a:schemeClr val="tx1"/>
                </a:solidFill>
              </a:rPr>
              <a:t> Wang, Xing </a:t>
            </a:r>
            <a:r>
              <a:rPr lang="en-US" sz="2000" b="1" dirty="0" err="1" smtClean="0">
                <a:solidFill>
                  <a:schemeClr val="tx1"/>
                </a:solidFill>
              </a:rPr>
              <a:t>Jia</a:t>
            </a:r>
            <a:r>
              <a:rPr lang="en-US" sz="2000" b="1" dirty="0" smtClean="0">
                <a:solidFill>
                  <a:schemeClr val="tx1"/>
                </a:solidFill>
              </a:rPr>
              <a:t>, </a:t>
            </a:r>
            <a:r>
              <a:rPr lang="en-US" sz="2000" b="1" dirty="0" err="1" smtClean="0">
                <a:solidFill>
                  <a:schemeClr val="tx1"/>
                </a:solidFill>
              </a:rPr>
              <a:t>Jiming</a:t>
            </a:r>
            <a:r>
              <a:rPr lang="en-US" sz="2000" b="1" dirty="0" smtClean="0">
                <a:solidFill>
                  <a:schemeClr val="tx1"/>
                </a:solidFill>
              </a:rPr>
              <a:t> </a:t>
            </a:r>
            <a:r>
              <a:rPr lang="en-US" sz="2000" b="1" dirty="0" err="1" smtClean="0">
                <a:solidFill>
                  <a:schemeClr val="tx1"/>
                </a:solidFill>
              </a:rPr>
              <a:t>Hao</a:t>
            </a:r>
            <a:r>
              <a:rPr lang="en-US" sz="2000" b="1" dirty="0" smtClean="0">
                <a:solidFill>
                  <a:schemeClr val="tx1"/>
                </a:solidFill>
              </a:rPr>
              <a:t>(</a:t>
            </a:r>
            <a:r>
              <a:rPr lang="en-US" sz="2000" b="1" dirty="0" err="1" smtClean="0">
                <a:solidFill>
                  <a:schemeClr val="tx1"/>
                </a:solidFill>
              </a:rPr>
              <a:t>Tsinghua</a:t>
            </a:r>
            <a:r>
              <a:rPr lang="en-US" sz="2000" b="1" dirty="0" smtClean="0">
                <a:solidFill>
                  <a:schemeClr val="tx1"/>
                </a:solidFill>
              </a:rPr>
              <a:t> U., China) </a:t>
            </a:r>
            <a:endParaRPr lang="en-US" sz="2000" b="1" dirty="0">
              <a:solidFill>
                <a:schemeClr val="tx1"/>
              </a:solidFill>
            </a:endParaRPr>
          </a:p>
        </p:txBody>
      </p:sp>
      <p:graphicFrame>
        <p:nvGraphicFramePr>
          <p:cNvPr id="9" name="Object 9"/>
          <p:cNvGraphicFramePr>
            <a:graphicFrameLocks noChangeAspect="1"/>
          </p:cNvGraphicFramePr>
          <p:nvPr/>
        </p:nvGraphicFramePr>
        <p:xfrm>
          <a:off x="0" y="5703454"/>
          <a:ext cx="1154546" cy="1154546"/>
        </p:xfrm>
        <a:graphic>
          <a:graphicData uri="http://schemas.openxmlformats.org/presentationml/2006/ole">
            <p:oleObj spid="_x0000_s1556481" name="Drawing" r:id="rId4" imgW="1267200" imgH="1267200" progId="">
              <p:embed/>
            </p:oleObj>
          </a:graphicData>
        </a:graphic>
      </p:graphicFrame>
      <p:grpSp>
        <p:nvGrpSpPr>
          <p:cNvPr id="10" name="Group 4"/>
          <p:cNvGrpSpPr>
            <a:grpSpLocks noChangeAspect="1"/>
          </p:cNvGrpSpPr>
          <p:nvPr/>
        </p:nvGrpSpPr>
        <p:grpSpPr bwMode="auto">
          <a:xfrm>
            <a:off x="7599335" y="5867400"/>
            <a:ext cx="1544665" cy="990600"/>
            <a:chOff x="1248" y="2212"/>
            <a:chExt cx="1968" cy="1262"/>
          </a:xfrm>
        </p:grpSpPr>
        <p:pic>
          <p:nvPicPr>
            <p:cNvPr id="11" name="Picture 5" descr="Chinese Flag"/>
            <p:cNvPicPr>
              <a:picLocks noChangeAspect="1" noChangeArrowheads="1"/>
            </p:cNvPicPr>
            <p:nvPr/>
          </p:nvPicPr>
          <p:blipFill>
            <a:blip r:embed="rId5" cstate="print"/>
            <a:srcRect/>
            <a:stretch>
              <a:fillRect/>
            </a:stretch>
          </p:blipFill>
          <p:spPr bwMode="auto">
            <a:xfrm>
              <a:off x="1248" y="2212"/>
              <a:ext cx="1248" cy="816"/>
            </a:xfrm>
            <a:prstGeom prst="rect">
              <a:avLst/>
            </a:prstGeom>
            <a:noFill/>
            <a:ln w="9525">
              <a:noFill/>
              <a:miter lim="800000"/>
              <a:headEnd/>
              <a:tailEnd/>
            </a:ln>
          </p:spPr>
        </p:pic>
        <p:pic>
          <p:nvPicPr>
            <p:cNvPr id="12" name="Picture 6" descr="US Flag"/>
            <p:cNvPicPr>
              <a:picLocks noChangeAspect="1" noChangeArrowheads="1"/>
            </p:cNvPicPr>
            <p:nvPr/>
          </p:nvPicPr>
          <p:blipFill>
            <a:blip r:embed="rId6" cstate="print"/>
            <a:srcRect/>
            <a:stretch>
              <a:fillRect/>
            </a:stretch>
          </p:blipFill>
          <p:spPr bwMode="auto">
            <a:xfrm>
              <a:off x="1968" y="2640"/>
              <a:ext cx="1248" cy="834"/>
            </a:xfrm>
            <a:prstGeom prst="rect">
              <a:avLst/>
            </a:prstGeom>
            <a:noFill/>
            <a:ln w="9525">
              <a:noFill/>
              <a:miter lim="800000"/>
              <a:headEnd/>
              <a:tailEnd/>
            </a:ln>
          </p:spPr>
        </p:pic>
      </p:grpSp>
      <p:sp>
        <p:nvSpPr>
          <p:cNvPr id="8" name="Rectangle 7"/>
          <p:cNvSpPr/>
          <p:nvPr/>
        </p:nvSpPr>
        <p:spPr>
          <a:xfrm>
            <a:off x="1622641" y="6229290"/>
            <a:ext cx="5768759" cy="400110"/>
          </a:xfrm>
          <a:prstGeom prst="rect">
            <a:avLst/>
          </a:prstGeom>
        </p:spPr>
        <p:txBody>
          <a:bodyPr wrap="none">
            <a:spAutoFit/>
          </a:bodyPr>
          <a:lstStyle/>
          <a:p>
            <a:r>
              <a:rPr lang="en-US" b="1" i="1" dirty="0" smtClean="0"/>
              <a:t>11</a:t>
            </a:r>
            <a:r>
              <a:rPr lang="en-US" b="1" i="1" baseline="30000" dirty="0" smtClean="0"/>
              <a:t>th</a:t>
            </a:r>
            <a:r>
              <a:rPr lang="en-US" b="1" i="1" dirty="0" smtClean="0"/>
              <a:t> CMAS Conference, RTP, NC, Oct. 17, 2012</a:t>
            </a:r>
            <a:endParaRPr lang="en-US" i="1" dirty="0"/>
          </a:p>
        </p:txBody>
      </p:sp>
    </p:spTree>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noFill/>
          <a:ln/>
        </p:spPr>
        <p:txBody>
          <a:bodyPr/>
          <a:lstStyle/>
          <a:p>
            <a:r>
              <a:rPr lang="en-US" altLang="zh-CN" sz="3600">
                <a:latin typeface="Verdana" pitchFamily="34" charset="0"/>
              </a:rPr>
              <a:t>Overview of China-RSM project</a:t>
            </a:r>
          </a:p>
        </p:txBody>
      </p:sp>
      <p:sp>
        <p:nvSpPr>
          <p:cNvPr id="97283" name="Rectangle 3"/>
          <p:cNvSpPr>
            <a:spLocks noGrp="1" noChangeArrowheads="1"/>
          </p:cNvSpPr>
          <p:nvPr>
            <p:ph type="body" idx="1"/>
          </p:nvPr>
        </p:nvSpPr>
        <p:spPr>
          <a:xfrm>
            <a:off x="304800" y="3962400"/>
            <a:ext cx="8839200" cy="5105400"/>
          </a:xfrm>
        </p:spPr>
        <p:txBody>
          <a:bodyPr/>
          <a:lstStyle/>
          <a:p>
            <a:pPr>
              <a:lnSpc>
                <a:spcPct val="120000"/>
              </a:lnSpc>
              <a:buClr>
                <a:schemeClr val="accent2"/>
              </a:buClr>
              <a:buFont typeface="Wingdings" pitchFamily="2" charset="2"/>
              <a:buChar char="l"/>
            </a:pPr>
            <a:r>
              <a:rPr lang="en-US" altLang="zh-CN" dirty="0" smtClean="0">
                <a:solidFill>
                  <a:schemeClr val="accent2"/>
                </a:solidFill>
              </a:rPr>
              <a:t>Published </a:t>
            </a:r>
            <a:r>
              <a:rPr lang="en-US" altLang="zh-CN" dirty="0">
                <a:solidFill>
                  <a:schemeClr val="accent2"/>
                </a:solidFill>
              </a:rPr>
              <a:t>papers:</a:t>
            </a:r>
          </a:p>
          <a:p>
            <a:pPr lvl="1">
              <a:lnSpc>
                <a:spcPct val="120000"/>
              </a:lnSpc>
            </a:pPr>
            <a:r>
              <a:rPr lang="en-US" altLang="zh-CN" sz="1800" dirty="0">
                <a:solidFill>
                  <a:schemeClr val="accent2"/>
                </a:solidFill>
              </a:rPr>
              <a:t>Wang S X, Xing J, Jang C, et al. </a:t>
            </a:r>
            <a:r>
              <a:rPr lang="en-US" altLang="zh-CN" sz="1800" b="1" dirty="0">
                <a:solidFill>
                  <a:schemeClr val="accent2"/>
                </a:solidFill>
              </a:rPr>
              <a:t>Impact Assessment of Ammonia Emissions on Inorganic Aerosols in East China Using Response Surface Modeling Technique</a:t>
            </a:r>
            <a:r>
              <a:rPr lang="en-US" altLang="zh-CN" sz="1800" dirty="0">
                <a:solidFill>
                  <a:schemeClr val="accent2"/>
                </a:solidFill>
              </a:rPr>
              <a:t>,</a:t>
            </a:r>
            <a:r>
              <a:rPr lang="fr-FR" altLang="zh-CN" sz="1800" dirty="0">
                <a:solidFill>
                  <a:schemeClr val="accent2"/>
                </a:solidFill>
              </a:rPr>
              <a:t> </a:t>
            </a:r>
            <a:r>
              <a:rPr lang="fr-FR" altLang="zh-CN" sz="1800" i="1" dirty="0">
                <a:solidFill>
                  <a:schemeClr val="accent2"/>
                </a:solidFill>
              </a:rPr>
              <a:t>Environ. </a:t>
            </a:r>
            <a:r>
              <a:rPr lang="fr-FR" altLang="zh-CN" sz="1800" i="1" dirty="0" err="1">
                <a:solidFill>
                  <a:schemeClr val="accent2"/>
                </a:solidFill>
              </a:rPr>
              <a:t>Sci</a:t>
            </a:r>
            <a:r>
              <a:rPr lang="fr-FR" altLang="zh-CN" sz="1800" i="1" dirty="0">
                <a:solidFill>
                  <a:schemeClr val="accent2"/>
                </a:solidFill>
              </a:rPr>
              <a:t>. </a:t>
            </a:r>
            <a:r>
              <a:rPr lang="fr-FR" altLang="zh-CN" sz="1800" i="1" dirty="0" err="1">
                <a:solidFill>
                  <a:schemeClr val="accent2"/>
                </a:solidFill>
              </a:rPr>
              <a:t>Technol</a:t>
            </a:r>
            <a:r>
              <a:rPr lang="fr-FR" altLang="zh-CN" sz="1800" dirty="0">
                <a:solidFill>
                  <a:schemeClr val="accent2"/>
                </a:solidFill>
              </a:rPr>
              <a:t>., 2011, 45: 9293–9300</a:t>
            </a:r>
            <a:endParaRPr lang="en-US" altLang="zh-CN" sz="1800" dirty="0">
              <a:solidFill>
                <a:schemeClr val="accent2"/>
              </a:solidFill>
            </a:endParaRPr>
          </a:p>
          <a:p>
            <a:pPr lvl="1">
              <a:lnSpc>
                <a:spcPct val="120000"/>
              </a:lnSpc>
            </a:pPr>
            <a:r>
              <a:rPr lang="en-US" altLang="zh-CN" sz="1800" dirty="0">
                <a:solidFill>
                  <a:schemeClr val="accent2"/>
                </a:solidFill>
              </a:rPr>
              <a:t>Xing J, Wang S X, Jang C, et al. </a:t>
            </a:r>
            <a:r>
              <a:rPr lang="en-US" altLang="zh-CN" sz="1800" b="1" dirty="0">
                <a:solidFill>
                  <a:schemeClr val="accent2"/>
                </a:solidFill>
              </a:rPr>
              <a:t>Nonlinear Response of Ozone to Precursor Emission Changes in China: a Modeling Study using Response Surface Methodology</a:t>
            </a:r>
            <a:r>
              <a:rPr lang="en-US" altLang="zh-CN" sz="1800" dirty="0">
                <a:solidFill>
                  <a:schemeClr val="accent2"/>
                </a:solidFill>
              </a:rPr>
              <a:t>. </a:t>
            </a:r>
            <a:r>
              <a:rPr lang="en-US" altLang="zh-CN" sz="1800" i="1" dirty="0" err="1">
                <a:solidFill>
                  <a:schemeClr val="accent2"/>
                </a:solidFill>
              </a:rPr>
              <a:t>Atmos</a:t>
            </a:r>
            <a:r>
              <a:rPr lang="en-US" altLang="zh-CN" sz="1800" i="1" dirty="0">
                <a:solidFill>
                  <a:schemeClr val="accent2"/>
                </a:solidFill>
              </a:rPr>
              <a:t> Chem Phys</a:t>
            </a:r>
            <a:r>
              <a:rPr lang="en-US" altLang="zh-CN" sz="1800" dirty="0">
                <a:solidFill>
                  <a:schemeClr val="accent2"/>
                </a:solidFill>
              </a:rPr>
              <a:t>, 2011, 11: 5027-5044</a:t>
            </a:r>
          </a:p>
        </p:txBody>
      </p:sp>
      <p:pic>
        <p:nvPicPr>
          <p:cNvPr id="1828866" name="Picture 2"/>
          <p:cNvPicPr>
            <a:picLocks noChangeAspect="1" noChangeArrowheads="1"/>
          </p:cNvPicPr>
          <p:nvPr/>
        </p:nvPicPr>
        <p:blipFill>
          <a:blip r:embed="rId3" cstate="print"/>
          <a:srcRect l="20417" t="14000" r="12083" b="2771"/>
          <a:stretch>
            <a:fillRect/>
          </a:stretch>
        </p:blipFill>
        <p:spPr bwMode="auto">
          <a:xfrm>
            <a:off x="0" y="0"/>
            <a:ext cx="9144000" cy="7046752"/>
          </a:xfrm>
          <a:prstGeom prst="rect">
            <a:avLst/>
          </a:prstGeom>
          <a:noFill/>
          <a:ln w="9525">
            <a:noFill/>
            <a:miter lim="800000"/>
            <a:headEnd/>
            <a:tailEnd/>
          </a:ln>
        </p:spPr>
      </p:pic>
      <p:pic>
        <p:nvPicPr>
          <p:cNvPr id="1828867" name="Picture 3"/>
          <p:cNvPicPr>
            <a:picLocks noChangeAspect="1" noChangeArrowheads="1"/>
          </p:cNvPicPr>
          <p:nvPr/>
        </p:nvPicPr>
        <p:blipFill>
          <a:blip r:embed="rId4" cstate="print"/>
          <a:srcRect/>
          <a:stretch>
            <a:fillRect/>
          </a:stretch>
        </p:blipFill>
        <p:spPr bwMode="auto">
          <a:xfrm>
            <a:off x="76200" y="2438400"/>
            <a:ext cx="8991600" cy="609600"/>
          </a:xfrm>
          <a:prstGeom prst="rect">
            <a:avLst/>
          </a:prstGeom>
          <a:noFill/>
          <a:ln w="9525">
            <a:noFill/>
            <a:miter lim="800000"/>
            <a:headEnd/>
            <a:tailEnd/>
          </a:ln>
        </p:spPr>
      </p:pic>
      <p:cxnSp>
        <p:nvCxnSpPr>
          <p:cNvPr id="7" name="Straight Connector 6"/>
          <p:cNvCxnSpPr/>
          <p:nvPr/>
        </p:nvCxnSpPr>
        <p:spPr>
          <a:xfrm>
            <a:off x="0" y="3048000"/>
            <a:ext cx="91440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6248400" y="1447800"/>
            <a:ext cx="2362200" cy="3810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3124200" y="1752600"/>
            <a:ext cx="2971800" cy="3810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3657600" y="4800600"/>
            <a:ext cx="1066800" cy="3810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a:off x="2133600" y="5562600"/>
            <a:ext cx="2971800" cy="381000"/>
          </a:xfrm>
          <a:prstGeom prst="roundRect">
            <a:avLst/>
          </a:prstGeom>
          <a:noFill/>
          <a:ln w="381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4100" name="Picture 2" descr="bkground2"/>
          <p:cNvPicPr>
            <a:picLocks noChangeAspect="1" noChangeArrowheads="1"/>
          </p:cNvPicPr>
          <p:nvPr/>
        </p:nvPicPr>
        <p:blipFill>
          <a:blip r:embed="rId4" cstate="print"/>
          <a:srcRect/>
          <a:stretch>
            <a:fillRect/>
          </a:stretch>
        </p:blipFill>
        <p:spPr bwMode="auto">
          <a:xfrm>
            <a:off x="0" y="0"/>
            <a:ext cx="9144000" cy="6862763"/>
          </a:xfrm>
          <a:prstGeom prst="rect">
            <a:avLst/>
          </a:prstGeom>
          <a:noFill/>
          <a:ln w="9525">
            <a:noFill/>
            <a:miter lim="800000"/>
            <a:headEnd/>
            <a:tailEnd/>
          </a:ln>
        </p:spPr>
      </p:pic>
      <p:sp>
        <p:nvSpPr>
          <p:cNvPr id="4102" name="Rectangle 7"/>
          <p:cNvSpPr>
            <a:spLocks noChangeArrowheads="1"/>
          </p:cNvSpPr>
          <p:nvPr/>
        </p:nvSpPr>
        <p:spPr bwMode="auto">
          <a:xfrm>
            <a:off x="4800600" y="1385887"/>
            <a:ext cx="4343400" cy="400110"/>
          </a:xfrm>
          <a:prstGeom prst="rect">
            <a:avLst/>
          </a:prstGeom>
          <a:noFill/>
          <a:ln w="9525" algn="ctr">
            <a:noFill/>
            <a:miter lim="800000"/>
            <a:headEnd/>
            <a:tailEnd/>
          </a:ln>
        </p:spPr>
        <p:txBody>
          <a:bodyPr wrap="square">
            <a:spAutoFit/>
          </a:bodyPr>
          <a:lstStyle/>
          <a:p>
            <a:pPr algn="ctr" rtl="0" fontAlgn="base">
              <a:spcBef>
                <a:spcPct val="50000"/>
              </a:spcBef>
              <a:spcAft>
                <a:spcPct val="0"/>
              </a:spcAft>
            </a:pPr>
            <a:r>
              <a:rPr lang="en-US" altLang="zh-CN" sz="2000" b="1" kern="1200" dirty="0">
                <a:solidFill>
                  <a:srgbClr val="FF0000"/>
                </a:solidFill>
                <a:latin typeface="Arial" charset="0"/>
                <a:ea typeface="SimSun" pitchFamily="2" charset="-122"/>
                <a:cs typeface="+mn-cs"/>
              </a:rPr>
              <a:t>PM2.5  Control  Non-linearity</a:t>
            </a:r>
            <a:endParaRPr lang="en-US" altLang="zh-CN" sz="2000" b="1" kern="1200" dirty="0">
              <a:solidFill>
                <a:srgbClr val="000000"/>
              </a:solidFill>
              <a:latin typeface="Arial" charset="0"/>
              <a:ea typeface="SimSun" pitchFamily="2" charset="-122"/>
              <a:cs typeface="+mn-cs"/>
            </a:endParaRPr>
          </a:p>
        </p:txBody>
      </p:sp>
      <p:sp>
        <p:nvSpPr>
          <p:cNvPr id="4104" name="Rectangle 14"/>
          <p:cNvSpPr>
            <a:spLocks noGrp="1" noChangeArrowheads="1"/>
          </p:cNvSpPr>
          <p:nvPr>
            <p:ph type="title"/>
          </p:nvPr>
        </p:nvSpPr>
        <p:spPr>
          <a:xfrm>
            <a:off x="741363" y="-76200"/>
            <a:ext cx="7793037" cy="914400"/>
          </a:xfrm>
          <a:noFill/>
        </p:spPr>
        <p:txBody>
          <a:bodyPr/>
          <a:lstStyle/>
          <a:p>
            <a:pPr algn="ctr"/>
            <a:r>
              <a:rPr lang="en-US" altLang="zh-CN" sz="3600" b="1" dirty="0" smtClean="0">
                <a:solidFill>
                  <a:srgbClr val="FFC000"/>
                </a:solidFill>
                <a:ea typeface="SimSun" pitchFamily="2" charset="-122"/>
              </a:rPr>
              <a:t>Application of RSM-PM in China</a:t>
            </a:r>
          </a:p>
        </p:txBody>
      </p:sp>
      <p:pic>
        <p:nvPicPr>
          <p:cNvPr id="4105" name="Picture 15"/>
          <p:cNvPicPr>
            <a:picLocks noChangeAspect="1" noChangeArrowheads="1"/>
          </p:cNvPicPr>
          <p:nvPr/>
        </p:nvPicPr>
        <p:blipFill>
          <a:blip r:embed="rId5" cstate="print"/>
          <a:srcRect/>
          <a:stretch>
            <a:fillRect/>
          </a:stretch>
        </p:blipFill>
        <p:spPr bwMode="auto">
          <a:xfrm>
            <a:off x="76200" y="3686175"/>
            <a:ext cx="2511425" cy="1800225"/>
          </a:xfrm>
          <a:prstGeom prst="rect">
            <a:avLst/>
          </a:prstGeom>
          <a:noFill/>
          <a:ln w="9525">
            <a:noFill/>
            <a:miter lim="800000"/>
            <a:headEnd/>
            <a:tailEnd/>
          </a:ln>
        </p:spPr>
      </p:pic>
      <p:pic>
        <p:nvPicPr>
          <p:cNvPr id="4106" name="Picture 16"/>
          <p:cNvPicPr>
            <a:picLocks noChangeAspect="1" noChangeArrowheads="1"/>
          </p:cNvPicPr>
          <p:nvPr/>
        </p:nvPicPr>
        <p:blipFill>
          <a:blip r:embed="rId6" cstate="print"/>
          <a:srcRect/>
          <a:stretch>
            <a:fillRect/>
          </a:stretch>
        </p:blipFill>
        <p:spPr bwMode="auto">
          <a:xfrm>
            <a:off x="76200" y="5059363"/>
            <a:ext cx="2511425" cy="1798637"/>
          </a:xfrm>
          <a:prstGeom prst="rect">
            <a:avLst/>
          </a:prstGeom>
          <a:noFill/>
          <a:ln w="9525">
            <a:noFill/>
            <a:miter lim="800000"/>
            <a:headEnd/>
            <a:tailEnd/>
          </a:ln>
        </p:spPr>
      </p:pic>
      <p:sp>
        <p:nvSpPr>
          <p:cNvPr id="4107" name="Text Box 17"/>
          <p:cNvSpPr txBox="1">
            <a:spLocks noChangeArrowheads="1"/>
          </p:cNvSpPr>
          <p:nvPr/>
        </p:nvSpPr>
        <p:spPr bwMode="auto">
          <a:xfrm>
            <a:off x="533400" y="3611563"/>
            <a:ext cx="1676400" cy="257175"/>
          </a:xfrm>
          <a:prstGeom prst="rect">
            <a:avLst/>
          </a:prstGeom>
          <a:noFill/>
          <a:ln w="9525">
            <a:noFill/>
            <a:miter lim="800000"/>
            <a:headEnd/>
            <a:tailEnd/>
          </a:ln>
        </p:spPr>
        <p:txBody>
          <a:bodyPr>
            <a:spAutoFit/>
          </a:bodyPr>
          <a:lstStyle/>
          <a:p>
            <a:pPr algn="ctr" rtl="0" fontAlgn="base">
              <a:lnSpc>
                <a:spcPct val="60000"/>
              </a:lnSpc>
              <a:spcBef>
                <a:spcPct val="50000"/>
              </a:spcBef>
              <a:spcAft>
                <a:spcPct val="0"/>
              </a:spcAft>
            </a:pPr>
            <a:r>
              <a:rPr lang="en-US" altLang="zh-CN" sz="2000" b="1" kern="1200">
                <a:solidFill>
                  <a:srgbClr val="000000"/>
                </a:solidFill>
                <a:latin typeface="Arial" charset="0"/>
                <a:ea typeface="SimSun" pitchFamily="2" charset="-122"/>
                <a:cs typeface="+mn-cs"/>
              </a:rPr>
              <a:t>PM</a:t>
            </a:r>
            <a:r>
              <a:rPr lang="en-US" altLang="zh-CN" sz="2000" b="1" kern="1200" baseline="-25000">
                <a:solidFill>
                  <a:srgbClr val="000000"/>
                </a:solidFill>
                <a:latin typeface="Arial" charset="0"/>
                <a:ea typeface="SimSun" pitchFamily="2" charset="-122"/>
                <a:cs typeface="+mn-cs"/>
              </a:rPr>
              <a:t>2.5</a:t>
            </a:r>
            <a:endParaRPr lang="en-US" altLang="zh-CN" sz="2000" b="1" kern="1200" baseline="30000">
              <a:solidFill>
                <a:srgbClr val="000000"/>
              </a:solidFill>
              <a:latin typeface="Arial" charset="0"/>
              <a:ea typeface="SimSun" pitchFamily="2" charset="-122"/>
              <a:cs typeface="+mn-cs"/>
            </a:endParaRPr>
          </a:p>
        </p:txBody>
      </p:sp>
      <p:pic>
        <p:nvPicPr>
          <p:cNvPr id="4108" name="Picture 18"/>
          <p:cNvPicPr>
            <a:picLocks noChangeAspect="1" noChangeArrowheads="1"/>
          </p:cNvPicPr>
          <p:nvPr/>
        </p:nvPicPr>
        <p:blipFill>
          <a:blip r:embed="rId7" cstate="print"/>
          <a:srcRect/>
          <a:stretch>
            <a:fillRect/>
          </a:stretch>
        </p:blipFill>
        <p:spPr bwMode="auto">
          <a:xfrm>
            <a:off x="2074863" y="3697288"/>
            <a:ext cx="2497137" cy="2879725"/>
          </a:xfrm>
          <a:prstGeom prst="rect">
            <a:avLst/>
          </a:prstGeom>
          <a:noFill/>
          <a:ln w="9525">
            <a:noFill/>
            <a:miter lim="800000"/>
            <a:headEnd/>
            <a:tailEnd/>
          </a:ln>
        </p:spPr>
      </p:pic>
      <p:sp>
        <p:nvSpPr>
          <p:cNvPr id="4109" name="Oval 19"/>
          <p:cNvSpPr>
            <a:spLocks noChangeArrowheads="1"/>
          </p:cNvSpPr>
          <p:nvPr/>
        </p:nvSpPr>
        <p:spPr bwMode="auto">
          <a:xfrm>
            <a:off x="2209800" y="4114800"/>
            <a:ext cx="2362200" cy="304800"/>
          </a:xfrm>
          <a:prstGeom prst="ellipse">
            <a:avLst/>
          </a:prstGeom>
          <a:noFill/>
          <a:ln w="9525">
            <a:solidFill>
              <a:srgbClr val="FF0000"/>
            </a:solidFill>
            <a:round/>
            <a:headEnd/>
            <a:tailEnd/>
          </a:ln>
        </p:spPr>
        <p:txBody>
          <a:bodyPr wrap="none" anchor="ctr"/>
          <a:lstStyle/>
          <a:p>
            <a:pPr algn="ctr" rtl="0" fontAlgn="base">
              <a:spcBef>
                <a:spcPct val="0"/>
              </a:spcBef>
              <a:spcAft>
                <a:spcPct val="0"/>
              </a:spcAft>
            </a:pPr>
            <a:endParaRPr lang="en-US" sz="2000" kern="1200">
              <a:solidFill>
                <a:srgbClr val="000000"/>
              </a:solidFill>
              <a:latin typeface="Arial" charset="0"/>
              <a:ea typeface="+mn-ea"/>
              <a:cs typeface="+mn-cs"/>
            </a:endParaRPr>
          </a:p>
        </p:txBody>
      </p:sp>
      <p:sp>
        <p:nvSpPr>
          <p:cNvPr id="4110" name="Text Box 20"/>
          <p:cNvSpPr txBox="1">
            <a:spLocks noChangeArrowheads="1"/>
          </p:cNvSpPr>
          <p:nvPr/>
        </p:nvSpPr>
        <p:spPr bwMode="auto">
          <a:xfrm>
            <a:off x="76200" y="1905000"/>
            <a:ext cx="4267200" cy="1338828"/>
          </a:xfrm>
          <a:prstGeom prst="rect">
            <a:avLst/>
          </a:prstGeom>
          <a:noFill/>
          <a:ln w="9525">
            <a:noFill/>
            <a:miter lim="800000"/>
            <a:headEnd/>
            <a:tailEnd/>
          </a:ln>
        </p:spPr>
        <p:txBody>
          <a:bodyPr>
            <a:spAutoFit/>
          </a:bodyPr>
          <a:lstStyle/>
          <a:p>
            <a:pPr marL="228600" indent="-228600" algn="l" rtl="0" fontAlgn="base">
              <a:spcBef>
                <a:spcPct val="50000"/>
              </a:spcBef>
              <a:spcAft>
                <a:spcPct val="0"/>
              </a:spcAft>
              <a:buFont typeface="Arial" pitchFamily="34" charset="0"/>
              <a:buChar char="•"/>
            </a:pPr>
            <a:r>
              <a:rPr lang="en-US" altLang="zh-CN" kern="1200" dirty="0">
                <a:solidFill>
                  <a:srgbClr val="0000FF"/>
                </a:solidFill>
                <a:latin typeface="Arial" charset="0"/>
                <a:ea typeface="SimSun" pitchFamily="2" charset="-122"/>
                <a:cs typeface="+mn-cs"/>
              </a:rPr>
              <a:t>NH</a:t>
            </a:r>
            <a:r>
              <a:rPr lang="en-US" altLang="zh-CN" kern="1200" baseline="-25000" dirty="0">
                <a:solidFill>
                  <a:srgbClr val="0000FF"/>
                </a:solidFill>
                <a:latin typeface="Arial" charset="0"/>
                <a:ea typeface="SimSun" pitchFamily="2" charset="-122"/>
                <a:cs typeface="+mn-cs"/>
              </a:rPr>
              <a:t>3</a:t>
            </a:r>
            <a:r>
              <a:rPr lang="en-US" altLang="zh-CN" kern="1200" dirty="0">
                <a:solidFill>
                  <a:srgbClr val="0000FF"/>
                </a:solidFill>
                <a:latin typeface="Arial" charset="0"/>
                <a:ea typeface="SimSun" pitchFamily="2" charset="-122"/>
                <a:cs typeface="+mn-cs"/>
              </a:rPr>
              <a:t> contribution to PM2.5 is comparable w/ SO</a:t>
            </a:r>
            <a:r>
              <a:rPr lang="en-US" altLang="zh-CN" kern="1200" baseline="-25000" dirty="0">
                <a:solidFill>
                  <a:srgbClr val="0000FF"/>
                </a:solidFill>
                <a:latin typeface="Arial" charset="0"/>
                <a:ea typeface="SimSun" pitchFamily="2" charset="-122"/>
                <a:cs typeface="+mn-cs"/>
              </a:rPr>
              <a:t>2</a:t>
            </a:r>
            <a:r>
              <a:rPr lang="en-US" altLang="zh-CN" kern="1200" dirty="0">
                <a:solidFill>
                  <a:srgbClr val="0000FF"/>
                </a:solidFill>
                <a:latin typeface="Arial" charset="0"/>
                <a:ea typeface="SimSun" pitchFamily="2" charset="-122"/>
                <a:cs typeface="+mn-cs"/>
              </a:rPr>
              <a:t> &amp; </a:t>
            </a:r>
            <a:r>
              <a:rPr lang="en-US" altLang="zh-CN" kern="1200" dirty="0" err="1">
                <a:solidFill>
                  <a:srgbClr val="0000FF"/>
                </a:solidFill>
                <a:latin typeface="Arial" charset="0"/>
                <a:ea typeface="SimSun" pitchFamily="2" charset="-122"/>
                <a:cs typeface="+mn-cs"/>
              </a:rPr>
              <a:t>NOx</a:t>
            </a:r>
            <a:r>
              <a:rPr lang="en-US" altLang="zh-CN" kern="1200" dirty="0">
                <a:solidFill>
                  <a:srgbClr val="0000FF"/>
                </a:solidFill>
                <a:latin typeface="Arial" charset="0"/>
                <a:ea typeface="SimSun" pitchFamily="2" charset="-122"/>
                <a:cs typeface="+mn-cs"/>
              </a:rPr>
              <a:t>.</a:t>
            </a:r>
          </a:p>
          <a:p>
            <a:pPr marL="228600" indent="-228600" algn="l" rtl="0" fontAlgn="base">
              <a:spcBef>
                <a:spcPct val="50000"/>
              </a:spcBef>
              <a:spcAft>
                <a:spcPct val="0"/>
              </a:spcAft>
              <a:buFont typeface="Arial" pitchFamily="34" charset="0"/>
              <a:buChar char="•"/>
            </a:pPr>
            <a:r>
              <a:rPr lang="en-US" altLang="zh-CN" kern="1200" dirty="0">
                <a:solidFill>
                  <a:srgbClr val="0000FF"/>
                </a:solidFill>
                <a:latin typeface="Arial" charset="0"/>
                <a:ea typeface="SimSun" pitchFamily="2" charset="-122"/>
                <a:cs typeface="+mn-cs"/>
              </a:rPr>
              <a:t>Relative contribution of NH</a:t>
            </a:r>
            <a:r>
              <a:rPr lang="en-US" altLang="zh-CN" kern="1200" baseline="-25000" dirty="0">
                <a:solidFill>
                  <a:srgbClr val="0000FF"/>
                </a:solidFill>
                <a:latin typeface="Arial" charset="0"/>
                <a:ea typeface="SimSun" pitchFamily="2" charset="-122"/>
                <a:cs typeface="+mn-cs"/>
              </a:rPr>
              <a:t>3</a:t>
            </a:r>
            <a:r>
              <a:rPr lang="en-US" altLang="zh-CN" kern="1200" dirty="0">
                <a:solidFill>
                  <a:srgbClr val="0000FF"/>
                </a:solidFill>
                <a:latin typeface="Arial" charset="0"/>
                <a:ea typeface="SimSun" pitchFamily="2" charset="-122"/>
                <a:cs typeface="+mn-cs"/>
              </a:rPr>
              <a:t> becomes larger w/ increased emissions control</a:t>
            </a:r>
          </a:p>
        </p:txBody>
      </p:sp>
      <p:sp>
        <p:nvSpPr>
          <p:cNvPr id="4111" name="Rectangle 21"/>
          <p:cNvSpPr>
            <a:spLocks noChangeArrowheads="1"/>
          </p:cNvSpPr>
          <p:nvPr/>
        </p:nvSpPr>
        <p:spPr bwMode="auto">
          <a:xfrm>
            <a:off x="152400" y="1111250"/>
            <a:ext cx="4876800" cy="641350"/>
          </a:xfrm>
          <a:prstGeom prst="rect">
            <a:avLst/>
          </a:prstGeom>
          <a:noFill/>
          <a:ln w="9525">
            <a:noFill/>
            <a:miter lim="800000"/>
            <a:headEnd/>
            <a:tailEnd/>
          </a:ln>
        </p:spPr>
        <p:txBody>
          <a:bodyPr>
            <a:spAutoFit/>
          </a:bodyPr>
          <a:lstStyle/>
          <a:p>
            <a:pPr algn="l" rtl="0" fontAlgn="base">
              <a:spcBef>
                <a:spcPct val="0"/>
              </a:spcBef>
              <a:spcAft>
                <a:spcPct val="0"/>
              </a:spcAft>
            </a:pPr>
            <a:endParaRPr lang="en-US" altLang="zh-CN" sz="1600" b="1" kern="1200" dirty="0">
              <a:solidFill>
                <a:srgbClr val="000000"/>
              </a:solidFill>
              <a:latin typeface="Arial" charset="0"/>
              <a:ea typeface="SimSun" pitchFamily="2" charset="-122"/>
              <a:cs typeface="+mn-cs"/>
            </a:endParaRPr>
          </a:p>
          <a:p>
            <a:pPr algn="l" rtl="0" fontAlgn="base">
              <a:spcBef>
                <a:spcPct val="0"/>
              </a:spcBef>
              <a:spcAft>
                <a:spcPct val="0"/>
              </a:spcAft>
            </a:pPr>
            <a:r>
              <a:rPr lang="en-US" altLang="zh-CN" sz="2000" b="1" kern="1200" dirty="0">
                <a:solidFill>
                  <a:srgbClr val="FF0000"/>
                </a:solidFill>
                <a:latin typeface="Arial" charset="0"/>
                <a:ea typeface="SimSun" pitchFamily="2" charset="-122"/>
                <a:cs typeface="+mn-cs"/>
              </a:rPr>
              <a:t>Impacts of SO</a:t>
            </a:r>
            <a:r>
              <a:rPr lang="en-US" altLang="zh-CN" sz="2000" b="1" kern="1200" baseline="-25000" dirty="0">
                <a:solidFill>
                  <a:srgbClr val="FF0000"/>
                </a:solidFill>
                <a:latin typeface="Arial" charset="0"/>
                <a:ea typeface="SimSun" pitchFamily="2" charset="-122"/>
                <a:cs typeface="+mn-cs"/>
              </a:rPr>
              <a:t>2</a:t>
            </a:r>
            <a:r>
              <a:rPr lang="en-US" altLang="zh-CN" sz="2000" b="1" kern="1200" dirty="0">
                <a:solidFill>
                  <a:srgbClr val="FF0000"/>
                </a:solidFill>
                <a:latin typeface="Arial" charset="0"/>
                <a:ea typeface="SimSun" pitchFamily="2" charset="-122"/>
                <a:cs typeface="+mn-cs"/>
              </a:rPr>
              <a:t>/</a:t>
            </a:r>
            <a:r>
              <a:rPr lang="en-US" altLang="zh-CN" sz="2000" b="1" kern="1200" dirty="0" err="1">
                <a:solidFill>
                  <a:srgbClr val="FF0000"/>
                </a:solidFill>
                <a:latin typeface="Arial" charset="0"/>
                <a:ea typeface="SimSun" pitchFamily="2" charset="-122"/>
                <a:cs typeface="+mn-cs"/>
              </a:rPr>
              <a:t>NOx</a:t>
            </a:r>
            <a:r>
              <a:rPr lang="en-US" altLang="zh-CN" sz="2000" b="1" kern="1200" dirty="0">
                <a:solidFill>
                  <a:srgbClr val="FF0000"/>
                </a:solidFill>
                <a:latin typeface="Arial" charset="0"/>
                <a:ea typeface="SimSun" pitchFamily="2" charset="-122"/>
                <a:cs typeface="+mn-cs"/>
              </a:rPr>
              <a:t>/NH</a:t>
            </a:r>
            <a:r>
              <a:rPr lang="en-US" altLang="zh-CN" sz="2000" b="1" kern="1200" baseline="-25000" dirty="0">
                <a:solidFill>
                  <a:srgbClr val="FF0000"/>
                </a:solidFill>
                <a:latin typeface="Arial" charset="0"/>
                <a:ea typeface="SimSun" pitchFamily="2" charset="-122"/>
                <a:cs typeface="+mn-cs"/>
              </a:rPr>
              <a:t>3</a:t>
            </a:r>
            <a:r>
              <a:rPr lang="en-US" altLang="zh-CN" sz="2000" b="1" kern="1200" dirty="0">
                <a:solidFill>
                  <a:srgbClr val="FF0000"/>
                </a:solidFill>
                <a:latin typeface="Arial" charset="0"/>
                <a:ea typeface="SimSun" pitchFamily="2" charset="-122"/>
                <a:cs typeface="+mn-cs"/>
              </a:rPr>
              <a:t> on PM</a:t>
            </a:r>
            <a:endParaRPr lang="en-US" altLang="zh-CN" sz="2400" b="1" kern="1200" dirty="0">
              <a:solidFill>
                <a:srgbClr val="FF0000"/>
              </a:solidFill>
              <a:latin typeface="Arial" charset="0"/>
              <a:ea typeface="SimSun" pitchFamily="2" charset="-122"/>
              <a:cs typeface="+mn-cs"/>
            </a:endParaRPr>
          </a:p>
        </p:txBody>
      </p:sp>
      <p:sp>
        <p:nvSpPr>
          <p:cNvPr id="15" name="Rectangle 14"/>
          <p:cNvSpPr/>
          <p:nvPr/>
        </p:nvSpPr>
        <p:spPr>
          <a:xfrm>
            <a:off x="2895600" y="6442502"/>
            <a:ext cx="2286652" cy="415498"/>
          </a:xfrm>
          <a:prstGeom prst="rect">
            <a:avLst/>
          </a:prstGeom>
        </p:spPr>
        <p:txBody>
          <a:bodyPr wrap="none">
            <a:spAutoFit/>
          </a:bodyPr>
          <a:lstStyle/>
          <a:p>
            <a:pPr algn="l" rtl="0" fontAlgn="base">
              <a:lnSpc>
                <a:spcPct val="150000"/>
              </a:lnSpc>
              <a:spcBef>
                <a:spcPct val="0"/>
              </a:spcBef>
              <a:spcAft>
                <a:spcPct val="0"/>
              </a:spcAft>
            </a:pPr>
            <a:r>
              <a:rPr lang="en-US" altLang="zh-TW" sz="1400" b="1" kern="1200" dirty="0" smtClean="0">
                <a:solidFill>
                  <a:srgbClr val="000000"/>
                </a:solidFill>
                <a:effectLst>
                  <a:outerShdw blurRad="38100" dist="38100" dir="2700000" algn="tl">
                    <a:srgbClr val="C0C0C0"/>
                  </a:outerShdw>
                </a:effectLst>
                <a:latin typeface="Arial" charset="0"/>
                <a:ea typeface="新細明體" pitchFamily="18" charset="-120"/>
                <a:cs typeface="+mn-cs"/>
              </a:rPr>
              <a:t>(Wang et al., </a:t>
            </a:r>
            <a:r>
              <a:rPr lang="en-US" altLang="zh-TW" sz="1400" b="1" kern="1200" dirty="0" smtClean="0">
                <a:solidFill>
                  <a:srgbClr val="000000"/>
                </a:solidFill>
                <a:effectLst>
                  <a:outerShdw blurRad="38100" dist="38100" dir="2700000" algn="tl">
                    <a:srgbClr val="C0C0C0"/>
                  </a:outerShdw>
                </a:effectLst>
                <a:latin typeface="Arial" charset="0"/>
                <a:ea typeface="新細明體" pitchFamily="18" charset="-120"/>
                <a:cs typeface="+mn-cs"/>
              </a:rPr>
              <a:t>E&amp;ST, 2011</a:t>
            </a:r>
            <a:r>
              <a:rPr lang="en-US" altLang="zh-TW" sz="1400" b="1" kern="1200" dirty="0" smtClean="0">
                <a:solidFill>
                  <a:srgbClr val="000000"/>
                </a:solidFill>
                <a:effectLst>
                  <a:outerShdw blurRad="38100" dist="38100" dir="2700000" algn="tl">
                    <a:srgbClr val="C0C0C0"/>
                  </a:outerShdw>
                </a:effectLst>
                <a:latin typeface="Arial" charset="0"/>
                <a:ea typeface="新細明體" pitchFamily="18" charset="-120"/>
                <a:cs typeface="+mn-cs"/>
              </a:rPr>
              <a:t>)</a:t>
            </a:r>
            <a:endParaRPr lang="en-US" altLang="zh-TW" sz="1400" b="1" kern="1200" dirty="0">
              <a:solidFill>
                <a:srgbClr val="000000"/>
              </a:solidFill>
              <a:effectLst>
                <a:outerShdw blurRad="38100" dist="38100" dir="2700000" algn="tl">
                  <a:srgbClr val="C0C0C0"/>
                </a:outerShdw>
              </a:effectLst>
              <a:latin typeface="Arial" charset="0"/>
              <a:ea typeface="新細明體" pitchFamily="18" charset="-120"/>
              <a:cs typeface="+mn-cs"/>
            </a:endParaRPr>
          </a:p>
        </p:txBody>
      </p:sp>
      <p:pic>
        <p:nvPicPr>
          <p:cNvPr id="526348" name="Picture 12"/>
          <p:cNvPicPr>
            <a:picLocks noChangeAspect="1" noChangeArrowheads="1"/>
          </p:cNvPicPr>
          <p:nvPr/>
        </p:nvPicPr>
        <p:blipFill>
          <a:blip r:embed="rId8" cstate="print"/>
          <a:srcRect/>
          <a:stretch>
            <a:fillRect/>
          </a:stretch>
        </p:blipFill>
        <p:spPr bwMode="auto">
          <a:xfrm>
            <a:off x="5486400" y="2514600"/>
            <a:ext cx="1781175" cy="1438275"/>
          </a:xfrm>
          <a:prstGeom prst="rect">
            <a:avLst/>
          </a:prstGeom>
          <a:noFill/>
        </p:spPr>
      </p:pic>
      <p:pic>
        <p:nvPicPr>
          <p:cNvPr id="526347" name="Picture 11"/>
          <p:cNvPicPr>
            <a:picLocks noChangeAspect="1" noChangeArrowheads="1"/>
          </p:cNvPicPr>
          <p:nvPr/>
        </p:nvPicPr>
        <p:blipFill>
          <a:blip r:embed="rId9" cstate="print"/>
          <a:srcRect/>
          <a:stretch>
            <a:fillRect/>
          </a:stretch>
        </p:blipFill>
        <p:spPr bwMode="auto">
          <a:xfrm>
            <a:off x="7362825" y="2486025"/>
            <a:ext cx="1781175" cy="1438275"/>
          </a:xfrm>
          <a:prstGeom prst="rect">
            <a:avLst/>
          </a:prstGeom>
          <a:noFill/>
        </p:spPr>
      </p:pic>
      <p:pic>
        <p:nvPicPr>
          <p:cNvPr id="526346" name="Picture 10"/>
          <p:cNvPicPr>
            <a:picLocks noChangeAspect="1" noChangeArrowheads="1"/>
          </p:cNvPicPr>
          <p:nvPr/>
        </p:nvPicPr>
        <p:blipFill>
          <a:blip r:embed="rId10" cstate="print"/>
          <a:srcRect/>
          <a:stretch>
            <a:fillRect/>
          </a:stretch>
        </p:blipFill>
        <p:spPr bwMode="auto">
          <a:xfrm>
            <a:off x="5486400" y="4343400"/>
            <a:ext cx="1790700" cy="1438275"/>
          </a:xfrm>
          <a:prstGeom prst="rect">
            <a:avLst/>
          </a:prstGeom>
          <a:noFill/>
        </p:spPr>
      </p:pic>
      <p:cxnSp>
        <p:nvCxnSpPr>
          <p:cNvPr id="29" name="Straight Connector 28"/>
          <p:cNvCxnSpPr/>
          <p:nvPr/>
        </p:nvCxnSpPr>
        <p:spPr bwMode="auto">
          <a:xfrm rot="16200000" flipH="1">
            <a:off x="1752600" y="3962400"/>
            <a:ext cx="5715000" cy="7620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30" name="Rectangle 29"/>
          <p:cNvSpPr/>
          <p:nvPr/>
        </p:nvSpPr>
        <p:spPr>
          <a:xfrm>
            <a:off x="4648200" y="2819400"/>
            <a:ext cx="954108" cy="646331"/>
          </a:xfrm>
          <a:prstGeom prst="rect">
            <a:avLst/>
          </a:prstGeom>
        </p:spPr>
        <p:txBody>
          <a:bodyPr wrap="none">
            <a:spAutoFit/>
          </a:bodyPr>
          <a:lstStyle/>
          <a:p>
            <a:pPr algn="ctr" rtl="0" fontAlgn="base">
              <a:spcBef>
                <a:spcPct val="0"/>
              </a:spcBef>
              <a:spcAft>
                <a:spcPct val="0"/>
              </a:spcAft>
            </a:pPr>
            <a:r>
              <a:rPr lang="en-US" altLang="zh-CN" b="1" kern="1200" dirty="0">
                <a:solidFill>
                  <a:srgbClr val="0000FF"/>
                </a:solidFill>
                <a:latin typeface="Arial" charset="0"/>
                <a:ea typeface="SimSun" pitchFamily="2" charset="-122"/>
                <a:cs typeface="+mn-cs"/>
              </a:rPr>
              <a:t>PM</a:t>
            </a:r>
          </a:p>
          <a:p>
            <a:pPr algn="ctr" rtl="0" fontAlgn="base">
              <a:spcBef>
                <a:spcPct val="0"/>
              </a:spcBef>
              <a:spcAft>
                <a:spcPct val="0"/>
              </a:spcAft>
            </a:pPr>
            <a:r>
              <a:rPr lang="en-US" b="1" kern="1200" dirty="0">
                <a:solidFill>
                  <a:srgbClr val="0000FF"/>
                </a:solidFill>
                <a:latin typeface="Arial" charset="0"/>
                <a:ea typeface="SimSun" pitchFamily="2" charset="-122"/>
                <a:cs typeface="+mn-cs"/>
              </a:rPr>
              <a:t>Sulfate</a:t>
            </a:r>
            <a:endParaRPr lang="en-US" b="1" kern="1200" dirty="0">
              <a:solidFill>
                <a:srgbClr val="000000"/>
              </a:solidFill>
              <a:latin typeface="Arial" charset="0"/>
              <a:ea typeface="+mn-ea"/>
              <a:cs typeface="+mn-cs"/>
            </a:endParaRPr>
          </a:p>
        </p:txBody>
      </p:sp>
      <p:sp>
        <p:nvSpPr>
          <p:cNvPr id="31" name="Rectangle 30"/>
          <p:cNvSpPr/>
          <p:nvPr/>
        </p:nvSpPr>
        <p:spPr>
          <a:xfrm>
            <a:off x="4648200" y="4687669"/>
            <a:ext cx="915636" cy="646331"/>
          </a:xfrm>
          <a:prstGeom prst="rect">
            <a:avLst/>
          </a:prstGeom>
        </p:spPr>
        <p:txBody>
          <a:bodyPr wrap="none">
            <a:spAutoFit/>
          </a:bodyPr>
          <a:lstStyle/>
          <a:p>
            <a:pPr algn="ctr" rtl="0" fontAlgn="base">
              <a:spcBef>
                <a:spcPct val="0"/>
              </a:spcBef>
              <a:spcAft>
                <a:spcPct val="0"/>
              </a:spcAft>
            </a:pPr>
            <a:r>
              <a:rPr lang="en-US" altLang="zh-CN" b="1" kern="1200" dirty="0">
                <a:solidFill>
                  <a:srgbClr val="0000FF"/>
                </a:solidFill>
                <a:latin typeface="Arial" charset="0"/>
                <a:ea typeface="SimSun" pitchFamily="2" charset="-122"/>
                <a:cs typeface="+mn-cs"/>
              </a:rPr>
              <a:t>PM</a:t>
            </a:r>
          </a:p>
          <a:p>
            <a:pPr algn="ctr" rtl="0" fontAlgn="base">
              <a:spcBef>
                <a:spcPct val="0"/>
              </a:spcBef>
              <a:spcAft>
                <a:spcPct val="0"/>
              </a:spcAft>
            </a:pPr>
            <a:r>
              <a:rPr lang="en-US" b="1" kern="1200" dirty="0">
                <a:solidFill>
                  <a:srgbClr val="0000FF"/>
                </a:solidFill>
                <a:latin typeface="Arial" charset="0"/>
                <a:ea typeface="SimSun" pitchFamily="2" charset="-122"/>
                <a:cs typeface="+mn-cs"/>
              </a:rPr>
              <a:t>Nitrate</a:t>
            </a:r>
            <a:endParaRPr lang="en-US" b="1" kern="1200" dirty="0">
              <a:solidFill>
                <a:srgbClr val="000000"/>
              </a:solidFill>
              <a:latin typeface="Arial" charset="0"/>
              <a:ea typeface="+mn-ea"/>
              <a:cs typeface="+mn-cs"/>
            </a:endParaRPr>
          </a:p>
        </p:txBody>
      </p:sp>
      <p:sp>
        <p:nvSpPr>
          <p:cNvPr id="32" name="Rectangle 31"/>
          <p:cNvSpPr/>
          <p:nvPr/>
        </p:nvSpPr>
        <p:spPr>
          <a:xfrm>
            <a:off x="5486400" y="1962090"/>
            <a:ext cx="1678666" cy="400110"/>
          </a:xfrm>
          <a:prstGeom prst="rect">
            <a:avLst/>
          </a:prstGeom>
          <a:solidFill>
            <a:srgbClr val="FFFFCC"/>
          </a:solidFill>
        </p:spPr>
        <p:txBody>
          <a:bodyPr wrap="none">
            <a:spAutoFit/>
          </a:bodyPr>
          <a:lstStyle/>
          <a:p>
            <a:pPr algn="ctr" rtl="0" fontAlgn="base">
              <a:spcBef>
                <a:spcPct val="0"/>
              </a:spcBef>
              <a:spcAft>
                <a:spcPct val="0"/>
              </a:spcAft>
            </a:pPr>
            <a:r>
              <a:rPr lang="en-US" altLang="zh-CN" sz="2000" b="1" kern="1200" dirty="0" err="1">
                <a:solidFill>
                  <a:srgbClr val="0000FF"/>
                </a:solidFill>
                <a:latin typeface="Arial" charset="0"/>
                <a:ea typeface="SimSun" pitchFamily="2" charset="-122"/>
                <a:cs typeface="+mn-cs"/>
              </a:rPr>
              <a:t>NO</a:t>
            </a:r>
            <a:r>
              <a:rPr lang="en-US" altLang="zh-CN" b="1" kern="1200" dirty="0" err="1">
                <a:solidFill>
                  <a:srgbClr val="0000FF"/>
                </a:solidFill>
                <a:latin typeface="Arial" charset="0"/>
                <a:ea typeface="SimSun" pitchFamily="2" charset="-122"/>
                <a:cs typeface="+mn-cs"/>
              </a:rPr>
              <a:t>x</a:t>
            </a:r>
            <a:r>
              <a:rPr lang="en-US" altLang="zh-CN" sz="2000" b="1" kern="1200" dirty="0">
                <a:solidFill>
                  <a:srgbClr val="0000FF"/>
                </a:solidFill>
                <a:latin typeface="Arial" charset="0"/>
                <a:ea typeface="SimSun" pitchFamily="2" charset="-122"/>
                <a:cs typeface="+mn-cs"/>
              </a:rPr>
              <a:t> vs. SO</a:t>
            </a:r>
            <a:r>
              <a:rPr lang="en-US" altLang="zh-CN" sz="1600" b="1" kern="1200" dirty="0">
                <a:solidFill>
                  <a:srgbClr val="0000FF"/>
                </a:solidFill>
                <a:latin typeface="Arial" charset="0"/>
                <a:ea typeface="SimSun" pitchFamily="2" charset="-122"/>
                <a:cs typeface="+mn-cs"/>
              </a:rPr>
              <a:t>2</a:t>
            </a:r>
            <a:endParaRPr lang="en-US" sz="2000" b="1" kern="1200" dirty="0">
              <a:solidFill>
                <a:srgbClr val="000000"/>
              </a:solidFill>
              <a:latin typeface="Arial" charset="0"/>
              <a:ea typeface="+mn-ea"/>
              <a:cs typeface="+mn-cs"/>
            </a:endParaRPr>
          </a:p>
        </p:txBody>
      </p:sp>
      <p:sp>
        <p:nvSpPr>
          <p:cNvPr id="33" name="Rectangle 32"/>
          <p:cNvSpPr/>
          <p:nvPr/>
        </p:nvSpPr>
        <p:spPr>
          <a:xfrm>
            <a:off x="7401959" y="1962090"/>
            <a:ext cx="1665841" cy="400110"/>
          </a:xfrm>
          <a:prstGeom prst="rect">
            <a:avLst/>
          </a:prstGeom>
          <a:solidFill>
            <a:srgbClr val="FFFFCC"/>
          </a:solidFill>
        </p:spPr>
        <p:txBody>
          <a:bodyPr wrap="none">
            <a:spAutoFit/>
          </a:bodyPr>
          <a:lstStyle/>
          <a:p>
            <a:pPr algn="ctr" rtl="0" fontAlgn="base">
              <a:spcBef>
                <a:spcPct val="0"/>
              </a:spcBef>
              <a:spcAft>
                <a:spcPct val="0"/>
              </a:spcAft>
            </a:pPr>
            <a:r>
              <a:rPr lang="en-US" altLang="zh-CN" sz="2000" b="1" kern="1200" dirty="0" err="1">
                <a:solidFill>
                  <a:srgbClr val="0000FF"/>
                </a:solidFill>
                <a:latin typeface="Arial" charset="0"/>
                <a:ea typeface="SimSun" pitchFamily="2" charset="-122"/>
                <a:cs typeface="+mn-cs"/>
              </a:rPr>
              <a:t>NO</a:t>
            </a:r>
            <a:r>
              <a:rPr lang="en-US" altLang="zh-CN" sz="1600" b="1" kern="1200" dirty="0" err="1">
                <a:solidFill>
                  <a:srgbClr val="0000FF"/>
                </a:solidFill>
                <a:latin typeface="Arial" charset="0"/>
                <a:ea typeface="SimSun" pitchFamily="2" charset="-122"/>
                <a:cs typeface="+mn-cs"/>
              </a:rPr>
              <a:t>x</a:t>
            </a:r>
            <a:r>
              <a:rPr lang="en-US" altLang="zh-CN" sz="2000" b="1" kern="1200" dirty="0">
                <a:solidFill>
                  <a:srgbClr val="0000FF"/>
                </a:solidFill>
                <a:latin typeface="Arial" charset="0"/>
                <a:ea typeface="SimSun" pitchFamily="2" charset="-122"/>
                <a:cs typeface="+mn-cs"/>
              </a:rPr>
              <a:t> vs. NH</a:t>
            </a:r>
            <a:r>
              <a:rPr lang="en-US" altLang="zh-CN" sz="1600" b="1" kern="1200" dirty="0">
                <a:solidFill>
                  <a:srgbClr val="0000FF"/>
                </a:solidFill>
                <a:latin typeface="Arial" charset="0"/>
                <a:ea typeface="SimSun" pitchFamily="2" charset="-122"/>
                <a:cs typeface="+mn-cs"/>
              </a:rPr>
              <a:t>3</a:t>
            </a:r>
            <a:endParaRPr lang="en-US" sz="2000" b="1" kern="1200" dirty="0">
              <a:solidFill>
                <a:srgbClr val="000000"/>
              </a:solidFill>
              <a:latin typeface="Arial" charset="0"/>
              <a:ea typeface="+mn-ea"/>
              <a:cs typeface="+mn-cs"/>
            </a:endParaRPr>
          </a:p>
        </p:txBody>
      </p:sp>
      <p:pic>
        <p:nvPicPr>
          <p:cNvPr id="526349" name="Picture 13"/>
          <p:cNvPicPr>
            <a:picLocks noChangeAspect="1" noChangeArrowheads="1"/>
          </p:cNvPicPr>
          <p:nvPr/>
        </p:nvPicPr>
        <p:blipFill>
          <a:blip r:embed="rId11" cstate="print"/>
          <a:srcRect/>
          <a:stretch>
            <a:fillRect/>
          </a:stretch>
        </p:blipFill>
        <p:spPr bwMode="auto">
          <a:xfrm>
            <a:off x="7359650" y="4352925"/>
            <a:ext cx="1784350" cy="1438275"/>
          </a:xfrm>
          <a:prstGeom prst="rect">
            <a:avLst/>
          </a:prstGeom>
          <a:noFill/>
          <a:ln w="9525">
            <a:noFill/>
            <a:miter lim="800000"/>
            <a:headEnd/>
            <a:tailEnd/>
          </a:ln>
        </p:spPr>
      </p:pic>
      <p:sp>
        <p:nvSpPr>
          <p:cNvPr id="35" name="Rectangle 34"/>
          <p:cNvSpPr/>
          <p:nvPr/>
        </p:nvSpPr>
        <p:spPr>
          <a:xfrm>
            <a:off x="5943600" y="6229290"/>
            <a:ext cx="2504212" cy="400110"/>
          </a:xfrm>
          <a:prstGeom prst="rect">
            <a:avLst/>
          </a:prstGeom>
        </p:spPr>
        <p:txBody>
          <a:bodyPr wrap="none">
            <a:spAutoFit/>
          </a:bodyPr>
          <a:lstStyle/>
          <a:p>
            <a:pPr algn="ctr" rtl="0" fontAlgn="base">
              <a:spcBef>
                <a:spcPct val="0"/>
              </a:spcBef>
              <a:spcAft>
                <a:spcPct val="0"/>
              </a:spcAft>
            </a:pPr>
            <a:r>
              <a:rPr lang="en-US" altLang="zh-CN" sz="2000" b="1" kern="1200" dirty="0">
                <a:solidFill>
                  <a:srgbClr val="000000"/>
                </a:solidFill>
                <a:latin typeface="Arial" charset="0"/>
                <a:ea typeface="SimSun" pitchFamily="2" charset="-122"/>
                <a:cs typeface="+mn-cs"/>
              </a:rPr>
              <a:t>(Beijing, July 2005)</a:t>
            </a:r>
            <a:endParaRPr lang="en-US" sz="2000" kern="1200" dirty="0">
              <a:solidFill>
                <a:srgbClr val="000000"/>
              </a:solidFill>
              <a:latin typeface="Arial" charset="0"/>
              <a:ea typeface="+mn-ea"/>
              <a:cs typeface="+mn-cs"/>
            </a:endParaRPr>
          </a:p>
        </p:txBody>
      </p:sp>
      <p:sp>
        <p:nvSpPr>
          <p:cNvPr id="23" name="Oval 22"/>
          <p:cNvSpPr>
            <a:spLocks noChangeArrowheads="1"/>
          </p:cNvSpPr>
          <p:nvPr/>
        </p:nvSpPr>
        <p:spPr bwMode="auto">
          <a:xfrm>
            <a:off x="5105400" y="1447800"/>
            <a:ext cx="2362200" cy="4876800"/>
          </a:xfrm>
          <a:prstGeom prst="ellipse">
            <a:avLst/>
          </a:prstGeom>
          <a:noFill/>
          <a:ln w="57150">
            <a:solidFill>
              <a:srgbClr val="FF9900"/>
            </a:solidFill>
            <a:round/>
            <a:headEnd/>
            <a:tailEnd/>
          </a:ln>
        </p:spPr>
        <p:txBody>
          <a:bodyPr wrap="none" anchor="ctr"/>
          <a:lstStyle/>
          <a:p>
            <a:endParaRPr lang="en-US" sz="1800">
              <a:solidFill>
                <a:prstClr val="black"/>
              </a:solidFill>
              <a:latin typeface="Calibri"/>
            </a:endParaRPr>
          </a:p>
        </p:txBody>
      </p:sp>
      <p:sp>
        <p:nvSpPr>
          <p:cNvPr id="24" name="Oval 23"/>
          <p:cNvSpPr>
            <a:spLocks noChangeArrowheads="1"/>
          </p:cNvSpPr>
          <p:nvPr/>
        </p:nvSpPr>
        <p:spPr bwMode="auto">
          <a:xfrm>
            <a:off x="7110548" y="1371600"/>
            <a:ext cx="2209800" cy="4876800"/>
          </a:xfrm>
          <a:prstGeom prst="ellipse">
            <a:avLst/>
          </a:prstGeom>
          <a:noFill/>
          <a:ln w="57150">
            <a:solidFill>
              <a:srgbClr val="FF9900"/>
            </a:solidFill>
            <a:round/>
            <a:headEnd/>
            <a:tailEnd/>
          </a:ln>
        </p:spPr>
        <p:txBody>
          <a:bodyPr wrap="none" anchor="ctr"/>
          <a:lstStyle/>
          <a:p>
            <a:endParaRPr lang="en-US" sz="1800">
              <a:solidFill>
                <a:prstClr val="black"/>
              </a:solidFill>
              <a:latin typeface="Calibri"/>
            </a:endParaRP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4106"/>
                                        </p:tgtEl>
                                        <p:attrNameLst>
                                          <p:attrName>style.visibility</p:attrName>
                                        </p:attrNameLst>
                                      </p:cBhvr>
                                      <p:to>
                                        <p:strVal val="visible"/>
                                      </p:to>
                                    </p:set>
                                    <p:animEffect transition="in" filter="blinds(horizontal)">
                                      <p:cBhvr>
                                        <p:cTn id="7" dur="1000"/>
                                        <p:tgtEl>
                                          <p:spTgt spid="4106"/>
                                        </p:tgtEl>
                                      </p:cBhvr>
                                    </p:animEffect>
                                  </p:childTnLst>
                                </p:cTn>
                              </p:par>
                              <p:par>
                                <p:cTn id="8" presetID="3" presetClass="entr" presetSubtype="10"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linds(horizontal)">
                                      <p:cBhvr>
                                        <p:cTn id="10" dur="1000"/>
                                        <p:tgtEl>
                                          <p:spTgt spid="410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linds(horizontal)">
                                      <p:cBhvr>
                                        <p:cTn id="13" dur="1000"/>
                                        <p:tgtEl>
                                          <p:spTgt spid="4109"/>
                                        </p:tgtEl>
                                      </p:cBhvr>
                                    </p:animEffect>
                                  </p:childTnLst>
                                </p:cTn>
                              </p:par>
                              <p:par>
                                <p:cTn id="14" presetID="3" presetClass="entr" presetSubtype="10" fill="hold" nodeType="withEffect">
                                  <p:stCondLst>
                                    <p:cond delay="0"/>
                                  </p:stCondLst>
                                  <p:childTnLst>
                                    <p:set>
                                      <p:cBhvr>
                                        <p:cTn id="15" dur="1" fill="hold">
                                          <p:stCondLst>
                                            <p:cond delay="0"/>
                                          </p:stCondLst>
                                        </p:cTn>
                                        <p:tgtEl>
                                          <p:spTgt spid="4105"/>
                                        </p:tgtEl>
                                        <p:attrNameLst>
                                          <p:attrName>style.visibility</p:attrName>
                                        </p:attrNameLst>
                                      </p:cBhvr>
                                      <p:to>
                                        <p:strVal val="visible"/>
                                      </p:to>
                                    </p:set>
                                    <p:animEffect transition="in" filter="blinds(horizontal)">
                                      <p:cBhvr>
                                        <p:cTn id="16" dur="1000"/>
                                        <p:tgtEl>
                                          <p:spTgt spid="4105"/>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4102"/>
                                        </p:tgtEl>
                                        <p:attrNameLst>
                                          <p:attrName>style.visibility</p:attrName>
                                        </p:attrNameLst>
                                      </p:cBhvr>
                                      <p:to>
                                        <p:strVal val="visible"/>
                                      </p:to>
                                    </p:set>
                                    <p:animEffect transition="in" filter="blinds(horizontal)">
                                      <p:cBhvr>
                                        <p:cTn id="21" dur="500"/>
                                        <p:tgtEl>
                                          <p:spTgt spid="4102"/>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linds(horizontal)">
                                      <p:cBhvr>
                                        <p:cTn id="24" dur="1000"/>
                                        <p:tgtEl>
                                          <p:spTgt spid="31"/>
                                        </p:tgtEl>
                                      </p:cBhvr>
                                    </p:animEffect>
                                  </p:childTnLst>
                                </p:cTn>
                              </p:par>
                              <p:par>
                                <p:cTn id="25" presetID="3" presetClass="entr" presetSubtype="10" fill="hold" nodeType="withEffect">
                                  <p:stCondLst>
                                    <p:cond delay="0"/>
                                  </p:stCondLst>
                                  <p:childTnLst>
                                    <p:set>
                                      <p:cBhvr>
                                        <p:cTn id="26" dur="1" fill="hold">
                                          <p:stCondLst>
                                            <p:cond delay="0"/>
                                          </p:stCondLst>
                                        </p:cTn>
                                        <p:tgtEl>
                                          <p:spTgt spid="526346"/>
                                        </p:tgtEl>
                                        <p:attrNameLst>
                                          <p:attrName>style.visibility</p:attrName>
                                        </p:attrNameLst>
                                      </p:cBhvr>
                                      <p:to>
                                        <p:strVal val="visible"/>
                                      </p:to>
                                    </p:set>
                                    <p:animEffect transition="in" filter="blinds(horizontal)">
                                      <p:cBhvr>
                                        <p:cTn id="27" dur="1000"/>
                                        <p:tgtEl>
                                          <p:spTgt spid="526346"/>
                                        </p:tgtEl>
                                      </p:cBhvr>
                                    </p:animEffect>
                                  </p:childTnLst>
                                </p:cTn>
                              </p:par>
                              <p:par>
                                <p:cTn id="28" presetID="3" presetClass="entr" presetSubtype="10" fill="hold" nodeType="withEffect">
                                  <p:stCondLst>
                                    <p:cond delay="0"/>
                                  </p:stCondLst>
                                  <p:childTnLst>
                                    <p:set>
                                      <p:cBhvr>
                                        <p:cTn id="29" dur="1" fill="hold">
                                          <p:stCondLst>
                                            <p:cond delay="0"/>
                                          </p:stCondLst>
                                        </p:cTn>
                                        <p:tgtEl>
                                          <p:spTgt spid="526348"/>
                                        </p:tgtEl>
                                        <p:attrNameLst>
                                          <p:attrName>style.visibility</p:attrName>
                                        </p:attrNameLst>
                                      </p:cBhvr>
                                      <p:to>
                                        <p:strVal val="visible"/>
                                      </p:to>
                                    </p:set>
                                    <p:animEffect transition="in" filter="blinds(horizontal)">
                                      <p:cBhvr>
                                        <p:cTn id="30" dur="1000"/>
                                        <p:tgtEl>
                                          <p:spTgt spid="526348"/>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linds(horizontal)">
                                      <p:cBhvr>
                                        <p:cTn id="33" dur="1000"/>
                                        <p:tgtEl>
                                          <p:spTgt spid="30"/>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linds(horizontal)">
                                      <p:cBhvr>
                                        <p:cTn id="36" dur="1000"/>
                                        <p:tgtEl>
                                          <p:spTgt spid="32"/>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blinds(horizontal)">
                                      <p:cBhvr>
                                        <p:cTn id="39" dur="1000"/>
                                        <p:tgtEl>
                                          <p:spTgt spid="33"/>
                                        </p:tgtEl>
                                      </p:cBhvr>
                                    </p:animEffect>
                                  </p:childTnLst>
                                </p:cTn>
                              </p:par>
                              <p:par>
                                <p:cTn id="40" presetID="3" presetClass="entr" presetSubtype="10" fill="hold" nodeType="withEffect">
                                  <p:stCondLst>
                                    <p:cond delay="0"/>
                                  </p:stCondLst>
                                  <p:childTnLst>
                                    <p:set>
                                      <p:cBhvr>
                                        <p:cTn id="41" dur="1" fill="hold">
                                          <p:stCondLst>
                                            <p:cond delay="0"/>
                                          </p:stCondLst>
                                        </p:cTn>
                                        <p:tgtEl>
                                          <p:spTgt spid="526347"/>
                                        </p:tgtEl>
                                        <p:attrNameLst>
                                          <p:attrName>style.visibility</p:attrName>
                                        </p:attrNameLst>
                                      </p:cBhvr>
                                      <p:to>
                                        <p:strVal val="visible"/>
                                      </p:to>
                                    </p:set>
                                    <p:animEffect transition="in" filter="blinds(horizontal)">
                                      <p:cBhvr>
                                        <p:cTn id="42" dur="1000"/>
                                        <p:tgtEl>
                                          <p:spTgt spid="526347"/>
                                        </p:tgtEl>
                                      </p:cBhvr>
                                    </p:animEffect>
                                  </p:childTnLst>
                                </p:cTn>
                              </p:par>
                              <p:par>
                                <p:cTn id="43" presetID="3" presetClass="entr" presetSubtype="10" fill="hold" nodeType="withEffect">
                                  <p:stCondLst>
                                    <p:cond delay="0"/>
                                  </p:stCondLst>
                                  <p:childTnLst>
                                    <p:set>
                                      <p:cBhvr>
                                        <p:cTn id="44" dur="1" fill="hold">
                                          <p:stCondLst>
                                            <p:cond delay="0"/>
                                          </p:stCondLst>
                                        </p:cTn>
                                        <p:tgtEl>
                                          <p:spTgt spid="526349"/>
                                        </p:tgtEl>
                                        <p:attrNameLst>
                                          <p:attrName>style.visibility</p:attrName>
                                        </p:attrNameLst>
                                      </p:cBhvr>
                                      <p:to>
                                        <p:strVal val="visible"/>
                                      </p:to>
                                    </p:set>
                                    <p:animEffect transition="in" filter="blinds(horizontal)">
                                      <p:cBhvr>
                                        <p:cTn id="45" dur="1000"/>
                                        <p:tgtEl>
                                          <p:spTgt spid="52634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blinds(horizontal)">
                                      <p:cBhvr>
                                        <p:cTn id="48" dur="1000"/>
                                        <p:tgtEl>
                                          <p:spTgt spid="35"/>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blinds(horizontal)">
                                      <p:cBhvr>
                                        <p:cTn id="53" dur="1000"/>
                                        <p:tgtEl>
                                          <p:spTgt spid="23"/>
                                        </p:tgtEl>
                                      </p:cBhvr>
                                    </p:animEffect>
                                  </p:childTnLst>
                                  <p:subTnLst>
                                    <p:set>
                                      <p:cBhvr override="childStyle">
                                        <p:cTn dur="1" fill="hold" display="0" masterRel="nextClick" afterEffect="1"/>
                                        <p:tgtEl>
                                          <p:spTgt spid="23"/>
                                        </p:tgtEl>
                                        <p:attrNameLst>
                                          <p:attrName>style.visibility</p:attrName>
                                        </p:attrNameLst>
                                      </p:cBhvr>
                                      <p:to>
                                        <p:strVal val="hidden"/>
                                      </p:to>
                                    </p:set>
                                  </p:subTnLst>
                                </p:cTn>
                              </p:par>
                            </p:childTnLst>
                          </p:cTn>
                        </p:par>
                      </p:childTnLst>
                    </p:cTn>
                  </p:par>
                  <p:par>
                    <p:cTn id="54" fill="hold">
                      <p:stCondLst>
                        <p:cond delay="indefinite"/>
                      </p:stCondLst>
                      <p:childTnLst>
                        <p:par>
                          <p:cTn id="55" fill="hold">
                            <p:stCondLst>
                              <p:cond delay="0"/>
                            </p:stCondLst>
                            <p:childTnLst>
                              <p:par>
                                <p:cTn id="56" presetID="3" presetClass="entr" presetSubtype="1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blinds(horizontal)">
                                      <p:cBhvr>
                                        <p:cTn id="58"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9" grpId="0" animBg="1"/>
      <p:bldP spid="30" grpId="0"/>
      <p:bldP spid="31" grpId="0"/>
      <p:bldP spid="32" grpId="0" animBg="1"/>
      <p:bldP spid="33" grpId="0" animBg="1"/>
      <p:bldP spid="35" grpId="0"/>
      <p:bldP spid="23" grpId="0" animBg="1"/>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7" name="Picture 5" descr="Picture1"/>
          <p:cNvPicPr>
            <a:picLocks noChangeAspect="1" noChangeArrowheads="1"/>
          </p:cNvPicPr>
          <p:nvPr/>
        </p:nvPicPr>
        <p:blipFill>
          <a:blip r:embed="rId3" cstate="print"/>
          <a:srcRect/>
          <a:stretch>
            <a:fillRect/>
          </a:stretch>
        </p:blipFill>
        <p:spPr bwMode="auto">
          <a:xfrm>
            <a:off x="4648200" y="1524000"/>
            <a:ext cx="4648200" cy="3741234"/>
          </a:xfrm>
          <a:prstGeom prst="rect">
            <a:avLst/>
          </a:prstGeom>
          <a:noFill/>
          <a:ln w="9525">
            <a:noFill/>
            <a:miter lim="800000"/>
            <a:headEnd/>
            <a:tailEnd/>
          </a:ln>
        </p:spPr>
      </p:pic>
      <p:sp>
        <p:nvSpPr>
          <p:cNvPr id="54274" name="Rectangle 2"/>
          <p:cNvSpPr>
            <a:spLocks noGrp="1"/>
          </p:cNvSpPr>
          <p:nvPr>
            <p:ph type="title"/>
          </p:nvPr>
        </p:nvSpPr>
        <p:spPr>
          <a:xfrm>
            <a:off x="457200" y="274638"/>
            <a:ext cx="8686800" cy="762000"/>
          </a:xfrm>
        </p:spPr>
        <p:txBody>
          <a:bodyPr/>
          <a:lstStyle/>
          <a:p>
            <a:pPr eaLnBrk="1" hangingPunct="1"/>
            <a:r>
              <a:rPr lang="en-US" b="1" dirty="0" smtClean="0"/>
              <a:t>EGU RSM: Experimental Design</a:t>
            </a:r>
            <a:endParaRPr lang="en-US" b="1" dirty="0" smtClean="0">
              <a:solidFill>
                <a:schemeClr val="tx1"/>
              </a:solidFill>
            </a:endParaRPr>
          </a:p>
        </p:txBody>
      </p:sp>
      <p:sp>
        <p:nvSpPr>
          <p:cNvPr id="54275" name="Rectangle 3"/>
          <p:cNvSpPr>
            <a:spLocks noGrp="1"/>
          </p:cNvSpPr>
          <p:nvPr>
            <p:ph type="body" idx="1"/>
          </p:nvPr>
        </p:nvSpPr>
        <p:spPr>
          <a:xfrm>
            <a:off x="457200" y="1189038"/>
            <a:ext cx="4800600" cy="4525962"/>
          </a:xfrm>
        </p:spPr>
        <p:txBody>
          <a:bodyPr/>
          <a:lstStyle/>
          <a:p>
            <a:pPr eaLnBrk="1" hangingPunct="1"/>
            <a:r>
              <a:rPr lang="en-US" sz="2000" dirty="0" smtClean="0">
                <a:solidFill>
                  <a:srgbClr val="0000FF"/>
                </a:solidFill>
              </a:rPr>
              <a:t>Provide real-time RSM assessment of AQ impacts associated with emissions reductions of </a:t>
            </a:r>
            <a:r>
              <a:rPr lang="en-US" sz="2000" dirty="0" err="1" smtClean="0">
                <a:solidFill>
                  <a:srgbClr val="0000FF"/>
                </a:solidFill>
              </a:rPr>
              <a:t>NOx</a:t>
            </a:r>
            <a:r>
              <a:rPr lang="en-US" sz="2000" dirty="0" smtClean="0">
                <a:solidFill>
                  <a:srgbClr val="0000FF"/>
                </a:solidFill>
              </a:rPr>
              <a:t>, SO2, and PM2.5 from statewide EGUs (utility sources) policies</a:t>
            </a:r>
          </a:p>
          <a:p>
            <a:pPr eaLnBrk="1" hangingPunct="1">
              <a:lnSpc>
                <a:spcPct val="80000"/>
              </a:lnSpc>
            </a:pPr>
            <a:r>
              <a:rPr lang="en-US" sz="2400" dirty="0" smtClean="0">
                <a:solidFill>
                  <a:srgbClr val="FF0000"/>
                </a:solidFill>
              </a:rPr>
              <a:t>Policy Factors:</a:t>
            </a:r>
          </a:p>
          <a:p>
            <a:pPr lvl="1" eaLnBrk="1" hangingPunct="1">
              <a:lnSpc>
                <a:spcPct val="80000"/>
              </a:lnSpc>
            </a:pPr>
            <a:r>
              <a:rPr lang="en-US" sz="1800" dirty="0" smtClean="0"/>
              <a:t>2 EGU pollutants (</a:t>
            </a:r>
            <a:r>
              <a:rPr lang="en-US" sz="1800" dirty="0" err="1" smtClean="0"/>
              <a:t>NO</a:t>
            </a:r>
            <a:r>
              <a:rPr lang="en-US" sz="1400" dirty="0" err="1" smtClean="0"/>
              <a:t>x</a:t>
            </a:r>
            <a:r>
              <a:rPr lang="en-US" sz="1800" dirty="0" smtClean="0"/>
              <a:t>, SO</a:t>
            </a:r>
            <a:r>
              <a:rPr lang="en-US" sz="1400" dirty="0" smtClean="0"/>
              <a:t>2</a:t>
            </a:r>
            <a:r>
              <a:rPr lang="en-US" sz="1800" dirty="0" smtClean="0"/>
              <a:t>):        2x15 cluster groups = 30 policy factors</a:t>
            </a:r>
          </a:p>
          <a:p>
            <a:pPr lvl="1" eaLnBrk="1" hangingPunct="1">
              <a:lnSpc>
                <a:spcPct val="80000"/>
              </a:lnSpc>
            </a:pPr>
            <a:r>
              <a:rPr lang="en-US" sz="1800" dirty="0" smtClean="0"/>
              <a:t>1 EGU pollutant (direct PM2.5):     1x15 cluster groups = 15 policy factors</a:t>
            </a:r>
          </a:p>
          <a:p>
            <a:pPr lvl="1" eaLnBrk="1" hangingPunct="1">
              <a:lnSpc>
                <a:spcPct val="80000"/>
              </a:lnSpc>
            </a:pPr>
            <a:r>
              <a:rPr lang="en-US" sz="1800" dirty="0" smtClean="0"/>
              <a:t>3 non-EGU types (</a:t>
            </a:r>
            <a:r>
              <a:rPr lang="en-US" sz="1800" dirty="0" err="1" smtClean="0"/>
              <a:t>NO</a:t>
            </a:r>
            <a:r>
              <a:rPr lang="en-US" sz="1400" dirty="0" err="1" smtClean="0"/>
              <a:t>x</a:t>
            </a:r>
            <a:r>
              <a:rPr lang="en-US" sz="1800" dirty="0" smtClean="0"/>
              <a:t>, SO</a:t>
            </a:r>
            <a:r>
              <a:rPr lang="en-US" sz="1400" dirty="0" smtClean="0"/>
              <a:t>2</a:t>
            </a:r>
            <a:r>
              <a:rPr lang="en-US" sz="1800" dirty="0" smtClean="0"/>
              <a:t>, direct PM</a:t>
            </a:r>
            <a:r>
              <a:rPr lang="en-US" sz="1400" dirty="0" smtClean="0"/>
              <a:t>2.5</a:t>
            </a:r>
            <a:r>
              <a:rPr lang="en-US" sz="1800" dirty="0" smtClean="0"/>
              <a:t>) = 3 policy factors</a:t>
            </a:r>
          </a:p>
          <a:p>
            <a:pPr lvl="1" eaLnBrk="1" hangingPunct="1">
              <a:lnSpc>
                <a:spcPct val="80000"/>
              </a:lnSpc>
            </a:pPr>
            <a:r>
              <a:rPr lang="en-US" sz="1800" dirty="0" smtClean="0"/>
              <a:t>3 mobile source factors (</a:t>
            </a:r>
            <a:r>
              <a:rPr lang="en-US" sz="1800" dirty="0" err="1" smtClean="0"/>
              <a:t>NO</a:t>
            </a:r>
            <a:r>
              <a:rPr lang="en-US" sz="1400" dirty="0" err="1" smtClean="0"/>
              <a:t>x</a:t>
            </a:r>
            <a:r>
              <a:rPr lang="en-US" sz="1800" dirty="0" smtClean="0"/>
              <a:t>, VOC, direct PM</a:t>
            </a:r>
            <a:r>
              <a:rPr lang="en-US" sz="1400" dirty="0" smtClean="0"/>
              <a:t>2.5</a:t>
            </a:r>
            <a:r>
              <a:rPr lang="en-US" sz="1800" dirty="0" smtClean="0"/>
              <a:t>) = 3 policy factors</a:t>
            </a:r>
          </a:p>
          <a:p>
            <a:pPr lvl="1" eaLnBrk="1" hangingPunct="1">
              <a:lnSpc>
                <a:spcPct val="80000"/>
              </a:lnSpc>
            </a:pPr>
            <a:r>
              <a:rPr lang="en-US" sz="1800" dirty="0" smtClean="0"/>
              <a:t>2 NH</a:t>
            </a:r>
            <a:r>
              <a:rPr lang="en-US" sz="1400" dirty="0" smtClean="0"/>
              <a:t>3</a:t>
            </a:r>
            <a:r>
              <a:rPr lang="en-US" sz="1800" dirty="0" smtClean="0"/>
              <a:t> factor (NH</a:t>
            </a:r>
            <a:r>
              <a:rPr lang="en-US" sz="1400" dirty="0" smtClean="0"/>
              <a:t>3</a:t>
            </a:r>
            <a:r>
              <a:rPr lang="en-US" sz="1800" dirty="0" smtClean="0"/>
              <a:t> mobile, NH</a:t>
            </a:r>
            <a:r>
              <a:rPr lang="en-US" sz="1400" dirty="0" smtClean="0"/>
              <a:t>3</a:t>
            </a:r>
            <a:r>
              <a:rPr lang="en-US" sz="1800" dirty="0" smtClean="0"/>
              <a:t> other area) = 2 policy factors</a:t>
            </a:r>
          </a:p>
          <a:p>
            <a:pPr lvl="1" eaLnBrk="1" hangingPunct="1">
              <a:lnSpc>
                <a:spcPct val="80000"/>
              </a:lnSpc>
            </a:pPr>
            <a:endParaRPr lang="en-US" sz="1200" dirty="0" smtClean="0"/>
          </a:p>
          <a:p>
            <a:pPr eaLnBrk="1" hangingPunct="1">
              <a:lnSpc>
                <a:spcPct val="80000"/>
              </a:lnSpc>
              <a:buClr>
                <a:srgbClr val="CC9900"/>
              </a:buClr>
              <a:buFont typeface="Wingdings" pitchFamily="2" charset="2"/>
              <a:buNone/>
            </a:pPr>
            <a:r>
              <a:rPr lang="en-US" sz="2400" dirty="0" smtClean="0">
                <a:solidFill>
                  <a:srgbClr val="000000"/>
                </a:solidFill>
                <a:sym typeface="Wingdings" pitchFamily="2" charset="2"/>
              </a:rPr>
              <a:t>		</a:t>
            </a:r>
            <a:r>
              <a:rPr lang="en-US" sz="2400" dirty="0" smtClean="0">
                <a:solidFill>
                  <a:srgbClr val="FF0000"/>
                </a:solidFill>
              </a:rPr>
              <a:t>Total of 37 policy factors </a:t>
            </a:r>
            <a:r>
              <a:rPr lang="en-US" sz="2400" dirty="0" smtClean="0">
                <a:solidFill>
                  <a:srgbClr val="000000"/>
                </a:solidFill>
              </a:rPr>
              <a:t>	</a:t>
            </a:r>
          </a:p>
          <a:p>
            <a:pPr lvl="1" eaLnBrk="1" hangingPunct="1">
              <a:lnSpc>
                <a:spcPct val="80000"/>
              </a:lnSpc>
            </a:pPr>
            <a:endParaRPr lang="en-US" sz="2000" dirty="0" smtClean="0"/>
          </a:p>
        </p:txBody>
      </p:sp>
      <p:sp>
        <p:nvSpPr>
          <p:cNvPr id="6" name="TextBox 5"/>
          <p:cNvSpPr txBox="1"/>
          <p:nvPr/>
        </p:nvSpPr>
        <p:spPr>
          <a:xfrm>
            <a:off x="5257800" y="5772090"/>
            <a:ext cx="2719014" cy="400110"/>
          </a:xfrm>
          <a:prstGeom prst="rect">
            <a:avLst/>
          </a:prstGeom>
          <a:noFill/>
        </p:spPr>
        <p:txBody>
          <a:bodyPr wrap="none" rtlCol="0">
            <a:spAutoFit/>
          </a:bodyPr>
          <a:lstStyle/>
          <a:p>
            <a:r>
              <a:rPr lang="en-US" dirty="0" smtClean="0">
                <a:solidFill>
                  <a:srgbClr val="000000"/>
                </a:solidFill>
              </a:rPr>
              <a:t>(plus 16 linear factors)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EGU_RSM_Aug_202_CV_timeseries_R10_bad.gif"/>
          <p:cNvPicPr>
            <a:picLocks noChangeAspect="1"/>
          </p:cNvPicPr>
          <p:nvPr/>
        </p:nvPicPr>
        <p:blipFill>
          <a:blip r:embed="rId3" cstate="print"/>
          <a:stretch>
            <a:fillRect/>
          </a:stretch>
        </p:blipFill>
        <p:spPr>
          <a:xfrm>
            <a:off x="5720531" y="1143000"/>
            <a:ext cx="3347269" cy="1766612"/>
          </a:xfrm>
          <a:prstGeom prst="rect">
            <a:avLst/>
          </a:prstGeom>
        </p:spPr>
      </p:pic>
      <p:sp>
        <p:nvSpPr>
          <p:cNvPr id="64514" name="Rectangle 2"/>
          <p:cNvSpPr>
            <a:spLocks noGrp="1" noChangeArrowheads="1"/>
          </p:cNvSpPr>
          <p:nvPr>
            <p:ph type="title"/>
          </p:nvPr>
        </p:nvSpPr>
        <p:spPr>
          <a:xfrm>
            <a:off x="496888" y="334963"/>
            <a:ext cx="7397750" cy="822325"/>
          </a:xfrm>
        </p:spPr>
        <p:txBody>
          <a:bodyPr/>
          <a:lstStyle/>
          <a:p>
            <a:pPr algn="ctr"/>
            <a:r>
              <a:rPr lang="en-US" sz="4000" b="1" dirty="0" smtClean="0"/>
              <a:t>RSM Validation</a:t>
            </a:r>
          </a:p>
        </p:txBody>
      </p:sp>
      <p:sp>
        <p:nvSpPr>
          <p:cNvPr id="64515" name="Rectangle 3"/>
          <p:cNvSpPr>
            <a:spLocks noGrp="1" noChangeArrowheads="1"/>
          </p:cNvSpPr>
          <p:nvPr>
            <p:ph type="body" idx="1"/>
          </p:nvPr>
        </p:nvSpPr>
        <p:spPr>
          <a:xfrm>
            <a:off x="76200" y="1066800"/>
            <a:ext cx="5715000" cy="5443538"/>
          </a:xfrm>
        </p:spPr>
        <p:txBody>
          <a:bodyPr/>
          <a:lstStyle/>
          <a:p>
            <a:pPr>
              <a:lnSpc>
                <a:spcPct val="90000"/>
              </a:lnSpc>
            </a:pPr>
            <a:r>
              <a:rPr lang="en-US" sz="2500" b="1" dirty="0" smtClean="0">
                <a:solidFill>
                  <a:schemeClr val="hlink"/>
                </a:solidFill>
              </a:rPr>
              <a:t>“Leave-one-out” Cross Validation</a:t>
            </a:r>
          </a:p>
          <a:p>
            <a:pPr lvl="1">
              <a:lnSpc>
                <a:spcPct val="90000"/>
              </a:lnSpc>
            </a:pPr>
            <a:r>
              <a:rPr lang="en-US" sz="2000" dirty="0" smtClean="0"/>
              <a:t>for each RSM iteration, </a:t>
            </a:r>
            <a:r>
              <a:rPr lang="en-US" sz="2000" dirty="0" smtClean="0">
                <a:solidFill>
                  <a:srgbClr val="0033CC"/>
                </a:solidFill>
              </a:rPr>
              <a:t>one of the model runs was left out</a:t>
            </a:r>
            <a:r>
              <a:rPr lang="en-US" sz="2000" dirty="0" smtClean="0"/>
              <a:t>, the RSM is then computed and used to predict the omitted CMAQ run (e.g., under the EGU RSM effort, 202 “RSM vs. CMAQ” cross-validation are conducted)</a:t>
            </a:r>
          </a:p>
          <a:p>
            <a:pPr lvl="1">
              <a:lnSpc>
                <a:spcPct val="90000"/>
              </a:lnSpc>
            </a:pPr>
            <a:endParaRPr lang="en-US" sz="1000" dirty="0" smtClean="0"/>
          </a:p>
          <a:p>
            <a:pPr>
              <a:lnSpc>
                <a:spcPct val="90000"/>
              </a:lnSpc>
            </a:pPr>
            <a:r>
              <a:rPr lang="en-US" sz="2500" b="1" dirty="0" smtClean="0">
                <a:solidFill>
                  <a:schemeClr val="hlink"/>
                </a:solidFill>
              </a:rPr>
              <a:t>Out-of-sample Validation</a:t>
            </a:r>
          </a:p>
          <a:p>
            <a:pPr lvl="1">
              <a:lnSpc>
                <a:spcPct val="90000"/>
              </a:lnSpc>
            </a:pPr>
            <a:r>
              <a:rPr lang="en-US" sz="2000" dirty="0" smtClean="0">
                <a:solidFill>
                  <a:srgbClr val="0033CC"/>
                </a:solidFill>
              </a:rPr>
              <a:t>Additional CMAQ runs</a:t>
            </a:r>
            <a:r>
              <a:rPr lang="en-US" sz="2000" dirty="0" smtClean="0"/>
              <a:t> are conducted (not part of the experimental design and were not used in developing RSM).  RSM predictions for these out-of-sample model runs are then compared with the CMAQ predictions.</a:t>
            </a:r>
          </a:p>
        </p:txBody>
      </p:sp>
      <p:sp>
        <p:nvSpPr>
          <p:cNvPr id="64517" name="Text Box 6"/>
          <p:cNvSpPr txBox="1">
            <a:spLocks noChangeArrowheads="1"/>
          </p:cNvSpPr>
          <p:nvPr/>
        </p:nvSpPr>
        <p:spPr bwMode="auto">
          <a:xfrm>
            <a:off x="6934200" y="1423380"/>
            <a:ext cx="2133600" cy="338554"/>
          </a:xfrm>
          <a:prstGeom prst="rect">
            <a:avLst/>
          </a:prstGeom>
          <a:noFill/>
          <a:ln w="9525">
            <a:noFill/>
            <a:miter lim="800000"/>
            <a:headEnd/>
            <a:tailEnd/>
          </a:ln>
        </p:spPr>
        <p:txBody>
          <a:bodyPr wrap="square">
            <a:spAutoFit/>
          </a:bodyPr>
          <a:lstStyle/>
          <a:p>
            <a:pPr algn="ctr" rtl="0" fontAlgn="base">
              <a:spcBef>
                <a:spcPct val="50000"/>
              </a:spcBef>
              <a:spcAft>
                <a:spcPct val="0"/>
              </a:spcAft>
            </a:pPr>
            <a:r>
              <a:rPr lang="en-US" sz="1600" b="1" kern="1200" dirty="0">
                <a:solidFill>
                  <a:srgbClr val="FF0000"/>
                </a:solidFill>
                <a:latin typeface="Arial" pitchFamily="34" charset="0"/>
                <a:ea typeface="+mn-ea"/>
                <a:cs typeface="+mn-cs"/>
              </a:rPr>
              <a:t>Cross Validation</a:t>
            </a:r>
          </a:p>
        </p:txBody>
      </p:sp>
      <p:pic>
        <p:nvPicPr>
          <p:cNvPr id="10" name="Picture 9" descr="EGU_RSM_Aug_202_OOSV_timeseries_R10_bad.gif"/>
          <p:cNvPicPr>
            <a:picLocks noChangeAspect="1"/>
          </p:cNvPicPr>
          <p:nvPr/>
        </p:nvPicPr>
        <p:blipFill>
          <a:blip r:embed="rId4" cstate="print"/>
          <a:stretch>
            <a:fillRect/>
          </a:stretch>
        </p:blipFill>
        <p:spPr>
          <a:xfrm>
            <a:off x="5638351" y="3700463"/>
            <a:ext cx="3429449" cy="2395537"/>
          </a:xfrm>
          <a:prstGeom prst="rect">
            <a:avLst/>
          </a:prstGeom>
        </p:spPr>
      </p:pic>
      <p:sp>
        <p:nvSpPr>
          <p:cNvPr id="11" name="Text Box 6"/>
          <p:cNvSpPr txBox="1">
            <a:spLocks noChangeArrowheads="1"/>
          </p:cNvSpPr>
          <p:nvPr/>
        </p:nvSpPr>
        <p:spPr bwMode="auto">
          <a:xfrm>
            <a:off x="5854148" y="3349823"/>
            <a:ext cx="3061252" cy="338554"/>
          </a:xfrm>
          <a:prstGeom prst="rect">
            <a:avLst/>
          </a:prstGeom>
          <a:noFill/>
          <a:ln w="9525">
            <a:noFill/>
            <a:miter lim="800000"/>
            <a:headEnd/>
            <a:tailEnd/>
          </a:ln>
        </p:spPr>
        <p:txBody>
          <a:bodyPr wrap="square">
            <a:spAutoFit/>
          </a:bodyPr>
          <a:lstStyle/>
          <a:p>
            <a:pPr algn="ctr" rtl="0" fontAlgn="base">
              <a:spcBef>
                <a:spcPct val="50000"/>
              </a:spcBef>
              <a:spcAft>
                <a:spcPct val="0"/>
              </a:spcAft>
            </a:pPr>
            <a:r>
              <a:rPr lang="en-US" sz="1600" b="1" kern="1200" dirty="0">
                <a:solidFill>
                  <a:srgbClr val="FF0000"/>
                </a:solidFill>
                <a:latin typeface="Arial" pitchFamily="34" charset="0"/>
                <a:ea typeface="+mn-ea"/>
                <a:cs typeface="+mn-cs"/>
              </a:rPr>
              <a:t>Out-of-Sample Validation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图片 19"/>
          <p:cNvPicPr/>
          <p:nvPr/>
        </p:nvPicPr>
        <p:blipFill>
          <a:blip r:embed="rId3" cstate="print"/>
          <a:srcRect l="1365" t="19473"/>
          <a:stretch>
            <a:fillRect/>
          </a:stretch>
        </p:blipFill>
        <p:spPr bwMode="auto">
          <a:xfrm>
            <a:off x="4211960" y="1838929"/>
            <a:ext cx="4770254" cy="2382159"/>
          </a:xfrm>
          <a:prstGeom prst="rect">
            <a:avLst/>
          </a:prstGeom>
          <a:noFill/>
          <a:ln w="9525">
            <a:noFill/>
            <a:miter lim="800000"/>
            <a:headEnd/>
            <a:tailEnd/>
          </a:ln>
        </p:spPr>
      </p:pic>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(Cross </a:t>
            </a:r>
            <a:r>
              <a:rPr lang="en-US" altLang="zh-CN" sz="3200" b="1" dirty="0">
                <a:solidFill>
                  <a:srgbClr val="000000"/>
                </a:solidFill>
                <a:cs typeface="Arial" pitchFamily="34" charset="0"/>
              </a:rPr>
              <a:t>Validation): </a:t>
            </a:r>
            <a:r>
              <a:rPr lang="en-US" altLang="zh-CN" sz="3200" b="1" dirty="0">
                <a:solidFill>
                  <a:srgbClr val="3333FF"/>
                </a:solidFill>
                <a:cs typeface="Arial" pitchFamily="34" charset="0"/>
              </a:rPr>
              <a:t>Annual</a:t>
            </a:r>
            <a:endParaRPr lang="zh-CN" altLang="en-US" sz="3200" b="1" dirty="0">
              <a:solidFill>
                <a:srgbClr val="3333FF"/>
              </a:solidFill>
              <a:cs typeface="Arial" pitchFamily="34" charset="0"/>
            </a:endParaRPr>
          </a:p>
        </p:txBody>
      </p:sp>
      <p:sp>
        <p:nvSpPr>
          <p:cNvPr id="14" name="Text Box 6"/>
          <p:cNvSpPr txBox="1">
            <a:spLocks noChangeArrowheads="1"/>
          </p:cNvSpPr>
          <p:nvPr/>
        </p:nvSpPr>
        <p:spPr bwMode="auto">
          <a:xfrm>
            <a:off x="6934200" y="2349469"/>
            <a:ext cx="2133600" cy="791499"/>
          </a:xfrm>
          <a:prstGeom prst="rect">
            <a:avLst/>
          </a:prstGeom>
          <a:noFill/>
          <a:ln w="9525">
            <a:noFill/>
            <a:miter lim="800000"/>
            <a:headEnd/>
            <a:tailEnd/>
          </a:ln>
        </p:spPr>
        <p:txBody>
          <a:bodyPr wrap="square">
            <a:spAutoFit/>
          </a:bodyPr>
          <a:lstStyle/>
          <a:p>
            <a:pPr algn="ctr">
              <a:lnSpc>
                <a:spcPct val="60000"/>
              </a:lnSpc>
              <a:spcBef>
                <a:spcPct val="50000"/>
              </a:spcBef>
            </a:pPr>
            <a:r>
              <a:rPr lang="en-US" sz="1600" b="1" dirty="0">
                <a:solidFill>
                  <a:srgbClr val="FF0000"/>
                </a:solidFill>
              </a:rPr>
              <a:t>Cross Validation</a:t>
            </a:r>
          </a:p>
          <a:p>
            <a:pPr algn="ctr">
              <a:lnSpc>
                <a:spcPct val="60000"/>
              </a:lnSpc>
              <a:spcBef>
                <a:spcPct val="50000"/>
              </a:spcBef>
            </a:pPr>
            <a:r>
              <a:rPr lang="en-US" sz="1600" b="1" dirty="0">
                <a:solidFill>
                  <a:srgbClr val="FF0000"/>
                </a:solidFill>
              </a:rPr>
              <a:t>(202 runs) </a:t>
            </a:r>
          </a:p>
          <a:p>
            <a:pPr algn="ctr">
              <a:lnSpc>
                <a:spcPct val="60000"/>
              </a:lnSpc>
              <a:spcBef>
                <a:spcPct val="50000"/>
              </a:spcBef>
            </a:pPr>
            <a:r>
              <a:rPr lang="en-US" sz="1600" b="1" dirty="0">
                <a:solidFill>
                  <a:srgbClr val="FF0000"/>
                </a:solidFill>
              </a:rPr>
              <a:t> </a:t>
            </a:r>
          </a:p>
        </p:txBody>
      </p:sp>
      <p:sp>
        <p:nvSpPr>
          <p:cNvPr id="19" name="Rectangle 10"/>
          <p:cNvSpPr>
            <a:spLocks noChangeArrowheads="1"/>
          </p:cNvSpPr>
          <p:nvPr/>
        </p:nvSpPr>
        <p:spPr bwMode="auto">
          <a:xfrm>
            <a:off x="4067944" y="725795"/>
            <a:ext cx="4824536" cy="830997"/>
          </a:xfrm>
          <a:prstGeom prst="rect">
            <a:avLst/>
          </a:prstGeom>
          <a:noFill/>
          <a:ln w="9525">
            <a:noFill/>
            <a:miter lim="800000"/>
            <a:headEnd/>
            <a:tailEnd/>
          </a:ln>
        </p:spPr>
        <p:txBody>
          <a:bodyPr wrap="square">
            <a:spAutoFit/>
          </a:bodyPr>
          <a:lstStyle/>
          <a:p>
            <a:pPr algn="ctr"/>
            <a:r>
              <a:rPr lang="en-US" sz="2400" b="1" dirty="0">
                <a:solidFill>
                  <a:srgbClr val="000000"/>
                </a:solidFill>
              </a:rPr>
              <a:t>Selected Runs with High Bias:   </a:t>
            </a:r>
            <a:r>
              <a:rPr lang="en-US" sz="2400" b="1" dirty="0">
                <a:solidFill>
                  <a:srgbClr val="3333FF"/>
                </a:solidFill>
              </a:rPr>
              <a:t>56,67,94,108</a:t>
            </a:r>
            <a:endParaRPr lang="en-US" sz="2400" b="1" dirty="0">
              <a:solidFill>
                <a:srgbClr val="000000"/>
              </a:solidFill>
            </a:endParaRPr>
          </a:p>
        </p:txBody>
      </p:sp>
      <p:pic>
        <p:nvPicPr>
          <p:cNvPr id="20" name="图片 31"/>
          <p:cNvPicPr/>
          <p:nvPr/>
        </p:nvPicPr>
        <p:blipFill>
          <a:blip r:embed="rId4" cstate="print"/>
          <a:srcRect l="33957" t="19258"/>
          <a:stretch>
            <a:fillRect/>
          </a:stretch>
        </p:blipFill>
        <p:spPr bwMode="auto">
          <a:xfrm>
            <a:off x="395536" y="1046064"/>
            <a:ext cx="3501251" cy="2415215"/>
          </a:xfrm>
          <a:prstGeom prst="rect">
            <a:avLst/>
          </a:prstGeom>
          <a:noFill/>
          <a:ln w="9525">
            <a:noFill/>
            <a:miter lim="800000"/>
            <a:headEnd/>
            <a:tailEnd/>
          </a:ln>
        </p:spPr>
      </p:pic>
      <p:pic>
        <p:nvPicPr>
          <p:cNvPr id="21" name="图片 34"/>
          <p:cNvPicPr/>
          <p:nvPr/>
        </p:nvPicPr>
        <p:blipFill>
          <a:blip r:embed="rId5" cstate="print"/>
          <a:srcRect l="32766" t="19473"/>
          <a:stretch>
            <a:fillRect/>
          </a:stretch>
        </p:blipFill>
        <p:spPr bwMode="auto">
          <a:xfrm>
            <a:off x="395536" y="4149080"/>
            <a:ext cx="3546118" cy="2382159"/>
          </a:xfrm>
          <a:prstGeom prst="rect">
            <a:avLst/>
          </a:prstGeom>
          <a:noFill/>
          <a:ln w="9525">
            <a:noFill/>
            <a:miter lim="800000"/>
            <a:headEnd/>
            <a:tailEnd/>
          </a:ln>
        </p:spPr>
      </p:pic>
      <p:pic>
        <p:nvPicPr>
          <p:cNvPr id="22" name="图片 37"/>
          <p:cNvPicPr/>
          <p:nvPr/>
        </p:nvPicPr>
        <p:blipFill>
          <a:blip r:embed="rId6" cstate="print"/>
          <a:srcRect l="851" t="20789" r="11773" b="40263"/>
          <a:stretch>
            <a:fillRect/>
          </a:stretch>
        </p:blipFill>
        <p:spPr bwMode="auto">
          <a:xfrm>
            <a:off x="4355976" y="4581128"/>
            <a:ext cx="4608512" cy="1872208"/>
          </a:xfrm>
          <a:prstGeom prst="rect">
            <a:avLst/>
          </a:prstGeom>
          <a:noFill/>
          <a:ln w="9525">
            <a:noFill/>
            <a:miter lim="800000"/>
            <a:headEnd/>
            <a:tailEnd/>
          </a:ln>
        </p:spPr>
      </p:pic>
      <p:sp>
        <p:nvSpPr>
          <p:cNvPr id="23"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24" name="文本占位符 2"/>
          <p:cNvSpPr txBox="1">
            <a:spLocks/>
          </p:cNvSpPr>
          <p:nvPr/>
        </p:nvSpPr>
        <p:spPr bwMode="auto">
          <a:xfrm>
            <a:off x="-108520" y="3717032"/>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25" name="Rectangle 11"/>
          <p:cNvSpPr>
            <a:spLocks noChangeArrowheads="1"/>
          </p:cNvSpPr>
          <p:nvPr/>
        </p:nvSpPr>
        <p:spPr bwMode="auto">
          <a:xfrm rot="16200000">
            <a:off x="-136222" y="1928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26" name="Rectangle 10"/>
          <p:cNvSpPr>
            <a:spLocks noChangeArrowheads="1"/>
          </p:cNvSpPr>
          <p:nvPr/>
        </p:nvSpPr>
        <p:spPr bwMode="auto">
          <a:xfrm>
            <a:off x="1653580" y="3422328"/>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7" name="Rectangle 11"/>
          <p:cNvSpPr>
            <a:spLocks noChangeArrowheads="1"/>
          </p:cNvSpPr>
          <p:nvPr/>
        </p:nvSpPr>
        <p:spPr bwMode="auto">
          <a:xfrm rot="16200000">
            <a:off x="-175881" y="5224553"/>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8" name="Rectangle 10"/>
          <p:cNvSpPr>
            <a:spLocks noChangeArrowheads="1"/>
          </p:cNvSpPr>
          <p:nvPr/>
        </p:nvSpPr>
        <p:spPr bwMode="auto">
          <a:xfrm>
            <a:off x="1547664" y="6488668"/>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cxnSp>
        <p:nvCxnSpPr>
          <p:cNvPr id="32" name="Straight Arrow Connector 31"/>
          <p:cNvCxnSpPr/>
          <p:nvPr/>
        </p:nvCxnSpPr>
        <p:spPr bwMode="auto">
          <a:xfrm rot="5400000" flipH="1" flipV="1">
            <a:off x="5256870" y="2024844"/>
            <a:ext cx="935310"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rot="5400000" flipH="1" flipV="1">
            <a:off x="5544505" y="1880431"/>
            <a:ext cx="1008112" cy="2168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rot="5400000" flipH="1" flipV="1">
            <a:off x="6084168" y="1988840"/>
            <a:ext cx="1079326" cy="7280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p:nvPr/>
        </p:nvCxnSpPr>
        <p:spPr bwMode="auto">
          <a:xfrm rot="5400000" flipH="1" flipV="1">
            <a:off x="6444208" y="1844824"/>
            <a:ext cx="1008112" cy="28803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2" name="Straight Arrow Connector 41"/>
          <p:cNvCxnSpPr/>
          <p:nvPr/>
        </p:nvCxnSpPr>
        <p:spPr bwMode="auto">
          <a:xfrm rot="10800000" flipV="1">
            <a:off x="3923928" y="1340768"/>
            <a:ext cx="1512168" cy="43204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linds(horizontal)">
                                      <p:cBhvr>
                                        <p:cTn id="12" dur="500"/>
                                        <p:tgtEl>
                                          <p:spTgt spid="42"/>
                                        </p:tgtEl>
                                      </p:cBhvr>
                                    </p:animEffect>
                                  </p:childTnLst>
                                </p:cTn>
                              </p:par>
                            </p:childTnLst>
                          </p:cTn>
                        </p:par>
                        <p:par>
                          <p:cTn id="13" fill="hold">
                            <p:stCondLst>
                              <p:cond delay="500"/>
                            </p:stCondLst>
                            <p:childTnLst>
                              <p:par>
                                <p:cTn id="14" presetID="3" presetClass="entr" presetSubtype="1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linds(horizontal)">
                                      <p:cBhvr>
                                        <p:cTn id="19" dur="500"/>
                                        <p:tgtEl>
                                          <p:spTgt spid="25"/>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linds(horizont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blinds(horizontal)">
                                      <p:cBhvr>
                                        <p:cTn id="27" dur="500"/>
                                        <p:tgtEl>
                                          <p:spTgt spid="2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blinds(horizontal)">
                                      <p:cBhvr>
                                        <p:cTn id="30" dur="500"/>
                                        <p:tgtEl>
                                          <p:spTgt spid="27"/>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par>
                                <p:cTn id="34" presetID="3" presetClass="entr" presetSubtype="1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blinds(horizontal)">
                                      <p:cBhvr>
                                        <p:cTn id="3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P spid="28"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本占位符 2"/>
          <p:cNvSpPr>
            <a:spLocks noGrp="1"/>
          </p:cNvSpPr>
          <p:nvPr>
            <p:ph type="body" idx="4294967295"/>
          </p:nvPr>
        </p:nvSpPr>
        <p:spPr>
          <a:xfrm>
            <a:off x="338336" y="668338"/>
            <a:ext cx="3657600" cy="457200"/>
          </a:xfrm>
        </p:spPr>
        <p:txBody>
          <a:bodyPr anchor="b"/>
          <a:lstStyle/>
          <a:p>
            <a:pPr marL="0" indent="0" algn="ctr" eaLnBrk="1" hangingPunct="1">
              <a:buFont typeface="Arial" pitchFamily="34" charset="0"/>
              <a:buNone/>
            </a:pPr>
            <a:r>
              <a:rPr lang="en-US" altLang="zh-CN" sz="2400" b="1" dirty="0" smtClean="0">
                <a:solidFill>
                  <a:srgbClr val="FF0000"/>
                </a:solidFill>
                <a:latin typeface="Arial" pitchFamily="34" charset="0"/>
                <a:cs typeface="Arial" pitchFamily="34" charset="0"/>
              </a:rPr>
              <a:t>PM</a:t>
            </a:r>
            <a:r>
              <a:rPr lang="en-US" altLang="zh-CN" sz="2000" b="1" dirty="0" smtClean="0">
                <a:solidFill>
                  <a:srgbClr val="FF0000"/>
                </a:solidFill>
                <a:latin typeface="Arial" pitchFamily="34" charset="0"/>
                <a:cs typeface="Arial" pitchFamily="34" charset="0"/>
              </a:rPr>
              <a:t>2.5</a:t>
            </a:r>
            <a:r>
              <a:rPr lang="en-US" altLang="zh-CN" sz="2400" b="1" dirty="0" smtClean="0">
                <a:solidFill>
                  <a:srgbClr val="FF0000"/>
                </a:solidFill>
                <a:latin typeface="Arial" pitchFamily="34" charset="0"/>
                <a:cs typeface="Arial" pitchFamily="34" charset="0"/>
              </a:rPr>
              <a:t> Conc.</a:t>
            </a:r>
            <a:endParaRPr lang="zh-CN" altLang="en-US" sz="2400" b="1" dirty="0" smtClean="0">
              <a:solidFill>
                <a:srgbClr val="FF0000"/>
              </a:solidFill>
              <a:latin typeface="Arial" pitchFamily="34" charset="0"/>
              <a:cs typeface="Arial" pitchFamily="34" charset="0"/>
            </a:endParaRPr>
          </a:p>
        </p:txBody>
      </p:sp>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Annual</a:t>
            </a:r>
            <a:endParaRPr lang="zh-CN" altLang="en-US" sz="2800" b="1" dirty="0">
              <a:solidFill>
                <a:srgbClr val="3333FF"/>
              </a:solidFill>
              <a:cs typeface="Arial" pitchFamily="34" charset="0"/>
            </a:endParaRPr>
          </a:p>
        </p:txBody>
      </p:sp>
      <p:sp>
        <p:nvSpPr>
          <p:cNvPr id="13"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2.5</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pic>
        <p:nvPicPr>
          <p:cNvPr id="24" name="图片 7"/>
          <p:cNvPicPr/>
          <p:nvPr/>
        </p:nvPicPr>
        <p:blipFill>
          <a:blip r:embed="rId3" cstate="print"/>
          <a:srcRect l="35496" t="19473"/>
          <a:stretch>
            <a:fillRect/>
          </a:stretch>
        </p:blipFill>
        <p:spPr bwMode="auto">
          <a:xfrm>
            <a:off x="555734" y="1124744"/>
            <a:ext cx="3402102" cy="2382159"/>
          </a:xfrm>
          <a:prstGeom prst="rect">
            <a:avLst/>
          </a:prstGeom>
          <a:noFill/>
          <a:ln w="9525">
            <a:noFill/>
            <a:miter lim="800000"/>
            <a:headEnd/>
            <a:tailEnd/>
          </a:ln>
        </p:spPr>
      </p:pic>
      <p:pic>
        <p:nvPicPr>
          <p:cNvPr id="25" name="图片 10"/>
          <p:cNvPicPr/>
          <p:nvPr/>
        </p:nvPicPr>
        <p:blipFill>
          <a:blip r:embed="rId4" cstate="print"/>
          <a:srcRect l="32766" t="19473"/>
          <a:stretch>
            <a:fillRect/>
          </a:stretch>
        </p:blipFill>
        <p:spPr bwMode="auto">
          <a:xfrm>
            <a:off x="5058330" y="1190857"/>
            <a:ext cx="3546118" cy="2382159"/>
          </a:xfrm>
          <a:prstGeom prst="rect">
            <a:avLst/>
          </a:prstGeom>
          <a:noFill/>
          <a:ln w="9525">
            <a:noFill/>
            <a:miter lim="800000"/>
            <a:headEnd/>
            <a:tailEnd/>
          </a:ln>
        </p:spPr>
      </p:pic>
      <p:cxnSp>
        <p:nvCxnSpPr>
          <p:cNvPr id="27" name="Straight Connector 2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8" name="图片 13"/>
          <p:cNvPicPr/>
          <p:nvPr/>
        </p:nvPicPr>
        <p:blipFill>
          <a:blip r:embed="rId5" cstate="print"/>
          <a:srcRect l="35497" t="19473"/>
          <a:stretch>
            <a:fillRect/>
          </a:stretch>
        </p:blipFill>
        <p:spPr bwMode="auto">
          <a:xfrm>
            <a:off x="593834" y="4077072"/>
            <a:ext cx="3402102" cy="2382159"/>
          </a:xfrm>
          <a:prstGeom prst="rect">
            <a:avLst/>
          </a:prstGeom>
          <a:noFill/>
          <a:ln w="9525">
            <a:noFill/>
            <a:miter lim="800000"/>
            <a:headEnd/>
            <a:tailEnd/>
          </a:ln>
        </p:spPr>
      </p:pic>
      <p:pic>
        <p:nvPicPr>
          <p:cNvPr id="29" name="图片 16"/>
          <p:cNvPicPr/>
          <p:nvPr/>
        </p:nvPicPr>
        <p:blipFill>
          <a:blip r:embed="rId6" cstate="print"/>
          <a:srcRect l="32766" t="21907"/>
          <a:stretch>
            <a:fillRect/>
          </a:stretch>
        </p:blipFill>
        <p:spPr bwMode="auto">
          <a:xfrm>
            <a:off x="5058330" y="4143185"/>
            <a:ext cx="3546118" cy="2310151"/>
          </a:xfrm>
          <a:prstGeom prst="rect">
            <a:avLst/>
          </a:prstGeom>
          <a:noFill/>
          <a:ln w="9525">
            <a:noFill/>
            <a:miter lim="800000"/>
            <a:headEnd/>
            <a:tailEnd/>
          </a:ln>
        </p:spPr>
      </p:pic>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linds(horizontal)">
                                      <p:cBhvr>
                                        <p:cTn id="10" dur="500"/>
                                        <p:tgtEl>
                                          <p:spTgt spid="2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linds(horizont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blinds(horizontal)">
                                      <p:cBhvr>
                                        <p:cTn id="18" dur="500"/>
                                        <p:tgtEl>
                                          <p:spTgt spid="25"/>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linds(horizontal)">
                                      <p:cBhvr>
                                        <p:cTn id="21" dur="500"/>
                                        <p:tgtEl>
                                          <p:spTgt spid="13"/>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linds(horizontal)">
                                      <p:cBhvr>
                                        <p:cTn id="24" dur="500"/>
                                        <p:tgtEl>
                                          <p:spTgt spid="20"/>
                                        </p:tgtEl>
                                      </p:cBhvr>
                                    </p:animEffect>
                                  </p:childTnLst>
                                </p:cTn>
                              </p:par>
                              <p:par>
                                <p:cTn id="25" presetID="3" presetClass="entr" presetSubtype="1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par>
                                <p:cTn id="28" presetID="3" presetClass="entr" presetSubtype="10"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blinds(horizontal)">
                                      <p:cBhvr>
                                        <p:cTn id="30" dur="500"/>
                                        <p:tgtEl>
                                          <p:spTgt spid="29"/>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blinds(horizontal)">
                                      <p:cBhvr>
                                        <p:cTn id="33" dur="500"/>
                                        <p:tgtEl>
                                          <p:spTgt spid="22"/>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linds(horizontal)">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7" grpId="0"/>
      <p:bldP spid="20" grpId="0"/>
      <p:bldP spid="21" grpId="0"/>
      <p:bldP spid="22"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Annual</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dirty="0" smtClean="0">
                <a:solidFill>
                  <a:srgbClr val="FF0000"/>
                </a:solidFill>
                <a:cs typeface="Arial" pitchFamily="34" charset="0"/>
              </a:rPr>
              <a:t>PM-SO</a:t>
            </a:r>
            <a:r>
              <a:rPr lang="en-US" altLang="zh-CN" sz="1800" b="1" dirty="0" smtClean="0">
                <a:solidFill>
                  <a:srgbClr val="FF0000"/>
                </a:solidFill>
                <a:cs typeface="Arial" pitchFamily="34" charset="0"/>
              </a:rPr>
              <a:t>4</a:t>
            </a:r>
            <a:r>
              <a:rPr lang="en-US" altLang="zh-CN" sz="2400" b="1" dirty="0" smtClean="0">
                <a:solidFill>
                  <a:srgbClr val="FF0000"/>
                </a:solidFill>
                <a:cs typeface="Arial" pitchFamily="34" charset="0"/>
              </a:rPr>
              <a:t> Conc</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smtClean="0">
                <a:solidFill>
                  <a:srgbClr val="FF0000"/>
                </a:solidFill>
                <a:cs typeface="Arial" pitchFamily="34" charset="0"/>
              </a:rPr>
              <a:t>PM-SO</a:t>
            </a:r>
            <a:r>
              <a:rPr lang="en-US" altLang="zh-CN" sz="1800" b="1" dirty="0" smtClean="0">
                <a:solidFill>
                  <a:srgbClr val="FF0000"/>
                </a:solidFill>
                <a:cs typeface="Arial" pitchFamily="34" charset="0"/>
              </a:rPr>
              <a:t>4</a:t>
            </a:r>
            <a:r>
              <a:rPr lang="en-US" altLang="zh-CN" sz="2400" b="1" dirty="0" smtClean="0">
                <a:solidFill>
                  <a:srgbClr val="FF0000"/>
                </a:solidFill>
                <a:cs typeface="Arial" pitchFamily="34" charset="0"/>
              </a:rPr>
              <a:t> </a:t>
            </a:r>
            <a:r>
              <a:rPr lang="en-US" altLang="zh-CN" sz="2400" b="1" dirty="0">
                <a:solidFill>
                  <a:srgbClr val="FF0000"/>
                </a:solidFill>
                <a:cs typeface="Arial" pitchFamily="34" charset="0"/>
              </a:rPr>
              <a:t>Response  (</a:t>
            </a:r>
            <a:r>
              <a:rPr lang="en-US" altLang="zh-CN" sz="2400" b="1" dirty="0" smtClean="0">
                <a:solidFill>
                  <a:srgbClr val="FF0000"/>
                </a:solidFill>
                <a:latin typeface="Symbol" pitchFamily="18" charset="2"/>
                <a:cs typeface="Arial" pitchFamily="34" charset="0"/>
              </a:rPr>
              <a:t>D</a:t>
            </a:r>
            <a:r>
              <a:rPr lang="en-US" altLang="zh-CN" sz="2400" b="1" dirty="0" smtClean="0">
                <a:solidFill>
                  <a:srgbClr val="FF0000"/>
                </a:solidFill>
                <a:cs typeface="Arial" pitchFamily="34" charset="0"/>
              </a:rPr>
              <a:t>SO</a:t>
            </a:r>
            <a:r>
              <a:rPr lang="en-US" altLang="zh-CN" sz="1800" b="1" dirty="0" smtClean="0">
                <a:solidFill>
                  <a:srgbClr val="FF0000"/>
                </a:solidFill>
                <a:cs typeface="Arial" pitchFamily="34" charset="0"/>
              </a:rPr>
              <a:t>4</a:t>
            </a:r>
            <a:r>
              <a:rPr lang="en-US" altLang="zh-CN" sz="2400" b="1" dirty="0" smtClean="0">
                <a:solidFill>
                  <a:srgbClr val="FF0000"/>
                </a:solidFill>
                <a:cs typeface="Arial" pitchFamily="34" charset="0"/>
              </a:rPr>
              <a:t>)</a:t>
            </a:r>
            <a:endParaRPr lang="zh-CN" altLang="en-US" sz="2400" b="1" dirty="0">
              <a:solidFill>
                <a:srgbClr val="FF0000"/>
              </a:solidFill>
              <a:cs typeface="Arial" pitchFamily="34" charset="0"/>
            </a:endParaRPr>
          </a:p>
        </p:txBody>
      </p:sp>
      <p:pic>
        <p:nvPicPr>
          <p:cNvPr id="33" name="图片 37"/>
          <p:cNvPicPr/>
          <p:nvPr/>
        </p:nvPicPr>
        <p:blipFill>
          <a:blip r:embed="rId3" cstate="print"/>
          <a:srcRect l="34804" t="19473"/>
          <a:stretch>
            <a:fillRect/>
          </a:stretch>
        </p:blipFill>
        <p:spPr bwMode="auto">
          <a:xfrm>
            <a:off x="485314" y="1124744"/>
            <a:ext cx="3438614" cy="2382159"/>
          </a:xfrm>
          <a:prstGeom prst="rect">
            <a:avLst/>
          </a:prstGeom>
          <a:noFill/>
          <a:ln w="9525">
            <a:noFill/>
            <a:miter lim="800000"/>
            <a:headEnd/>
            <a:tailEnd/>
          </a:ln>
        </p:spPr>
      </p:pic>
      <p:pic>
        <p:nvPicPr>
          <p:cNvPr id="34" name="图片 40"/>
          <p:cNvPicPr/>
          <p:nvPr/>
        </p:nvPicPr>
        <p:blipFill>
          <a:blip r:embed="rId4" cstate="print"/>
          <a:srcRect l="32766" t="19473"/>
          <a:stretch>
            <a:fillRect/>
          </a:stretch>
        </p:blipFill>
        <p:spPr bwMode="auto">
          <a:xfrm>
            <a:off x="5058330" y="1124744"/>
            <a:ext cx="3546118" cy="2382159"/>
          </a:xfrm>
          <a:prstGeom prst="rect">
            <a:avLst/>
          </a:prstGeom>
          <a:noFill/>
          <a:ln w="9525">
            <a:noFill/>
            <a:miter lim="800000"/>
            <a:headEnd/>
            <a:tailEnd/>
          </a:ln>
        </p:spPr>
      </p:pic>
      <p:pic>
        <p:nvPicPr>
          <p:cNvPr id="35" name="图片 43"/>
          <p:cNvPicPr/>
          <p:nvPr/>
        </p:nvPicPr>
        <p:blipFill>
          <a:blip r:embed="rId5" cstate="print"/>
          <a:srcRect l="35497" t="19473"/>
          <a:stretch>
            <a:fillRect/>
          </a:stretch>
        </p:blipFill>
        <p:spPr bwMode="auto">
          <a:xfrm>
            <a:off x="539552" y="4077072"/>
            <a:ext cx="3402102" cy="2382159"/>
          </a:xfrm>
          <a:prstGeom prst="rect">
            <a:avLst/>
          </a:prstGeom>
          <a:noFill/>
          <a:ln w="9525">
            <a:noFill/>
            <a:miter lim="800000"/>
            <a:headEnd/>
            <a:tailEnd/>
          </a:ln>
        </p:spPr>
      </p:pic>
      <p:pic>
        <p:nvPicPr>
          <p:cNvPr id="36" name="图片 46"/>
          <p:cNvPicPr/>
          <p:nvPr/>
        </p:nvPicPr>
        <p:blipFill>
          <a:blip r:embed="rId6" cstate="print"/>
          <a:srcRect l="34131" t="19473"/>
          <a:stretch>
            <a:fillRect/>
          </a:stretch>
        </p:blipFill>
        <p:spPr bwMode="auto">
          <a:xfrm>
            <a:off x="5148064" y="4077072"/>
            <a:ext cx="3474110" cy="2382159"/>
          </a:xfrm>
          <a:prstGeom prst="rect">
            <a:avLst/>
          </a:prstGeom>
          <a:noFill/>
          <a:ln w="9525">
            <a:noFill/>
            <a:miter lim="800000"/>
            <a:headEnd/>
            <a:tailEnd/>
          </a:ln>
        </p:spPr>
      </p:pic>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a:t>
            </a:r>
            <a:r>
              <a:rPr lang="en-US" altLang="zh-CN" sz="2400" b="1" dirty="0">
                <a:solidFill>
                  <a:prstClr val="black"/>
                </a:solidFill>
                <a:cs typeface="Arial" pitchFamily="34" charset="0"/>
              </a:rPr>
              <a:t>(“</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Annual</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smtClean="0">
                <a:solidFill>
                  <a:srgbClr val="FF0000"/>
                </a:solidFill>
                <a:cs typeface="Arial" pitchFamily="34" charset="0"/>
              </a:rPr>
              <a:t>PM-NO</a:t>
            </a:r>
            <a:r>
              <a:rPr lang="en-US" altLang="zh-CN" sz="1800" b="1" dirty="0" smtClean="0">
                <a:solidFill>
                  <a:srgbClr val="FF0000"/>
                </a:solidFill>
                <a:cs typeface="Arial" pitchFamily="34" charset="0"/>
              </a:rPr>
              <a:t>3</a:t>
            </a:r>
            <a:r>
              <a:rPr lang="en-US" altLang="zh-CN" sz="2400" b="1" dirty="0" smtClean="0">
                <a:solidFill>
                  <a:srgbClr val="FF0000"/>
                </a:solidFill>
                <a:cs typeface="Arial" pitchFamily="34" charset="0"/>
              </a:rPr>
              <a:t> </a:t>
            </a:r>
            <a:r>
              <a:rPr lang="en-US" altLang="zh-CN" sz="2400" b="1" dirty="0">
                <a:solidFill>
                  <a:srgbClr val="FF0000"/>
                </a:solidFill>
                <a:cs typeface="Arial" pitchFamily="34" charset="0"/>
              </a:rPr>
              <a:t>Conc.</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smtClean="0">
                <a:solidFill>
                  <a:srgbClr val="FF0000"/>
                </a:solidFill>
                <a:cs typeface="Arial" pitchFamily="34" charset="0"/>
              </a:rPr>
              <a:t>PM-NO</a:t>
            </a:r>
            <a:r>
              <a:rPr lang="en-US" altLang="zh-CN" sz="1800" b="1" dirty="0" smtClean="0">
                <a:solidFill>
                  <a:srgbClr val="FF0000"/>
                </a:solidFill>
                <a:cs typeface="Arial" pitchFamily="34" charset="0"/>
              </a:rPr>
              <a:t>3</a:t>
            </a:r>
            <a:r>
              <a:rPr lang="en-US" altLang="zh-CN" sz="2400" b="1" dirty="0" smtClean="0">
                <a:solidFill>
                  <a:srgbClr val="FF0000"/>
                </a:solidFill>
                <a:cs typeface="Arial" pitchFamily="34" charset="0"/>
              </a:rPr>
              <a:t> </a:t>
            </a:r>
            <a:r>
              <a:rPr lang="en-US" altLang="zh-CN" sz="2400" b="1" dirty="0">
                <a:solidFill>
                  <a:srgbClr val="FF0000"/>
                </a:solidFill>
                <a:cs typeface="Arial" pitchFamily="34" charset="0"/>
              </a:rPr>
              <a:t>Response  (</a:t>
            </a:r>
            <a:r>
              <a:rPr lang="en-US" altLang="zh-CN" sz="2400" b="1" dirty="0" smtClean="0">
                <a:solidFill>
                  <a:srgbClr val="FF0000"/>
                </a:solidFill>
                <a:latin typeface="Symbol" pitchFamily="18" charset="2"/>
                <a:cs typeface="Arial" pitchFamily="34" charset="0"/>
              </a:rPr>
              <a:t>D</a:t>
            </a:r>
            <a:r>
              <a:rPr lang="en-US" altLang="zh-CN" sz="2400" b="1" dirty="0" smtClean="0">
                <a:solidFill>
                  <a:srgbClr val="FF0000"/>
                </a:solidFill>
                <a:cs typeface="Arial" pitchFamily="34" charset="0"/>
              </a:rPr>
              <a:t>NO</a:t>
            </a:r>
            <a:r>
              <a:rPr lang="en-US" altLang="zh-CN" sz="1800" b="1" dirty="0" smtClean="0">
                <a:solidFill>
                  <a:srgbClr val="FF0000"/>
                </a:solidFill>
                <a:cs typeface="Arial" pitchFamily="34" charset="0"/>
              </a:rPr>
              <a:t>3</a:t>
            </a:r>
            <a:r>
              <a:rPr lang="en-US" altLang="zh-CN" sz="2400" b="1" dirty="0" smtClean="0">
                <a:solidFill>
                  <a:srgbClr val="FF0000"/>
                </a:solidFill>
                <a:cs typeface="Arial" pitchFamily="34" charset="0"/>
              </a:rPr>
              <a:t>)</a:t>
            </a:r>
            <a:endParaRPr lang="zh-CN" altLang="en-US" sz="2400" b="1" dirty="0">
              <a:solidFill>
                <a:srgbClr val="FF0000"/>
              </a:solidFill>
              <a:cs typeface="Arial" pitchFamily="34" charset="0"/>
            </a:endParaRPr>
          </a:p>
        </p:txBody>
      </p:sp>
      <p:pic>
        <p:nvPicPr>
          <p:cNvPr id="24" name="图片 10"/>
          <p:cNvPicPr/>
          <p:nvPr/>
        </p:nvPicPr>
        <p:blipFill>
          <a:blip r:embed="rId3" cstate="print"/>
          <a:srcRect l="34131" t="19473"/>
          <a:stretch>
            <a:fillRect/>
          </a:stretch>
        </p:blipFill>
        <p:spPr bwMode="auto">
          <a:xfrm>
            <a:off x="521826" y="1124744"/>
            <a:ext cx="3474110" cy="2382159"/>
          </a:xfrm>
          <a:prstGeom prst="rect">
            <a:avLst/>
          </a:prstGeom>
          <a:noFill/>
          <a:ln w="9525">
            <a:noFill/>
            <a:miter lim="800000"/>
            <a:headEnd/>
            <a:tailEnd/>
          </a:ln>
        </p:spPr>
      </p:pic>
      <p:pic>
        <p:nvPicPr>
          <p:cNvPr id="25" name="图片 13"/>
          <p:cNvPicPr/>
          <p:nvPr/>
        </p:nvPicPr>
        <p:blipFill>
          <a:blip r:embed="rId4" cstate="print"/>
          <a:srcRect l="33439" t="20598"/>
          <a:stretch>
            <a:fillRect/>
          </a:stretch>
        </p:blipFill>
        <p:spPr bwMode="auto">
          <a:xfrm>
            <a:off x="5148064" y="1152128"/>
            <a:ext cx="3510622" cy="2348880"/>
          </a:xfrm>
          <a:prstGeom prst="rect">
            <a:avLst/>
          </a:prstGeom>
          <a:noFill/>
          <a:ln w="9525">
            <a:noFill/>
            <a:miter lim="800000"/>
            <a:headEnd/>
            <a:tailEnd/>
          </a:ln>
        </p:spPr>
      </p:pic>
      <p:pic>
        <p:nvPicPr>
          <p:cNvPr id="28" name="图片 16"/>
          <p:cNvPicPr/>
          <p:nvPr/>
        </p:nvPicPr>
        <p:blipFill>
          <a:blip r:embed="rId5" cstate="print"/>
          <a:srcRect l="33795" t="19473"/>
          <a:stretch>
            <a:fillRect/>
          </a:stretch>
        </p:blipFill>
        <p:spPr bwMode="auto">
          <a:xfrm>
            <a:off x="539552" y="4077072"/>
            <a:ext cx="3491880" cy="2382159"/>
          </a:xfrm>
          <a:prstGeom prst="rect">
            <a:avLst/>
          </a:prstGeom>
          <a:noFill/>
          <a:ln w="9525">
            <a:noFill/>
            <a:miter lim="800000"/>
            <a:headEnd/>
            <a:tailEnd/>
          </a:ln>
        </p:spPr>
      </p:pic>
      <p:pic>
        <p:nvPicPr>
          <p:cNvPr id="29" name="图片 19"/>
          <p:cNvPicPr/>
          <p:nvPr/>
        </p:nvPicPr>
        <p:blipFill>
          <a:blip r:embed="rId6" cstate="print"/>
          <a:srcRect l="32766" t="20598"/>
          <a:stretch>
            <a:fillRect/>
          </a:stretch>
        </p:blipFill>
        <p:spPr bwMode="auto">
          <a:xfrm>
            <a:off x="5130338" y="4077072"/>
            <a:ext cx="3546118" cy="2348880"/>
          </a:xfrm>
          <a:prstGeom prst="rect">
            <a:avLst/>
          </a:prstGeom>
          <a:noFill/>
          <a:ln w="9525">
            <a:noFill/>
            <a:miter lim="800000"/>
            <a:headEnd/>
            <a:tailEnd/>
          </a:ln>
        </p:spPr>
      </p:pic>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a:t>
            </a:r>
            <a:r>
              <a:rPr lang="en-US" altLang="zh-CN" sz="2400" b="1" dirty="0">
                <a:solidFill>
                  <a:prstClr val="black"/>
                </a:solidFill>
                <a:cs typeface="Arial" pitchFamily="34" charset="0"/>
              </a:rPr>
              <a:t>(“</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Annual</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smtClean="0">
                <a:solidFill>
                  <a:srgbClr val="FF0000"/>
                </a:solidFill>
                <a:cs typeface="Arial" pitchFamily="34" charset="0"/>
              </a:rPr>
              <a:t>Ozone </a:t>
            </a:r>
            <a:r>
              <a:rPr lang="en-US" altLang="zh-CN" sz="2400" b="1" dirty="0">
                <a:solidFill>
                  <a:srgbClr val="FF0000"/>
                </a:solidFill>
                <a:cs typeface="Arial" pitchFamily="34" charset="0"/>
              </a:rPr>
              <a:t>Conc.</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smtClean="0">
                <a:solidFill>
                  <a:srgbClr val="FF0000"/>
                </a:solidFill>
                <a:cs typeface="Arial" pitchFamily="34" charset="0"/>
              </a:rPr>
              <a:t>Ozone </a:t>
            </a:r>
            <a:r>
              <a:rPr lang="en-US" altLang="zh-CN" sz="2400" b="1" dirty="0">
                <a:solidFill>
                  <a:srgbClr val="FF0000"/>
                </a:solidFill>
                <a:cs typeface="Arial" pitchFamily="34" charset="0"/>
              </a:rPr>
              <a:t>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O</a:t>
            </a:r>
            <a:r>
              <a:rPr lang="en-US" altLang="zh-CN" sz="1800" b="1" dirty="0">
                <a:solidFill>
                  <a:srgbClr val="FF0000"/>
                </a:solidFill>
                <a:cs typeface="Arial" pitchFamily="34" charset="0"/>
              </a:rPr>
              <a:t>3</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pic>
        <p:nvPicPr>
          <p:cNvPr id="33" name="图片 34"/>
          <p:cNvPicPr/>
          <p:nvPr/>
        </p:nvPicPr>
        <p:blipFill>
          <a:blip r:embed="rId3" cstate="print"/>
          <a:srcRect l="34132" t="19473"/>
          <a:stretch>
            <a:fillRect/>
          </a:stretch>
        </p:blipFill>
        <p:spPr bwMode="auto">
          <a:xfrm>
            <a:off x="467544" y="1052736"/>
            <a:ext cx="3474110" cy="2382159"/>
          </a:xfrm>
          <a:prstGeom prst="rect">
            <a:avLst/>
          </a:prstGeom>
          <a:noFill/>
          <a:ln w="9525">
            <a:noFill/>
            <a:miter lim="800000"/>
            <a:headEnd/>
            <a:tailEnd/>
          </a:ln>
        </p:spPr>
      </p:pic>
      <p:pic>
        <p:nvPicPr>
          <p:cNvPr id="34" name="图片 37"/>
          <p:cNvPicPr/>
          <p:nvPr/>
        </p:nvPicPr>
        <p:blipFill>
          <a:blip r:embed="rId4" cstate="print"/>
          <a:srcRect l="32766" t="19473"/>
          <a:stretch>
            <a:fillRect/>
          </a:stretch>
        </p:blipFill>
        <p:spPr bwMode="auto">
          <a:xfrm>
            <a:off x="5148064" y="1124744"/>
            <a:ext cx="3546118" cy="2382159"/>
          </a:xfrm>
          <a:prstGeom prst="rect">
            <a:avLst/>
          </a:prstGeom>
          <a:noFill/>
          <a:ln w="9525">
            <a:noFill/>
            <a:miter lim="800000"/>
            <a:headEnd/>
            <a:tailEnd/>
          </a:ln>
        </p:spPr>
      </p:pic>
      <p:pic>
        <p:nvPicPr>
          <p:cNvPr id="35" name="图片 43"/>
          <p:cNvPicPr/>
          <p:nvPr/>
        </p:nvPicPr>
        <p:blipFill>
          <a:blip r:embed="rId5" cstate="print"/>
          <a:srcRect l="32766" t="19473"/>
          <a:stretch>
            <a:fillRect/>
          </a:stretch>
        </p:blipFill>
        <p:spPr bwMode="auto">
          <a:xfrm>
            <a:off x="5148064" y="4071177"/>
            <a:ext cx="3546118" cy="2382159"/>
          </a:xfrm>
          <a:prstGeom prst="rect">
            <a:avLst/>
          </a:prstGeom>
          <a:noFill/>
          <a:ln w="9525">
            <a:noFill/>
            <a:miter lim="800000"/>
            <a:headEnd/>
            <a:tailEnd/>
          </a:ln>
        </p:spPr>
      </p:pic>
      <p:pic>
        <p:nvPicPr>
          <p:cNvPr id="36" name="图片 40"/>
          <p:cNvPicPr/>
          <p:nvPr/>
        </p:nvPicPr>
        <p:blipFill>
          <a:blip r:embed="rId6" cstate="print"/>
          <a:srcRect l="34804" t="19473"/>
          <a:stretch>
            <a:fillRect/>
          </a:stretch>
        </p:blipFill>
        <p:spPr bwMode="auto">
          <a:xfrm>
            <a:off x="539552" y="4071177"/>
            <a:ext cx="3438614" cy="2382159"/>
          </a:xfrm>
          <a:prstGeom prst="rect">
            <a:avLst/>
          </a:prstGeom>
          <a:noFill/>
          <a:ln w="9525">
            <a:noFill/>
            <a:miter lim="800000"/>
            <a:headEnd/>
            <a:tailEnd/>
          </a:ln>
        </p:spPr>
      </p:pic>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a:t>
            </a:r>
            <a:r>
              <a:rPr lang="en-US" altLang="zh-CN" sz="2400" b="1" dirty="0">
                <a:solidFill>
                  <a:prstClr val="black"/>
                </a:solidFill>
                <a:cs typeface="Arial" pitchFamily="34" charset="0"/>
              </a:rPr>
              <a:t>(“</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Annual</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smtClean="0">
                <a:solidFill>
                  <a:srgbClr val="FF0000"/>
                </a:solidFill>
                <a:cs typeface="Arial" pitchFamily="34" charset="0"/>
              </a:rPr>
              <a:t>Total Sulfur Deposition</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smtClean="0">
                <a:solidFill>
                  <a:srgbClr val="FF0000"/>
                </a:solidFill>
                <a:latin typeface="Symbol" pitchFamily="18" charset="2"/>
                <a:cs typeface="Arial" pitchFamily="34" charset="0"/>
              </a:rPr>
              <a:t>D </a:t>
            </a:r>
            <a:r>
              <a:rPr lang="en-US" altLang="zh-CN" sz="2400" b="1" dirty="0" smtClean="0">
                <a:solidFill>
                  <a:srgbClr val="FF0000"/>
                </a:solidFill>
                <a:cs typeface="Arial" pitchFamily="34" charset="0"/>
              </a:rPr>
              <a:t>Total Sulfur Deposition</a:t>
            </a:r>
            <a:endParaRPr lang="zh-CN" altLang="en-US" sz="2400" b="1" dirty="0" smtClean="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9" name="图片 61"/>
          <p:cNvPicPr/>
          <p:nvPr/>
        </p:nvPicPr>
        <p:blipFill>
          <a:blip r:embed="rId3" cstate="print"/>
          <a:srcRect l="35497" t="19473"/>
          <a:stretch>
            <a:fillRect/>
          </a:stretch>
        </p:blipFill>
        <p:spPr bwMode="auto">
          <a:xfrm>
            <a:off x="611560" y="1124744"/>
            <a:ext cx="3402102" cy="2382159"/>
          </a:xfrm>
          <a:prstGeom prst="rect">
            <a:avLst/>
          </a:prstGeom>
          <a:noFill/>
          <a:ln w="9525">
            <a:noFill/>
            <a:miter lim="800000"/>
            <a:headEnd/>
            <a:tailEnd/>
          </a:ln>
        </p:spPr>
      </p:pic>
      <p:pic>
        <p:nvPicPr>
          <p:cNvPr id="33" name="图片 64"/>
          <p:cNvPicPr/>
          <p:nvPr/>
        </p:nvPicPr>
        <p:blipFill>
          <a:blip r:embed="rId4" cstate="print"/>
          <a:srcRect l="32766" t="19473"/>
          <a:stretch>
            <a:fillRect/>
          </a:stretch>
        </p:blipFill>
        <p:spPr bwMode="auto">
          <a:xfrm>
            <a:off x="5148064" y="1124744"/>
            <a:ext cx="3546118" cy="2382159"/>
          </a:xfrm>
          <a:prstGeom prst="rect">
            <a:avLst/>
          </a:prstGeom>
          <a:noFill/>
          <a:ln w="9525">
            <a:noFill/>
            <a:miter lim="800000"/>
            <a:headEnd/>
            <a:tailEnd/>
          </a:ln>
        </p:spPr>
      </p:pic>
      <p:pic>
        <p:nvPicPr>
          <p:cNvPr id="34" name="图片 67"/>
          <p:cNvPicPr/>
          <p:nvPr/>
        </p:nvPicPr>
        <p:blipFill>
          <a:blip r:embed="rId5" cstate="print"/>
          <a:srcRect l="35497" t="19473"/>
          <a:stretch>
            <a:fillRect/>
          </a:stretch>
        </p:blipFill>
        <p:spPr bwMode="auto">
          <a:xfrm>
            <a:off x="611560" y="4077072"/>
            <a:ext cx="3402102" cy="2382159"/>
          </a:xfrm>
          <a:prstGeom prst="rect">
            <a:avLst/>
          </a:prstGeom>
          <a:noFill/>
          <a:ln w="9525">
            <a:noFill/>
            <a:miter lim="800000"/>
            <a:headEnd/>
            <a:tailEnd/>
          </a:ln>
        </p:spPr>
      </p:pic>
      <p:pic>
        <p:nvPicPr>
          <p:cNvPr id="35" name="图片 70"/>
          <p:cNvPicPr/>
          <p:nvPr/>
        </p:nvPicPr>
        <p:blipFill>
          <a:blip r:embed="rId6" cstate="print"/>
          <a:srcRect l="32766" t="19473"/>
          <a:stretch>
            <a:fillRect/>
          </a:stretch>
        </p:blipFill>
        <p:spPr bwMode="auto">
          <a:xfrm>
            <a:off x="5202346" y="4071177"/>
            <a:ext cx="354611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533400"/>
            <a:ext cx="7924800" cy="563563"/>
          </a:xfrm>
        </p:spPr>
        <p:txBody>
          <a:bodyPr/>
          <a:lstStyle/>
          <a:p>
            <a:r>
              <a:rPr lang="en-US" altLang="zh-CN" sz="4400" dirty="0" smtClean="0">
                <a:ea typeface="SimSun" pitchFamily="2" charset="-122"/>
              </a:rPr>
              <a:t>Outline</a:t>
            </a:r>
            <a:endParaRPr lang="en-US" altLang="zh-CN" sz="4000" dirty="0">
              <a:ea typeface="SimSun" pitchFamily="2" charset="-122"/>
            </a:endParaRPr>
          </a:p>
        </p:txBody>
      </p:sp>
      <p:sp>
        <p:nvSpPr>
          <p:cNvPr id="7" name="Content Placeholder 6"/>
          <p:cNvSpPr>
            <a:spLocks noGrp="1"/>
          </p:cNvSpPr>
          <p:nvPr>
            <p:ph idx="1"/>
          </p:nvPr>
        </p:nvSpPr>
        <p:spPr>
          <a:xfrm>
            <a:off x="152400" y="1524000"/>
            <a:ext cx="8839200" cy="5257800"/>
          </a:xfrm>
        </p:spPr>
        <p:txBody>
          <a:bodyPr/>
          <a:lstStyle/>
          <a:p>
            <a:pPr>
              <a:lnSpc>
                <a:spcPct val="90000"/>
              </a:lnSpc>
            </a:pPr>
            <a:r>
              <a:rPr lang="en-US" b="1" dirty="0" smtClean="0">
                <a:solidFill>
                  <a:srgbClr val="FF0000"/>
                </a:solidFill>
              </a:rPr>
              <a:t>What is Response Surface Model (RSM)?</a:t>
            </a:r>
          </a:p>
          <a:p>
            <a:pPr lvl="1">
              <a:lnSpc>
                <a:spcPct val="90000"/>
              </a:lnSpc>
            </a:pPr>
            <a:r>
              <a:rPr lang="en-US" b="1" u="sng" dirty="0" smtClean="0">
                <a:solidFill>
                  <a:srgbClr val="0000FF"/>
                </a:solidFill>
              </a:rPr>
              <a:t>Overview</a:t>
            </a:r>
            <a:r>
              <a:rPr lang="en-US" b="1" dirty="0" smtClean="0">
                <a:solidFill>
                  <a:srgbClr val="0000FF"/>
                </a:solidFill>
              </a:rPr>
              <a:t>: a statistical “reduced-form” of AQ model</a:t>
            </a:r>
          </a:p>
          <a:p>
            <a:pPr lvl="1">
              <a:lnSpc>
                <a:spcPct val="90000"/>
              </a:lnSpc>
            </a:pPr>
            <a:r>
              <a:rPr lang="en-US" b="1" u="sng" dirty="0" smtClean="0">
                <a:solidFill>
                  <a:srgbClr val="0000FF"/>
                </a:solidFill>
              </a:rPr>
              <a:t>Objective</a:t>
            </a:r>
            <a:r>
              <a:rPr lang="en-US" b="1" dirty="0" smtClean="0">
                <a:solidFill>
                  <a:srgbClr val="0000FF"/>
                </a:solidFill>
              </a:rPr>
              <a:t>: real-time AQ response of emissions control</a:t>
            </a:r>
          </a:p>
          <a:p>
            <a:pPr>
              <a:lnSpc>
                <a:spcPct val="150000"/>
              </a:lnSpc>
            </a:pPr>
            <a:r>
              <a:rPr lang="en-US" b="1" dirty="0" smtClean="0">
                <a:solidFill>
                  <a:srgbClr val="FF0000"/>
                </a:solidFill>
              </a:rPr>
              <a:t>RSM Applications in USA &amp; Asia </a:t>
            </a:r>
          </a:p>
          <a:p>
            <a:pPr lvl="1">
              <a:lnSpc>
                <a:spcPct val="90000"/>
              </a:lnSpc>
            </a:pPr>
            <a:r>
              <a:rPr lang="en-US" b="1" dirty="0" smtClean="0">
                <a:solidFill>
                  <a:srgbClr val="0000FF"/>
                </a:solidFill>
              </a:rPr>
              <a:t>RSM/CMAQ modeling in USA, China &amp; Taiwan</a:t>
            </a:r>
          </a:p>
          <a:p>
            <a:pPr>
              <a:lnSpc>
                <a:spcPct val="90000"/>
              </a:lnSpc>
            </a:pPr>
            <a:r>
              <a:rPr lang="en-US" b="1" dirty="0" smtClean="0">
                <a:solidFill>
                  <a:srgbClr val="FF0000"/>
                </a:solidFill>
              </a:rPr>
              <a:t>RSM Validation &amp; Evaluation</a:t>
            </a:r>
            <a:endParaRPr lang="en-US" sz="2400" b="1" dirty="0" smtClean="0"/>
          </a:p>
          <a:p>
            <a:pPr marL="746125" lvl="1" indent="-346075">
              <a:lnSpc>
                <a:spcPct val="120000"/>
              </a:lnSpc>
            </a:pPr>
            <a:r>
              <a:rPr lang="en-US" b="1" dirty="0" smtClean="0">
                <a:solidFill>
                  <a:srgbClr val="0000FF"/>
                </a:solidFill>
              </a:rPr>
              <a:t>Compare RSM w/ CMAQ brute-force results to validate RSM responses to emissions changes</a:t>
            </a:r>
          </a:p>
          <a:p>
            <a:pPr marL="1146175" lvl="2" indent="-346075">
              <a:lnSpc>
                <a:spcPct val="120000"/>
              </a:lnSpc>
            </a:pPr>
            <a:r>
              <a:rPr lang="en-US" sz="2400" b="1" u="sng" dirty="0" smtClean="0"/>
              <a:t>Out-of-Sample Validation </a:t>
            </a:r>
            <a:r>
              <a:rPr lang="en-US" sz="2400" b="1" dirty="0" smtClean="0"/>
              <a:t>: random sampling</a:t>
            </a:r>
          </a:p>
          <a:p>
            <a:pPr marL="1146175" lvl="2" indent="-346075">
              <a:lnSpc>
                <a:spcPct val="120000"/>
              </a:lnSpc>
            </a:pPr>
            <a:r>
              <a:rPr lang="en-US" sz="2400" b="1" u="sng" dirty="0" smtClean="0"/>
              <a:t>Cross Validation </a:t>
            </a:r>
            <a:r>
              <a:rPr lang="en-US" sz="2400" b="1" dirty="0" smtClean="0"/>
              <a:t>: recursive “leave-one-out” </a:t>
            </a:r>
            <a:endParaRPr lang="en-US" sz="2400" dirty="0" smtClean="0"/>
          </a:p>
          <a:p>
            <a:pPr marL="746125" lvl="1" indent="-346075">
              <a:lnSpc>
                <a:spcPct val="120000"/>
              </a:lnSpc>
            </a:pPr>
            <a:endParaRPr lang="en-US" sz="2000" dirty="0" smtClean="0">
              <a:solidFill>
                <a:srgbClr val="0000FF"/>
              </a:solidFill>
            </a:endParaRPr>
          </a:p>
        </p:txBody>
      </p:sp>
      <p:sp>
        <p:nvSpPr>
          <p:cNvPr id="79875" name="Text Box 3"/>
          <p:cNvSpPr txBox="1">
            <a:spLocks noChangeArrowheads="1"/>
          </p:cNvSpPr>
          <p:nvPr/>
        </p:nvSpPr>
        <p:spPr bwMode="auto">
          <a:xfrm>
            <a:off x="1660525" y="722313"/>
            <a:ext cx="184150" cy="366712"/>
          </a:xfrm>
          <a:prstGeom prst="rect">
            <a:avLst/>
          </a:prstGeom>
          <a:noFill/>
          <a:ln w="9525">
            <a:noFill/>
            <a:miter lim="800000"/>
            <a:headEnd/>
            <a:tailEnd/>
          </a:ln>
          <a:effectLst/>
        </p:spPr>
        <p:txBody>
          <a:bodyPr wrap="none">
            <a:spAutoFit/>
          </a:bodyPr>
          <a:lstStyle/>
          <a:p>
            <a:pPr algn="l" rtl="0" fontAlgn="base">
              <a:spcBef>
                <a:spcPct val="0"/>
              </a:spcBef>
              <a:spcAft>
                <a:spcPct val="0"/>
              </a:spcAft>
            </a:pPr>
            <a:endParaRPr lang="en-US" sz="2000" kern="1200" dirty="0">
              <a:solidFill>
                <a:srgbClr val="000000"/>
              </a:solidFill>
              <a:latin typeface="Arial" pitchFamily="34" charset="0"/>
              <a:ea typeface="+mn-ea"/>
              <a:cs typeface="+mn-cs"/>
            </a:endParaRPr>
          </a:p>
        </p:txBody>
      </p:sp>
      <p:sp>
        <p:nvSpPr>
          <p:cNvPr id="9" name="Rectangle 8"/>
          <p:cNvSpPr/>
          <p:nvPr/>
        </p:nvSpPr>
        <p:spPr>
          <a:xfrm>
            <a:off x="228600" y="152400"/>
            <a:ext cx="8382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prstClr val="black"/>
                </a:solidFill>
                <a:cs typeface="Arial" pitchFamily="34" charset="0"/>
              </a:rPr>
              <a:t>RSM vs. CMAQ </a:t>
            </a:r>
            <a:r>
              <a:rPr lang="en-US" altLang="zh-CN" sz="2400" b="1" dirty="0">
                <a:solidFill>
                  <a:prstClr val="black"/>
                </a:solidFill>
                <a:cs typeface="Arial" pitchFamily="34" charset="0"/>
              </a:rPr>
              <a:t>(“</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Annual</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0" y="667544"/>
            <a:ext cx="4114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smtClean="0">
                <a:solidFill>
                  <a:srgbClr val="FF0000"/>
                </a:solidFill>
                <a:cs typeface="Arial" pitchFamily="34" charset="0"/>
              </a:rPr>
              <a:t>Total Nitrogen Deposition</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smtClean="0">
                <a:solidFill>
                  <a:srgbClr val="FF0000"/>
                </a:solidFill>
                <a:latin typeface="Symbol" pitchFamily="18" charset="2"/>
                <a:cs typeface="Arial" pitchFamily="34" charset="0"/>
              </a:rPr>
              <a:t>D</a:t>
            </a:r>
            <a:r>
              <a:rPr lang="en-US" altLang="zh-CN" sz="2400" b="1" dirty="0" smtClean="0">
                <a:solidFill>
                  <a:srgbClr val="FF0000"/>
                </a:solidFill>
                <a:cs typeface="Arial" pitchFamily="34" charset="0"/>
              </a:rPr>
              <a:t> Total Nitrogen Deposition</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4" name="图片 88"/>
          <p:cNvPicPr/>
          <p:nvPr/>
        </p:nvPicPr>
        <p:blipFill>
          <a:blip r:embed="rId3" cstate="print"/>
          <a:srcRect l="34804" t="19473"/>
          <a:stretch>
            <a:fillRect/>
          </a:stretch>
        </p:blipFill>
        <p:spPr bwMode="auto">
          <a:xfrm>
            <a:off x="557322" y="1124744"/>
            <a:ext cx="3438614" cy="2382159"/>
          </a:xfrm>
          <a:prstGeom prst="rect">
            <a:avLst/>
          </a:prstGeom>
          <a:noFill/>
          <a:ln w="9525">
            <a:noFill/>
            <a:miter lim="800000"/>
            <a:headEnd/>
            <a:tailEnd/>
          </a:ln>
        </p:spPr>
      </p:pic>
      <p:pic>
        <p:nvPicPr>
          <p:cNvPr id="25" name="图片 91"/>
          <p:cNvPicPr/>
          <p:nvPr/>
        </p:nvPicPr>
        <p:blipFill>
          <a:blip r:embed="rId4" cstate="print"/>
          <a:srcRect l="32766" t="19473"/>
          <a:stretch>
            <a:fillRect/>
          </a:stretch>
        </p:blipFill>
        <p:spPr bwMode="auto">
          <a:xfrm>
            <a:off x="5076056" y="1118849"/>
            <a:ext cx="3546118" cy="2382159"/>
          </a:xfrm>
          <a:prstGeom prst="rect">
            <a:avLst/>
          </a:prstGeom>
          <a:noFill/>
          <a:ln w="9525">
            <a:noFill/>
            <a:miter lim="800000"/>
            <a:headEnd/>
            <a:tailEnd/>
          </a:ln>
        </p:spPr>
      </p:pic>
      <p:pic>
        <p:nvPicPr>
          <p:cNvPr id="27" name="图片 94"/>
          <p:cNvPicPr/>
          <p:nvPr/>
        </p:nvPicPr>
        <p:blipFill>
          <a:blip r:embed="rId5" cstate="print"/>
          <a:srcRect l="34131" t="19473"/>
          <a:stretch>
            <a:fillRect/>
          </a:stretch>
        </p:blipFill>
        <p:spPr bwMode="auto">
          <a:xfrm>
            <a:off x="539552" y="4071177"/>
            <a:ext cx="3474110" cy="2382159"/>
          </a:xfrm>
          <a:prstGeom prst="rect">
            <a:avLst/>
          </a:prstGeom>
          <a:noFill/>
          <a:ln w="9525">
            <a:noFill/>
            <a:miter lim="800000"/>
            <a:headEnd/>
            <a:tailEnd/>
          </a:ln>
        </p:spPr>
      </p:pic>
      <p:pic>
        <p:nvPicPr>
          <p:cNvPr id="28" name="图片 97"/>
          <p:cNvPicPr/>
          <p:nvPr/>
        </p:nvPicPr>
        <p:blipFill>
          <a:blip r:embed="rId6" cstate="print"/>
          <a:srcRect l="33795" t="19473"/>
          <a:stretch>
            <a:fillRect/>
          </a:stretch>
        </p:blipFill>
        <p:spPr bwMode="auto">
          <a:xfrm>
            <a:off x="5112568" y="4005064"/>
            <a:ext cx="3491880"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un222Abs.jpg"/>
          <p:cNvPicPr>
            <a:picLocks noChangeAspect="1"/>
          </p:cNvPicPr>
          <p:nvPr/>
        </p:nvPicPr>
        <p:blipFill>
          <a:blip r:embed="rId3" cstate="print"/>
          <a:stretch>
            <a:fillRect/>
          </a:stretch>
        </p:blipFill>
        <p:spPr>
          <a:xfrm>
            <a:off x="381000" y="1654314"/>
            <a:ext cx="4135582" cy="3790950"/>
          </a:xfrm>
          <a:prstGeom prst="rect">
            <a:avLst/>
          </a:prstGeom>
        </p:spPr>
      </p:pic>
      <p:pic>
        <p:nvPicPr>
          <p:cNvPr id="7" name="Picture 6" descr="Run222Pct.jpg"/>
          <p:cNvPicPr>
            <a:picLocks noChangeAspect="1"/>
          </p:cNvPicPr>
          <p:nvPr/>
        </p:nvPicPr>
        <p:blipFill>
          <a:blip r:embed="rId4" cstate="print"/>
          <a:stretch>
            <a:fillRect/>
          </a:stretch>
        </p:blipFill>
        <p:spPr>
          <a:xfrm>
            <a:off x="4724400" y="1654314"/>
            <a:ext cx="4135582" cy="3790950"/>
          </a:xfrm>
          <a:prstGeom prst="rect">
            <a:avLst/>
          </a:prstGeom>
        </p:spPr>
      </p:pic>
      <p:sp>
        <p:nvSpPr>
          <p:cNvPr id="8" name="TextBox 7"/>
          <p:cNvSpPr txBox="1"/>
          <p:nvPr/>
        </p:nvSpPr>
        <p:spPr>
          <a:xfrm>
            <a:off x="152400" y="76200"/>
            <a:ext cx="8839200" cy="954107"/>
          </a:xfrm>
          <a:prstGeom prst="rect">
            <a:avLst/>
          </a:prstGeom>
          <a:noFill/>
          <a:ln>
            <a:solidFill>
              <a:schemeClr val="tx1"/>
            </a:solidFill>
          </a:ln>
        </p:spPr>
        <p:txBody>
          <a:bodyPr wrap="square" rtlCol="0">
            <a:spAutoFit/>
          </a:bodyPr>
          <a:lstStyle/>
          <a:p>
            <a:pPr algn="ctr" fontAlgn="auto">
              <a:spcBef>
                <a:spcPts val="0"/>
              </a:spcBef>
              <a:spcAft>
                <a:spcPts val="0"/>
              </a:spcAft>
            </a:pPr>
            <a:r>
              <a:rPr lang="en-US" sz="2800" b="1" dirty="0" smtClean="0">
                <a:solidFill>
                  <a:srgbClr val="0000FF"/>
                </a:solidFill>
                <a:latin typeface="Calibri"/>
              </a:rPr>
              <a:t>EGU RSM: Spatial Plots of RSM vs. CMAQ </a:t>
            </a:r>
          </a:p>
          <a:p>
            <a:pPr algn="ctr" fontAlgn="auto">
              <a:spcBef>
                <a:spcPts val="0"/>
              </a:spcBef>
              <a:spcAft>
                <a:spcPts val="0"/>
              </a:spcAft>
            </a:pPr>
            <a:r>
              <a:rPr lang="en-US" sz="2800" b="1" dirty="0" smtClean="0">
                <a:latin typeface="Calibri"/>
              </a:rPr>
              <a:t>Example of “Out-of-Sample” Validation (Run #222)</a:t>
            </a:r>
            <a:endParaRPr lang="en-US" sz="2800" b="1" dirty="0">
              <a:latin typeface="Calibri"/>
            </a:endParaRPr>
          </a:p>
        </p:txBody>
      </p:sp>
      <p:sp>
        <p:nvSpPr>
          <p:cNvPr id="11" name="TextBox 10"/>
          <p:cNvSpPr txBox="1"/>
          <p:nvPr/>
        </p:nvSpPr>
        <p:spPr>
          <a:xfrm>
            <a:off x="457200" y="5845314"/>
            <a:ext cx="8374408" cy="707886"/>
          </a:xfrm>
          <a:prstGeom prst="rect">
            <a:avLst/>
          </a:prstGeom>
          <a:noFill/>
        </p:spPr>
        <p:txBody>
          <a:bodyPr wrap="none" rtlCol="0">
            <a:spAutoFit/>
          </a:bodyPr>
          <a:lstStyle/>
          <a:p>
            <a:pPr fontAlgn="auto">
              <a:spcBef>
                <a:spcPts val="0"/>
              </a:spcBef>
              <a:spcAft>
                <a:spcPts val="0"/>
              </a:spcAft>
            </a:pPr>
            <a:r>
              <a:rPr lang="en-US" b="1" dirty="0" smtClean="0">
                <a:solidFill>
                  <a:srgbClr val="0000FF"/>
                </a:solidFill>
                <a:latin typeface="Calibri"/>
              </a:rPr>
              <a:t>Differences possibly due to non-linearity over regions with high NH</a:t>
            </a:r>
            <a:r>
              <a:rPr lang="en-US" b="1" baseline="-25000" dirty="0" smtClean="0">
                <a:solidFill>
                  <a:srgbClr val="0000FF"/>
                </a:solidFill>
                <a:latin typeface="Calibri"/>
              </a:rPr>
              <a:t>3</a:t>
            </a:r>
            <a:r>
              <a:rPr lang="en-US" b="1" dirty="0" smtClean="0">
                <a:solidFill>
                  <a:srgbClr val="0000FF"/>
                </a:solidFill>
                <a:latin typeface="Calibri"/>
              </a:rPr>
              <a:t> and </a:t>
            </a:r>
            <a:r>
              <a:rPr lang="en-US" b="1" dirty="0" err="1" smtClean="0">
                <a:solidFill>
                  <a:srgbClr val="0000FF"/>
                </a:solidFill>
                <a:latin typeface="Calibri"/>
              </a:rPr>
              <a:t>NOx</a:t>
            </a:r>
            <a:endParaRPr lang="en-US" b="1" dirty="0" smtClean="0">
              <a:solidFill>
                <a:srgbClr val="0000FF"/>
              </a:solidFill>
              <a:latin typeface="Calibri"/>
            </a:endParaRPr>
          </a:p>
          <a:p>
            <a:pPr fontAlgn="auto">
              <a:spcBef>
                <a:spcPts val="0"/>
              </a:spcBef>
              <a:spcAft>
                <a:spcPts val="0"/>
              </a:spcAft>
            </a:pPr>
            <a:r>
              <a:rPr lang="en-US" b="1" baseline="-25000" dirty="0" smtClean="0">
                <a:solidFill>
                  <a:srgbClr val="0000FF"/>
                </a:solidFill>
                <a:latin typeface="Calibri"/>
              </a:rPr>
              <a:t> </a:t>
            </a:r>
            <a:endParaRPr lang="en-US" b="1" dirty="0" smtClean="0">
              <a:solidFill>
                <a:srgbClr val="0000FF"/>
              </a:solidFill>
              <a:latin typeface="Calibri"/>
            </a:endParaRPr>
          </a:p>
        </p:txBody>
      </p:sp>
      <p:sp>
        <p:nvSpPr>
          <p:cNvPr id="9" name="TextBox 8"/>
          <p:cNvSpPr txBox="1"/>
          <p:nvPr/>
        </p:nvSpPr>
        <p:spPr>
          <a:xfrm>
            <a:off x="1143000" y="1123890"/>
            <a:ext cx="2675732" cy="400110"/>
          </a:xfrm>
          <a:prstGeom prst="rect">
            <a:avLst/>
          </a:prstGeom>
          <a:noFill/>
        </p:spPr>
        <p:txBody>
          <a:bodyPr wrap="none" rtlCol="0">
            <a:spAutoFit/>
          </a:bodyPr>
          <a:lstStyle/>
          <a:p>
            <a:r>
              <a:rPr lang="en-US" b="1" dirty="0" smtClean="0">
                <a:solidFill>
                  <a:srgbClr val="FF0000"/>
                </a:solidFill>
                <a:latin typeface="Symbol" pitchFamily="18" charset="2"/>
              </a:rPr>
              <a:t>D</a:t>
            </a:r>
            <a:r>
              <a:rPr lang="en-US" b="1" dirty="0" smtClean="0">
                <a:solidFill>
                  <a:srgbClr val="FF0000"/>
                </a:solidFill>
              </a:rPr>
              <a:t> PM (CMAQ – RSM)</a:t>
            </a:r>
            <a:endParaRPr lang="en-US" b="1" dirty="0">
              <a:solidFill>
                <a:srgbClr val="FF0000"/>
              </a:solidFill>
            </a:endParaRPr>
          </a:p>
        </p:txBody>
      </p:sp>
      <p:sp>
        <p:nvSpPr>
          <p:cNvPr id="10" name="TextBox 9"/>
          <p:cNvSpPr txBox="1"/>
          <p:nvPr/>
        </p:nvSpPr>
        <p:spPr>
          <a:xfrm>
            <a:off x="6202510" y="1143000"/>
            <a:ext cx="1265090" cy="400110"/>
          </a:xfrm>
          <a:prstGeom prst="rect">
            <a:avLst/>
          </a:prstGeom>
          <a:noFill/>
        </p:spPr>
        <p:txBody>
          <a:bodyPr wrap="none" rtlCol="0">
            <a:spAutoFit/>
          </a:bodyPr>
          <a:lstStyle/>
          <a:p>
            <a:r>
              <a:rPr lang="en-US" b="1" dirty="0" smtClean="0">
                <a:solidFill>
                  <a:srgbClr val="FF0000"/>
                </a:solidFill>
                <a:latin typeface="Symbol" pitchFamily="18" charset="2"/>
              </a:rPr>
              <a:t>D</a:t>
            </a:r>
            <a:r>
              <a:rPr lang="en-US" b="1" dirty="0" smtClean="0">
                <a:solidFill>
                  <a:srgbClr val="FF0000"/>
                </a:solidFill>
              </a:rPr>
              <a:t> PM (%)</a:t>
            </a:r>
            <a:endParaRPr lang="en-US" b="1" dirty="0">
              <a:solidFill>
                <a:srgbClr val="FF00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组合 19"/>
          <p:cNvGrpSpPr>
            <a:grpSpLocks/>
          </p:cNvGrpSpPr>
          <p:nvPr/>
        </p:nvGrpSpPr>
        <p:grpSpPr bwMode="auto">
          <a:xfrm>
            <a:off x="5334001" y="1535113"/>
            <a:ext cx="3276600" cy="4484687"/>
            <a:chOff x="5286380" y="1447800"/>
            <a:chExt cx="3643338" cy="4941264"/>
          </a:xfrm>
        </p:grpSpPr>
        <p:pic>
          <p:nvPicPr>
            <p:cNvPr id="27" name="Picture 3" descr="C:\Users\zhaobin\Desktop\YRD new domain.jpg"/>
            <p:cNvPicPr>
              <a:picLocks noChangeAspect="1" noChangeArrowheads="1"/>
            </p:cNvPicPr>
            <p:nvPr/>
          </p:nvPicPr>
          <p:blipFill>
            <a:blip r:embed="rId3" cstate="print"/>
            <a:srcRect/>
            <a:stretch>
              <a:fillRect/>
            </a:stretch>
          </p:blipFill>
          <p:spPr bwMode="auto">
            <a:xfrm>
              <a:off x="5619772" y="2050795"/>
              <a:ext cx="3309946" cy="3834522"/>
            </a:xfrm>
            <a:prstGeom prst="rect">
              <a:avLst/>
            </a:prstGeom>
            <a:noFill/>
            <a:ln w="9525">
              <a:noFill/>
              <a:miter lim="800000"/>
              <a:headEnd/>
              <a:tailEnd/>
            </a:ln>
          </p:spPr>
        </p:pic>
        <p:grpSp>
          <p:nvGrpSpPr>
            <p:cNvPr id="3" name="组合 23"/>
            <p:cNvGrpSpPr>
              <a:grpSpLocks/>
            </p:cNvGrpSpPr>
            <p:nvPr/>
          </p:nvGrpSpPr>
          <p:grpSpPr bwMode="auto">
            <a:xfrm>
              <a:off x="5286380" y="1447800"/>
              <a:ext cx="3629020" cy="4941264"/>
              <a:chOff x="5286380" y="1447800"/>
              <a:chExt cx="3629020" cy="4941264"/>
            </a:xfrm>
          </p:grpSpPr>
          <p:grpSp>
            <p:nvGrpSpPr>
              <p:cNvPr id="4" name="Group 23"/>
              <p:cNvGrpSpPr>
                <a:grpSpLocks/>
              </p:cNvGrpSpPr>
              <p:nvPr/>
            </p:nvGrpSpPr>
            <p:grpSpPr bwMode="auto">
              <a:xfrm>
                <a:off x="5638801" y="1447800"/>
                <a:ext cx="3276599" cy="3888885"/>
                <a:chOff x="5638800" y="1447800"/>
                <a:chExt cx="3276599" cy="3888885"/>
              </a:xfrm>
            </p:grpSpPr>
            <p:sp>
              <p:nvSpPr>
                <p:cNvPr id="32" name="Text Box 6"/>
                <p:cNvSpPr txBox="1">
                  <a:spLocks noChangeArrowheads="1"/>
                </p:cNvSpPr>
                <p:nvPr/>
              </p:nvSpPr>
              <p:spPr bwMode="auto">
                <a:xfrm>
                  <a:off x="5638800" y="1447800"/>
                  <a:ext cx="3276599" cy="440844"/>
                </a:xfrm>
                <a:prstGeom prst="rect">
                  <a:avLst/>
                </a:prstGeom>
                <a:solidFill>
                  <a:schemeClr val="bg1"/>
                </a:solidFill>
                <a:ln w="9525">
                  <a:noFill/>
                  <a:miter lim="800000"/>
                  <a:headEnd/>
                  <a:tailEnd/>
                </a:ln>
              </p:spPr>
              <p:txBody>
                <a:bodyPr>
                  <a:spAutoFit/>
                </a:bodyPr>
                <a:lstStyle/>
                <a:p>
                  <a:pPr algn="ctr">
                    <a:spcBef>
                      <a:spcPct val="50000"/>
                    </a:spcBef>
                  </a:pPr>
                  <a:r>
                    <a:rPr lang="en-US" altLang="zh-CN" b="1" dirty="0">
                      <a:solidFill>
                        <a:srgbClr val="0070C0"/>
                      </a:solidFill>
                      <a:latin typeface="Arial" charset="0"/>
                    </a:rPr>
                    <a:t> YRD </a:t>
                  </a:r>
                  <a:r>
                    <a:rPr lang="en-US" altLang="zh-CN" b="1" dirty="0" smtClean="0">
                      <a:solidFill>
                        <a:srgbClr val="0070C0"/>
                      </a:solidFill>
                      <a:latin typeface="Arial" charset="0"/>
                    </a:rPr>
                    <a:t>RSM/CMAQ</a:t>
                  </a:r>
                  <a:endParaRPr lang="en-US" altLang="zh-CN" b="1" dirty="0">
                    <a:solidFill>
                      <a:srgbClr val="0070C0"/>
                    </a:solidFill>
                    <a:latin typeface="Arial" charset="0"/>
                  </a:endParaRPr>
                </a:p>
              </p:txBody>
            </p:sp>
            <p:sp>
              <p:nvSpPr>
                <p:cNvPr id="33" name="Rectangle 17"/>
                <p:cNvSpPr>
                  <a:spLocks noChangeArrowheads="1"/>
                </p:cNvSpPr>
                <p:nvPr/>
              </p:nvSpPr>
              <p:spPr bwMode="auto">
                <a:xfrm>
                  <a:off x="8685240" y="5116050"/>
                  <a:ext cx="179388" cy="220635"/>
                </a:xfrm>
                <a:prstGeom prst="rect">
                  <a:avLst/>
                </a:prstGeom>
                <a:solidFill>
                  <a:schemeClr val="bg1"/>
                </a:solidFill>
                <a:ln w="9525">
                  <a:noFill/>
                  <a:miter lim="800000"/>
                  <a:headEnd/>
                  <a:tailEnd/>
                </a:ln>
              </p:spPr>
              <p:txBody>
                <a:bodyPr wrap="none" anchor="ctr"/>
                <a:lstStyle/>
                <a:p>
                  <a:pPr algn="ctr" eaLnBrk="0" hangingPunct="0"/>
                  <a:endParaRPr lang="en-US" altLang="zh-CN">
                    <a:solidFill>
                      <a:srgbClr val="000000"/>
                    </a:solidFill>
                    <a:latin typeface="Arial" charset="0"/>
                  </a:endParaRPr>
                </a:p>
              </p:txBody>
            </p:sp>
            <p:sp>
              <p:nvSpPr>
                <p:cNvPr id="34" name="Rectangle 18"/>
                <p:cNvSpPr>
                  <a:spLocks noChangeArrowheads="1"/>
                </p:cNvSpPr>
                <p:nvPr/>
              </p:nvSpPr>
              <p:spPr bwMode="auto">
                <a:xfrm>
                  <a:off x="6369061" y="1741450"/>
                  <a:ext cx="238127" cy="220635"/>
                </a:xfrm>
                <a:prstGeom prst="rect">
                  <a:avLst/>
                </a:prstGeom>
                <a:solidFill>
                  <a:schemeClr val="bg1"/>
                </a:solidFill>
                <a:ln w="9525">
                  <a:noFill/>
                  <a:miter lim="800000"/>
                  <a:headEnd/>
                  <a:tailEnd/>
                </a:ln>
              </p:spPr>
              <p:txBody>
                <a:bodyPr wrap="none" anchor="ctr"/>
                <a:lstStyle/>
                <a:p>
                  <a:pPr algn="ctr" eaLnBrk="0" hangingPunct="0"/>
                  <a:endParaRPr lang="en-US" altLang="zh-CN">
                    <a:solidFill>
                      <a:srgbClr val="000000"/>
                    </a:solidFill>
                    <a:latin typeface="Arial" charset="0"/>
                  </a:endParaRPr>
                </a:p>
              </p:txBody>
            </p:sp>
          </p:grpSp>
          <p:sp>
            <p:nvSpPr>
              <p:cNvPr id="30" name="TextBox 31"/>
              <p:cNvSpPr txBox="1">
                <a:spLocks noChangeArrowheads="1"/>
              </p:cNvSpPr>
              <p:nvPr/>
            </p:nvSpPr>
            <p:spPr bwMode="auto">
              <a:xfrm>
                <a:off x="7143768" y="6019732"/>
                <a:ext cx="535724" cy="369332"/>
              </a:xfrm>
              <a:prstGeom prst="rect">
                <a:avLst/>
              </a:prstGeom>
              <a:noFill/>
              <a:ln w="9525">
                <a:noFill/>
                <a:miter lim="800000"/>
                <a:headEnd/>
                <a:tailEnd/>
              </a:ln>
            </p:spPr>
            <p:txBody>
              <a:bodyPr wrap="none">
                <a:spAutoFit/>
              </a:bodyPr>
              <a:lstStyle/>
              <a:p>
                <a:pPr algn="ctr"/>
                <a:r>
                  <a:rPr lang="en-US" altLang="zh-CN" sz="1800">
                    <a:solidFill>
                      <a:srgbClr val="000000"/>
                    </a:solidFill>
                    <a:latin typeface="Arial" charset="0"/>
                  </a:rPr>
                  <a:t>136</a:t>
                </a:r>
                <a:endParaRPr lang="zh-CN" altLang="en-US" sz="1800">
                  <a:solidFill>
                    <a:srgbClr val="000000"/>
                  </a:solidFill>
                  <a:latin typeface="Arial" charset="0"/>
                </a:endParaRPr>
              </a:p>
            </p:txBody>
          </p:sp>
          <p:sp>
            <p:nvSpPr>
              <p:cNvPr id="31" name="TextBox 36"/>
              <p:cNvSpPr txBox="1">
                <a:spLocks noChangeArrowheads="1"/>
              </p:cNvSpPr>
              <p:nvPr/>
            </p:nvSpPr>
            <p:spPr bwMode="auto">
              <a:xfrm rot="-5400000">
                <a:off x="5203184" y="3976604"/>
                <a:ext cx="535724" cy="369332"/>
              </a:xfrm>
              <a:prstGeom prst="rect">
                <a:avLst/>
              </a:prstGeom>
              <a:noFill/>
              <a:ln w="9525">
                <a:noFill/>
                <a:miter lim="800000"/>
                <a:headEnd/>
                <a:tailEnd/>
              </a:ln>
            </p:spPr>
            <p:txBody>
              <a:bodyPr wrap="none">
                <a:spAutoFit/>
              </a:bodyPr>
              <a:lstStyle/>
              <a:p>
                <a:pPr algn="ctr"/>
                <a:r>
                  <a:rPr lang="en-US" altLang="zh-CN" sz="1800">
                    <a:solidFill>
                      <a:srgbClr val="000000"/>
                    </a:solidFill>
                    <a:latin typeface="Arial" charset="0"/>
                  </a:rPr>
                  <a:t>160</a:t>
                </a:r>
                <a:endParaRPr lang="zh-CN" altLang="en-US" sz="1800">
                  <a:solidFill>
                    <a:srgbClr val="000000"/>
                  </a:solidFill>
                  <a:latin typeface="Arial" charset="0"/>
                </a:endParaRPr>
              </a:p>
            </p:txBody>
          </p:sp>
        </p:grpSp>
      </p:grpSp>
      <p:sp>
        <p:nvSpPr>
          <p:cNvPr id="2051" name="Rectangle 3"/>
          <p:cNvSpPr>
            <a:spLocks noGrp="1" noChangeArrowheads="1"/>
          </p:cNvSpPr>
          <p:nvPr>
            <p:ph type="body" idx="1"/>
          </p:nvPr>
        </p:nvSpPr>
        <p:spPr>
          <a:xfrm>
            <a:off x="152400" y="1219200"/>
            <a:ext cx="5257800" cy="5715000"/>
          </a:xfrm>
          <a:solidFill>
            <a:schemeClr val="bg1"/>
          </a:solidFill>
        </p:spPr>
        <p:txBody>
          <a:bodyPr/>
          <a:lstStyle/>
          <a:p>
            <a:pPr eaLnBrk="1" hangingPunct="1">
              <a:lnSpc>
                <a:spcPct val="110000"/>
              </a:lnSpc>
            </a:pPr>
            <a:r>
              <a:rPr lang="en-US" sz="2800" b="1" dirty="0" smtClean="0">
                <a:solidFill>
                  <a:srgbClr val="0000FF"/>
                </a:solidFill>
              </a:rPr>
              <a:t>Objectives</a:t>
            </a:r>
            <a:r>
              <a:rPr lang="en-US" sz="2400" b="1" dirty="0" smtClean="0">
                <a:solidFill>
                  <a:srgbClr val="0000FF"/>
                </a:solidFill>
              </a:rPr>
              <a:t>:</a:t>
            </a:r>
          </a:p>
          <a:p>
            <a:pPr lvl="1" eaLnBrk="1" hangingPunct="1">
              <a:lnSpc>
                <a:spcPct val="110000"/>
              </a:lnSpc>
            </a:pPr>
            <a:r>
              <a:rPr lang="en-US" sz="2400" b="1" dirty="0" smtClean="0"/>
              <a:t>Provide </a:t>
            </a:r>
            <a:r>
              <a:rPr lang="en-US" sz="2400" b="1" dirty="0" smtClean="0">
                <a:solidFill>
                  <a:srgbClr val="FF0000"/>
                </a:solidFill>
              </a:rPr>
              <a:t>real-time</a:t>
            </a:r>
            <a:r>
              <a:rPr lang="en-US" sz="2400" b="1" dirty="0" smtClean="0"/>
              <a:t> air quality response to emissions control in YRD</a:t>
            </a:r>
          </a:p>
          <a:p>
            <a:pPr lvl="1" eaLnBrk="1" hangingPunct="1">
              <a:lnSpc>
                <a:spcPct val="110000"/>
              </a:lnSpc>
            </a:pPr>
            <a:r>
              <a:rPr lang="en-US" sz="2400" b="1" dirty="0" smtClean="0"/>
              <a:t>Develop </a:t>
            </a:r>
            <a:r>
              <a:rPr lang="en-US" sz="2400" b="1" dirty="0" smtClean="0">
                <a:solidFill>
                  <a:srgbClr val="FF0000"/>
                </a:solidFill>
              </a:rPr>
              <a:t>cost-effective</a:t>
            </a:r>
            <a:r>
              <a:rPr lang="en-US" sz="2400" b="1" dirty="0" smtClean="0"/>
              <a:t> air pollution control strategies (cost/benefit optimization)</a:t>
            </a:r>
          </a:p>
          <a:p>
            <a:pPr lvl="1" eaLnBrk="1" hangingPunct="1">
              <a:lnSpc>
                <a:spcPct val="110000"/>
              </a:lnSpc>
            </a:pPr>
            <a:r>
              <a:rPr lang="en-US" sz="2400" b="1" dirty="0" smtClean="0"/>
              <a:t>Assess the </a:t>
            </a:r>
            <a:r>
              <a:rPr lang="en-US" sz="2400" b="1" dirty="0" smtClean="0">
                <a:solidFill>
                  <a:srgbClr val="FF0000"/>
                </a:solidFill>
              </a:rPr>
              <a:t>source/receptor</a:t>
            </a:r>
            <a:r>
              <a:rPr lang="en-US" sz="2400" b="1" dirty="0" smtClean="0"/>
              <a:t> relationships among key economic areas in YRD </a:t>
            </a:r>
            <a:r>
              <a:rPr lang="en-US" sz="2000" b="1" dirty="0" smtClean="0"/>
              <a:t>(e.g., Shanghai, Zhejiang, Jiangsu, etc.)</a:t>
            </a:r>
            <a:endParaRPr lang="en-US" sz="2400" b="1" dirty="0" smtClean="0"/>
          </a:p>
        </p:txBody>
      </p:sp>
      <p:sp>
        <p:nvSpPr>
          <p:cNvPr id="2052" name="Rectangle 2"/>
          <p:cNvSpPr>
            <a:spLocks noGrp="1" noChangeArrowheads="1"/>
          </p:cNvSpPr>
          <p:nvPr>
            <p:ph type="title"/>
          </p:nvPr>
        </p:nvSpPr>
        <p:spPr>
          <a:xfrm>
            <a:off x="533400" y="228600"/>
            <a:ext cx="8153400" cy="609600"/>
          </a:xfrm>
          <a:solidFill>
            <a:srgbClr val="FFFFCC"/>
          </a:solidFill>
          <a:ln w="38100">
            <a:solidFill>
              <a:schemeClr val="tx1"/>
            </a:solidFill>
          </a:ln>
        </p:spPr>
        <p:txBody>
          <a:bodyPr/>
          <a:lstStyle/>
          <a:p>
            <a:pPr algn="ctr" eaLnBrk="1" hangingPunct="1">
              <a:lnSpc>
                <a:spcPct val="80000"/>
              </a:lnSpc>
            </a:pPr>
            <a:r>
              <a:rPr lang="en-US" sz="3600" b="1" dirty="0" smtClean="0">
                <a:solidFill>
                  <a:srgbClr val="FF0000"/>
                </a:solidFill>
              </a:rPr>
              <a:t>Ongoing RSM Modeling: China/ YRD </a:t>
            </a:r>
          </a:p>
        </p:txBody>
      </p:sp>
      <p:sp>
        <p:nvSpPr>
          <p:cNvPr id="11" name="Slide Number Placeholder 10"/>
          <p:cNvSpPr>
            <a:spLocks noGrp="1"/>
          </p:cNvSpPr>
          <p:nvPr>
            <p:ph type="sldNum" sz="quarter" idx="12"/>
          </p:nvPr>
        </p:nvSpPr>
        <p:spPr/>
        <p:txBody>
          <a:bodyPr/>
          <a:lstStyle/>
          <a:p>
            <a:pPr>
              <a:defRPr/>
            </a:pPr>
            <a:fld id="{0CA78AC4-CCB6-4744-9925-8CA975FD7B89}" type="slidenum">
              <a:rPr lang="en-US" altLang="en-US">
                <a:solidFill>
                  <a:srgbClr val="000000"/>
                </a:solidFill>
              </a:rPr>
              <a:pPr>
                <a:defRPr/>
              </a:pPr>
              <a:t>22</a:t>
            </a:fld>
            <a:endParaRPr lang="en-US" altLang="en-US">
              <a:solidFill>
                <a:srgbClr val="000000"/>
              </a:solidFill>
            </a:endParaRPr>
          </a:p>
        </p:txBody>
      </p:sp>
      <p:grpSp>
        <p:nvGrpSpPr>
          <p:cNvPr id="5" name="Group 25"/>
          <p:cNvGrpSpPr/>
          <p:nvPr/>
        </p:nvGrpSpPr>
        <p:grpSpPr>
          <a:xfrm>
            <a:off x="5562601" y="1447800"/>
            <a:ext cx="3352799" cy="4876800"/>
            <a:chOff x="5562600" y="1447800"/>
            <a:chExt cx="3352799" cy="4876800"/>
          </a:xfrm>
        </p:grpSpPr>
        <p:grpSp>
          <p:nvGrpSpPr>
            <p:cNvPr id="6" name="Group 23"/>
            <p:cNvGrpSpPr/>
            <p:nvPr/>
          </p:nvGrpSpPr>
          <p:grpSpPr>
            <a:xfrm>
              <a:off x="5638800" y="1447800"/>
              <a:ext cx="3276599" cy="3888764"/>
              <a:chOff x="5638800" y="1447800"/>
              <a:chExt cx="3276599" cy="3888764"/>
            </a:xfrm>
          </p:grpSpPr>
          <p:sp>
            <p:nvSpPr>
              <p:cNvPr id="2056" name="Text Box 6"/>
              <p:cNvSpPr txBox="1">
                <a:spLocks noChangeArrowheads="1"/>
              </p:cNvSpPr>
              <p:nvPr/>
            </p:nvSpPr>
            <p:spPr bwMode="auto">
              <a:xfrm>
                <a:off x="5638800" y="1447800"/>
                <a:ext cx="3276599" cy="400110"/>
              </a:xfrm>
              <a:prstGeom prst="rect">
                <a:avLst/>
              </a:prstGeom>
              <a:solidFill>
                <a:schemeClr val="bg1"/>
              </a:solidFill>
              <a:ln w="9525">
                <a:noFill/>
                <a:miter lim="800000"/>
                <a:headEnd/>
                <a:tailEnd/>
              </a:ln>
            </p:spPr>
            <p:txBody>
              <a:bodyPr wrap="square">
                <a:spAutoFit/>
              </a:bodyPr>
              <a:lstStyle/>
              <a:p>
                <a:pPr>
                  <a:spcBef>
                    <a:spcPct val="50000"/>
                  </a:spcBef>
                </a:pPr>
                <a:r>
                  <a:rPr lang="en-US" altLang="zh-CN" b="1" dirty="0">
                    <a:solidFill>
                      <a:srgbClr val="0070C0"/>
                    </a:solidFill>
                    <a:latin typeface="Arial" charset="0"/>
                    <a:ea typeface="SimSun" pitchFamily="2" charset="-122"/>
                  </a:rPr>
                  <a:t> YRD RSM/CMAQ Domain </a:t>
                </a:r>
              </a:p>
            </p:txBody>
          </p:sp>
          <p:sp>
            <p:nvSpPr>
              <p:cNvPr id="2059" name="Oval 11"/>
              <p:cNvSpPr>
                <a:spLocks noChangeArrowheads="1"/>
              </p:cNvSpPr>
              <p:nvPr/>
            </p:nvSpPr>
            <p:spPr bwMode="auto">
              <a:xfrm rot="20135757">
                <a:off x="6093731" y="2361479"/>
                <a:ext cx="1692616" cy="1306070"/>
              </a:xfrm>
              <a:prstGeom prst="ellipse">
                <a:avLst/>
              </a:prstGeom>
              <a:noFill/>
              <a:ln w="38100">
                <a:solidFill>
                  <a:srgbClr val="0000FF"/>
                </a:solidFill>
                <a:round/>
                <a:headEnd/>
                <a:tailEnd/>
              </a:ln>
            </p:spPr>
            <p:txBody>
              <a:bodyPr wrap="none" anchor="ctr"/>
              <a:lstStyle/>
              <a:p>
                <a:pPr eaLnBrk="0" hangingPunct="0"/>
                <a:endParaRPr lang="en-US">
                  <a:solidFill>
                    <a:srgbClr val="0000FF"/>
                  </a:solidFill>
                  <a:latin typeface="Arial" charset="0"/>
                </a:endParaRPr>
              </a:p>
            </p:txBody>
          </p:sp>
          <p:sp>
            <p:nvSpPr>
              <p:cNvPr id="2060" name="Oval 12"/>
              <p:cNvSpPr>
                <a:spLocks noChangeArrowheads="1"/>
              </p:cNvSpPr>
              <p:nvPr/>
            </p:nvSpPr>
            <p:spPr bwMode="auto">
              <a:xfrm rot="1517631">
                <a:off x="6444471" y="3776484"/>
                <a:ext cx="1600200" cy="1276872"/>
              </a:xfrm>
              <a:prstGeom prst="ellipse">
                <a:avLst/>
              </a:prstGeom>
              <a:noFill/>
              <a:ln w="38100">
                <a:solidFill>
                  <a:srgbClr val="0000FF"/>
                </a:solidFill>
                <a:round/>
                <a:headEnd/>
                <a:tailEnd/>
              </a:ln>
            </p:spPr>
            <p:txBody>
              <a:bodyPr wrap="none" anchor="ctr"/>
              <a:lstStyle/>
              <a:p>
                <a:pPr eaLnBrk="0" hangingPunct="0"/>
                <a:endParaRPr lang="en-US">
                  <a:solidFill>
                    <a:srgbClr val="0000FF"/>
                  </a:solidFill>
                  <a:latin typeface="Arial" charset="0"/>
                </a:endParaRPr>
              </a:p>
            </p:txBody>
          </p:sp>
          <p:sp>
            <p:nvSpPr>
              <p:cNvPr id="2061" name="Oval 13"/>
              <p:cNvSpPr>
                <a:spLocks noChangeArrowheads="1"/>
              </p:cNvSpPr>
              <p:nvPr/>
            </p:nvSpPr>
            <p:spPr bwMode="auto">
              <a:xfrm>
                <a:off x="7486260" y="3200400"/>
                <a:ext cx="609600" cy="723122"/>
              </a:xfrm>
              <a:prstGeom prst="ellipse">
                <a:avLst/>
              </a:prstGeom>
              <a:noFill/>
              <a:ln w="38100">
                <a:solidFill>
                  <a:srgbClr val="0000FF"/>
                </a:solidFill>
                <a:round/>
                <a:headEnd/>
                <a:tailEnd/>
              </a:ln>
            </p:spPr>
            <p:txBody>
              <a:bodyPr wrap="none" anchor="ctr"/>
              <a:lstStyle/>
              <a:p>
                <a:pPr eaLnBrk="0" hangingPunct="0"/>
                <a:endParaRPr lang="en-US">
                  <a:solidFill>
                    <a:srgbClr val="0000FF"/>
                  </a:solidFill>
                  <a:latin typeface="Arial" charset="0"/>
                </a:endParaRPr>
              </a:p>
            </p:txBody>
          </p:sp>
          <p:sp>
            <p:nvSpPr>
              <p:cNvPr id="2062" name="Rectangle 17"/>
              <p:cNvSpPr>
                <a:spLocks noChangeArrowheads="1"/>
              </p:cNvSpPr>
              <p:nvPr/>
            </p:nvSpPr>
            <p:spPr bwMode="auto">
              <a:xfrm>
                <a:off x="8685948" y="5116445"/>
                <a:ext cx="178194" cy="220119"/>
              </a:xfrm>
              <a:prstGeom prst="rect">
                <a:avLst/>
              </a:prstGeom>
              <a:solidFill>
                <a:schemeClr val="bg1"/>
              </a:solidFill>
              <a:ln w="9525">
                <a:noFill/>
                <a:miter lim="800000"/>
                <a:headEnd/>
                <a:tailEnd/>
              </a:ln>
            </p:spPr>
            <p:txBody>
              <a:bodyPr wrap="none" anchor="ctr"/>
              <a:lstStyle/>
              <a:p>
                <a:pPr eaLnBrk="0" hangingPunct="0"/>
                <a:endParaRPr lang="en-US">
                  <a:solidFill>
                    <a:srgbClr val="000000"/>
                  </a:solidFill>
                  <a:latin typeface="Arial" charset="0"/>
                </a:endParaRPr>
              </a:p>
            </p:txBody>
          </p:sp>
          <p:sp>
            <p:nvSpPr>
              <p:cNvPr id="2063" name="Rectangle 18"/>
              <p:cNvSpPr>
                <a:spLocks noChangeArrowheads="1"/>
              </p:cNvSpPr>
              <p:nvPr/>
            </p:nvSpPr>
            <p:spPr bwMode="auto">
              <a:xfrm>
                <a:off x="6369424" y="1741292"/>
                <a:ext cx="237592" cy="220119"/>
              </a:xfrm>
              <a:prstGeom prst="rect">
                <a:avLst/>
              </a:prstGeom>
              <a:solidFill>
                <a:schemeClr val="bg1"/>
              </a:solidFill>
              <a:ln w="9525">
                <a:noFill/>
                <a:miter lim="800000"/>
                <a:headEnd/>
                <a:tailEnd/>
              </a:ln>
            </p:spPr>
            <p:txBody>
              <a:bodyPr wrap="none" anchor="ctr"/>
              <a:lstStyle/>
              <a:p>
                <a:pPr eaLnBrk="0" hangingPunct="0"/>
                <a:endParaRPr lang="en-US">
                  <a:solidFill>
                    <a:srgbClr val="000000"/>
                  </a:solidFill>
                  <a:latin typeface="Arial" charset="0"/>
                </a:endParaRPr>
              </a:p>
            </p:txBody>
          </p:sp>
          <p:sp>
            <p:nvSpPr>
              <p:cNvPr id="2065" name="Text Box 21"/>
              <p:cNvSpPr txBox="1">
                <a:spLocks noChangeArrowheads="1"/>
              </p:cNvSpPr>
              <p:nvPr/>
            </p:nvSpPr>
            <p:spPr bwMode="auto">
              <a:xfrm>
                <a:off x="7543799" y="3348335"/>
                <a:ext cx="407484" cy="461665"/>
              </a:xfrm>
              <a:prstGeom prst="rect">
                <a:avLst/>
              </a:prstGeom>
              <a:noFill/>
              <a:ln w="9525">
                <a:noFill/>
                <a:miter lim="800000"/>
                <a:headEnd/>
                <a:tailEnd/>
              </a:ln>
            </p:spPr>
            <p:txBody>
              <a:bodyPr wrap="none">
                <a:spAutoFit/>
              </a:bodyPr>
              <a:lstStyle/>
              <a:p>
                <a:pPr eaLnBrk="0" hangingPunct="0"/>
                <a:r>
                  <a:rPr lang="en-US" altLang="zh-CN" sz="2400" b="1" dirty="0">
                    <a:solidFill>
                      <a:srgbClr val="0000FF"/>
                    </a:solidFill>
                    <a:latin typeface="Arial" charset="0"/>
                    <a:ea typeface="SimSun" pitchFamily="2" charset="-122"/>
                  </a:rPr>
                  <a:t>A</a:t>
                </a:r>
              </a:p>
            </p:txBody>
          </p:sp>
          <p:sp>
            <p:nvSpPr>
              <p:cNvPr id="2066" name="Text Box 22"/>
              <p:cNvSpPr txBox="1">
                <a:spLocks noChangeArrowheads="1"/>
              </p:cNvSpPr>
              <p:nvPr/>
            </p:nvSpPr>
            <p:spPr bwMode="auto">
              <a:xfrm>
                <a:off x="6813931" y="2743200"/>
                <a:ext cx="407484" cy="461665"/>
              </a:xfrm>
              <a:prstGeom prst="rect">
                <a:avLst/>
              </a:prstGeom>
              <a:noFill/>
              <a:ln w="9525">
                <a:noFill/>
                <a:miter lim="800000"/>
                <a:headEnd/>
                <a:tailEnd/>
              </a:ln>
            </p:spPr>
            <p:txBody>
              <a:bodyPr wrap="square">
                <a:spAutoFit/>
              </a:bodyPr>
              <a:lstStyle/>
              <a:p>
                <a:pPr eaLnBrk="0" hangingPunct="0"/>
                <a:r>
                  <a:rPr lang="en-US" altLang="zh-CN" sz="2400" b="1" dirty="0">
                    <a:solidFill>
                      <a:srgbClr val="0000FF"/>
                    </a:solidFill>
                    <a:latin typeface="Arial" charset="0"/>
                    <a:ea typeface="SimSun" pitchFamily="2" charset="-122"/>
                  </a:rPr>
                  <a:t>C</a:t>
                </a:r>
              </a:p>
            </p:txBody>
          </p:sp>
          <p:sp>
            <p:nvSpPr>
              <p:cNvPr id="2067" name="Text Box 24"/>
              <p:cNvSpPr txBox="1">
                <a:spLocks noChangeArrowheads="1"/>
              </p:cNvSpPr>
              <p:nvPr/>
            </p:nvSpPr>
            <p:spPr bwMode="auto">
              <a:xfrm>
                <a:off x="7226333" y="4186535"/>
                <a:ext cx="622266" cy="461665"/>
              </a:xfrm>
              <a:prstGeom prst="rect">
                <a:avLst/>
              </a:prstGeom>
              <a:noFill/>
              <a:ln w="9525">
                <a:noFill/>
                <a:miter lim="800000"/>
                <a:headEnd/>
                <a:tailEnd/>
              </a:ln>
            </p:spPr>
            <p:txBody>
              <a:bodyPr wrap="square">
                <a:spAutoFit/>
              </a:bodyPr>
              <a:lstStyle/>
              <a:p>
                <a:pPr eaLnBrk="0" hangingPunct="0"/>
                <a:r>
                  <a:rPr lang="en-US" altLang="zh-CN" sz="2400" b="1" dirty="0">
                    <a:solidFill>
                      <a:srgbClr val="0000FF"/>
                    </a:solidFill>
                    <a:latin typeface="Arial" charset="0"/>
                    <a:ea typeface="SimSun" pitchFamily="2" charset="-122"/>
                  </a:rPr>
                  <a:t>B</a:t>
                </a:r>
              </a:p>
            </p:txBody>
          </p:sp>
          <p:sp>
            <p:nvSpPr>
              <p:cNvPr id="2068" name="Text Box 25"/>
              <p:cNvSpPr txBox="1">
                <a:spLocks noChangeArrowheads="1"/>
              </p:cNvSpPr>
              <p:nvPr/>
            </p:nvSpPr>
            <p:spPr bwMode="auto">
              <a:xfrm>
                <a:off x="5791199" y="3657600"/>
                <a:ext cx="444352" cy="523220"/>
              </a:xfrm>
              <a:prstGeom prst="rect">
                <a:avLst/>
              </a:prstGeom>
              <a:noFill/>
              <a:ln w="9525">
                <a:noFill/>
                <a:miter lim="800000"/>
                <a:headEnd/>
                <a:tailEnd/>
              </a:ln>
            </p:spPr>
            <p:txBody>
              <a:bodyPr wrap="none">
                <a:spAutoFit/>
              </a:bodyPr>
              <a:lstStyle/>
              <a:p>
                <a:pPr eaLnBrk="0" hangingPunct="0"/>
                <a:r>
                  <a:rPr lang="en-US" altLang="zh-CN" sz="2800" dirty="0">
                    <a:solidFill>
                      <a:srgbClr val="0000FF"/>
                    </a:solidFill>
                    <a:latin typeface="Arial" charset="0"/>
                    <a:ea typeface="SimSun" pitchFamily="2" charset="-122"/>
                  </a:rPr>
                  <a:t>D</a:t>
                </a:r>
              </a:p>
            </p:txBody>
          </p:sp>
        </p:grpSp>
        <p:sp>
          <p:nvSpPr>
            <p:cNvPr id="23" name="Rectangle 22"/>
            <p:cNvSpPr/>
            <p:nvPr/>
          </p:nvSpPr>
          <p:spPr bwMode="auto">
            <a:xfrm>
              <a:off x="5562600" y="5715000"/>
              <a:ext cx="3276600" cy="609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a:solidFill>
                  <a:srgbClr val="000000"/>
                </a:solidFill>
                <a:latin typeface="Arial" charset="0"/>
              </a:endParaRPr>
            </a:p>
          </p:txBody>
        </p:sp>
      </p:grpSp>
      <p:grpSp>
        <p:nvGrpSpPr>
          <p:cNvPr id="7" name="Group 4"/>
          <p:cNvGrpSpPr>
            <a:grpSpLocks noChangeAspect="1"/>
          </p:cNvGrpSpPr>
          <p:nvPr/>
        </p:nvGrpSpPr>
        <p:grpSpPr bwMode="auto">
          <a:xfrm>
            <a:off x="7543800" y="5831785"/>
            <a:ext cx="1600200" cy="1026215"/>
            <a:chOff x="1248" y="2212"/>
            <a:chExt cx="1968" cy="1262"/>
          </a:xfrm>
          <a:solidFill>
            <a:schemeClr val="bg1"/>
          </a:solidFill>
        </p:grpSpPr>
        <p:pic>
          <p:nvPicPr>
            <p:cNvPr id="22" name="Picture 5" descr="Chinese Flag"/>
            <p:cNvPicPr>
              <a:picLocks noChangeAspect="1" noChangeArrowheads="1"/>
            </p:cNvPicPr>
            <p:nvPr/>
          </p:nvPicPr>
          <p:blipFill>
            <a:blip r:embed="rId4" cstate="print"/>
            <a:srcRect/>
            <a:stretch>
              <a:fillRect/>
            </a:stretch>
          </p:blipFill>
          <p:spPr bwMode="auto">
            <a:xfrm>
              <a:off x="1248" y="2212"/>
              <a:ext cx="1248" cy="816"/>
            </a:xfrm>
            <a:prstGeom prst="rect">
              <a:avLst/>
            </a:prstGeom>
            <a:grpFill/>
            <a:ln w="9525">
              <a:solidFill>
                <a:schemeClr val="bg1"/>
              </a:solidFill>
              <a:miter lim="800000"/>
              <a:headEnd/>
              <a:tailEnd/>
            </a:ln>
          </p:spPr>
        </p:pic>
        <p:pic>
          <p:nvPicPr>
            <p:cNvPr id="24" name="Picture 6" descr="US Flag"/>
            <p:cNvPicPr>
              <a:picLocks noChangeAspect="1" noChangeArrowheads="1"/>
            </p:cNvPicPr>
            <p:nvPr/>
          </p:nvPicPr>
          <p:blipFill>
            <a:blip r:embed="rId5" cstate="print"/>
            <a:srcRect/>
            <a:stretch>
              <a:fillRect/>
            </a:stretch>
          </p:blipFill>
          <p:spPr bwMode="auto">
            <a:xfrm>
              <a:off x="1968" y="2640"/>
              <a:ext cx="1248" cy="834"/>
            </a:xfrm>
            <a:prstGeom prst="rect">
              <a:avLst/>
            </a:prstGeom>
            <a:grpFill/>
            <a:ln w="9525">
              <a:solidFill>
                <a:schemeClr val="bg1"/>
              </a:solid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10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4"/>
          <p:cNvSpPr>
            <a:spLocks noChangeArrowheads="1"/>
          </p:cNvSpPr>
          <p:nvPr/>
        </p:nvSpPr>
        <p:spPr bwMode="auto">
          <a:xfrm>
            <a:off x="3309938" y="4665662"/>
            <a:ext cx="2862262" cy="2039938"/>
          </a:xfrm>
          <a:prstGeom prst="rect">
            <a:avLst/>
          </a:prstGeom>
          <a:noFill/>
          <a:ln w="9525">
            <a:noFill/>
            <a:miter lim="800000"/>
            <a:headEnd/>
            <a:tailEnd/>
          </a:ln>
        </p:spPr>
        <p:txBody>
          <a:bodyPr wrap="none">
            <a:spAutoFit/>
          </a:bodyPr>
          <a:lstStyle/>
          <a:p>
            <a:pPr algn="ctr" rtl="0" fontAlgn="base">
              <a:spcBef>
                <a:spcPct val="0"/>
              </a:spcBef>
              <a:spcAft>
                <a:spcPct val="0"/>
              </a:spcAft>
            </a:pPr>
            <a:r>
              <a:rPr lang="en-US" altLang="zh-CN" sz="3200" b="1" kern="1200" dirty="0">
                <a:solidFill>
                  <a:srgbClr val="000000"/>
                </a:solidFill>
                <a:latin typeface="Arial" charset="0"/>
                <a:ea typeface="SimSun"/>
                <a:cs typeface="+mn-cs"/>
              </a:rPr>
              <a:t>China RSM</a:t>
            </a:r>
          </a:p>
          <a:p>
            <a:pPr algn="ctr" rtl="0" fontAlgn="base">
              <a:spcBef>
                <a:spcPct val="0"/>
              </a:spcBef>
              <a:spcAft>
                <a:spcPct val="0"/>
              </a:spcAft>
            </a:pPr>
            <a:r>
              <a:rPr lang="en-US" altLang="zh-CN" sz="2400" kern="1200" dirty="0">
                <a:solidFill>
                  <a:srgbClr val="FF0000"/>
                </a:solidFill>
                <a:latin typeface="Arial" charset="0"/>
                <a:ea typeface="SimSun"/>
                <a:cs typeface="+mn-cs"/>
              </a:rPr>
              <a:t>All regional factors: </a:t>
            </a:r>
          </a:p>
          <a:p>
            <a:pPr algn="ctr" rtl="0" fontAlgn="base">
              <a:spcBef>
                <a:spcPct val="0"/>
              </a:spcBef>
              <a:spcAft>
                <a:spcPct val="0"/>
              </a:spcAft>
            </a:pPr>
            <a:r>
              <a:rPr lang="en-US" altLang="zh-CN" sz="2400" kern="1200" dirty="0">
                <a:solidFill>
                  <a:srgbClr val="FF0000"/>
                </a:solidFill>
                <a:latin typeface="Arial" charset="0"/>
                <a:ea typeface="SimSun"/>
                <a:cs typeface="+mn-cs"/>
              </a:rPr>
              <a:t>50% reduction</a:t>
            </a:r>
          </a:p>
          <a:p>
            <a:pPr algn="ctr" rtl="0" fontAlgn="base">
              <a:spcBef>
                <a:spcPct val="0"/>
              </a:spcBef>
              <a:spcAft>
                <a:spcPct val="0"/>
              </a:spcAft>
            </a:pPr>
            <a:r>
              <a:rPr lang="en-US" altLang="zh-CN" sz="2400" kern="1200" dirty="0">
                <a:solidFill>
                  <a:srgbClr val="FF0000"/>
                </a:solidFill>
                <a:latin typeface="Arial" charset="0"/>
                <a:ea typeface="SimSun"/>
                <a:cs typeface="+mn-cs"/>
              </a:rPr>
              <a:t>All local factors: </a:t>
            </a:r>
          </a:p>
          <a:p>
            <a:pPr algn="ctr" rtl="0" fontAlgn="base">
              <a:spcBef>
                <a:spcPct val="0"/>
              </a:spcBef>
              <a:spcAft>
                <a:spcPct val="0"/>
              </a:spcAft>
            </a:pPr>
            <a:r>
              <a:rPr lang="en-US" altLang="zh-CN" sz="2400" kern="1200" dirty="0">
                <a:solidFill>
                  <a:srgbClr val="FF0000"/>
                </a:solidFill>
                <a:latin typeface="Arial" charset="0"/>
                <a:ea typeface="SimSun"/>
                <a:cs typeface="+mn-cs"/>
              </a:rPr>
              <a:t>50% reduction</a:t>
            </a:r>
            <a:endParaRPr lang="zh-TW" altLang="en-US" sz="2400" kern="1200" dirty="0">
              <a:solidFill>
                <a:srgbClr val="FF0000"/>
              </a:solidFill>
              <a:latin typeface="Arial" charset="0"/>
              <a:ea typeface="新細明體" pitchFamily="18" charset="-120"/>
              <a:cs typeface="+mn-cs"/>
            </a:endParaRPr>
          </a:p>
        </p:txBody>
      </p:sp>
      <p:pic>
        <p:nvPicPr>
          <p:cNvPr id="29702" name="内容占位符 14" descr="main_0.5_china_vpiRsm.jpg"/>
          <p:cNvPicPr>
            <a:picLocks noChangeAspect="1"/>
          </p:cNvPicPr>
          <p:nvPr/>
        </p:nvPicPr>
        <p:blipFill>
          <a:blip r:embed="rId3" cstate="print"/>
          <a:srcRect/>
          <a:stretch>
            <a:fillRect/>
          </a:stretch>
        </p:blipFill>
        <p:spPr bwMode="auto">
          <a:xfrm>
            <a:off x="6553200" y="4648200"/>
            <a:ext cx="1588727" cy="2195513"/>
          </a:xfrm>
          <a:prstGeom prst="rect">
            <a:avLst/>
          </a:prstGeom>
          <a:noFill/>
          <a:ln w="9525">
            <a:noFill/>
            <a:miter lim="800000"/>
            <a:headEnd/>
            <a:tailEnd/>
          </a:ln>
        </p:spPr>
      </p:pic>
      <p:pic>
        <p:nvPicPr>
          <p:cNvPr id="29703" name="内容占位符 7" descr="main_0.5_china_esilRsm.jpg"/>
          <p:cNvPicPr>
            <a:picLocks noChangeAspect="1"/>
          </p:cNvPicPr>
          <p:nvPr/>
        </p:nvPicPr>
        <p:blipFill>
          <a:blip r:embed="rId4" cstate="print"/>
          <a:srcRect/>
          <a:stretch>
            <a:fillRect/>
          </a:stretch>
        </p:blipFill>
        <p:spPr bwMode="auto">
          <a:xfrm>
            <a:off x="1481777" y="4572000"/>
            <a:ext cx="1590036" cy="2274888"/>
          </a:xfrm>
          <a:prstGeom prst="rect">
            <a:avLst/>
          </a:prstGeom>
          <a:noFill/>
          <a:ln w="9525">
            <a:noFill/>
            <a:miter lim="800000"/>
            <a:headEnd/>
            <a:tailEnd/>
          </a:ln>
        </p:spPr>
      </p:pic>
      <p:sp>
        <p:nvSpPr>
          <p:cNvPr id="29707" name="Rectangle 11"/>
          <p:cNvSpPr>
            <a:spLocks noChangeArrowheads="1"/>
          </p:cNvSpPr>
          <p:nvPr/>
        </p:nvSpPr>
        <p:spPr bwMode="auto">
          <a:xfrm>
            <a:off x="378653" y="4572000"/>
            <a:ext cx="1125629" cy="461665"/>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altLang="zh-CN" sz="2400" b="1" kern="1200" dirty="0">
                <a:solidFill>
                  <a:srgbClr val="FF0000"/>
                </a:solidFill>
                <a:latin typeface="Arial" charset="0"/>
                <a:ea typeface="SimSun"/>
                <a:cs typeface="+mn-cs"/>
              </a:rPr>
              <a:t>CMAQ</a:t>
            </a:r>
            <a:endParaRPr lang="en-US" sz="2400" b="1" kern="1200" dirty="0">
              <a:solidFill>
                <a:srgbClr val="FF0000"/>
              </a:solidFill>
              <a:latin typeface="Arial" charset="0"/>
              <a:ea typeface="SimSun"/>
              <a:cs typeface="+mn-cs"/>
            </a:endParaRPr>
          </a:p>
        </p:txBody>
      </p:sp>
      <p:sp>
        <p:nvSpPr>
          <p:cNvPr id="29708" name="Rectangle 12"/>
          <p:cNvSpPr>
            <a:spLocks noChangeArrowheads="1"/>
          </p:cNvSpPr>
          <p:nvPr/>
        </p:nvSpPr>
        <p:spPr bwMode="auto">
          <a:xfrm>
            <a:off x="8096493" y="4572000"/>
            <a:ext cx="869149" cy="461665"/>
          </a:xfrm>
          <a:prstGeom prst="rect">
            <a:avLst/>
          </a:prstGeom>
          <a:noFill/>
          <a:ln w="9525">
            <a:noFill/>
            <a:miter lim="800000"/>
            <a:headEnd/>
            <a:tailEnd/>
          </a:ln>
          <a:effectLst/>
        </p:spPr>
        <p:txBody>
          <a:bodyPr wrap="none">
            <a:spAutoFit/>
          </a:bodyPr>
          <a:lstStyle/>
          <a:p>
            <a:pPr algn="ctr" rtl="0" fontAlgn="base">
              <a:spcBef>
                <a:spcPct val="0"/>
              </a:spcBef>
              <a:spcAft>
                <a:spcPct val="0"/>
              </a:spcAft>
            </a:pPr>
            <a:r>
              <a:rPr lang="en-US" altLang="zh-CN" sz="2400" b="1" kern="1200" dirty="0">
                <a:solidFill>
                  <a:srgbClr val="FF0000"/>
                </a:solidFill>
                <a:latin typeface="Arial" charset="0"/>
                <a:ea typeface="SimSun"/>
                <a:cs typeface="+mn-cs"/>
              </a:rPr>
              <a:t>RSM</a:t>
            </a:r>
            <a:endParaRPr lang="en-US" sz="2400" b="1" kern="1200" dirty="0">
              <a:solidFill>
                <a:srgbClr val="FF0000"/>
              </a:solidFill>
              <a:latin typeface="Arial" charset="0"/>
              <a:ea typeface="SimSun"/>
              <a:cs typeface="+mn-cs"/>
            </a:endParaRPr>
          </a:p>
        </p:txBody>
      </p:sp>
      <p:sp>
        <p:nvSpPr>
          <p:cNvPr id="12"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rtl="0" fontAlgn="base">
              <a:lnSpc>
                <a:spcPct val="130000"/>
              </a:lnSpc>
              <a:spcBef>
                <a:spcPct val="0"/>
              </a:spcBef>
              <a:spcAft>
                <a:spcPct val="0"/>
              </a:spcAft>
            </a:pPr>
            <a:r>
              <a:rPr lang="en-US" altLang="zh-CN" sz="3600" b="1" kern="1200" dirty="0">
                <a:solidFill>
                  <a:srgbClr val="0000FF"/>
                </a:solidFill>
                <a:latin typeface="Arial" charset="0"/>
                <a:cs typeface="Arial" charset="0"/>
              </a:rPr>
              <a:t>RSM vs. CMAQ </a:t>
            </a:r>
            <a:r>
              <a:rPr lang="en-US" altLang="zh-CN" sz="2400" b="1" kern="1200" dirty="0" smtClean="0">
                <a:solidFill>
                  <a:srgbClr val="000000"/>
                </a:solidFill>
                <a:latin typeface="Arial" charset="0"/>
                <a:cs typeface="Arial" charset="0"/>
              </a:rPr>
              <a:t>(China “Out-of-Sample</a:t>
            </a:r>
            <a:r>
              <a:rPr lang="en-US" altLang="zh-CN" sz="2400" b="1" kern="1200" dirty="0">
                <a:solidFill>
                  <a:srgbClr val="000000"/>
                </a:solidFill>
                <a:latin typeface="Arial" charset="0"/>
                <a:cs typeface="Arial" charset="0"/>
              </a:rPr>
              <a:t>” Validation)</a:t>
            </a:r>
            <a:endParaRPr lang="zh-CN" altLang="en-US" sz="2800" b="1" kern="1200" dirty="0">
              <a:solidFill>
                <a:srgbClr val="000000"/>
              </a:solidFill>
              <a:latin typeface="Arial" charset="0"/>
              <a:cs typeface="Arial" charset="0"/>
            </a:endParaRPr>
          </a:p>
        </p:txBody>
      </p:sp>
      <p:pic>
        <p:nvPicPr>
          <p:cNvPr id="13" name="Picture 4" descr="E:\research\YRD_RSM\2_month_demo\RSM_2_month\plot\O3 rel.jpg"/>
          <p:cNvPicPr>
            <a:picLocks noChangeAspect="1" noChangeArrowheads="1"/>
          </p:cNvPicPr>
          <p:nvPr/>
        </p:nvPicPr>
        <p:blipFill>
          <a:blip r:embed="rId5" cstate="print"/>
          <a:srcRect l="1170" t="50000" r="49415" b="1179"/>
          <a:stretch>
            <a:fillRect/>
          </a:stretch>
        </p:blipFill>
        <p:spPr bwMode="auto">
          <a:xfrm>
            <a:off x="6482291" y="2840670"/>
            <a:ext cx="2128309" cy="1731330"/>
          </a:xfrm>
          <a:prstGeom prst="rect">
            <a:avLst/>
          </a:prstGeom>
          <a:noFill/>
        </p:spPr>
      </p:pic>
      <p:pic>
        <p:nvPicPr>
          <p:cNvPr id="14" name="Picture 4" descr="E:\research\YRD_RSM\2_month_demo\RSM_2_month\plot\O3 rel.jpg"/>
          <p:cNvPicPr>
            <a:picLocks noChangeAspect="1" noChangeArrowheads="1"/>
          </p:cNvPicPr>
          <p:nvPr/>
        </p:nvPicPr>
        <p:blipFill>
          <a:blip r:embed="rId5" cstate="print"/>
          <a:srcRect l="512" t="864" r="1762" b="49700"/>
          <a:stretch>
            <a:fillRect/>
          </a:stretch>
        </p:blipFill>
        <p:spPr bwMode="auto">
          <a:xfrm>
            <a:off x="2160248" y="2821193"/>
            <a:ext cx="4194020" cy="1750807"/>
          </a:xfrm>
          <a:prstGeom prst="rect">
            <a:avLst/>
          </a:prstGeom>
          <a:noFill/>
        </p:spPr>
      </p:pic>
      <p:sp>
        <p:nvSpPr>
          <p:cNvPr id="15" name="TextBox 14"/>
          <p:cNvSpPr txBox="1"/>
          <p:nvPr/>
        </p:nvSpPr>
        <p:spPr>
          <a:xfrm>
            <a:off x="381000" y="3055203"/>
            <a:ext cx="1676400" cy="830997"/>
          </a:xfrm>
          <a:prstGeom prst="rect">
            <a:avLst/>
          </a:prstGeom>
          <a:noFill/>
        </p:spPr>
        <p:txBody>
          <a:bodyPr wrap="square" rtlCol="0">
            <a:spAutoFit/>
          </a:bodyPr>
          <a:lstStyle/>
          <a:p>
            <a:pPr algn="ctr"/>
            <a:r>
              <a:rPr lang="en-US" altLang="zh-CN" sz="2400" b="1" dirty="0" smtClean="0">
                <a:solidFill>
                  <a:srgbClr val="FF0000"/>
                </a:solidFill>
                <a:latin typeface="Arial" charset="0"/>
              </a:rPr>
              <a:t>O</a:t>
            </a:r>
            <a:r>
              <a:rPr lang="en-US" altLang="zh-CN" sz="1800" b="1" dirty="0" smtClean="0">
                <a:solidFill>
                  <a:srgbClr val="FF0000"/>
                </a:solidFill>
                <a:latin typeface="Arial" charset="0"/>
              </a:rPr>
              <a:t>3</a:t>
            </a:r>
            <a:endParaRPr lang="en-US" altLang="zh-CN" sz="2400" b="1" dirty="0" smtClean="0">
              <a:solidFill>
                <a:srgbClr val="FF0000"/>
              </a:solidFill>
              <a:latin typeface="Arial" charset="0"/>
            </a:endParaRPr>
          </a:p>
          <a:p>
            <a:pPr algn="ctr"/>
            <a:r>
              <a:rPr lang="en-US" altLang="zh-CN" sz="2400" b="1" dirty="0" smtClean="0">
                <a:solidFill>
                  <a:srgbClr val="FF0000"/>
                </a:solidFill>
                <a:latin typeface="Arial" charset="0"/>
              </a:rPr>
              <a:t>Response</a:t>
            </a:r>
            <a:endParaRPr lang="zh-CN" altLang="en-US" sz="2400" b="1" dirty="0">
              <a:solidFill>
                <a:srgbClr val="FF0000"/>
              </a:solidFill>
              <a:latin typeface="Arial" charset="0"/>
            </a:endParaRPr>
          </a:p>
        </p:txBody>
      </p:sp>
      <p:sp>
        <p:nvSpPr>
          <p:cNvPr id="16" name="TextBox 15"/>
          <p:cNvSpPr txBox="1"/>
          <p:nvPr/>
        </p:nvSpPr>
        <p:spPr>
          <a:xfrm>
            <a:off x="3483371" y="2710190"/>
            <a:ext cx="791349" cy="261610"/>
          </a:xfrm>
          <a:prstGeom prst="rect">
            <a:avLst/>
          </a:prstGeom>
          <a:noFill/>
        </p:spPr>
        <p:txBody>
          <a:bodyPr wrap="square" rtlCol="0">
            <a:spAutoFit/>
          </a:bodyPr>
          <a:lstStyle/>
          <a:p>
            <a:r>
              <a:rPr lang="en-US" altLang="zh-CN" sz="1100" b="1" dirty="0" smtClean="0">
                <a:latin typeface="Arial" charset="0"/>
              </a:rPr>
              <a:t>ppb</a:t>
            </a:r>
            <a:endParaRPr lang="zh-CN" altLang="en-US" sz="1100" b="1" baseline="30000" dirty="0">
              <a:latin typeface="Arial" charset="0"/>
            </a:endParaRPr>
          </a:p>
        </p:txBody>
      </p:sp>
      <p:pic>
        <p:nvPicPr>
          <p:cNvPr id="19" name="Picture 4" descr="E:\research\YRD_RSM\2_month_demo\RSM_2_month\plot\PM25 rel.jpg"/>
          <p:cNvPicPr>
            <a:picLocks noChangeAspect="1" noChangeArrowheads="1"/>
          </p:cNvPicPr>
          <p:nvPr/>
        </p:nvPicPr>
        <p:blipFill>
          <a:blip r:embed="rId6" cstate="print"/>
          <a:srcRect l="1389" t="1374" r="1389" b="50530"/>
          <a:stretch>
            <a:fillRect/>
          </a:stretch>
        </p:blipFill>
        <p:spPr bwMode="auto">
          <a:xfrm>
            <a:off x="2174923" y="1078799"/>
            <a:ext cx="4252161" cy="1713378"/>
          </a:xfrm>
          <a:prstGeom prst="rect">
            <a:avLst/>
          </a:prstGeom>
          <a:noFill/>
        </p:spPr>
      </p:pic>
      <p:pic>
        <p:nvPicPr>
          <p:cNvPr id="20" name="Picture 4" descr="E:\research\YRD_RSM\2_month_demo\RSM_2_month\plot\PM25 rel.jpg"/>
          <p:cNvPicPr>
            <a:picLocks noChangeAspect="1" noChangeArrowheads="1"/>
          </p:cNvPicPr>
          <p:nvPr/>
        </p:nvPicPr>
        <p:blipFill>
          <a:blip r:embed="rId6" cstate="print"/>
          <a:srcRect l="1389" t="49679" r="50000" b="3600"/>
          <a:stretch>
            <a:fillRect/>
          </a:stretch>
        </p:blipFill>
        <p:spPr bwMode="auto">
          <a:xfrm>
            <a:off x="6484520" y="1077961"/>
            <a:ext cx="2126080" cy="1664425"/>
          </a:xfrm>
          <a:prstGeom prst="rect">
            <a:avLst/>
          </a:prstGeom>
          <a:noFill/>
        </p:spPr>
      </p:pic>
      <p:sp>
        <p:nvSpPr>
          <p:cNvPr id="21" name="TextBox 20"/>
          <p:cNvSpPr txBox="1"/>
          <p:nvPr/>
        </p:nvSpPr>
        <p:spPr>
          <a:xfrm>
            <a:off x="304800" y="1378803"/>
            <a:ext cx="1676400" cy="830997"/>
          </a:xfrm>
          <a:prstGeom prst="rect">
            <a:avLst/>
          </a:prstGeom>
          <a:noFill/>
        </p:spPr>
        <p:txBody>
          <a:bodyPr wrap="square" rtlCol="0">
            <a:spAutoFit/>
          </a:bodyPr>
          <a:lstStyle/>
          <a:p>
            <a:pPr algn="ctr"/>
            <a:r>
              <a:rPr lang="en-US" altLang="zh-CN" sz="2400" b="1" dirty="0" smtClean="0">
                <a:solidFill>
                  <a:srgbClr val="FF0000"/>
                </a:solidFill>
                <a:latin typeface="Arial" charset="0"/>
              </a:rPr>
              <a:t>PM2.5</a:t>
            </a:r>
          </a:p>
          <a:p>
            <a:pPr algn="ctr"/>
            <a:r>
              <a:rPr lang="en-US" altLang="zh-CN" sz="2400" b="1" dirty="0" smtClean="0">
                <a:solidFill>
                  <a:srgbClr val="FF0000"/>
                </a:solidFill>
                <a:latin typeface="Arial" charset="0"/>
              </a:rPr>
              <a:t>Response</a:t>
            </a:r>
            <a:endParaRPr lang="zh-CN" altLang="en-US" sz="2400" b="1" dirty="0">
              <a:solidFill>
                <a:srgbClr val="FF0000"/>
              </a:solidFill>
              <a:latin typeface="Arial" charset="0"/>
            </a:endParaRPr>
          </a:p>
        </p:txBody>
      </p:sp>
      <p:sp>
        <p:nvSpPr>
          <p:cNvPr id="22" name="TextBox 21"/>
          <p:cNvSpPr txBox="1"/>
          <p:nvPr/>
        </p:nvSpPr>
        <p:spPr>
          <a:xfrm>
            <a:off x="3436520" y="1143000"/>
            <a:ext cx="598267" cy="261610"/>
          </a:xfrm>
          <a:prstGeom prst="rect">
            <a:avLst/>
          </a:prstGeom>
          <a:noFill/>
        </p:spPr>
        <p:txBody>
          <a:bodyPr wrap="square" rtlCol="0">
            <a:spAutoFit/>
          </a:bodyPr>
          <a:lstStyle/>
          <a:p>
            <a:r>
              <a:rPr lang="el-GR" altLang="zh-CN" sz="1100" b="1" dirty="0" smtClean="0">
                <a:latin typeface="Arial" charset="0"/>
              </a:rPr>
              <a:t>μ</a:t>
            </a:r>
            <a:r>
              <a:rPr lang="en-US" altLang="zh-CN" sz="1100" b="1" dirty="0" smtClean="0">
                <a:latin typeface="Arial" charset="0"/>
              </a:rPr>
              <a:t>g/m</a:t>
            </a:r>
            <a:r>
              <a:rPr lang="en-US" altLang="zh-CN" sz="1100" b="1" baseline="30000" dirty="0" smtClean="0">
                <a:latin typeface="Arial" charset="0"/>
              </a:rPr>
              <a:t>3</a:t>
            </a:r>
            <a:endParaRPr lang="zh-CN" altLang="en-US" sz="1100" b="1" baseline="30000" dirty="0">
              <a:latin typeface="Arial" charset="0"/>
            </a:endParaRPr>
          </a:p>
        </p:txBody>
      </p:sp>
      <p:cxnSp>
        <p:nvCxnSpPr>
          <p:cNvPr id="25" name="Straight Connector 24"/>
          <p:cNvCxnSpPr/>
          <p:nvPr/>
        </p:nvCxnSpPr>
        <p:spPr bwMode="auto">
          <a:xfrm>
            <a:off x="6477000" y="2743200"/>
            <a:ext cx="208495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26" name="TextBox 25"/>
          <p:cNvSpPr txBox="1"/>
          <p:nvPr/>
        </p:nvSpPr>
        <p:spPr>
          <a:xfrm>
            <a:off x="2209800" y="762000"/>
            <a:ext cx="2183174" cy="369332"/>
          </a:xfrm>
          <a:prstGeom prst="rect">
            <a:avLst/>
          </a:prstGeom>
          <a:noFill/>
        </p:spPr>
        <p:txBody>
          <a:bodyPr wrap="square" rtlCol="0">
            <a:spAutoFit/>
          </a:bodyPr>
          <a:lstStyle/>
          <a:p>
            <a:pPr algn="ctr"/>
            <a:r>
              <a:rPr lang="en-US" altLang="zh-CN" sz="1800" b="1" dirty="0" smtClean="0">
                <a:solidFill>
                  <a:srgbClr val="0000FF"/>
                </a:solidFill>
                <a:latin typeface="Arial" charset="0"/>
              </a:rPr>
              <a:t>High control</a:t>
            </a:r>
            <a:endParaRPr lang="zh-CN" altLang="en-US" sz="1800" b="1" dirty="0">
              <a:solidFill>
                <a:srgbClr val="0000FF"/>
              </a:solidFill>
              <a:latin typeface="Arial" charset="0"/>
            </a:endParaRPr>
          </a:p>
        </p:txBody>
      </p:sp>
      <p:sp>
        <p:nvSpPr>
          <p:cNvPr id="27" name="TextBox 26"/>
          <p:cNvSpPr txBox="1"/>
          <p:nvPr/>
        </p:nvSpPr>
        <p:spPr>
          <a:xfrm>
            <a:off x="4316774" y="771292"/>
            <a:ext cx="2129240" cy="369332"/>
          </a:xfrm>
          <a:prstGeom prst="rect">
            <a:avLst/>
          </a:prstGeom>
          <a:noFill/>
        </p:spPr>
        <p:txBody>
          <a:bodyPr wrap="square" rtlCol="0">
            <a:spAutoFit/>
          </a:bodyPr>
          <a:lstStyle/>
          <a:p>
            <a:pPr algn="ctr"/>
            <a:r>
              <a:rPr lang="en-US" altLang="zh-CN" sz="1800" b="1" dirty="0" smtClean="0">
                <a:solidFill>
                  <a:srgbClr val="0000FF"/>
                </a:solidFill>
                <a:latin typeface="Arial" charset="0"/>
              </a:rPr>
              <a:t>Low control</a:t>
            </a:r>
            <a:endParaRPr lang="zh-CN" altLang="en-US" sz="1800" b="1" dirty="0">
              <a:solidFill>
                <a:srgbClr val="0000FF"/>
              </a:solidFill>
              <a:latin typeface="Arial" charset="0"/>
            </a:endParaRPr>
          </a:p>
        </p:txBody>
      </p:sp>
      <p:sp>
        <p:nvSpPr>
          <p:cNvPr id="28" name="TextBox 27"/>
          <p:cNvSpPr txBox="1"/>
          <p:nvPr/>
        </p:nvSpPr>
        <p:spPr>
          <a:xfrm>
            <a:off x="6629015" y="773088"/>
            <a:ext cx="1676785" cy="369332"/>
          </a:xfrm>
          <a:prstGeom prst="rect">
            <a:avLst/>
          </a:prstGeom>
          <a:noFill/>
        </p:spPr>
        <p:txBody>
          <a:bodyPr wrap="square" rtlCol="0">
            <a:spAutoFit/>
          </a:bodyPr>
          <a:lstStyle/>
          <a:p>
            <a:pPr algn="ctr"/>
            <a:r>
              <a:rPr lang="en-US" altLang="zh-CN" sz="1800" b="1" dirty="0" smtClean="0">
                <a:solidFill>
                  <a:srgbClr val="0000FF"/>
                </a:solidFill>
                <a:latin typeface="Arial" charset="0"/>
              </a:rPr>
              <a:t>Medium case</a:t>
            </a:r>
            <a:endParaRPr lang="zh-CN" altLang="en-US" sz="1800" b="1" dirty="0">
              <a:solidFill>
                <a:srgbClr val="0000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9703"/>
                                        </p:tgtEl>
                                        <p:attrNameLst>
                                          <p:attrName>style.visibility</p:attrName>
                                        </p:attrNameLst>
                                      </p:cBhvr>
                                      <p:to>
                                        <p:strVal val="visible"/>
                                      </p:to>
                                    </p:set>
                                    <p:animEffect transition="in" filter="blinds(horizontal)">
                                      <p:cBhvr>
                                        <p:cTn id="7" dur="1000"/>
                                        <p:tgtEl>
                                          <p:spTgt spid="29703"/>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9707"/>
                                        </p:tgtEl>
                                        <p:attrNameLst>
                                          <p:attrName>style.visibility</p:attrName>
                                        </p:attrNameLst>
                                      </p:cBhvr>
                                      <p:to>
                                        <p:strVal val="visible"/>
                                      </p:to>
                                    </p:set>
                                    <p:animEffect transition="in" filter="blinds(horizontal)">
                                      <p:cBhvr>
                                        <p:cTn id="10" dur="1000"/>
                                        <p:tgtEl>
                                          <p:spTgt spid="2970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9708"/>
                                        </p:tgtEl>
                                        <p:attrNameLst>
                                          <p:attrName>style.visibility</p:attrName>
                                        </p:attrNameLst>
                                      </p:cBhvr>
                                      <p:to>
                                        <p:strVal val="visible"/>
                                      </p:to>
                                    </p:set>
                                    <p:animEffect transition="in" filter="blinds(horizontal)">
                                      <p:cBhvr>
                                        <p:cTn id="13" dur="1000"/>
                                        <p:tgtEl>
                                          <p:spTgt spid="29708"/>
                                        </p:tgtEl>
                                      </p:cBhvr>
                                    </p:animEffect>
                                  </p:childTnLst>
                                </p:cTn>
                              </p:par>
                              <p:par>
                                <p:cTn id="14" presetID="3" presetClass="entr" presetSubtype="10" fill="hold" nodeType="withEffect">
                                  <p:stCondLst>
                                    <p:cond delay="0"/>
                                  </p:stCondLst>
                                  <p:childTnLst>
                                    <p:set>
                                      <p:cBhvr>
                                        <p:cTn id="15" dur="1" fill="hold">
                                          <p:stCondLst>
                                            <p:cond delay="0"/>
                                          </p:stCondLst>
                                        </p:cTn>
                                        <p:tgtEl>
                                          <p:spTgt spid="29702"/>
                                        </p:tgtEl>
                                        <p:attrNameLst>
                                          <p:attrName>style.visibility</p:attrName>
                                        </p:attrNameLst>
                                      </p:cBhvr>
                                      <p:to>
                                        <p:strVal val="visible"/>
                                      </p:to>
                                    </p:set>
                                    <p:animEffect transition="in" filter="blinds(horizontal)">
                                      <p:cBhvr>
                                        <p:cTn id="16" dur="1000"/>
                                        <p:tgtEl>
                                          <p:spTgt spid="297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7" grpId="0"/>
      <p:bldP spid="2970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1"/>
          <p:cNvGrpSpPr/>
          <p:nvPr/>
        </p:nvGrpSpPr>
        <p:grpSpPr>
          <a:xfrm>
            <a:off x="5334000" y="2133600"/>
            <a:ext cx="3638550" cy="3505200"/>
            <a:chOff x="5289550" y="1844675"/>
            <a:chExt cx="3638550" cy="3505200"/>
          </a:xfrm>
        </p:grpSpPr>
        <p:pic>
          <p:nvPicPr>
            <p:cNvPr id="23" name="Picture 7" descr="Taiwan"/>
            <p:cNvPicPr>
              <a:picLocks noChangeAspect="1" noChangeArrowheads="1"/>
            </p:cNvPicPr>
            <p:nvPr/>
          </p:nvPicPr>
          <p:blipFill>
            <a:blip r:embed="rId4" cstate="print"/>
            <a:srcRect l="28163" r="23201"/>
            <a:stretch>
              <a:fillRect/>
            </a:stretch>
          </p:blipFill>
          <p:spPr bwMode="auto">
            <a:xfrm>
              <a:off x="5289550" y="1844675"/>
              <a:ext cx="2378075" cy="3505200"/>
            </a:xfrm>
            <a:prstGeom prst="rect">
              <a:avLst/>
            </a:prstGeom>
            <a:noFill/>
            <a:ln w="9525">
              <a:noFill/>
              <a:miter lim="800000"/>
              <a:headEnd/>
              <a:tailEnd/>
            </a:ln>
          </p:spPr>
        </p:pic>
        <p:sp>
          <p:nvSpPr>
            <p:cNvPr id="24" name="Line 8"/>
            <p:cNvSpPr>
              <a:spLocks noChangeShapeType="1"/>
            </p:cNvSpPr>
            <p:nvPr/>
          </p:nvSpPr>
          <p:spPr bwMode="auto">
            <a:xfrm>
              <a:off x="7046913" y="2286000"/>
              <a:ext cx="838200" cy="0"/>
            </a:xfrm>
            <a:prstGeom prst="line">
              <a:avLst/>
            </a:prstGeom>
            <a:noFill/>
            <a:ln w="38100">
              <a:solidFill>
                <a:srgbClr val="FF0000"/>
              </a:solidFill>
              <a:round/>
              <a:headEnd/>
              <a:tailEnd type="triangle" w="med" len="med"/>
            </a:ln>
          </p:spPr>
          <p:txBody>
            <a:bodyPr/>
            <a:lstStyle/>
            <a:p>
              <a:endParaRPr lang="en-US" sz="1800" smtClean="0">
                <a:solidFill>
                  <a:srgbClr val="FFFFFF"/>
                </a:solidFill>
                <a:latin typeface="Garamond" pitchFamily="-110" charset="0"/>
              </a:endParaRPr>
            </a:p>
          </p:txBody>
        </p:sp>
        <p:sp>
          <p:nvSpPr>
            <p:cNvPr id="25" name="Line 9"/>
            <p:cNvSpPr>
              <a:spLocks noChangeShapeType="1"/>
            </p:cNvSpPr>
            <p:nvPr/>
          </p:nvSpPr>
          <p:spPr bwMode="auto">
            <a:xfrm flipV="1">
              <a:off x="7270750" y="2971799"/>
              <a:ext cx="614363" cy="92075"/>
            </a:xfrm>
            <a:prstGeom prst="line">
              <a:avLst/>
            </a:prstGeom>
            <a:noFill/>
            <a:ln w="38100">
              <a:solidFill>
                <a:srgbClr val="FF0000"/>
              </a:solidFill>
              <a:round/>
              <a:headEnd/>
              <a:tailEnd type="triangle" w="med" len="med"/>
            </a:ln>
          </p:spPr>
          <p:txBody>
            <a:bodyPr/>
            <a:lstStyle/>
            <a:p>
              <a:endParaRPr lang="en-US" sz="1800" smtClean="0">
                <a:solidFill>
                  <a:srgbClr val="FFFFFF"/>
                </a:solidFill>
                <a:latin typeface="Garamond" pitchFamily="-110" charset="0"/>
              </a:endParaRPr>
            </a:p>
          </p:txBody>
        </p:sp>
        <p:sp>
          <p:nvSpPr>
            <p:cNvPr id="26" name="Line 10"/>
            <p:cNvSpPr>
              <a:spLocks noChangeShapeType="1"/>
            </p:cNvSpPr>
            <p:nvPr/>
          </p:nvSpPr>
          <p:spPr bwMode="auto">
            <a:xfrm>
              <a:off x="6437313" y="3505200"/>
              <a:ext cx="1447800" cy="0"/>
            </a:xfrm>
            <a:prstGeom prst="line">
              <a:avLst/>
            </a:prstGeom>
            <a:noFill/>
            <a:ln w="38100">
              <a:solidFill>
                <a:srgbClr val="FF0000"/>
              </a:solidFill>
              <a:round/>
              <a:headEnd/>
              <a:tailEnd type="triangle" w="med" len="med"/>
            </a:ln>
          </p:spPr>
          <p:txBody>
            <a:bodyPr/>
            <a:lstStyle/>
            <a:p>
              <a:endParaRPr lang="en-US" sz="1800" smtClean="0">
                <a:solidFill>
                  <a:srgbClr val="FFFFFF"/>
                </a:solidFill>
                <a:latin typeface="Garamond" pitchFamily="-110" charset="0"/>
              </a:endParaRPr>
            </a:p>
          </p:txBody>
        </p:sp>
        <p:sp>
          <p:nvSpPr>
            <p:cNvPr id="27" name="Line 11"/>
            <p:cNvSpPr>
              <a:spLocks noChangeShapeType="1"/>
            </p:cNvSpPr>
            <p:nvPr/>
          </p:nvSpPr>
          <p:spPr bwMode="auto">
            <a:xfrm>
              <a:off x="6324600" y="4343400"/>
              <a:ext cx="1524000" cy="0"/>
            </a:xfrm>
            <a:prstGeom prst="line">
              <a:avLst/>
            </a:prstGeom>
            <a:noFill/>
            <a:ln w="38100">
              <a:solidFill>
                <a:srgbClr val="FF0000"/>
              </a:solidFill>
              <a:round/>
              <a:headEnd/>
              <a:tailEnd type="triangle" w="med" len="med"/>
            </a:ln>
          </p:spPr>
          <p:txBody>
            <a:bodyPr/>
            <a:lstStyle/>
            <a:p>
              <a:endParaRPr lang="en-US" sz="1800" smtClean="0">
                <a:solidFill>
                  <a:srgbClr val="FFFFFF"/>
                </a:solidFill>
                <a:latin typeface="Garamond" pitchFamily="-110" charset="0"/>
              </a:endParaRPr>
            </a:p>
          </p:txBody>
        </p:sp>
        <p:sp>
          <p:nvSpPr>
            <p:cNvPr id="28" name="Text Box 12"/>
            <p:cNvSpPr txBox="1">
              <a:spLocks noChangeArrowheads="1"/>
            </p:cNvSpPr>
            <p:nvPr/>
          </p:nvSpPr>
          <p:spPr bwMode="auto">
            <a:xfrm>
              <a:off x="7926388" y="2114550"/>
              <a:ext cx="804862" cy="396875"/>
            </a:xfrm>
            <a:prstGeom prst="rect">
              <a:avLst/>
            </a:prstGeom>
            <a:noFill/>
            <a:ln w="38100">
              <a:solidFill>
                <a:schemeClr val="tx1"/>
              </a:solidFill>
              <a:miter lim="800000"/>
              <a:headEnd/>
              <a:tailEnd/>
            </a:ln>
          </p:spPr>
          <p:txBody>
            <a:bodyPr wrap="none">
              <a:spAutoFit/>
            </a:bodyPr>
            <a:lstStyle/>
            <a:p>
              <a:r>
                <a:rPr lang="en-US" altLang="zh-CN" dirty="0" smtClean="0">
                  <a:solidFill>
                    <a:srgbClr val="FF9933"/>
                  </a:solidFill>
                  <a:latin typeface="Arial" charset="0"/>
                  <a:cs typeface="Times New Roman" pitchFamily="-110" charset="0"/>
                </a:rPr>
                <a:t>North</a:t>
              </a:r>
            </a:p>
          </p:txBody>
        </p:sp>
        <p:sp>
          <p:nvSpPr>
            <p:cNvPr id="29" name="Text Box 13"/>
            <p:cNvSpPr txBox="1">
              <a:spLocks noChangeArrowheads="1"/>
            </p:cNvSpPr>
            <p:nvPr/>
          </p:nvSpPr>
          <p:spPr bwMode="auto">
            <a:xfrm>
              <a:off x="7940675" y="2724150"/>
              <a:ext cx="692150" cy="396875"/>
            </a:xfrm>
            <a:prstGeom prst="rect">
              <a:avLst/>
            </a:prstGeom>
            <a:noFill/>
            <a:ln w="38100">
              <a:solidFill>
                <a:schemeClr val="tx1"/>
              </a:solidFill>
              <a:miter lim="800000"/>
              <a:headEnd/>
              <a:tailEnd/>
            </a:ln>
          </p:spPr>
          <p:txBody>
            <a:bodyPr wrap="none">
              <a:spAutoFit/>
            </a:bodyPr>
            <a:lstStyle/>
            <a:p>
              <a:r>
                <a:rPr lang="en-US" altLang="zh-CN" smtClean="0">
                  <a:solidFill>
                    <a:srgbClr val="FF9933"/>
                  </a:solidFill>
                  <a:latin typeface="Arial" charset="0"/>
                  <a:cs typeface="Times New Roman" pitchFamily="-110" charset="0"/>
                </a:rPr>
                <a:t>East</a:t>
              </a:r>
            </a:p>
          </p:txBody>
        </p:sp>
        <p:sp>
          <p:nvSpPr>
            <p:cNvPr id="30" name="Text Box 14"/>
            <p:cNvSpPr txBox="1">
              <a:spLocks noChangeArrowheads="1"/>
            </p:cNvSpPr>
            <p:nvPr/>
          </p:nvSpPr>
          <p:spPr bwMode="auto">
            <a:xfrm>
              <a:off x="7924800" y="3273425"/>
              <a:ext cx="1003300" cy="396875"/>
            </a:xfrm>
            <a:prstGeom prst="rect">
              <a:avLst/>
            </a:prstGeom>
            <a:noFill/>
            <a:ln w="38100">
              <a:solidFill>
                <a:schemeClr val="tx1"/>
              </a:solidFill>
              <a:miter lim="800000"/>
              <a:headEnd/>
              <a:tailEnd/>
            </a:ln>
          </p:spPr>
          <p:txBody>
            <a:bodyPr wrap="none">
              <a:spAutoFit/>
            </a:bodyPr>
            <a:lstStyle/>
            <a:p>
              <a:r>
                <a:rPr lang="en-US" altLang="zh-CN" smtClean="0">
                  <a:solidFill>
                    <a:srgbClr val="FF9933"/>
                  </a:solidFill>
                  <a:latin typeface="Arial" charset="0"/>
                  <a:cs typeface="Times New Roman" pitchFamily="-110" charset="0"/>
                </a:rPr>
                <a:t>Central</a:t>
              </a:r>
            </a:p>
          </p:txBody>
        </p:sp>
        <p:sp>
          <p:nvSpPr>
            <p:cNvPr id="31" name="Text Box 15"/>
            <p:cNvSpPr txBox="1">
              <a:spLocks noChangeArrowheads="1"/>
            </p:cNvSpPr>
            <p:nvPr/>
          </p:nvSpPr>
          <p:spPr bwMode="auto">
            <a:xfrm>
              <a:off x="7926388" y="4171950"/>
              <a:ext cx="847725" cy="396875"/>
            </a:xfrm>
            <a:prstGeom prst="rect">
              <a:avLst/>
            </a:prstGeom>
            <a:noFill/>
            <a:ln w="38100">
              <a:solidFill>
                <a:schemeClr val="tx1"/>
              </a:solidFill>
              <a:miter lim="800000"/>
              <a:headEnd/>
              <a:tailEnd/>
            </a:ln>
          </p:spPr>
          <p:txBody>
            <a:bodyPr wrap="none">
              <a:spAutoFit/>
            </a:bodyPr>
            <a:lstStyle/>
            <a:p>
              <a:r>
                <a:rPr lang="en-US" altLang="zh-CN" smtClean="0">
                  <a:solidFill>
                    <a:srgbClr val="FF9933"/>
                  </a:solidFill>
                  <a:latin typeface="Arial" charset="0"/>
                  <a:cs typeface="Times New Roman" pitchFamily="-110" charset="0"/>
                </a:rPr>
                <a:t>South</a:t>
              </a:r>
            </a:p>
          </p:txBody>
        </p:sp>
      </p:grpSp>
      <p:sp>
        <p:nvSpPr>
          <p:cNvPr id="5124" name="Rectangle 2"/>
          <p:cNvSpPr>
            <a:spLocks noGrp="1" noChangeArrowheads="1"/>
          </p:cNvSpPr>
          <p:nvPr>
            <p:ph type="title"/>
          </p:nvPr>
        </p:nvSpPr>
        <p:spPr>
          <a:xfrm>
            <a:off x="838200" y="228600"/>
            <a:ext cx="7239000" cy="609600"/>
          </a:xfrm>
          <a:solidFill>
            <a:srgbClr val="FFFFCC"/>
          </a:solidFill>
          <a:ln w="38100">
            <a:solidFill>
              <a:schemeClr val="tx1"/>
            </a:solidFill>
          </a:ln>
        </p:spPr>
        <p:txBody>
          <a:bodyPr/>
          <a:lstStyle/>
          <a:p>
            <a:pPr eaLnBrk="1" hangingPunct="1">
              <a:lnSpc>
                <a:spcPct val="80000"/>
              </a:lnSpc>
            </a:pPr>
            <a:r>
              <a:rPr lang="en-US" sz="2800" b="1" dirty="0" smtClean="0">
                <a:solidFill>
                  <a:srgbClr val="FF0000"/>
                </a:solidFill>
              </a:rPr>
              <a:t>Ongoing Taiwan RSM: </a:t>
            </a:r>
            <a:r>
              <a:rPr lang="en-US" sz="2400" b="1" dirty="0" smtClean="0">
                <a:solidFill>
                  <a:srgbClr val="0000FF"/>
                </a:solidFill>
              </a:rPr>
              <a:t>Experimental Design</a:t>
            </a:r>
            <a:endParaRPr lang="en-US" sz="3200" b="1" dirty="0" smtClean="0">
              <a:solidFill>
                <a:srgbClr val="0000FF"/>
              </a:solidFill>
            </a:endParaRPr>
          </a:p>
        </p:txBody>
      </p:sp>
      <p:sp>
        <p:nvSpPr>
          <p:cNvPr id="5123" name="Rectangle 3"/>
          <p:cNvSpPr>
            <a:spLocks noGrp="1" noChangeArrowheads="1"/>
          </p:cNvSpPr>
          <p:nvPr>
            <p:ph idx="1"/>
          </p:nvPr>
        </p:nvSpPr>
        <p:spPr>
          <a:xfrm>
            <a:off x="381000" y="990600"/>
            <a:ext cx="5029200" cy="4641850"/>
          </a:xfrm>
        </p:spPr>
        <p:txBody>
          <a:bodyPr/>
          <a:lstStyle/>
          <a:p>
            <a:pPr eaLnBrk="1" hangingPunct="1">
              <a:lnSpc>
                <a:spcPct val="110000"/>
              </a:lnSpc>
            </a:pPr>
            <a:r>
              <a:rPr lang="en-US" sz="2000" b="1" dirty="0" smtClean="0">
                <a:solidFill>
                  <a:srgbClr val="0000FF"/>
                </a:solidFill>
              </a:rPr>
              <a:t>Regions of Interests:</a:t>
            </a:r>
          </a:p>
          <a:p>
            <a:pPr lvl="1" eaLnBrk="1" hangingPunct="1">
              <a:lnSpc>
                <a:spcPct val="110000"/>
              </a:lnSpc>
            </a:pPr>
            <a:r>
              <a:rPr lang="en-US" sz="1800" dirty="0" smtClean="0"/>
              <a:t>4 key regions</a:t>
            </a:r>
          </a:p>
          <a:p>
            <a:pPr eaLnBrk="1" hangingPunct="1">
              <a:lnSpc>
                <a:spcPct val="110000"/>
              </a:lnSpc>
            </a:pPr>
            <a:r>
              <a:rPr lang="en-US" sz="2000" b="1" dirty="0" smtClean="0">
                <a:solidFill>
                  <a:srgbClr val="0000FF"/>
                </a:solidFill>
              </a:rPr>
              <a:t>Policy Factors (emissions Control):</a:t>
            </a:r>
          </a:p>
          <a:p>
            <a:pPr lvl="1"/>
            <a:r>
              <a:rPr lang="en-US" altLang="zh-CN" sz="1600" dirty="0" err="1" smtClean="0">
                <a:cs typeface="Times New Roman" pitchFamily="-110" charset="0"/>
              </a:rPr>
              <a:t>NOx</a:t>
            </a:r>
            <a:r>
              <a:rPr lang="en-US" altLang="zh-CN" sz="1600" dirty="0" smtClean="0">
                <a:cs typeface="Times New Roman" pitchFamily="-110" charset="0"/>
              </a:rPr>
              <a:t>-PP; </a:t>
            </a:r>
            <a:r>
              <a:rPr lang="en-US" altLang="zh-CN" sz="1600" dirty="0" err="1" smtClean="0">
                <a:cs typeface="Times New Roman" pitchFamily="-110" charset="0"/>
              </a:rPr>
              <a:t>NOx</a:t>
            </a:r>
            <a:r>
              <a:rPr lang="en-US" altLang="zh-CN" sz="1600" dirty="0" smtClean="0">
                <a:cs typeface="Times New Roman" pitchFamily="-110" charset="0"/>
              </a:rPr>
              <a:t>-Industry; </a:t>
            </a:r>
            <a:r>
              <a:rPr lang="en-US" altLang="zh-CN" sz="1600" dirty="0" err="1" smtClean="0">
                <a:cs typeface="Times New Roman" pitchFamily="-110" charset="0"/>
              </a:rPr>
              <a:t>NOx</a:t>
            </a:r>
            <a:r>
              <a:rPr lang="en-US" altLang="zh-CN" sz="1600" dirty="0" smtClean="0">
                <a:cs typeface="Times New Roman" pitchFamily="-110" charset="0"/>
              </a:rPr>
              <a:t>-Mobile; </a:t>
            </a:r>
          </a:p>
          <a:p>
            <a:pPr lvl="1">
              <a:buNone/>
            </a:pPr>
            <a:r>
              <a:rPr lang="en-US" altLang="zh-CN" sz="1600" dirty="0" smtClean="0">
                <a:cs typeface="Times New Roman" pitchFamily="-110" charset="0"/>
              </a:rPr>
              <a:t>	SO</a:t>
            </a:r>
            <a:r>
              <a:rPr lang="en-US" altLang="zh-CN" sz="1600" baseline="-25000" dirty="0" smtClean="0">
                <a:cs typeface="Times New Roman" pitchFamily="-110" charset="0"/>
              </a:rPr>
              <a:t>2</a:t>
            </a:r>
            <a:r>
              <a:rPr lang="en-US" altLang="zh-CN" sz="1600" dirty="0" smtClean="0">
                <a:cs typeface="Times New Roman" pitchFamily="-110" charset="0"/>
              </a:rPr>
              <a:t>-</a:t>
            </a:r>
            <a:r>
              <a:rPr lang="en-US" altLang="zh-CN" sz="1600" dirty="0" smtClean="0"/>
              <a:t>PP </a:t>
            </a:r>
            <a:r>
              <a:rPr lang="en-US" altLang="zh-CN" sz="1600" dirty="0" smtClean="0">
                <a:cs typeface="Times New Roman" pitchFamily="-110" charset="0"/>
              </a:rPr>
              <a:t>; SO</a:t>
            </a:r>
            <a:r>
              <a:rPr lang="en-US" altLang="zh-CN" sz="1600" baseline="-25000" dirty="0" smtClean="0">
                <a:cs typeface="Times New Roman" pitchFamily="-110" charset="0"/>
              </a:rPr>
              <a:t>2</a:t>
            </a:r>
            <a:r>
              <a:rPr lang="en-US" altLang="zh-CN" sz="1600" dirty="0" smtClean="0">
                <a:cs typeface="Times New Roman" pitchFamily="-110" charset="0"/>
              </a:rPr>
              <a:t>-</a:t>
            </a:r>
            <a:r>
              <a:rPr lang="en-US" altLang="zh-CN" sz="1600" dirty="0" smtClean="0"/>
              <a:t>Industry </a:t>
            </a:r>
            <a:r>
              <a:rPr lang="en-US" altLang="zh-CN" sz="1600" dirty="0" smtClean="0">
                <a:cs typeface="Times New Roman" pitchFamily="-110" charset="0"/>
              </a:rPr>
              <a:t>; </a:t>
            </a:r>
            <a:r>
              <a:rPr lang="en-US" altLang="zh-CN" sz="1600" dirty="0" smtClean="0"/>
              <a:t>VOC-Mobile</a:t>
            </a:r>
            <a:r>
              <a:rPr lang="en-US" altLang="zh-CN" sz="1600" dirty="0" smtClean="0">
                <a:cs typeface="Times New Roman" pitchFamily="-110" charset="0"/>
              </a:rPr>
              <a:t>; </a:t>
            </a:r>
          </a:p>
          <a:p>
            <a:pPr lvl="1">
              <a:buNone/>
            </a:pPr>
            <a:r>
              <a:rPr lang="en-US" altLang="zh-CN" sz="1600" dirty="0" smtClean="0">
                <a:cs typeface="Times New Roman" pitchFamily="-110" charset="0"/>
              </a:rPr>
              <a:t>	VOC-area, NH</a:t>
            </a:r>
            <a:r>
              <a:rPr lang="en-US" altLang="zh-CN" sz="1600" baseline="-25000" dirty="0" smtClean="0">
                <a:cs typeface="Times New Roman" pitchFamily="-110" charset="0"/>
              </a:rPr>
              <a:t>3</a:t>
            </a:r>
            <a:r>
              <a:rPr lang="en-US" altLang="zh-CN" sz="1600" dirty="0" smtClean="0">
                <a:cs typeface="Times New Roman" pitchFamily="-110" charset="0"/>
              </a:rPr>
              <a:t>-area; regional transport</a:t>
            </a:r>
          </a:p>
          <a:p>
            <a:pPr lvl="1">
              <a:buNone/>
            </a:pPr>
            <a:r>
              <a:rPr lang="en-US" altLang="zh-CN" sz="1600" dirty="0" smtClean="0">
                <a:ea typeface="SimSun" pitchFamily="2" charset="-122"/>
                <a:cs typeface="Times New Roman" pitchFamily="-110" charset="0"/>
              </a:rPr>
              <a:t>	</a:t>
            </a:r>
            <a:r>
              <a:rPr lang="en-US" altLang="zh-CN" sz="1800" dirty="0" smtClean="0">
                <a:ea typeface="SimSun" pitchFamily="2" charset="-122"/>
                <a:cs typeface="Times New Roman" pitchFamily="-110" charset="0"/>
              </a:rPr>
              <a:t>(Total </a:t>
            </a:r>
            <a:r>
              <a:rPr lang="en-US" altLang="zh-CN" sz="1800" dirty="0" smtClean="0">
                <a:ea typeface="SimSun" pitchFamily="2" charset="-122"/>
              </a:rPr>
              <a:t>33 factors) </a:t>
            </a:r>
            <a:r>
              <a:rPr lang="en-US" altLang="zh-CN" sz="1600" dirty="0" smtClean="0">
                <a:ea typeface="SimSun" pitchFamily="2" charset="-122"/>
              </a:rPr>
              <a:t>	</a:t>
            </a:r>
            <a:endParaRPr lang="en-US" sz="1600" dirty="0" smtClean="0"/>
          </a:p>
          <a:p>
            <a:r>
              <a:rPr lang="en-US" sz="2000" b="1" dirty="0" smtClean="0">
                <a:solidFill>
                  <a:srgbClr val="0000FF"/>
                </a:solidFill>
              </a:rPr>
              <a:t>Model Configuration:</a:t>
            </a:r>
          </a:p>
          <a:p>
            <a:pPr lvl="1" eaLnBrk="1" hangingPunct="1"/>
            <a:r>
              <a:rPr lang="en-US" altLang="zh-CN" sz="1600" dirty="0" smtClean="0">
                <a:ea typeface="SimSun" pitchFamily="2" charset="-122"/>
              </a:rPr>
              <a:t>Modeling Domain: 3</a:t>
            </a:r>
            <a:r>
              <a:rPr lang="en-US" altLang="zh-CN" sz="1600" dirty="0" smtClean="0">
                <a:ea typeface="SimSun" pitchFamily="2" charset="-122"/>
                <a:cs typeface="Arial" charset="0"/>
              </a:rPr>
              <a:t>×3</a:t>
            </a:r>
            <a:r>
              <a:rPr lang="en-US" altLang="zh-CN" sz="1600" dirty="0" smtClean="0">
                <a:ea typeface="SimSun" pitchFamily="2" charset="-122"/>
              </a:rPr>
              <a:t>km, 135×90 grid cells, 24 layers</a:t>
            </a:r>
          </a:p>
          <a:p>
            <a:pPr lvl="1" eaLnBrk="1" hangingPunct="1"/>
            <a:r>
              <a:rPr lang="en-US" altLang="zh-CN" sz="1600" dirty="0" smtClean="0">
                <a:ea typeface="SimSun" pitchFamily="2" charset="-122"/>
              </a:rPr>
              <a:t>Model Year: 2007</a:t>
            </a:r>
          </a:p>
          <a:p>
            <a:pPr lvl="1" eaLnBrk="1" hangingPunct="1"/>
            <a:r>
              <a:rPr lang="en-US" altLang="zh-CN" sz="1600" dirty="0" smtClean="0">
                <a:ea typeface="SimSun" pitchFamily="2" charset="-122"/>
              </a:rPr>
              <a:t>Model Periods: Jan. Apr. Jul. Oct. </a:t>
            </a:r>
            <a:endParaRPr lang="en-US" altLang="zh-CN" sz="1800" dirty="0" smtClean="0">
              <a:ea typeface="SimSun" pitchFamily="2" charset="-122"/>
            </a:endParaRPr>
          </a:p>
          <a:p>
            <a:pPr lvl="1" eaLnBrk="1" hangingPunct="1"/>
            <a:r>
              <a:rPr lang="en-US" altLang="zh-CN" sz="1600" dirty="0" smtClean="0">
                <a:ea typeface="SimSun" pitchFamily="2" charset="-122"/>
              </a:rPr>
              <a:t>Models Used: CMAQ 4.7.1/MM5	</a:t>
            </a:r>
            <a:endParaRPr lang="en-US" altLang="zh-CN" sz="1800" dirty="0" smtClean="0">
              <a:ea typeface="SimSun" pitchFamily="2" charset="-122"/>
            </a:endParaRPr>
          </a:p>
          <a:p>
            <a:pPr eaLnBrk="1" hangingPunct="1">
              <a:lnSpc>
                <a:spcPct val="110000"/>
              </a:lnSpc>
            </a:pPr>
            <a:r>
              <a:rPr lang="en-US" sz="2000" b="1" dirty="0" smtClean="0">
                <a:solidFill>
                  <a:srgbClr val="0000FF"/>
                </a:solidFill>
              </a:rPr>
              <a:t>CMAQ runs for “Creating RSM”:</a:t>
            </a:r>
          </a:p>
          <a:p>
            <a:pPr lvl="1" eaLnBrk="1" hangingPunct="1">
              <a:lnSpc>
                <a:spcPct val="110000"/>
              </a:lnSpc>
            </a:pPr>
            <a:r>
              <a:rPr lang="en-US" sz="1600" dirty="0" smtClean="0"/>
              <a:t>Conduct 215 CMAQ model runs to develop RSM result</a:t>
            </a:r>
          </a:p>
        </p:txBody>
      </p:sp>
      <p:sp>
        <p:nvSpPr>
          <p:cNvPr id="5125" name="Slide Number Placeholder 10"/>
          <p:cNvSpPr>
            <a:spLocks noGrp="1"/>
          </p:cNvSpPr>
          <p:nvPr>
            <p:ph type="sldNum" sz="quarter" idx="12"/>
          </p:nvPr>
        </p:nvSpPr>
        <p:spPr bwMode="auto">
          <a:xfrm>
            <a:off x="7010400" y="6356350"/>
            <a:ext cx="2133600" cy="365125"/>
          </a:xfrm>
          <a:prstGeom prst="rect">
            <a:avLst/>
          </a:prstGeom>
          <a:noFill/>
          <a:ln>
            <a:miter lim="800000"/>
            <a:headEnd/>
            <a:tailEnd/>
          </a:ln>
        </p:spPr>
        <p:txBody>
          <a:bodyPr/>
          <a:lstStyle/>
          <a:p>
            <a:fld id="{4C371AED-25BA-46A8-A4A8-8D8C3321B6C3}" type="slidenum">
              <a:rPr lang="en-US" altLang="en-US" smtClean="0"/>
              <a:pPr/>
              <a:t>24</a:t>
            </a:fld>
            <a:endParaRPr lang="en-US" altLang="en-US" smtClean="0"/>
          </a:p>
        </p:txBody>
      </p:sp>
      <p:graphicFrame>
        <p:nvGraphicFramePr>
          <p:cNvPr id="5122" name="Object 7"/>
          <p:cNvGraphicFramePr>
            <a:graphicFrameLocks noChangeAspect="1"/>
          </p:cNvGraphicFramePr>
          <p:nvPr/>
        </p:nvGraphicFramePr>
        <p:xfrm>
          <a:off x="8153400" y="0"/>
          <a:ext cx="990600" cy="990600"/>
        </p:xfrm>
        <a:graphic>
          <a:graphicData uri="http://schemas.openxmlformats.org/presentationml/2006/ole">
            <p:oleObj spid="_x0000_s1822722" name="Drawing" r:id="rId5" imgW="1267200" imgH="1267200" progId="">
              <p:embed/>
            </p:oleObj>
          </a:graphicData>
        </a:graphic>
      </p:graphicFrame>
      <p:grpSp>
        <p:nvGrpSpPr>
          <p:cNvPr id="3" name="Group 26"/>
          <p:cNvGrpSpPr>
            <a:grpSpLocks/>
          </p:cNvGrpSpPr>
          <p:nvPr/>
        </p:nvGrpSpPr>
        <p:grpSpPr bwMode="auto">
          <a:xfrm>
            <a:off x="5333666" y="1580788"/>
            <a:ext cx="3530468" cy="4292315"/>
            <a:chOff x="2475" y="1143"/>
            <a:chExt cx="2853" cy="2808"/>
          </a:xfrm>
        </p:grpSpPr>
        <p:sp>
          <p:nvSpPr>
            <p:cNvPr id="5134" name="Rectangle 17"/>
            <p:cNvSpPr>
              <a:spLocks noChangeArrowheads="1"/>
            </p:cNvSpPr>
            <p:nvPr/>
          </p:nvSpPr>
          <p:spPr bwMode="auto">
            <a:xfrm>
              <a:off x="5184" y="3456"/>
              <a:ext cx="144" cy="144"/>
            </a:xfrm>
            <a:prstGeom prst="rect">
              <a:avLst/>
            </a:prstGeom>
            <a:solidFill>
              <a:schemeClr val="bg1"/>
            </a:solidFill>
            <a:ln w="9525">
              <a:noFill/>
              <a:miter lim="800000"/>
              <a:headEnd/>
              <a:tailEnd/>
            </a:ln>
          </p:spPr>
          <p:txBody>
            <a:bodyPr wrap="none" anchor="ctr"/>
            <a:lstStyle/>
            <a:p>
              <a:pPr eaLnBrk="0" hangingPunct="0"/>
              <a:endParaRPr lang="en-US" sz="1800">
                <a:solidFill>
                  <a:srgbClr val="000000"/>
                </a:solidFill>
                <a:latin typeface="Arial" charset="0"/>
              </a:endParaRPr>
            </a:p>
          </p:txBody>
        </p:sp>
        <p:sp>
          <p:nvSpPr>
            <p:cNvPr id="5135" name="Rectangle 18"/>
            <p:cNvSpPr>
              <a:spLocks noChangeArrowheads="1"/>
            </p:cNvSpPr>
            <p:nvPr/>
          </p:nvSpPr>
          <p:spPr bwMode="auto">
            <a:xfrm>
              <a:off x="3312" y="1248"/>
              <a:ext cx="192" cy="144"/>
            </a:xfrm>
            <a:prstGeom prst="rect">
              <a:avLst/>
            </a:prstGeom>
            <a:solidFill>
              <a:schemeClr val="bg1"/>
            </a:solidFill>
            <a:ln w="9525">
              <a:noFill/>
              <a:miter lim="800000"/>
              <a:headEnd/>
              <a:tailEnd/>
            </a:ln>
          </p:spPr>
          <p:txBody>
            <a:bodyPr wrap="none" anchor="ctr"/>
            <a:lstStyle/>
            <a:p>
              <a:pPr eaLnBrk="0" hangingPunct="0"/>
              <a:endParaRPr lang="en-US" sz="1800">
                <a:solidFill>
                  <a:srgbClr val="000000"/>
                </a:solidFill>
                <a:latin typeface="Arial" charset="0"/>
              </a:endParaRPr>
            </a:p>
          </p:txBody>
        </p:sp>
        <p:sp>
          <p:nvSpPr>
            <p:cNvPr id="5136" name="Rectangle 20"/>
            <p:cNvSpPr>
              <a:spLocks noChangeArrowheads="1"/>
            </p:cNvSpPr>
            <p:nvPr/>
          </p:nvSpPr>
          <p:spPr bwMode="auto">
            <a:xfrm>
              <a:off x="2537" y="1560"/>
              <a:ext cx="1847" cy="2188"/>
            </a:xfrm>
            <a:prstGeom prst="rect">
              <a:avLst/>
            </a:prstGeom>
            <a:noFill/>
            <a:ln w="50800">
              <a:solidFill>
                <a:srgbClr val="0000FF"/>
              </a:solidFill>
              <a:miter lim="800000"/>
              <a:headEnd/>
              <a:tailEnd/>
            </a:ln>
          </p:spPr>
          <p:txBody>
            <a:bodyPr wrap="none" anchor="ctr"/>
            <a:lstStyle/>
            <a:p>
              <a:pPr eaLnBrk="0" hangingPunct="0"/>
              <a:endParaRPr lang="en-US" sz="1800">
                <a:solidFill>
                  <a:srgbClr val="000000"/>
                </a:solidFill>
                <a:latin typeface="Arial" charset="0"/>
              </a:endParaRPr>
            </a:p>
          </p:txBody>
        </p:sp>
        <p:sp>
          <p:nvSpPr>
            <p:cNvPr id="5137" name="Text Box 21"/>
            <p:cNvSpPr txBox="1">
              <a:spLocks noChangeArrowheads="1"/>
            </p:cNvSpPr>
            <p:nvPr/>
          </p:nvSpPr>
          <p:spPr bwMode="auto">
            <a:xfrm>
              <a:off x="3522" y="1854"/>
              <a:ext cx="299" cy="262"/>
            </a:xfrm>
            <a:prstGeom prst="rect">
              <a:avLst/>
            </a:prstGeom>
            <a:noFill/>
            <a:ln w="9525">
              <a:noFill/>
              <a:miter lim="800000"/>
              <a:headEnd/>
              <a:tailEnd/>
            </a:ln>
          </p:spPr>
          <p:txBody>
            <a:bodyPr wrap="none">
              <a:spAutoFit/>
            </a:bodyPr>
            <a:lstStyle/>
            <a:p>
              <a:pPr eaLnBrk="0" hangingPunct="0"/>
              <a:r>
                <a:rPr lang="en-US" altLang="zh-CN" b="1" dirty="0">
                  <a:solidFill>
                    <a:srgbClr val="FF0000"/>
                  </a:solidFill>
                  <a:latin typeface="Arial" charset="0"/>
                </a:rPr>
                <a:t>A</a:t>
              </a:r>
            </a:p>
          </p:txBody>
        </p:sp>
        <p:sp>
          <p:nvSpPr>
            <p:cNvPr id="5138" name="Text Box 22"/>
            <p:cNvSpPr txBox="1">
              <a:spLocks noChangeArrowheads="1"/>
            </p:cNvSpPr>
            <p:nvPr/>
          </p:nvSpPr>
          <p:spPr bwMode="auto">
            <a:xfrm>
              <a:off x="3153" y="2452"/>
              <a:ext cx="299" cy="262"/>
            </a:xfrm>
            <a:prstGeom prst="rect">
              <a:avLst/>
            </a:prstGeom>
            <a:noFill/>
            <a:ln w="9525">
              <a:noFill/>
              <a:miter lim="800000"/>
              <a:headEnd/>
              <a:tailEnd/>
            </a:ln>
          </p:spPr>
          <p:txBody>
            <a:bodyPr wrap="none">
              <a:spAutoFit/>
            </a:bodyPr>
            <a:lstStyle/>
            <a:p>
              <a:pPr eaLnBrk="0" hangingPunct="0"/>
              <a:r>
                <a:rPr lang="en-US" altLang="zh-CN" b="1" dirty="0">
                  <a:solidFill>
                    <a:srgbClr val="FF0000"/>
                  </a:solidFill>
                  <a:latin typeface="Arial" charset="0"/>
                </a:rPr>
                <a:t>B</a:t>
              </a:r>
            </a:p>
          </p:txBody>
        </p:sp>
        <p:sp>
          <p:nvSpPr>
            <p:cNvPr id="5139" name="Text Box 24"/>
            <p:cNvSpPr txBox="1">
              <a:spLocks noChangeArrowheads="1"/>
            </p:cNvSpPr>
            <p:nvPr/>
          </p:nvSpPr>
          <p:spPr bwMode="auto">
            <a:xfrm>
              <a:off x="3075" y="3009"/>
              <a:ext cx="299" cy="262"/>
            </a:xfrm>
            <a:prstGeom prst="rect">
              <a:avLst/>
            </a:prstGeom>
            <a:noFill/>
            <a:ln w="9525">
              <a:noFill/>
              <a:miter lim="800000"/>
              <a:headEnd/>
              <a:tailEnd/>
            </a:ln>
          </p:spPr>
          <p:txBody>
            <a:bodyPr wrap="none">
              <a:spAutoFit/>
            </a:bodyPr>
            <a:lstStyle/>
            <a:p>
              <a:pPr eaLnBrk="0" hangingPunct="0"/>
              <a:r>
                <a:rPr lang="en-US" altLang="zh-CN" b="1" dirty="0">
                  <a:solidFill>
                    <a:srgbClr val="FF0000"/>
                  </a:solidFill>
                  <a:latin typeface="Arial" charset="0"/>
                </a:rPr>
                <a:t>C</a:t>
              </a:r>
            </a:p>
          </p:txBody>
        </p:sp>
        <p:sp>
          <p:nvSpPr>
            <p:cNvPr id="5140" name="Text Box 25"/>
            <p:cNvSpPr txBox="1">
              <a:spLocks noChangeArrowheads="1"/>
            </p:cNvSpPr>
            <p:nvPr/>
          </p:nvSpPr>
          <p:spPr bwMode="auto">
            <a:xfrm>
              <a:off x="4551" y="3709"/>
              <a:ext cx="149" cy="242"/>
            </a:xfrm>
            <a:prstGeom prst="rect">
              <a:avLst/>
            </a:prstGeom>
            <a:noFill/>
            <a:ln w="9525">
              <a:noFill/>
              <a:miter lim="800000"/>
              <a:headEnd/>
              <a:tailEnd/>
            </a:ln>
          </p:spPr>
          <p:txBody>
            <a:bodyPr wrap="none">
              <a:spAutoFit/>
            </a:bodyPr>
            <a:lstStyle/>
            <a:p>
              <a:pPr eaLnBrk="0" hangingPunct="0"/>
              <a:endParaRPr lang="en-US" altLang="zh-CN" sz="1800" dirty="0">
                <a:solidFill>
                  <a:srgbClr val="FF0000"/>
                </a:solidFill>
                <a:latin typeface="Arial" charset="0"/>
              </a:endParaRPr>
            </a:p>
          </p:txBody>
        </p:sp>
        <p:sp>
          <p:nvSpPr>
            <p:cNvPr id="5128" name="Text Box 6"/>
            <p:cNvSpPr txBox="1">
              <a:spLocks noChangeArrowheads="1"/>
            </p:cNvSpPr>
            <p:nvPr/>
          </p:nvSpPr>
          <p:spPr bwMode="auto">
            <a:xfrm>
              <a:off x="2475" y="1143"/>
              <a:ext cx="2648" cy="302"/>
            </a:xfrm>
            <a:prstGeom prst="rect">
              <a:avLst/>
            </a:prstGeom>
            <a:noFill/>
            <a:ln w="9525">
              <a:noFill/>
              <a:miter lim="800000"/>
              <a:headEnd/>
              <a:tailEnd/>
            </a:ln>
          </p:spPr>
          <p:txBody>
            <a:bodyPr wrap="square">
              <a:spAutoFit/>
            </a:bodyPr>
            <a:lstStyle/>
            <a:p>
              <a:pPr>
                <a:spcBef>
                  <a:spcPct val="50000"/>
                </a:spcBef>
              </a:pPr>
              <a:r>
                <a:rPr lang="en-US" altLang="zh-CN" sz="2400" b="1" dirty="0">
                  <a:solidFill>
                    <a:srgbClr val="FF0000"/>
                  </a:solidFill>
                  <a:latin typeface="Arial" charset="0"/>
                </a:rPr>
                <a:t>Taiwan RSM Domain</a:t>
              </a:r>
            </a:p>
          </p:txBody>
        </p:sp>
      </p:grpSp>
      <p:pic>
        <p:nvPicPr>
          <p:cNvPr id="5127" name="Picture 3"/>
          <p:cNvPicPr>
            <a:picLocks noChangeAspect="1" noChangeArrowheads="1"/>
          </p:cNvPicPr>
          <p:nvPr/>
        </p:nvPicPr>
        <p:blipFill>
          <a:blip r:embed="rId6" cstate="print"/>
          <a:srcRect/>
          <a:stretch>
            <a:fillRect/>
          </a:stretch>
        </p:blipFill>
        <p:spPr bwMode="auto">
          <a:xfrm>
            <a:off x="0" y="0"/>
            <a:ext cx="838200" cy="838200"/>
          </a:xfrm>
          <a:prstGeom prst="rect">
            <a:avLst/>
          </a:prstGeom>
          <a:noFill/>
          <a:ln w="9525">
            <a:noFill/>
            <a:miter lim="800000"/>
            <a:headEnd/>
            <a:tailEnd/>
          </a:ln>
        </p:spPr>
      </p:pic>
      <p:sp>
        <p:nvSpPr>
          <p:cNvPr id="33" name="Text Box 21"/>
          <p:cNvSpPr txBox="1">
            <a:spLocks noChangeArrowheads="1"/>
          </p:cNvSpPr>
          <p:nvPr/>
        </p:nvSpPr>
        <p:spPr bwMode="auto">
          <a:xfrm>
            <a:off x="6944586" y="3200400"/>
            <a:ext cx="370614" cy="400110"/>
          </a:xfrm>
          <a:prstGeom prst="rect">
            <a:avLst/>
          </a:prstGeom>
          <a:noFill/>
          <a:ln w="9525">
            <a:noFill/>
            <a:miter lim="800000"/>
            <a:headEnd/>
            <a:tailEnd/>
          </a:ln>
        </p:spPr>
        <p:txBody>
          <a:bodyPr wrap="none">
            <a:spAutoFit/>
          </a:bodyPr>
          <a:lstStyle/>
          <a:p>
            <a:pPr eaLnBrk="0" hangingPunct="0"/>
            <a:r>
              <a:rPr lang="en-US" altLang="zh-CN" b="1" dirty="0">
                <a:solidFill>
                  <a:srgbClr val="FF0000"/>
                </a:solidFill>
                <a:latin typeface="Arial" charset="0"/>
              </a:rPr>
              <a:t>D</a:t>
            </a:r>
          </a:p>
        </p:txBody>
      </p:sp>
      <p:sp>
        <p:nvSpPr>
          <p:cNvPr id="32" name="Rectangle 31"/>
          <p:cNvSpPr/>
          <p:nvPr/>
        </p:nvSpPr>
        <p:spPr>
          <a:xfrm>
            <a:off x="533400" y="6172200"/>
            <a:ext cx="8305800" cy="584775"/>
          </a:xfrm>
          <a:prstGeom prst="rect">
            <a:avLst/>
          </a:prstGeom>
        </p:spPr>
        <p:txBody>
          <a:bodyPr wrap="square">
            <a:spAutoFit/>
          </a:bodyPr>
          <a:lstStyle/>
          <a:p>
            <a:r>
              <a:rPr lang="en-US" sz="1600" b="1" dirty="0" smtClean="0">
                <a:solidFill>
                  <a:srgbClr val="FF0000"/>
                </a:solidFill>
              </a:rPr>
              <a:t>CMAS Poster: </a:t>
            </a:r>
            <a:r>
              <a:rPr lang="en-US" sz="1600" b="1" dirty="0" err="1" smtClean="0">
                <a:solidFill>
                  <a:srgbClr val="FF0000"/>
                </a:solidFill>
              </a:rPr>
              <a:t>Xinyi</a:t>
            </a:r>
            <a:r>
              <a:rPr lang="en-US" sz="1600" b="1" dirty="0" smtClean="0">
                <a:solidFill>
                  <a:srgbClr val="FF0000"/>
                </a:solidFill>
              </a:rPr>
              <a:t> Dong</a:t>
            </a:r>
            <a:r>
              <a:rPr lang="en-US" sz="1600" dirty="0" smtClean="0">
                <a:solidFill>
                  <a:srgbClr val="FF0000"/>
                </a:solidFill>
              </a:rPr>
              <a:t> - Assessment of inorganic fine particulate matter response to ammonia emissions over Taiwan using response surface modeling method</a:t>
            </a:r>
            <a:endParaRPr lang="en-US" sz="1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9" name="Picture 15" descr="vio"/>
          <p:cNvPicPr>
            <a:picLocks noChangeAspect="1" noChangeArrowheads="1"/>
          </p:cNvPicPr>
          <p:nvPr/>
        </p:nvPicPr>
        <p:blipFill>
          <a:blip r:embed="rId3" cstate="print"/>
          <a:srcRect l="16032" t="6720" r="18623"/>
          <a:stretch>
            <a:fillRect/>
          </a:stretch>
        </p:blipFill>
        <p:spPr bwMode="auto">
          <a:xfrm>
            <a:off x="6017760" y="3002928"/>
            <a:ext cx="856967" cy="979147"/>
          </a:xfrm>
          <a:prstGeom prst="rect">
            <a:avLst/>
          </a:prstGeom>
          <a:noFill/>
          <a:ln w="9525">
            <a:noFill/>
            <a:miter lim="800000"/>
            <a:headEnd/>
            <a:tailEnd/>
          </a:ln>
        </p:spPr>
      </p:pic>
      <p:sp>
        <p:nvSpPr>
          <p:cNvPr id="2053" name="Rectangle 135"/>
          <p:cNvSpPr>
            <a:spLocks noChangeArrowheads="1"/>
          </p:cNvSpPr>
          <p:nvPr/>
        </p:nvSpPr>
        <p:spPr bwMode="auto">
          <a:xfrm>
            <a:off x="6054896" y="6591810"/>
            <a:ext cx="3082301" cy="361440"/>
          </a:xfrm>
          <a:prstGeom prst="rect">
            <a:avLst/>
          </a:prstGeom>
          <a:noFill/>
          <a:ln w="9525">
            <a:noFill/>
            <a:miter lim="800000"/>
            <a:headEnd/>
            <a:tailEnd/>
          </a:ln>
        </p:spPr>
        <p:txBody>
          <a:bodyPr lIns="16315" tIns="8158" rIns="16315" bIns="8158"/>
          <a:lstStyle/>
          <a:p>
            <a:pPr algn="ctr" defTabSz="913782"/>
            <a:r>
              <a:rPr lang="en-US" altLang="zh-CN" sz="700" b="1" u="sng" dirty="0" smtClean="0">
                <a:solidFill>
                  <a:srgbClr val="000000"/>
                </a:solidFill>
                <a:latin typeface="Arial" charset="0"/>
                <a:ea typeface="宋体" pitchFamily="2" charset="-122"/>
              </a:rPr>
              <a:t>Acknowledgements</a:t>
            </a:r>
          </a:p>
          <a:p>
            <a:pPr defTabSz="913782"/>
            <a:r>
              <a:rPr lang="en-US" altLang="zh-CN" sz="600" dirty="0" smtClean="0">
                <a:solidFill>
                  <a:srgbClr val="000000"/>
                </a:solidFill>
                <a:latin typeface="Arial" charset="0"/>
                <a:ea typeface="宋体" pitchFamily="2" charset="-122"/>
              </a:rPr>
              <a:t>This research is supported by both Taiwan EPA and US EPA.</a:t>
            </a:r>
          </a:p>
        </p:txBody>
      </p:sp>
      <p:sp>
        <p:nvSpPr>
          <p:cNvPr id="2054" name="Text Box 47"/>
          <p:cNvSpPr txBox="1">
            <a:spLocks noChangeArrowheads="1"/>
          </p:cNvSpPr>
          <p:nvPr/>
        </p:nvSpPr>
        <p:spPr bwMode="auto">
          <a:xfrm>
            <a:off x="6048091" y="6191250"/>
            <a:ext cx="3061891" cy="585862"/>
          </a:xfrm>
          <a:prstGeom prst="rect">
            <a:avLst/>
          </a:prstGeom>
          <a:noFill/>
          <a:ln w="9525">
            <a:noFill/>
            <a:miter lim="800000"/>
            <a:headEnd/>
            <a:tailEnd/>
          </a:ln>
        </p:spPr>
        <p:txBody>
          <a:bodyPr lIns="16315" tIns="8158" rIns="16315" bIns="8158">
            <a:spAutoFit/>
          </a:bodyPr>
          <a:lstStyle/>
          <a:p>
            <a:pPr marL="135963" indent="-135963" algn="ctr" defTabSz="913782"/>
            <a:r>
              <a:rPr lang="en-US" altLang="zh-CN" sz="700" b="1" u="sng" dirty="0" smtClean="0">
                <a:solidFill>
                  <a:srgbClr val="000000"/>
                </a:solidFill>
                <a:latin typeface="Arial" charset="0"/>
                <a:ea typeface="宋体" pitchFamily="2" charset="-122"/>
              </a:rPr>
              <a:t>References</a:t>
            </a:r>
          </a:p>
          <a:p>
            <a:pPr marL="135963" indent="-135963" defTabSz="913782"/>
            <a:r>
              <a:rPr lang="en-US" altLang="zh-CN" sz="600" dirty="0" smtClean="0">
                <a:solidFill>
                  <a:srgbClr val="000000"/>
                </a:solidFill>
                <a:latin typeface="Arial" charset="0"/>
                <a:ea typeface="宋体" pitchFamily="2" charset="-122"/>
              </a:rPr>
              <a:t>Wang, S.X., Xing, J. Jang, C., Zhu, Y., Fu, J., and </a:t>
            </a:r>
            <a:r>
              <a:rPr lang="en-US" altLang="zh-CN" sz="600" dirty="0" err="1" smtClean="0">
                <a:solidFill>
                  <a:srgbClr val="000000"/>
                </a:solidFill>
                <a:latin typeface="Arial" charset="0"/>
                <a:ea typeface="宋体" pitchFamily="2" charset="-122"/>
              </a:rPr>
              <a:t>Hao</a:t>
            </a:r>
            <a:r>
              <a:rPr lang="en-US" altLang="zh-CN" sz="600" dirty="0" smtClean="0">
                <a:solidFill>
                  <a:srgbClr val="000000"/>
                </a:solidFill>
                <a:latin typeface="Arial" charset="0"/>
                <a:ea typeface="宋体" pitchFamily="2" charset="-122"/>
              </a:rPr>
              <a:t>, J.M. (2011). Impacts assessment of </a:t>
            </a:r>
          </a:p>
          <a:p>
            <a:pPr marL="135963" indent="-135963" defTabSz="913782"/>
            <a:r>
              <a:rPr lang="en-US" altLang="zh-CN" sz="600" dirty="0" smtClean="0">
                <a:solidFill>
                  <a:srgbClr val="000000"/>
                </a:solidFill>
                <a:latin typeface="Arial" charset="0"/>
                <a:ea typeface="宋体" pitchFamily="2" charset="-122"/>
              </a:rPr>
              <a:t>ammonia emissions on inorganic aerosols in East China Using </a:t>
            </a:r>
            <a:r>
              <a:rPr lang="en-US" altLang="zh-CN" sz="600" dirty="0" err="1" smtClean="0">
                <a:solidFill>
                  <a:srgbClr val="000000"/>
                </a:solidFill>
                <a:latin typeface="Arial" charset="0"/>
                <a:ea typeface="宋体" pitchFamily="2" charset="-122"/>
              </a:rPr>
              <a:t>Resonse</a:t>
            </a:r>
            <a:r>
              <a:rPr lang="en-US" altLang="zh-CN" sz="600" dirty="0" smtClean="0">
                <a:solidFill>
                  <a:srgbClr val="000000"/>
                </a:solidFill>
                <a:latin typeface="Arial" charset="0"/>
                <a:ea typeface="宋体" pitchFamily="2" charset="-122"/>
              </a:rPr>
              <a:t> Surface Modeling </a:t>
            </a:r>
          </a:p>
          <a:p>
            <a:pPr marL="135963" indent="-135963" defTabSz="913782"/>
            <a:r>
              <a:rPr lang="en-US" altLang="zh-CN" sz="600" dirty="0" smtClean="0">
                <a:solidFill>
                  <a:srgbClr val="000000"/>
                </a:solidFill>
                <a:latin typeface="Arial" charset="0"/>
                <a:ea typeface="宋体" pitchFamily="2" charset="-122"/>
              </a:rPr>
              <a:t>technique. ES&amp;T, 45(21), 9293-9300.</a:t>
            </a:r>
          </a:p>
        </p:txBody>
      </p:sp>
      <p:sp>
        <p:nvSpPr>
          <p:cNvPr id="2062" name="Rectangle 82"/>
          <p:cNvSpPr>
            <a:spLocks noChangeArrowheads="1"/>
          </p:cNvSpPr>
          <p:nvPr/>
        </p:nvSpPr>
        <p:spPr bwMode="auto">
          <a:xfrm>
            <a:off x="6054896" y="5434481"/>
            <a:ext cx="3030991" cy="770528"/>
          </a:xfrm>
          <a:prstGeom prst="rect">
            <a:avLst/>
          </a:prstGeom>
          <a:noFill/>
          <a:ln w="9525">
            <a:noFill/>
            <a:miter lim="800000"/>
            <a:headEnd/>
            <a:tailEnd/>
          </a:ln>
        </p:spPr>
        <p:txBody>
          <a:bodyPr lIns="16315" tIns="8158" rIns="16315" bIns="8158" anchor="ctr">
            <a:spAutoFit/>
          </a:bodyPr>
          <a:lstStyle/>
          <a:p>
            <a:pPr algn="ctr"/>
            <a:r>
              <a:rPr lang="en-US" altLang="zh-CN" sz="700" b="1" u="sng" dirty="0" smtClean="0">
                <a:solidFill>
                  <a:srgbClr val="000000"/>
                </a:solidFill>
                <a:latin typeface="Arial" charset="0"/>
                <a:ea typeface="宋体" pitchFamily="2" charset="-122"/>
              </a:rPr>
              <a:t>Summary</a:t>
            </a:r>
          </a:p>
          <a:p>
            <a:r>
              <a:rPr lang="en-US" altLang="zh-CN" sz="600" dirty="0" smtClean="0">
                <a:solidFill>
                  <a:srgbClr val="000000"/>
                </a:solidFill>
                <a:latin typeface="Arial" charset="0"/>
                <a:ea typeface="宋体" pitchFamily="2" charset="-122"/>
              </a:rPr>
              <a:t>We have successfully applied MM5/CMAQ modeling system over Taiwan, and develop the response surface curve with RSM. The results showed that both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and PM</a:t>
            </a:r>
            <a:r>
              <a:rPr lang="en-US" altLang="zh-CN" sz="600" baseline="-25000" dirty="0" smtClean="0">
                <a:solidFill>
                  <a:srgbClr val="000000"/>
                </a:solidFill>
                <a:latin typeface="Arial" charset="0"/>
                <a:ea typeface="宋体" pitchFamily="2" charset="-122"/>
              </a:rPr>
              <a:t>2.5</a:t>
            </a:r>
            <a:r>
              <a:rPr lang="en-US" altLang="zh-CN" sz="600" dirty="0" smtClean="0">
                <a:solidFill>
                  <a:srgbClr val="000000"/>
                </a:solidFill>
                <a:latin typeface="Arial" charset="0"/>
                <a:ea typeface="宋体" pitchFamily="2" charset="-122"/>
              </a:rPr>
              <a:t> exceeded the US EPA NAAQS standard, indicating a potential serious pollution problem over Taiwan. Results from source contribution demonstrated that local anthropogenic emission is the major reason for all the 4 sub-areas, while </a:t>
            </a:r>
            <a:r>
              <a:rPr lang="en-US" altLang="zh-CN" sz="600" dirty="0" err="1" smtClean="0">
                <a:solidFill>
                  <a:srgbClr val="000000"/>
                </a:solidFill>
                <a:latin typeface="Arial" charset="0"/>
                <a:ea typeface="宋体" pitchFamily="2" charset="-122"/>
              </a:rPr>
              <a:t>NO</a:t>
            </a:r>
            <a:r>
              <a:rPr lang="en-US" altLang="zh-CN" sz="600" baseline="-25000" dirty="0" err="1" smtClean="0">
                <a:solidFill>
                  <a:srgbClr val="000000"/>
                </a:solidFill>
                <a:latin typeface="Arial" charset="0"/>
                <a:ea typeface="宋体" pitchFamily="2" charset="-122"/>
              </a:rPr>
              <a:t>x</a:t>
            </a:r>
            <a:r>
              <a:rPr lang="en-US" altLang="zh-CN" sz="600" dirty="0" smtClean="0">
                <a:solidFill>
                  <a:srgbClr val="000000"/>
                </a:solidFill>
                <a:latin typeface="Arial" charset="0"/>
                <a:ea typeface="宋体" pitchFamily="2" charset="-122"/>
              </a:rPr>
              <a:t> and NH</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emission from transportation is the largest source for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and PM</a:t>
            </a:r>
            <a:r>
              <a:rPr lang="en-US" altLang="zh-CN" sz="600" baseline="-25000" dirty="0" smtClean="0">
                <a:solidFill>
                  <a:srgbClr val="000000"/>
                </a:solidFill>
                <a:latin typeface="Arial" charset="0"/>
                <a:ea typeface="宋体" pitchFamily="2" charset="-122"/>
              </a:rPr>
              <a:t>2.5</a:t>
            </a:r>
            <a:r>
              <a:rPr lang="en-US" altLang="zh-CN" sz="600" dirty="0" smtClean="0">
                <a:solidFill>
                  <a:srgbClr val="000000"/>
                </a:solidFill>
                <a:latin typeface="Arial" charset="0"/>
                <a:ea typeface="宋体" pitchFamily="2" charset="-122"/>
              </a:rPr>
              <a:t> formation respectively, except that in south Taiwan </a:t>
            </a:r>
            <a:r>
              <a:rPr lang="en-US" altLang="zh-CN" sz="600" dirty="0" err="1" smtClean="0">
                <a:solidFill>
                  <a:srgbClr val="000000"/>
                </a:solidFill>
                <a:latin typeface="Arial" charset="0"/>
                <a:ea typeface="宋体" pitchFamily="2" charset="-122"/>
              </a:rPr>
              <a:t>NO</a:t>
            </a:r>
            <a:r>
              <a:rPr lang="en-US" altLang="zh-CN" sz="600" baseline="-25000" dirty="0" err="1" smtClean="0">
                <a:solidFill>
                  <a:srgbClr val="000000"/>
                </a:solidFill>
                <a:latin typeface="Arial" charset="0"/>
                <a:ea typeface="宋体" pitchFamily="2" charset="-122"/>
              </a:rPr>
              <a:t>x</a:t>
            </a:r>
            <a:r>
              <a:rPr lang="en-US" altLang="zh-CN" sz="600" dirty="0" smtClean="0">
                <a:solidFill>
                  <a:srgbClr val="000000"/>
                </a:solidFill>
                <a:latin typeface="Arial" charset="0"/>
                <a:ea typeface="宋体" pitchFamily="2" charset="-122"/>
              </a:rPr>
              <a:t> emission from power plant is the largest source for local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a:t>
            </a:r>
          </a:p>
        </p:txBody>
      </p:sp>
      <p:sp>
        <p:nvSpPr>
          <p:cNvPr id="2076" name="Rectangle 185"/>
          <p:cNvSpPr>
            <a:spLocks noChangeArrowheads="1"/>
          </p:cNvSpPr>
          <p:nvPr/>
        </p:nvSpPr>
        <p:spPr bwMode="auto">
          <a:xfrm>
            <a:off x="6050643" y="4004186"/>
            <a:ext cx="3052536" cy="939805"/>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Source contribution analysis indicated the different impacts from 4 sub-areas and different anthropogenic emission sectors:  (1). For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the largest contribution over south, north, east, and central Taiwan is 0.9, 5.8, 1.6, 4.9 </a:t>
            </a:r>
            <a:r>
              <a:rPr lang="en-US" altLang="zh-CN" sz="600" dirty="0" err="1" smtClean="0">
                <a:solidFill>
                  <a:srgbClr val="000000"/>
                </a:solidFill>
                <a:latin typeface="Arial" charset="0"/>
                <a:ea typeface="宋体" pitchFamily="2" charset="-122"/>
              </a:rPr>
              <a:t>ppbv</a:t>
            </a:r>
            <a:r>
              <a:rPr lang="en-US" altLang="zh-CN" sz="600" dirty="0" smtClean="0">
                <a:solidFill>
                  <a:srgbClr val="000000"/>
                </a:solidFill>
                <a:latin typeface="Arial" charset="0"/>
                <a:ea typeface="宋体" pitchFamily="2" charset="-122"/>
              </a:rPr>
              <a:t> respectively, which was from local power plants </a:t>
            </a:r>
            <a:r>
              <a:rPr lang="en-US" altLang="zh-CN" sz="600" dirty="0" err="1" smtClean="0">
                <a:solidFill>
                  <a:srgbClr val="000000"/>
                </a:solidFill>
                <a:latin typeface="Arial" charset="0"/>
                <a:ea typeface="宋体" pitchFamily="2" charset="-122"/>
              </a:rPr>
              <a:t>NOx</a:t>
            </a:r>
            <a:r>
              <a:rPr lang="en-US" altLang="zh-CN" sz="600" dirty="0" smtClean="0">
                <a:solidFill>
                  <a:srgbClr val="000000"/>
                </a:solidFill>
                <a:latin typeface="Arial" charset="0"/>
                <a:ea typeface="宋体" pitchFamily="2" charset="-122"/>
              </a:rPr>
              <a:t> emission for south Taiwan, and all from local mobile </a:t>
            </a:r>
            <a:r>
              <a:rPr lang="en-US" altLang="zh-CN" sz="600" dirty="0" err="1" smtClean="0">
                <a:solidFill>
                  <a:srgbClr val="000000"/>
                </a:solidFill>
                <a:latin typeface="Arial" charset="0"/>
                <a:ea typeface="宋体" pitchFamily="2" charset="-122"/>
              </a:rPr>
              <a:t>NO</a:t>
            </a:r>
            <a:r>
              <a:rPr lang="en-US" altLang="zh-CN" sz="600" baseline="-25000" dirty="0" err="1" smtClean="0">
                <a:solidFill>
                  <a:srgbClr val="000000"/>
                </a:solidFill>
                <a:latin typeface="Arial" charset="0"/>
                <a:ea typeface="宋体" pitchFamily="2" charset="-122"/>
              </a:rPr>
              <a:t>x</a:t>
            </a:r>
            <a:r>
              <a:rPr lang="en-US" altLang="zh-CN" sz="600" dirty="0" smtClean="0">
                <a:solidFill>
                  <a:srgbClr val="000000"/>
                </a:solidFill>
                <a:latin typeface="Arial" charset="0"/>
                <a:ea typeface="宋体" pitchFamily="2" charset="-122"/>
              </a:rPr>
              <a:t> emission for all other regions; (2). For PM</a:t>
            </a:r>
            <a:r>
              <a:rPr lang="en-US" altLang="zh-CN" sz="600" baseline="-25000" dirty="0" smtClean="0">
                <a:solidFill>
                  <a:srgbClr val="000000"/>
                </a:solidFill>
                <a:latin typeface="Arial" charset="0"/>
                <a:ea typeface="宋体" pitchFamily="2" charset="-122"/>
              </a:rPr>
              <a:t>2.5</a:t>
            </a:r>
            <a:r>
              <a:rPr lang="en-US" altLang="zh-CN" sz="600" dirty="0" smtClean="0">
                <a:solidFill>
                  <a:srgbClr val="000000"/>
                </a:solidFill>
                <a:latin typeface="Arial" charset="0"/>
                <a:ea typeface="宋体" pitchFamily="2" charset="-122"/>
              </a:rPr>
              <a:t>, the largest contribution over south, north, east, and central Taiwan is 4.7, 1.4, 1.0, 9.4 </a:t>
            </a:r>
            <a:r>
              <a:rPr lang="el-GR" altLang="zh-CN" sz="600" dirty="0" smtClean="0">
                <a:solidFill>
                  <a:srgbClr val="000000"/>
                </a:solidFill>
                <a:latin typeface="Arial" charset="0"/>
                <a:ea typeface="宋体" pitchFamily="2" charset="-122"/>
              </a:rPr>
              <a:t>μ</a:t>
            </a:r>
            <a:r>
              <a:rPr lang="en-US" altLang="zh-CN" sz="600" dirty="0" smtClean="0">
                <a:solidFill>
                  <a:srgbClr val="000000"/>
                </a:solidFill>
                <a:latin typeface="Arial" charset="0"/>
                <a:ea typeface="宋体" pitchFamily="2" charset="-122"/>
              </a:rPr>
              <a:t>m/cm</a:t>
            </a:r>
            <a:r>
              <a:rPr lang="en-US" altLang="zh-CN" sz="600" baseline="30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which all come from the local industry NH</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emission.</a:t>
            </a:r>
          </a:p>
          <a:p>
            <a:pPr defTabSz="913782"/>
            <a:r>
              <a:rPr lang="en-US" altLang="zh-CN" sz="600" dirty="0" smtClean="0">
                <a:solidFill>
                  <a:srgbClr val="000000"/>
                </a:solidFill>
                <a:latin typeface="Arial" charset="0"/>
                <a:ea typeface="宋体" pitchFamily="2" charset="-122"/>
              </a:rPr>
              <a:t>While both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and PM</a:t>
            </a:r>
            <a:r>
              <a:rPr lang="en-US" altLang="zh-CN" sz="600" baseline="-25000" dirty="0" smtClean="0">
                <a:solidFill>
                  <a:srgbClr val="000000"/>
                </a:solidFill>
                <a:latin typeface="Arial" charset="0"/>
                <a:ea typeface="宋体" pitchFamily="2" charset="-122"/>
              </a:rPr>
              <a:t>2.5</a:t>
            </a:r>
            <a:r>
              <a:rPr lang="en-US" altLang="zh-CN" sz="600" dirty="0" smtClean="0">
                <a:solidFill>
                  <a:srgbClr val="000000"/>
                </a:solidFill>
                <a:latin typeface="Arial" charset="0"/>
                <a:ea typeface="宋体" pitchFamily="2" charset="-122"/>
              </a:rPr>
              <a:t> showed linear response under the 3 cross-board emission reductions (as shown in the following plots), more detailed analysis is under process to investigate their </a:t>
            </a:r>
            <a:r>
              <a:rPr lang="en-US" altLang="zh-CN" sz="600" dirty="0" err="1" smtClean="0">
                <a:solidFill>
                  <a:srgbClr val="000000"/>
                </a:solidFill>
                <a:latin typeface="Arial" charset="0"/>
                <a:ea typeface="宋体" pitchFamily="2" charset="-122"/>
              </a:rPr>
              <a:t>sectoral</a:t>
            </a:r>
            <a:r>
              <a:rPr lang="en-US" altLang="zh-CN" sz="600" dirty="0" smtClean="0">
                <a:solidFill>
                  <a:srgbClr val="000000"/>
                </a:solidFill>
                <a:latin typeface="Arial" charset="0"/>
                <a:ea typeface="宋体" pitchFamily="2" charset="-122"/>
              </a:rPr>
              <a:t> emission reduction responses.</a:t>
            </a:r>
          </a:p>
        </p:txBody>
      </p:sp>
      <p:sp>
        <p:nvSpPr>
          <p:cNvPr id="2782" name="Rectangle 1693"/>
          <p:cNvSpPr>
            <a:spLocks noChangeArrowheads="1"/>
          </p:cNvSpPr>
          <p:nvPr/>
        </p:nvSpPr>
        <p:spPr bwMode="auto">
          <a:xfrm>
            <a:off x="6091748" y="1138181"/>
            <a:ext cx="2810158" cy="128701"/>
          </a:xfrm>
          <a:prstGeom prst="rect">
            <a:avLst/>
          </a:prstGeom>
          <a:noFill/>
          <a:ln w="9525">
            <a:noFill/>
            <a:miter lim="800000"/>
            <a:headEnd/>
            <a:tailEnd/>
          </a:ln>
        </p:spPr>
        <p:txBody>
          <a:bodyPr lIns="16315" tIns="8158" rIns="16315" bIns="8158"/>
          <a:lstStyle/>
          <a:p>
            <a:pPr algn="ctr" defTabSz="913782"/>
            <a:r>
              <a:rPr lang="en-US" altLang="zh-CN" sz="700" b="1" u="sng" dirty="0" smtClean="0">
                <a:solidFill>
                  <a:srgbClr val="000000"/>
                </a:solidFill>
                <a:latin typeface="Arial" charset="0"/>
                <a:ea typeface="宋体" pitchFamily="2" charset="-122"/>
              </a:rPr>
              <a:t>Source Contribution and Air Pollutants Response</a:t>
            </a:r>
            <a:endParaRPr lang="en-US" altLang="zh-CN" sz="700" dirty="0" smtClean="0">
              <a:solidFill>
                <a:srgbClr val="000000"/>
              </a:solidFill>
              <a:latin typeface="Arial" charset="0"/>
              <a:ea typeface="宋体" pitchFamily="2" charset="-122"/>
            </a:endParaRPr>
          </a:p>
        </p:txBody>
      </p:sp>
      <p:sp>
        <p:nvSpPr>
          <p:cNvPr id="2783" name="Rectangle 180"/>
          <p:cNvSpPr>
            <a:spLocks noChangeArrowheads="1"/>
          </p:cNvSpPr>
          <p:nvPr/>
        </p:nvSpPr>
        <p:spPr bwMode="auto">
          <a:xfrm>
            <a:off x="6061983" y="1281623"/>
            <a:ext cx="2934891" cy="570473"/>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We use 75 </a:t>
            </a:r>
            <a:r>
              <a:rPr lang="en-US" altLang="zh-CN" sz="600" dirty="0" err="1" smtClean="0">
                <a:solidFill>
                  <a:srgbClr val="000000"/>
                </a:solidFill>
                <a:latin typeface="Arial" charset="0"/>
                <a:ea typeface="宋体" pitchFamily="2" charset="-122"/>
              </a:rPr>
              <a:t>ppbv</a:t>
            </a:r>
            <a:r>
              <a:rPr lang="en-US" altLang="zh-CN" sz="600" dirty="0" smtClean="0">
                <a:solidFill>
                  <a:srgbClr val="000000"/>
                </a:solidFill>
                <a:latin typeface="Arial" charset="0"/>
                <a:ea typeface="宋体" pitchFamily="2" charset="-122"/>
              </a:rPr>
              <a:t> as the standard for daily maximum 8-hour ozone (MDA8-O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and 35 </a:t>
            </a:r>
            <a:r>
              <a:rPr lang="el-GR" altLang="zh-CN" sz="600" dirty="0" smtClean="0">
                <a:solidFill>
                  <a:srgbClr val="000000"/>
                </a:solidFill>
                <a:latin typeface="Arial" charset="0"/>
                <a:ea typeface="宋体" pitchFamily="2" charset="-122"/>
                <a:cs typeface="Arial" charset="0"/>
              </a:rPr>
              <a:t>μ</a:t>
            </a:r>
            <a:r>
              <a:rPr lang="en-US" altLang="zh-CN" sz="600" dirty="0" smtClean="0">
                <a:solidFill>
                  <a:srgbClr val="000000"/>
                </a:solidFill>
                <a:latin typeface="Arial" charset="0"/>
                <a:ea typeface="宋体" pitchFamily="2" charset="-122"/>
                <a:cs typeface="Arial" charset="0"/>
              </a:rPr>
              <a:t>m/cm</a:t>
            </a:r>
            <a:r>
              <a:rPr lang="en-US" altLang="zh-CN" sz="600" baseline="30000" dirty="0" smtClean="0">
                <a:solidFill>
                  <a:srgbClr val="000000"/>
                </a:solidFill>
                <a:latin typeface="Arial" charset="0"/>
                <a:ea typeface="宋体" pitchFamily="2" charset="-122"/>
                <a:cs typeface="Arial" charset="0"/>
              </a:rPr>
              <a:t>3</a:t>
            </a:r>
            <a:r>
              <a:rPr lang="en-US" altLang="zh-CN" sz="600" dirty="0" smtClean="0">
                <a:solidFill>
                  <a:srgbClr val="000000"/>
                </a:solidFill>
                <a:latin typeface="Arial" charset="0"/>
                <a:ea typeface="宋体" pitchFamily="2" charset="-122"/>
                <a:cs typeface="Arial" charset="0"/>
              </a:rPr>
              <a:t> as the standard for daily average PM</a:t>
            </a:r>
            <a:r>
              <a:rPr lang="en-US" altLang="zh-CN" sz="600" baseline="-25000" dirty="0" smtClean="0">
                <a:solidFill>
                  <a:srgbClr val="000000"/>
                </a:solidFill>
                <a:latin typeface="Arial" charset="0"/>
                <a:ea typeface="宋体" pitchFamily="2" charset="-122"/>
                <a:cs typeface="Arial" charset="0"/>
              </a:rPr>
              <a:t>2.5</a:t>
            </a:r>
            <a:r>
              <a:rPr lang="en-US" altLang="zh-CN" sz="600" dirty="0" smtClean="0">
                <a:solidFill>
                  <a:srgbClr val="000000"/>
                </a:solidFill>
                <a:latin typeface="Arial" charset="0"/>
                <a:ea typeface="宋体" pitchFamily="2" charset="-122"/>
                <a:cs typeface="Arial" charset="0"/>
              </a:rPr>
              <a:t> </a:t>
            </a:r>
            <a:r>
              <a:rPr lang="en-US" altLang="zh-CN" sz="600" dirty="0" smtClean="0">
                <a:solidFill>
                  <a:srgbClr val="000000"/>
                </a:solidFill>
                <a:latin typeface="Arial" charset="0"/>
                <a:ea typeface="宋体" pitchFamily="2" charset="-122"/>
              </a:rPr>
              <a:t>to analyze the local air quality based on 4 month simulation results. Following plots show the total number of days exceeding the standards within the 4 months simulation period and the source contribution from each region, and also the source contributions from each sub-area and emission sectors.</a:t>
            </a:r>
          </a:p>
        </p:txBody>
      </p:sp>
      <p:pic>
        <p:nvPicPr>
          <p:cNvPr id="2798" name="Picture 8" descr="vio"/>
          <p:cNvPicPr>
            <a:picLocks noChangeAspect="1" noChangeArrowheads="1"/>
          </p:cNvPicPr>
          <p:nvPr/>
        </p:nvPicPr>
        <p:blipFill>
          <a:blip r:embed="rId4" cstate="print">
            <a:lum contrast="6000"/>
          </a:blip>
          <a:srcRect l="16800" t="6000" r="17567"/>
          <a:stretch>
            <a:fillRect/>
          </a:stretch>
        </p:blipFill>
        <p:spPr bwMode="auto">
          <a:xfrm>
            <a:off x="6034484" y="1861911"/>
            <a:ext cx="855266" cy="979998"/>
          </a:xfrm>
          <a:prstGeom prst="rect">
            <a:avLst/>
          </a:prstGeom>
          <a:noFill/>
          <a:ln w="9525">
            <a:noFill/>
            <a:miter lim="800000"/>
            <a:headEnd/>
            <a:tailEnd/>
          </a:ln>
        </p:spPr>
      </p:pic>
      <p:sp>
        <p:nvSpPr>
          <p:cNvPr id="2803" name="Rectangle 180"/>
          <p:cNvSpPr>
            <a:spLocks noChangeArrowheads="1"/>
          </p:cNvSpPr>
          <p:nvPr/>
        </p:nvSpPr>
        <p:spPr bwMode="auto">
          <a:xfrm>
            <a:off x="6820298" y="2934892"/>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South-Taiwan as receptor region</a:t>
            </a:r>
          </a:p>
        </p:txBody>
      </p:sp>
      <p:sp>
        <p:nvSpPr>
          <p:cNvPr id="2808" name="Rectangle 180"/>
          <p:cNvSpPr>
            <a:spLocks noChangeArrowheads="1"/>
          </p:cNvSpPr>
          <p:nvPr/>
        </p:nvSpPr>
        <p:spPr bwMode="auto">
          <a:xfrm>
            <a:off x="6805556" y="3439490"/>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East-Taiwan as receptor region</a:t>
            </a:r>
          </a:p>
        </p:txBody>
      </p:sp>
      <p:sp>
        <p:nvSpPr>
          <p:cNvPr id="16350" name="Rectangle 180"/>
          <p:cNvSpPr>
            <a:spLocks noChangeArrowheads="1"/>
          </p:cNvSpPr>
          <p:nvPr/>
        </p:nvSpPr>
        <p:spPr bwMode="auto">
          <a:xfrm>
            <a:off x="7304486" y="2870258"/>
            <a:ext cx="1305435" cy="78031"/>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PM</a:t>
            </a:r>
            <a:r>
              <a:rPr lang="en-US" altLang="zh-CN" sz="400" baseline="-25000" dirty="0" smtClean="0">
                <a:solidFill>
                  <a:srgbClr val="000000"/>
                </a:solidFill>
                <a:latin typeface="Arial" charset="0"/>
                <a:ea typeface="宋体" pitchFamily="2" charset="-122"/>
              </a:rPr>
              <a:t>2.5</a:t>
            </a:r>
            <a:r>
              <a:rPr lang="en-US" altLang="zh-CN" sz="400" dirty="0" smtClean="0">
                <a:solidFill>
                  <a:srgbClr val="000000"/>
                </a:solidFill>
                <a:latin typeface="Arial" charset="0"/>
                <a:ea typeface="宋体" pitchFamily="2" charset="-122"/>
              </a:rPr>
              <a:t> Source Contribution</a:t>
            </a:r>
          </a:p>
        </p:txBody>
      </p:sp>
      <p:sp>
        <p:nvSpPr>
          <p:cNvPr id="16351" name="Rectangle 180"/>
          <p:cNvSpPr>
            <a:spLocks noChangeArrowheads="1"/>
          </p:cNvSpPr>
          <p:nvPr/>
        </p:nvSpPr>
        <p:spPr bwMode="auto">
          <a:xfrm>
            <a:off x="7888459" y="2938293"/>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North-Taiwan as receptor region</a:t>
            </a:r>
          </a:p>
        </p:txBody>
      </p:sp>
      <p:sp>
        <p:nvSpPr>
          <p:cNvPr id="16352" name="Rectangle 180"/>
          <p:cNvSpPr>
            <a:spLocks noChangeArrowheads="1"/>
          </p:cNvSpPr>
          <p:nvPr/>
        </p:nvSpPr>
        <p:spPr bwMode="auto">
          <a:xfrm>
            <a:off x="7873718" y="3442892"/>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Central-Taiwan as receptor region</a:t>
            </a:r>
          </a:p>
        </p:txBody>
      </p:sp>
      <p:pic>
        <p:nvPicPr>
          <p:cNvPr id="16353" name="Picture 2017" descr="pm_central"/>
          <p:cNvPicPr>
            <a:picLocks noChangeAspect="1" noChangeArrowheads="1"/>
          </p:cNvPicPr>
          <p:nvPr/>
        </p:nvPicPr>
        <p:blipFill>
          <a:blip r:embed="rId5" cstate="print"/>
          <a:srcRect t="7451"/>
          <a:stretch>
            <a:fillRect/>
          </a:stretch>
        </p:blipFill>
        <p:spPr bwMode="auto">
          <a:xfrm>
            <a:off x="7995048" y="3516029"/>
            <a:ext cx="1089705" cy="408214"/>
          </a:xfrm>
          <a:prstGeom prst="rect">
            <a:avLst/>
          </a:prstGeom>
          <a:noFill/>
        </p:spPr>
      </p:pic>
      <p:pic>
        <p:nvPicPr>
          <p:cNvPr id="16354" name="Picture 2018" descr="pm_east"/>
          <p:cNvPicPr>
            <a:picLocks noChangeAspect="1" noChangeArrowheads="1"/>
          </p:cNvPicPr>
          <p:nvPr/>
        </p:nvPicPr>
        <p:blipFill>
          <a:blip r:embed="rId6" cstate="print"/>
          <a:srcRect t="7864"/>
          <a:stretch>
            <a:fillRect/>
          </a:stretch>
        </p:blipFill>
        <p:spPr bwMode="auto">
          <a:xfrm>
            <a:off x="6880396" y="3518297"/>
            <a:ext cx="1094524" cy="408214"/>
          </a:xfrm>
          <a:prstGeom prst="rect">
            <a:avLst/>
          </a:prstGeom>
          <a:noFill/>
        </p:spPr>
      </p:pic>
      <p:pic>
        <p:nvPicPr>
          <p:cNvPr id="16355" name="Picture 2019" descr="pm_north"/>
          <p:cNvPicPr>
            <a:picLocks noChangeAspect="1" noChangeArrowheads="1"/>
          </p:cNvPicPr>
          <p:nvPr/>
        </p:nvPicPr>
        <p:blipFill>
          <a:blip r:embed="rId7" cstate="print"/>
          <a:srcRect t="7864"/>
          <a:stretch>
            <a:fillRect/>
          </a:stretch>
        </p:blipFill>
        <p:spPr bwMode="auto">
          <a:xfrm>
            <a:off x="7991646" y="3018235"/>
            <a:ext cx="1094524" cy="408214"/>
          </a:xfrm>
          <a:prstGeom prst="rect">
            <a:avLst/>
          </a:prstGeom>
          <a:noFill/>
        </p:spPr>
      </p:pic>
      <p:pic>
        <p:nvPicPr>
          <p:cNvPr id="16356" name="Picture 2020" descr="pm_south1"/>
          <p:cNvPicPr>
            <a:picLocks noChangeAspect="1" noChangeArrowheads="1"/>
          </p:cNvPicPr>
          <p:nvPr/>
        </p:nvPicPr>
        <p:blipFill>
          <a:blip r:embed="rId8" cstate="print"/>
          <a:srcRect t="7549"/>
          <a:stretch>
            <a:fillRect/>
          </a:stretch>
        </p:blipFill>
        <p:spPr bwMode="auto">
          <a:xfrm>
            <a:off x="6884931" y="3018803"/>
            <a:ext cx="1089705" cy="407647"/>
          </a:xfrm>
          <a:prstGeom prst="rect">
            <a:avLst/>
          </a:prstGeom>
          <a:noFill/>
        </p:spPr>
      </p:pic>
      <p:sp>
        <p:nvSpPr>
          <p:cNvPr id="16357" name="Rectangle 180"/>
          <p:cNvSpPr>
            <a:spLocks noChangeArrowheads="1"/>
          </p:cNvSpPr>
          <p:nvPr/>
        </p:nvSpPr>
        <p:spPr bwMode="auto">
          <a:xfrm>
            <a:off x="6816896" y="1803798"/>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South-Taiwan as receptor region</a:t>
            </a:r>
          </a:p>
        </p:txBody>
      </p:sp>
      <p:sp>
        <p:nvSpPr>
          <p:cNvPr id="16358" name="Rectangle 180"/>
          <p:cNvSpPr>
            <a:spLocks noChangeArrowheads="1"/>
          </p:cNvSpPr>
          <p:nvPr/>
        </p:nvSpPr>
        <p:spPr bwMode="auto">
          <a:xfrm>
            <a:off x="6811226" y="2333342"/>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East-Taiwan as receptor region</a:t>
            </a:r>
          </a:p>
        </p:txBody>
      </p:sp>
      <p:sp>
        <p:nvSpPr>
          <p:cNvPr id="16359" name="Rectangle 180"/>
          <p:cNvSpPr>
            <a:spLocks noChangeArrowheads="1"/>
          </p:cNvSpPr>
          <p:nvPr/>
        </p:nvSpPr>
        <p:spPr bwMode="auto">
          <a:xfrm>
            <a:off x="7330566" y="1728959"/>
            <a:ext cx="1305435" cy="78031"/>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O</a:t>
            </a:r>
            <a:r>
              <a:rPr lang="en-US" altLang="zh-CN" sz="400" baseline="-25000" dirty="0" smtClean="0">
                <a:solidFill>
                  <a:srgbClr val="000000"/>
                </a:solidFill>
                <a:latin typeface="Arial" charset="0"/>
                <a:ea typeface="宋体" pitchFamily="2" charset="-122"/>
              </a:rPr>
              <a:t>3</a:t>
            </a:r>
            <a:r>
              <a:rPr lang="en-US" altLang="zh-CN" sz="400" dirty="0" smtClean="0">
                <a:solidFill>
                  <a:srgbClr val="000000"/>
                </a:solidFill>
                <a:latin typeface="Arial" charset="0"/>
                <a:ea typeface="宋体" pitchFamily="2" charset="-122"/>
              </a:rPr>
              <a:t> Source Contribution</a:t>
            </a:r>
          </a:p>
        </p:txBody>
      </p:sp>
      <p:sp>
        <p:nvSpPr>
          <p:cNvPr id="16360" name="Rectangle 180"/>
          <p:cNvSpPr>
            <a:spLocks noChangeArrowheads="1"/>
          </p:cNvSpPr>
          <p:nvPr/>
        </p:nvSpPr>
        <p:spPr bwMode="auto">
          <a:xfrm>
            <a:off x="7885056" y="1807200"/>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North-Taiwan as receptor region</a:t>
            </a:r>
          </a:p>
        </p:txBody>
      </p:sp>
      <p:sp>
        <p:nvSpPr>
          <p:cNvPr id="16361" name="Rectangle 180"/>
          <p:cNvSpPr>
            <a:spLocks noChangeArrowheads="1"/>
          </p:cNvSpPr>
          <p:nvPr/>
        </p:nvSpPr>
        <p:spPr bwMode="auto">
          <a:xfrm>
            <a:off x="7879386" y="2336744"/>
            <a:ext cx="130543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Central-Taiwan as receptor region</a:t>
            </a:r>
          </a:p>
        </p:txBody>
      </p:sp>
      <p:pic>
        <p:nvPicPr>
          <p:cNvPr id="16362" name="Picture 2026" descr="o3_central"/>
          <p:cNvPicPr>
            <a:picLocks noChangeAspect="1" noChangeArrowheads="1"/>
          </p:cNvPicPr>
          <p:nvPr/>
        </p:nvPicPr>
        <p:blipFill>
          <a:blip r:embed="rId9" cstate="print"/>
          <a:srcRect t="8830"/>
          <a:stretch>
            <a:fillRect/>
          </a:stretch>
        </p:blipFill>
        <p:spPr bwMode="auto">
          <a:xfrm>
            <a:off x="7991079" y="2405063"/>
            <a:ext cx="1106147" cy="408214"/>
          </a:xfrm>
          <a:prstGeom prst="rect">
            <a:avLst/>
          </a:prstGeom>
          <a:noFill/>
        </p:spPr>
      </p:pic>
      <p:pic>
        <p:nvPicPr>
          <p:cNvPr id="16363" name="Picture 2027" descr="o3_east"/>
          <p:cNvPicPr>
            <a:picLocks noChangeAspect="1" noChangeArrowheads="1"/>
          </p:cNvPicPr>
          <p:nvPr/>
        </p:nvPicPr>
        <p:blipFill>
          <a:blip r:embed="rId10" cstate="print"/>
          <a:srcRect t="8830"/>
          <a:stretch>
            <a:fillRect/>
          </a:stretch>
        </p:blipFill>
        <p:spPr bwMode="auto">
          <a:xfrm>
            <a:off x="6880963" y="2405630"/>
            <a:ext cx="1106147" cy="408214"/>
          </a:xfrm>
          <a:prstGeom prst="rect">
            <a:avLst/>
          </a:prstGeom>
          <a:noFill/>
        </p:spPr>
      </p:pic>
      <p:pic>
        <p:nvPicPr>
          <p:cNvPr id="16364" name="Picture 2028" descr="o3_north"/>
          <p:cNvPicPr>
            <a:picLocks noChangeAspect="1" noChangeArrowheads="1"/>
          </p:cNvPicPr>
          <p:nvPr/>
        </p:nvPicPr>
        <p:blipFill>
          <a:blip r:embed="rId11" cstate="print"/>
          <a:srcRect t="9142"/>
          <a:stretch>
            <a:fillRect/>
          </a:stretch>
        </p:blipFill>
        <p:spPr bwMode="auto">
          <a:xfrm>
            <a:off x="7991646" y="1893094"/>
            <a:ext cx="1109833" cy="408214"/>
          </a:xfrm>
          <a:prstGeom prst="rect">
            <a:avLst/>
          </a:prstGeom>
          <a:noFill/>
        </p:spPr>
      </p:pic>
      <p:pic>
        <p:nvPicPr>
          <p:cNvPr id="16365" name="Picture 2029" descr="o3_south"/>
          <p:cNvPicPr>
            <a:picLocks noChangeAspect="1" noChangeArrowheads="1"/>
          </p:cNvPicPr>
          <p:nvPr/>
        </p:nvPicPr>
        <p:blipFill>
          <a:blip r:embed="rId12" cstate="print"/>
          <a:srcRect t="9140"/>
          <a:stretch>
            <a:fillRect/>
          </a:stretch>
        </p:blipFill>
        <p:spPr bwMode="auto">
          <a:xfrm>
            <a:off x="6878695" y="1894228"/>
            <a:ext cx="1109833" cy="408214"/>
          </a:xfrm>
          <a:prstGeom prst="rect">
            <a:avLst/>
          </a:prstGeom>
          <a:noFill/>
        </p:spPr>
      </p:pic>
      <p:pic>
        <p:nvPicPr>
          <p:cNvPr id="16366" name="Picture 2030" descr="o3"/>
          <p:cNvPicPr>
            <a:picLocks noChangeAspect="1" noChangeArrowheads="1"/>
          </p:cNvPicPr>
          <p:nvPr/>
        </p:nvPicPr>
        <p:blipFill>
          <a:blip r:embed="rId13" cstate="print"/>
          <a:srcRect l="1208" t="8952" r="6786" b="2238"/>
          <a:stretch>
            <a:fillRect/>
          </a:stretch>
        </p:blipFill>
        <p:spPr bwMode="auto">
          <a:xfrm>
            <a:off x="6313998" y="4874476"/>
            <a:ext cx="1097076" cy="571500"/>
          </a:xfrm>
          <a:prstGeom prst="rect">
            <a:avLst/>
          </a:prstGeom>
          <a:noFill/>
        </p:spPr>
      </p:pic>
      <p:pic>
        <p:nvPicPr>
          <p:cNvPr id="16367" name="Picture 2031" descr="pm"/>
          <p:cNvPicPr>
            <a:picLocks noChangeAspect="1" noChangeArrowheads="1"/>
          </p:cNvPicPr>
          <p:nvPr/>
        </p:nvPicPr>
        <p:blipFill>
          <a:blip r:embed="rId14" cstate="print"/>
          <a:srcRect l="1395" t="9641" r="6786" b="2927"/>
          <a:stretch>
            <a:fillRect/>
          </a:stretch>
        </p:blipFill>
        <p:spPr bwMode="auto">
          <a:xfrm>
            <a:off x="7684634" y="4846978"/>
            <a:ext cx="1111534" cy="571500"/>
          </a:xfrm>
          <a:prstGeom prst="rect">
            <a:avLst/>
          </a:prstGeom>
          <a:noFill/>
        </p:spPr>
      </p:pic>
      <p:sp>
        <p:nvSpPr>
          <p:cNvPr id="16368" name="Rectangle 180"/>
          <p:cNvSpPr>
            <a:spLocks noChangeArrowheads="1"/>
          </p:cNvSpPr>
          <p:nvPr/>
        </p:nvSpPr>
        <p:spPr bwMode="auto">
          <a:xfrm>
            <a:off x="6422855" y="4811259"/>
            <a:ext cx="1062208" cy="139592"/>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O3 response under 3 emission control scenarios</a:t>
            </a:r>
          </a:p>
        </p:txBody>
      </p:sp>
      <p:sp>
        <p:nvSpPr>
          <p:cNvPr id="16369" name="Rectangle 180"/>
          <p:cNvSpPr>
            <a:spLocks noChangeArrowheads="1"/>
          </p:cNvSpPr>
          <p:nvPr/>
        </p:nvSpPr>
        <p:spPr bwMode="auto">
          <a:xfrm>
            <a:off x="7700225" y="4818062"/>
            <a:ext cx="1154056" cy="139592"/>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PM2.5 response under 3 emission control scenarios</a:t>
            </a:r>
          </a:p>
        </p:txBody>
      </p:sp>
      <p:pic>
        <p:nvPicPr>
          <p:cNvPr id="2791" name="Picture 743"/>
          <p:cNvPicPr>
            <a:picLocks noChangeAspect="1" noChangeArrowheads="1"/>
          </p:cNvPicPr>
          <p:nvPr/>
        </p:nvPicPr>
        <p:blipFill>
          <a:blip r:embed="rId15" cstate="print"/>
          <a:srcRect l="21353" t="27914" r="22403" b="26048"/>
          <a:stretch>
            <a:fillRect/>
          </a:stretch>
        </p:blipFill>
        <p:spPr bwMode="auto">
          <a:xfrm>
            <a:off x="4525226" y="5334851"/>
            <a:ext cx="1488565" cy="685460"/>
          </a:xfrm>
          <a:prstGeom prst="rect">
            <a:avLst/>
          </a:prstGeom>
          <a:noFill/>
          <a:ln w="9525">
            <a:noFill/>
            <a:miter lim="800000"/>
            <a:headEnd/>
            <a:tailEnd/>
          </a:ln>
          <a:effectLst/>
        </p:spPr>
      </p:pic>
      <p:sp>
        <p:nvSpPr>
          <p:cNvPr id="2050" name="Rectangle 4"/>
          <p:cNvSpPr>
            <a:spLocks noGrp="1" noChangeArrowheads="1"/>
          </p:cNvSpPr>
          <p:nvPr>
            <p:ph type="title" idx="4294967295"/>
          </p:nvPr>
        </p:nvSpPr>
        <p:spPr>
          <a:xfrm>
            <a:off x="151664" y="243229"/>
            <a:ext cx="8992337" cy="670435"/>
          </a:xfrm>
          <a:noFill/>
        </p:spPr>
        <p:txBody>
          <a:bodyPr/>
          <a:lstStyle/>
          <a:p>
            <a:pPr eaLnBrk="1" hangingPunct="1"/>
            <a:r>
              <a:rPr lang="en-US" altLang="zh-CN" sz="1600" b="1" dirty="0" smtClean="0">
                <a:ea typeface="宋体" pitchFamily="2" charset="-122"/>
              </a:rPr>
              <a:t>Assessment of Air Quality Response to Anthropogenic Emission Changes over Taiwan Using Response Surface Modeling Method</a:t>
            </a:r>
            <a:r>
              <a:rPr lang="en-US" altLang="zh-CN" sz="3300" b="1" i="1" dirty="0" smtClean="0">
                <a:ea typeface="宋体" pitchFamily="2" charset="-122"/>
              </a:rPr>
              <a:t/>
            </a:r>
            <a:br>
              <a:rPr lang="en-US" altLang="zh-CN" sz="3300" b="1" i="1" dirty="0" smtClean="0">
                <a:ea typeface="宋体" pitchFamily="2" charset="-122"/>
              </a:rPr>
            </a:br>
            <a:r>
              <a:rPr lang="en-US" altLang="zh-CN" sz="1000" dirty="0" err="1" smtClean="0">
                <a:ea typeface="宋体" pitchFamily="2" charset="-122"/>
              </a:rPr>
              <a:t>Xinyi</a:t>
            </a:r>
            <a:r>
              <a:rPr lang="en-US" altLang="zh-CN" sz="1000" dirty="0" smtClean="0">
                <a:ea typeface="宋体" pitchFamily="2" charset="-122"/>
              </a:rPr>
              <a:t> Dong</a:t>
            </a:r>
            <a:r>
              <a:rPr lang="en-US" altLang="zh-CN" sz="1000" baseline="30000" dirty="0" smtClean="0">
                <a:ea typeface="宋体" pitchFamily="2" charset="-122"/>
              </a:rPr>
              <a:t>1</a:t>
            </a:r>
            <a:r>
              <a:rPr lang="en-US" altLang="zh-CN" sz="1000" dirty="0" smtClean="0">
                <a:ea typeface="宋体" pitchFamily="2" charset="-122"/>
              </a:rPr>
              <a:t>, Joshua S. Fu</a:t>
            </a:r>
            <a:r>
              <a:rPr lang="en-US" altLang="zh-CN" sz="1000" baseline="30000" dirty="0" smtClean="0">
                <a:ea typeface="宋体" pitchFamily="2" charset="-122"/>
              </a:rPr>
              <a:t>1</a:t>
            </a:r>
            <a:r>
              <a:rPr lang="en-US" altLang="zh-CN" sz="1000" dirty="0" smtClean="0">
                <a:ea typeface="宋体" pitchFamily="2" charset="-122"/>
              </a:rPr>
              <a:t>*, Carey Jang</a:t>
            </a:r>
            <a:r>
              <a:rPr lang="en-US" altLang="zh-CN" sz="1000" baseline="30000" dirty="0" smtClean="0">
                <a:ea typeface="宋体" pitchFamily="2" charset="-122"/>
              </a:rPr>
              <a:t>2</a:t>
            </a:r>
            <a:r>
              <a:rPr lang="en-US" altLang="zh-CN" sz="1000" dirty="0" smtClean="0">
                <a:ea typeface="宋体" pitchFamily="2" charset="-122"/>
              </a:rPr>
              <a:t>, and </a:t>
            </a:r>
            <a:r>
              <a:rPr lang="en-US" altLang="zh-CN" sz="1000" dirty="0" err="1" smtClean="0">
                <a:ea typeface="宋体" pitchFamily="2" charset="-122"/>
              </a:rPr>
              <a:t>Hsin-Chih</a:t>
            </a:r>
            <a:r>
              <a:rPr lang="en-US" altLang="zh-CN" sz="1000" dirty="0" smtClean="0">
                <a:ea typeface="宋体" pitchFamily="2" charset="-122"/>
              </a:rPr>
              <a:t> Lai</a:t>
            </a:r>
            <a:r>
              <a:rPr lang="en-US" altLang="zh-CN" sz="1000" baseline="30000" dirty="0" smtClean="0">
                <a:ea typeface="宋体" pitchFamily="2" charset="-122"/>
              </a:rPr>
              <a:t>3 </a:t>
            </a:r>
            <a:r>
              <a:rPr lang="en-US" altLang="zh-CN" sz="1000" dirty="0" smtClean="0">
                <a:ea typeface="宋体" pitchFamily="2" charset="-122"/>
              </a:rPr>
              <a:t>, and Ciao-Kai Liang</a:t>
            </a:r>
            <a:r>
              <a:rPr lang="en-US" altLang="zh-CN" sz="1000" baseline="30000" dirty="0" smtClean="0">
                <a:ea typeface="宋体" pitchFamily="2" charset="-122"/>
              </a:rPr>
              <a:t>4</a:t>
            </a:r>
            <a:r>
              <a:rPr lang="en-US" altLang="zh-CN" sz="1000" dirty="0" smtClean="0">
                <a:ea typeface="宋体" pitchFamily="2" charset="-122"/>
              </a:rPr>
              <a:t/>
            </a:r>
            <a:br>
              <a:rPr lang="en-US" altLang="zh-CN" sz="1000" dirty="0" smtClean="0">
                <a:ea typeface="宋体" pitchFamily="2" charset="-122"/>
              </a:rPr>
            </a:br>
            <a:r>
              <a:rPr lang="en-US" altLang="zh-CN" sz="800" i="1" baseline="30000" dirty="0" smtClean="0">
                <a:ea typeface="宋体" pitchFamily="2" charset="-122"/>
              </a:rPr>
              <a:t>1.</a:t>
            </a:r>
            <a:r>
              <a:rPr lang="en-US" altLang="zh-CN" sz="800" i="1" dirty="0" smtClean="0">
                <a:ea typeface="宋体" pitchFamily="2" charset="-122"/>
              </a:rPr>
              <a:t>Department of Civil and Environmental Engineering, University of Tennessee, Knoxville  </a:t>
            </a:r>
            <a:r>
              <a:rPr lang="en-US" altLang="zh-CN" sz="800" i="1" baseline="30000" dirty="0" smtClean="0">
                <a:ea typeface="宋体" pitchFamily="2" charset="-122"/>
              </a:rPr>
              <a:t>2.</a:t>
            </a:r>
            <a:r>
              <a:rPr lang="en-US" altLang="zh-CN" sz="800" i="1" dirty="0" smtClean="0">
                <a:ea typeface="宋体" pitchFamily="2" charset="-122"/>
              </a:rPr>
              <a:t>Office of Air Quality Planning and Standards, US EPA, Research Triangle Park, NC</a:t>
            </a:r>
            <a:br>
              <a:rPr lang="en-US" altLang="zh-CN" sz="800" i="1" dirty="0" smtClean="0">
                <a:ea typeface="宋体" pitchFamily="2" charset="-122"/>
              </a:rPr>
            </a:br>
            <a:r>
              <a:rPr lang="en-US" altLang="zh-CN" sz="800" i="1" baseline="30000" dirty="0" smtClean="0">
                <a:ea typeface="宋体" pitchFamily="2" charset="-122"/>
              </a:rPr>
              <a:t>3.</a:t>
            </a:r>
            <a:r>
              <a:rPr lang="en-US" altLang="zh-CN" sz="800" i="1" dirty="0" smtClean="0">
                <a:ea typeface="宋体" pitchFamily="2" charset="-122"/>
              </a:rPr>
              <a:t>Environmental Research and Information Center, Chang Jung Christian University, Taipei, Taiwan </a:t>
            </a:r>
            <a:r>
              <a:rPr lang="en-US" altLang="zh-CN" sz="800" i="1" baseline="30000" dirty="0" smtClean="0">
                <a:ea typeface="宋体" pitchFamily="2" charset="-122"/>
              </a:rPr>
              <a:t>4.</a:t>
            </a:r>
            <a:r>
              <a:rPr lang="en-US" altLang="zh-CN" sz="800" i="1" dirty="0" smtClean="0">
                <a:ea typeface="宋体" pitchFamily="2" charset="-122"/>
              </a:rPr>
              <a:t>Department of Air Pollution Control, Taiwan EPA, Taipei, Taiwan</a:t>
            </a:r>
            <a:br>
              <a:rPr lang="en-US" altLang="zh-CN" sz="800" i="1" dirty="0" smtClean="0">
                <a:ea typeface="宋体" pitchFamily="2" charset="-122"/>
              </a:rPr>
            </a:br>
            <a:r>
              <a:rPr lang="en-US" altLang="zh-CN" sz="600" i="1" dirty="0" smtClean="0">
                <a:ea typeface="宋体" pitchFamily="2" charset="-122"/>
              </a:rPr>
              <a:t>*To whom correspondence should be addressed. E-mail: jsfu@utk.edu.</a:t>
            </a:r>
          </a:p>
        </p:txBody>
      </p:sp>
      <p:sp>
        <p:nvSpPr>
          <p:cNvPr id="2051" name="Line 10"/>
          <p:cNvSpPr>
            <a:spLocks noChangeShapeType="1"/>
          </p:cNvSpPr>
          <p:nvPr/>
        </p:nvSpPr>
        <p:spPr bwMode="auto">
          <a:xfrm>
            <a:off x="0" y="1096793"/>
            <a:ext cx="9144000" cy="0"/>
          </a:xfrm>
          <a:prstGeom prst="line">
            <a:avLst/>
          </a:prstGeom>
          <a:noFill/>
          <a:ln w="254000">
            <a:solidFill>
              <a:schemeClr val="tx1"/>
            </a:solidFill>
            <a:round/>
            <a:headEnd/>
            <a:tailEnd/>
          </a:ln>
        </p:spPr>
        <p:txBody>
          <a:bodyPr lIns="16315" tIns="8158" rIns="16315" bIns="8158"/>
          <a:lstStyle/>
          <a:p>
            <a:endParaRPr lang="en-US" sz="700" b="1" dirty="0" smtClean="0">
              <a:solidFill>
                <a:srgbClr val="000000"/>
              </a:solidFill>
              <a:latin typeface="Arial" charset="0"/>
            </a:endParaRPr>
          </a:p>
        </p:txBody>
      </p:sp>
      <p:sp>
        <p:nvSpPr>
          <p:cNvPr id="2052" name="Line 86"/>
          <p:cNvSpPr>
            <a:spLocks noChangeShapeType="1"/>
          </p:cNvSpPr>
          <p:nvPr/>
        </p:nvSpPr>
        <p:spPr bwMode="auto">
          <a:xfrm flipH="1">
            <a:off x="6027965" y="1094241"/>
            <a:ext cx="17293" cy="5967866"/>
          </a:xfrm>
          <a:prstGeom prst="line">
            <a:avLst/>
          </a:prstGeom>
          <a:noFill/>
          <a:ln w="9525">
            <a:solidFill>
              <a:schemeClr val="tx1"/>
            </a:solidFill>
            <a:round/>
            <a:headEnd/>
            <a:tailEnd/>
          </a:ln>
        </p:spPr>
        <p:txBody>
          <a:bodyPr lIns="16315" tIns="8158" rIns="16315" bIns="8158"/>
          <a:lstStyle/>
          <a:p>
            <a:endParaRPr lang="en-US" sz="700" b="1" dirty="0" smtClean="0">
              <a:solidFill>
                <a:srgbClr val="000000"/>
              </a:solidFill>
              <a:latin typeface="Arial" charset="0"/>
            </a:endParaRPr>
          </a:p>
        </p:txBody>
      </p:sp>
      <p:sp>
        <p:nvSpPr>
          <p:cNvPr id="2055" name="Text Box 48"/>
          <p:cNvSpPr txBox="1">
            <a:spLocks noChangeArrowheads="1"/>
          </p:cNvSpPr>
          <p:nvPr/>
        </p:nvSpPr>
        <p:spPr bwMode="auto">
          <a:xfrm>
            <a:off x="165271" y="1139882"/>
            <a:ext cx="2879045" cy="1693858"/>
          </a:xfrm>
          <a:prstGeom prst="rect">
            <a:avLst/>
          </a:prstGeom>
          <a:noFill/>
          <a:ln w="9525">
            <a:noFill/>
            <a:miter lim="800000"/>
            <a:headEnd/>
            <a:tailEnd/>
          </a:ln>
        </p:spPr>
        <p:txBody>
          <a:bodyPr lIns="16315" tIns="8158" rIns="16315" bIns="8158">
            <a:spAutoFit/>
          </a:bodyPr>
          <a:lstStyle/>
          <a:p>
            <a:pPr algn="ctr" defTabSz="913782"/>
            <a:r>
              <a:rPr lang="en-US" altLang="zh-CN" sz="700" b="1" u="sng" dirty="0" smtClean="0">
                <a:solidFill>
                  <a:srgbClr val="000000"/>
                </a:solidFill>
                <a:latin typeface="Arial" charset="0"/>
                <a:ea typeface="宋体" pitchFamily="2" charset="-122"/>
              </a:rPr>
              <a:t>Introduction</a:t>
            </a:r>
          </a:p>
          <a:p>
            <a:pPr algn="ctr" defTabSz="913782"/>
            <a:endParaRPr lang="en-US" altLang="zh-CN" sz="600" b="1" u="sng" dirty="0" smtClean="0">
              <a:solidFill>
                <a:srgbClr val="000000"/>
              </a:solidFill>
              <a:latin typeface="Arial" charset="0"/>
              <a:ea typeface="宋体" pitchFamily="2" charset="-122"/>
            </a:endParaRPr>
          </a:p>
          <a:p>
            <a:pPr defTabSz="913782"/>
            <a:r>
              <a:rPr lang="en-US" altLang="zh-CN" sz="600" dirty="0" smtClean="0">
                <a:solidFill>
                  <a:srgbClr val="000000"/>
                </a:solidFill>
                <a:latin typeface="Arial" charset="0"/>
                <a:ea typeface="宋体" pitchFamily="2" charset="-122"/>
              </a:rPr>
              <a:t>Air quality is usually strong correlated with local anthropogenic emissions. While extensive efforts have been made to address the emission impacts on air pollution over United States, Europe, and other regions, very limited studies have been conducted with modeling method over Taiwan. In this research, the response of air quality response in terms of ozone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and particulate matter with aerodynamic diameter less than or equal to 2.5 </a:t>
            </a:r>
            <a:r>
              <a:rPr lang="el-GR" altLang="zh-CN" sz="600" dirty="0" smtClean="0">
                <a:solidFill>
                  <a:srgbClr val="000000"/>
                </a:solidFill>
                <a:latin typeface="Arial" charset="0"/>
                <a:ea typeface="宋体" pitchFamily="2" charset="-122"/>
                <a:cs typeface="Arial" charset="0"/>
              </a:rPr>
              <a:t>μ</a:t>
            </a:r>
            <a:r>
              <a:rPr lang="en-US" altLang="zh-CN" sz="600" dirty="0" smtClean="0">
                <a:solidFill>
                  <a:srgbClr val="000000"/>
                </a:solidFill>
                <a:latin typeface="Arial" charset="0"/>
                <a:ea typeface="宋体" pitchFamily="2" charset="-122"/>
                <a:cs typeface="Arial" charset="0"/>
              </a:rPr>
              <a:t>m </a:t>
            </a:r>
            <a:r>
              <a:rPr lang="en-US" altLang="zh-CN" sz="600" dirty="0" smtClean="0">
                <a:solidFill>
                  <a:srgbClr val="000000"/>
                </a:solidFill>
                <a:latin typeface="Arial" charset="0"/>
                <a:ea typeface="宋体" pitchFamily="2" charset="-122"/>
              </a:rPr>
              <a:t>(PM</a:t>
            </a:r>
            <a:r>
              <a:rPr lang="en-US" altLang="zh-CN" sz="600" baseline="-25000" dirty="0" smtClean="0">
                <a:solidFill>
                  <a:srgbClr val="000000"/>
                </a:solidFill>
                <a:latin typeface="Arial" charset="0"/>
                <a:ea typeface="宋体" pitchFamily="2" charset="-122"/>
              </a:rPr>
              <a:t>2.5</a:t>
            </a:r>
            <a:r>
              <a:rPr lang="en-US" altLang="zh-CN" sz="600" dirty="0" smtClean="0">
                <a:solidFill>
                  <a:srgbClr val="000000"/>
                </a:solidFill>
                <a:latin typeface="Arial" charset="0"/>
                <a:ea typeface="宋体" pitchFamily="2" charset="-122"/>
              </a:rPr>
              <a:t>) to anthropogenic emission changes over Taiwan is studied using the MM5/CMAQ modeling system with Response Surface Model (RSM). RSM is capable of providing real-time estimation of the air quality impacts associated with emission reductions from different sectors as well as regions. It has been successfully applied in China to address the local emission impacts on inorganic aerosols (Wang et al., 2011). </a:t>
            </a:r>
          </a:p>
          <a:p>
            <a:pPr defTabSz="913782"/>
            <a:endParaRPr lang="en-US" altLang="zh-CN" sz="600" dirty="0" smtClean="0">
              <a:solidFill>
                <a:srgbClr val="000000"/>
              </a:solidFill>
              <a:latin typeface="Arial" charset="0"/>
              <a:ea typeface="宋体" pitchFamily="2" charset="-122"/>
            </a:endParaRPr>
          </a:p>
          <a:p>
            <a:pPr defTabSz="913782"/>
            <a:r>
              <a:rPr lang="en-US" altLang="zh-CN" sz="600" dirty="0" smtClean="0">
                <a:solidFill>
                  <a:srgbClr val="000000"/>
                </a:solidFill>
                <a:latin typeface="Arial" charset="0"/>
                <a:ea typeface="宋体" pitchFamily="2" charset="-122"/>
              </a:rPr>
              <a:t>In this study, the horizontal resolution of the modeling system is 3x3 km. In order to reveal the seasonal variations of air pollutants response to anthropogenic emissions, January, April, July, and October in 2007 are selected as the simulation periods, with each month represent one season.</a:t>
            </a:r>
          </a:p>
        </p:txBody>
      </p:sp>
      <p:sp>
        <p:nvSpPr>
          <p:cNvPr id="2057" name="Rectangle 1693"/>
          <p:cNvSpPr>
            <a:spLocks noChangeArrowheads="1"/>
          </p:cNvSpPr>
          <p:nvPr/>
        </p:nvSpPr>
        <p:spPr bwMode="auto">
          <a:xfrm>
            <a:off x="190784" y="2731918"/>
            <a:ext cx="2810158" cy="128701"/>
          </a:xfrm>
          <a:prstGeom prst="rect">
            <a:avLst/>
          </a:prstGeom>
          <a:noFill/>
          <a:ln w="9525">
            <a:noFill/>
            <a:miter lim="800000"/>
            <a:headEnd/>
            <a:tailEnd/>
          </a:ln>
        </p:spPr>
        <p:txBody>
          <a:bodyPr lIns="16315" tIns="8158" rIns="16315" bIns="8158"/>
          <a:lstStyle/>
          <a:p>
            <a:pPr algn="ctr" defTabSz="913782"/>
            <a:r>
              <a:rPr lang="en-US" altLang="zh-CN" sz="700" b="1" u="sng" dirty="0" smtClean="0">
                <a:solidFill>
                  <a:srgbClr val="000000"/>
                </a:solidFill>
                <a:latin typeface="Arial" charset="0"/>
                <a:ea typeface="宋体" pitchFamily="2" charset="-122"/>
              </a:rPr>
              <a:t>Base Case MM5/CMAQ Simulation </a:t>
            </a:r>
            <a:endParaRPr lang="en-US" altLang="zh-CN" sz="700" dirty="0" smtClean="0">
              <a:solidFill>
                <a:srgbClr val="000000"/>
              </a:solidFill>
              <a:latin typeface="Arial" charset="0"/>
              <a:ea typeface="宋体" pitchFamily="2" charset="-122"/>
            </a:endParaRPr>
          </a:p>
        </p:txBody>
      </p:sp>
      <p:sp>
        <p:nvSpPr>
          <p:cNvPr id="2058" name="Line 85"/>
          <p:cNvSpPr>
            <a:spLocks noChangeShapeType="1"/>
          </p:cNvSpPr>
          <p:nvPr/>
        </p:nvSpPr>
        <p:spPr bwMode="auto">
          <a:xfrm flipH="1">
            <a:off x="3054804" y="1089138"/>
            <a:ext cx="8788" cy="5959362"/>
          </a:xfrm>
          <a:prstGeom prst="line">
            <a:avLst/>
          </a:prstGeom>
          <a:noFill/>
          <a:ln w="9525">
            <a:solidFill>
              <a:schemeClr val="tx1"/>
            </a:solidFill>
            <a:round/>
            <a:headEnd/>
            <a:tailEnd/>
          </a:ln>
        </p:spPr>
        <p:txBody>
          <a:bodyPr lIns="16315" tIns="8158" rIns="16315" bIns="8158"/>
          <a:lstStyle/>
          <a:p>
            <a:endParaRPr lang="en-US" sz="700" b="1" dirty="0" smtClean="0">
              <a:solidFill>
                <a:srgbClr val="000000"/>
              </a:solidFill>
              <a:latin typeface="Arial" charset="0"/>
            </a:endParaRPr>
          </a:p>
        </p:txBody>
      </p:sp>
      <p:graphicFrame>
        <p:nvGraphicFramePr>
          <p:cNvPr id="2826" name="Group 778"/>
          <p:cNvGraphicFramePr>
            <a:graphicFrameLocks noGrp="1"/>
          </p:cNvGraphicFramePr>
          <p:nvPr/>
        </p:nvGraphicFramePr>
        <p:xfrm>
          <a:off x="191635" y="3447993"/>
          <a:ext cx="1624353" cy="2121968"/>
        </p:xfrm>
        <a:graphic>
          <a:graphicData uri="http://schemas.openxmlformats.org/drawingml/2006/table">
            <a:tbl>
              <a:tblPr/>
              <a:tblGrid>
                <a:gridCol w="624228"/>
                <a:gridCol w="1000125"/>
              </a:tblGrid>
              <a:tr h="89864">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MM5 V3.7</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solidFill>
                      <a:srgbClr val="E6E6E6"/>
                    </a:solidFill>
                  </a:tcPr>
                </a:tc>
                <a:tc hMerge="1">
                  <a:txBody>
                    <a:bodyPr/>
                    <a:lstStyle/>
                    <a:p>
                      <a:endParaRPr lang="en-US"/>
                    </a:p>
                  </a:txBody>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Horizontal resolution</a:t>
                      </a:r>
                    </a:p>
                  </a:txBody>
                  <a:tcPr marL="16329" marR="16329" marT="8164" marB="816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27km/9km/3km (one-way nested)</a:t>
                      </a:r>
                    </a:p>
                  </a:txBody>
                  <a:tcPr marL="16329" marR="16329" marT="8164" marB="816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Number of sigma level</a:t>
                      </a:r>
                    </a:p>
                  </a:txBody>
                  <a:tcPr marL="16329" marR="16329" marT="8164" marB="816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34</a:t>
                      </a:r>
                    </a:p>
                  </a:txBody>
                  <a:tcPr marL="16329" marR="16329" marT="8164" marB="8164"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r>
              <a:tr h="13824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Explicit precipitation scheme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Simple ice (Dudhia) scheme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Longwave Radiation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RRTM</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Shortwave Radiation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Dudhia scheme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Land-surface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4-layer soil model (Noah)</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Advection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global mass-conserving scheme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PBL scheme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MRF</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590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Cumulus option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27km and 9km domains : Grell</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3km domain : none</a:t>
                      </a:r>
                      <a:r>
                        <a:rPr kumimoji="0" lang="en-US" altLang="zh-CN" sz="400" b="0" i="0" u="none" strike="noStrike" cap="none" normalizeH="0" baseline="0" smtClean="0">
                          <a:ln>
                            <a:noFill/>
                          </a:ln>
                          <a:solidFill>
                            <a:srgbClr val="FF0000"/>
                          </a:solidFill>
                          <a:effectLst/>
                          <a:latin typeface="Arial" charset="0"/>
                          <a:ea typeface="宋体" pitchFamily="2" charset="-122"/>
                          <a:cs typeface="Times New Roman" pitchFamily="18" charset="0"/>
                        </a:rPr>
                        <a:t> </a:t>
                      </a:r>
                      <a:endPar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endParaRP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r>
              <a:tr h="89864">
                <a:tc gridSpan="2">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CMAQ 4.7.1</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solidFill>
                      <a:srgbClr val="E6E6E6"/>
                    </a:solidFill>
                  </a:tcPr>
                </a:tc>
                <a:tc hMerge="1">
                  <a:txBody>
                    <a:bodyPr/>
                    <a:lstStyle/>
                    <a:p>
                      <a:endParaRPr lang="en-US"/>
                    </a:p>
                  </a:txBody>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Horizontal resolution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27km/9km/3km </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80808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5903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Vertical resolution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24 sigma-pressure levels (with the top pressure of 100mb)</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Projection</a:t>
                      </a:r>
                    </a:p>
                  </a:txBody>
                  <a:tcPr marL="16329" marR="16329" marT="8164" marB="8164"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Lambert Conformal Conic</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Advection</a:t>
                      </a:r>
                    </a:p>
                  </a:txBody>
                  <a:tcPr marL="16329" marR="16329" marT="8164" marB="8164"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piecewise parabolic scheme</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Vertical diffusion</a:t>
                      </a:r>
                    </a:p>
                  </a:txBody>
                  <a:tcPr marL="16329" marR="16329" marT="8164" marB="8164" anchor="b"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K-theory</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13824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Gas-phase chemistry</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CB05 with Euler Backward Iterative (EBI) solver</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580">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Dry deposition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Wesely</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Wet deposition</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Henry’s law</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Aqueous chemistry</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Walcek</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89864">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Aerosol mechanism</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400" b="0" i="0" u="none" strike="noStrike" cap="none" normalizeH="0" baseline="0" smtClean="0">
                          <a:ln>
                            <a:noFill/>
                          </a:ln>
                          <a:solidFill>
                            <a:schemeClr val="tx1"/>
                          </a:solidFill>
                          <a:effectLst/>
                          <a:latin typeface="Arial" charset="0"/>
                          <a:ea typeface="宋体" pitchFamily="2" charset="-122"/>
                          <a:cs typeface="Times New Roman" pitchFamily="18" charset="0"/>
                        </a:rPr>
                        <a:t>AE5</a:t>
                      </a:r>
                    </a:p>
                  </a:txBody>
                  <a:tcPr marL="16329" marR="16329" marT="8164" marB="8164" anchor="ct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808080"/>
                      </a:solidFill>
                      <a:prstDash val="solid"/>
                      <a:round/>
                      <a:headEnd type="none" w="med" len="med"/>
                      <a:tailEnd type="none" w="med" len="med"/>
                    </a:lnB>
                    <a:lnTlToBr>
                      <a:noFill/>
                    </a:lnTlToBr>
                    <a:lnBlToTr>
                      <a:noFill/>
                    </a:lnBlToTr>
                    <a:noFill/>
                  </a:tcPr>
                </a:tc>
              </a:tr>
            </a:tbl>
          </a:graphicData>
        </a:graphic>
      </p:graphicFrame>
      <p:sp>
        <p:nvSpPr>
          <p:cNvPr id="2744" name="Rectangle 180"/>
          <p:cNvSpPr>
            <a:spLocks noChangeArrowheads="1"/>
          </p:cNvSpPr>
          <p:nvPr/>
        </p:nvSpPr>
        <p:spPr bwMode="auto">
          <a:xfrm>
            <a:off x="172925" y="2897472"/>
            <a:ext cx="2934891" cy="390210"/>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Base case simulation results are evaluated against surface observations published by Taiwan EPA* . The MM5/CMAQ modeling system is demonstrated to be capable of reproducing air quality conditions over Taiwan with an overall good agreement with local observations, as shown in the following plots.</a:t>
            </a:r>
          </a:p>
        </p:txBody>
      </p:sp>
      <p:pic>
        <p:nvPicPr>
          <p:cNvPr id="2746" name="Picture 86" descr="all_mda8o3"/>
          <p:cNvPicPr>
            <a:picLocks noChangeAspect="1" noChangeArrowheads="1"/>
          </p:cNvPicPr>
          <p:nvPr/>
        </p:nvPicPr>
        <p:blipFill>
          <a:blip r:embed="rId16" cstate="print"/>
          <a:srcRect t="2489"/>
          <a:stretch>
            <a:fillRect/>
          </a:stretch>
        </p:blipFill>
        <p:spPr bwMode="auto">
          <a:xfrm>
            <a:off x="1990045" y="3425883"/>
            <a:ext cx="1010330" cy="979431"/>
          </a:xfrm>
          <a:prstGeom prst="rect">
            <a:avLst/>
          </a:prstGeom>
          <a:noFill/>
          <a:ln w="9525">
            <a:noFill/>
            <a:miter lim="800000"/>
            <a:headEnd/>
            <a:tailEnd/>
          </a:ln>
        </p:spPr>
      </p:pic>
      <p:pic>
        <p:nvPicPr>
          <p:cNvPr id="2747" name="Picture 87" descr="all_pm2"/>
          <p:cNvPicPr>
            <a:picLocks noChangeAspect="1" noChangeArrowheads="1"/>
          </p:cNvPicPr>
          <p:nvPr/>
        </p:nvPicPr>
        <p:blipFill>
          <a:blip r:embed="rId17" cstate="print"/>
          <a:srcRect t="2489"/>
          <a:stretch>
            <a:fillRect/>
          </a:stretch>
        </p:blipFill>
        <p:spPr bwMode="auto">
          <a:xfrm>
            <a:off x="1994864" y="4570583"/>
            <a:ext cx="1010330" cy="979431"/>
          </a:xfrm>
          <a:prstGeom prst="rect">
            <a:avLst/>
          </a:prstGeom>
          <a:noFill/>
          <a:ln w="9525">
            <a:noFill/>
            <a:miter lim="800000"/>
            <a:headEnd/>
            <a:tailEnd/>
          </a:ln>
        </p:spPr>
      </p:pic>
      <p:pic>
        <p:nvPicPr>
          <p:cNvPr id="2766" name="Picture 29" descr="图片1"/>
          <p:cNvPicPr>
            <a:picLocks noChangeAspect="1" noChangeArrowheads="1"/>
          </p:cNvPicPr>
          <p:nvPr/>
        </p:nvPicPr>
        <p:blipFill>
          <a:blip r:embed="rId18" cstate="print"/>
          <a:srcRect t="6828"/>
          <a:stretch>
            <a:fillRect/>
          </a:stretch>
        </p:blipFill>
        <p:spPr bwMode="auto">
          <a:xfrm>
            <a:off x="3073797" y="1307704"/>
            <a:ext cx="2931772" cy="964123"/>
          </a:xfrm>
          <a:prstGeom prst="rect">
            <a:avLst/>
          </a:prstGeom>
          <a:noFill/>
          <a:ln w="9525">
            <a:noFill/>
            <a:miter lim="800000"/>
            <a:headEnd/>
            <a:tailEnd/>
          </a:ln>
        </p:spPr>
      </p:pic>
      <p:sp>
        <p:nvSpPr>
          <p:cNvPr id="2770" name="Rectangle 180"/>
          <p:cNvSpPr>
            <a:spLocks noChangeArrowheads="1"/>
          </p:cNvSpPr>
          <p:nvPr/>
        </p:nvSpPr>
        <p:spPr bwMode="auto">
          <a:xfrm>
            <a:off x="3467555" y="1184106"/>
            <a:ext cx="2291953" cy="201141"/>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Overlay Plots of CMAQ Model Evaluation for PM</a:t>
            </a:r>
            <a:r>
              <a:rPr lang="en-US" altLang="zh-CN" sz="600" baseline="-25000" dirty="0" smtClean="0">
                <a:solidFill>
                  <a:srgbClr val="000000"/>
                </a:solidFill>
                <a:latin typeface="Arial" charset="0"/>
                <a:ea typeface="宋体" pitchFamily="2" charset="-122"/>
              </a:rPr>
              <a:t>2.5</a:t>
            </a:r>
            <a:r>
              <a:rPr lang="en-US" altLang="zh-CN" sz="600" dirty="0" smtClean="0">
                <a:solidFill>
                  <a:srgbClr val="000000"/>
                </a:solidFill>
                <a:latin typeface="Arial" charset="0"/>
                <a:ea typeface="宋体" pitchFamily="2" charset="-122"/>
              </a:rPr>
              <a:t> at TAQMN Sites</a:t>
            </a:r>
          </a:p>
        </p:txBody>
      </p:sp>
      <p:sp>
        <p:nvSpPr>
          <p:cNvPr id="2771" name="Rectangle 1693"/>
          <p:cNvSpPr>
            <a:spLocks noChangeArrowheads="1"/>
          </p:cNvSpPr>
          <p:nvPr/>
        </p:nvSpPr>
        <p:spPr bwMode="auto">
          <a:xfrm>
            <a:off x="3149204" y="2294788"/>
            <a:ext cx="2810158" cy="128701"/>
          </a:xfrm>
          <a:prstGeom prst="rect">
            <a:avLst/>
          </a:prstGeom>
          <a:noFill/>
          <a:ln w="9525">
            <a:noFill/>
            <a:miter lim="800000"/>
            <a:headEnd/>
            <a:tailEnd/>
          </a:ln>
        </p:spPr>
        <p:txBody>
          <a:bodyPr lIns="16315" tIns="8158" rIns="16315" bIns="8158"/>
          <a:lstStyle/>
          <a:p>
            <a:pPr algn="ctr" defTabSz="913782"/>
            <a:r>
              <a:rPr lang="en-US" altLang="zh-CN" sz="700" b="1" u="sng" dirty="0" smtClean="0">
                <a:solidFill>
                  <a:srgbClr val="000000"/>
                </a:solidFill>
                <a:latin typeface="Arial" charset="0"/>
                <a:ea typeface="宋体" pitchFamily="2" charset="-122"/>
              </a:rPr>
              <a:t>RSM Simulation Design</a:t>
            </a:r>
            <a:endParaRPr lang="en-US" altLang="zh-CN" sz="700" dirty="0" smtClean="0">
              <a:solidFill>
                <a:srgbClr val="000000"/>
              </a:solidFill>
              <a:latin typeface="Arial" charset="0"/>
              <a:ea typeface="宋体" pitchFamily="2" charset="-122"/>
            </a:endParaRPr>
          </a:p>
        </p:txBody>
      </p:sp>
      <p:sp>
        <p:nvSpPr>
          <p:cNvPr id="2772" name="Rectangle 180"/>
          <p:cNvSpPr>
            <a:spLocks noChangeArrowheads="1"/>
          </p:cNvSpPr>
          <p:nvPr/>
        </p:nvSpPr>
        <p:spPr bwMode="auto">
          <a:xfrm>
            <a:off x="3071812" y="2411016"/>
            <a:ext cx="2873659" cy="493529"/>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In order to address the ambient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and PM</a:t>
            </a:r>
            <a:r>
              <a:rPr lang="en-US" altLang="zh-CN" sz="600" baseline="-25000" dirty="0" smtClean="0">
                <a:solidFill>
                  <a:srgbClr val="000000"/>
                </a:solidFill>
                <a:latin typeface="Arial" charset="0"/>
                <a:ea typeface="宋体" pitchFamily="2" charset="-122"/>
              </a:rPr>
              <a:t>2.5</a:t>
            </a:r>
            <a:r>
              <a:rPr lang="en-US" altLang="zh-CN" sz="700" b="1" dirty="0" smtClean="0">
                <a:solidFill>
                  <a:srgbClr val="000000"/>
                </a:solidFill>
                <a:latin typeface="Arial" charset="0"/>
                <a:ea typeface="宋体" pitchFamily="2" charset="-122"/>
              </a:rPr>
              <a:t> </a:t>
            </a:r>
            <a:r>
              <a:rPr lang="en-US" altLang="zh-CN" sz="600" dirty="0" smtClean="0">
                <a:solidFill>
                  <a:srgbClr val="000000"/>
                </a:solidFill>
                <a:latin typeface="Arial" charset="0"/>
                <a:ea typeface="宋体" pitchFamily="2" charset="-122"/>
              </a:rPr>
              <a:t>contributions from different emission sources and also from different sub-areas in Taiwan, totally 28 emission control variables from 3 major anthropogenic sectors and 4 sub-regions are defined to conduct 200 sampling simulations for each month with control factors generated based on Latin-hypercube method. </a:t>
            </a:r>
          </a:p>
        </p:txBody>
      </p:sp>
      <p:pic>
        <p:nvPicPr>
          <p:cNvPr id="2773" name="Picture 7" descr="Taiwan"/>
          <p:cNvPicPr>
            <a:picLocks noChangeAspect="1" noChangeArrowheads="1"/>
          </p:cNvPicPr>
          <p:nvPr/>
        </p:nvPicPr>
        <p:blipFill>
          <a:blip r:embed="rId19" cstate="print"/>
          <a:srcRect l="28163" r="23201"/>
          <a:stretch>
            <a:fillRect/>
          </a:stretch>
        </p:blipFill>
        <p:spPr bwMode="auto">
          <a:xfrm>
            <a:off x="4628697" y="3023054"/>
            <a:ext cx="595879" cy="878228"/>
          </a:xfrm>
          <a:prstGeom prst="rect">
            <a:avLst/>
          </a:prstGeom>
          <a:noFill/>
          <a:ln w="9525">
            <a:noFill/>
            <a:miter lim="800000"/>
            <a:headEnd/>
            <a:tailEnd/>
          </a:ln>
        </p:spPr>
      </p:pic>
      <p:sp>
        <p:nvSpPr>
          <p:cNvPr id="2774" name="Line 8"/>
          <p:cNvSpPr>
            <a:spLocks noChangeShapeType="1"/>
          </p:cNvSpPr>
          <p:nvPr/>
        </p:nvSpPr>
        <p:spPr bwMode="auto">
          <a:xfrm flipV="1">
            <a:off x="5056471" y="3378257"/>
            <a:ext cx="376748" cy="3969"/>
          </a:xfrm>
          <a:prstGeom prst="line">
            <a:avLst/>
          </a:prstGeom>
          <a:noFill/>
          <a:ln w="12700">
            <a:solidFill>
              <a:srgbClr val="000000"/>
            </a:solidFill>
            <a:round/>
            <a:headEnd/>
            <a:tailEnd type="triangle" w="med" len="med"/>
          </a:ln>
        </p:spPr>
        <p:txBody>
          <a:bodyPr lIns="16315" tIns="8158" rIns="16315" bIns="8158"/>
          <a:lstStyle/>
          <a:p>
            <a:endParaRPr lang="en-US" sz="700" b="1" dirty="0" smtClean="0">
              <a:solidFill>
                <a:srgbClr val="000000"/>
              </a:solidFill>
              <a:latin typeface="Arial" charset="0"/>
            </a:endParaRPr>
          </a:p>
        </p:txBody>
      </p:sp>
      <p:sp>
        <p:nvSpPr>
          <p:cNvPr id="2775" name="Line 9"/>
          <p:cNvSpPr>
            <a:spLocks noChangeShapeType="1"/>
          </p:cNvSpPr>
          <p:nvPr/>
        </p:nvSpPr>
        <p:spPr bwMode="auto">
          <a:xfrm flipV="1">
            <a:off x="4900273" y="3502989"/>
            <a:ext cx="531813" cy="3969"/>
          </a:xfrm>
          <a:prstGeom prst="line">
            <a:avLst/>
          </a:prstGeom>
          <a:noFill/>
          <a:ln w="12700">
            <a:solidFill>
              <a:srgbClr val="000000"/>
            </a:solidFill>
            <a:round/>
            <a:headEnd/>
            <a:tailEnd type="triangle" w="med" len="med"/>
          </a:ln>
        </p:spPr>
        <p:txBody>
          <a:bodyPr lIns="16315" tIns="8158" rIns="16315" bIns="8158"/>
          <a:lstStyle/>
          <a:p>
            <a:endParaRPr lang="en-US" sz="700" b="1" dirty="0" smtClean="0">
              <a:solidFill>
                <a:srgbClr val="000000"/>
              </a:solidFill>
              <a:latin typeface="Arial" charset="0"/>
            </a:endParaRPr>
          </a:p>
        </p:txBody>
      </p:sp>
      <p:sp>
        <p:nvSpPr>
          <p:cNvPr id="2776" name="Line 10"/>
          <p:cNvSpPr>
            <a:spLocks noChangeShapeType="1"/>
          </p:cNvSpPr>
          <p:nvPr/>
        </p:nvSpPr>
        <p:spPr bwMode="auto">
          <a:xfrm>
            <a:off x="5079149" y="3125959"/>
            <a:ext cx="356054" cy="567"/>
          </a:xfrm>
          <a:prstGeom prst="line">
            <a:avLst/>
          </a:prstGeom>
          <a:noFill/>
          <a:ln w="12700">
            <a:solidFill>
              <a:srgbClr val="000000"/>
            </a:solidFill>
            <a:round/>
            <a:headEnd/>
            <a:tailEnd type="triangle" w="med" len="med"/>
          </a:ln>
        </p:spPr>
        <p:txBody>
          <a:bodyPr lIns="16315" tIns="8158" rIns="16315" bIns="8158"/>
          <a:lstStyle/>
          <a:p>
            <a:endParaRPr lang="en-US" sz="700" b="1" dirty="0" smtClean="0">
              <a:solidFill>
                <a:srgbClr val="000000"/>
              </a:solidFill>
              <a:latin typeface="Arial" charset="0"/>
            </a:endParaRPr>
          </a:p>
        </p:txBody>
      </p:sp>
      <p:sp>
        <p:nvSpPr>
          <p:cNvPr id="2777" name="Line 11"/>
          <p:cNvSpPr>
            <a:spLocks noChangeShapeType="1"/>
          </p:cNvSpPr>
          <p:nvPr/>
        </p:nvSpPr>
        <p:spPr bwMode="auto">
          <a:xfrm flipV="1">
            <a:off x="4879861" y="3711633"/>
            <a:ext cx="560161" cy="1701"/>
          </a:xfrm>
          <a:prstGeom prst="line">
            <a:avLst/>
          </a:prstGeom>
          <a:noFill/>
          <a:ln w="12700">
            <a:solidFill>
              <a:srgbClr val="000000"/>
            </a:solidFill>
            <a:round/>
            <a:headEnd/>
            <a:tailEnd type="triangle" w="med" len="med"/>
          </a:ln>
        </p:spPr>
        <p:txBody>
          <a:bodyPr lIns="16315" tIns="8158" rIns="16315" bIns="8158"/>
          <a:lstStyle/>
          <a:p>
            <a:endParaRPr lang="en-US" sz="700" b="1" dirty="0" smtClean="0">
              <a:solidFill>
                <a:srgbClr val="000000"/>
              </a:solidFill>
              <a:latin typeface="Arial" charset="0"/>
            </a:endParaRPr>
          </a:p>
        </p:txBody>
      </p:sp>
      <p:sp>
        <p:nvSpPr>
          <p:cNvPr id="2778" name="Text Box 12"/>
          <p:cNvSpPr txBox="1">
            <a:spLocks noChangeArrowheads="1"/>
          </p:cNvSpPr>
          <p:nvPr/>
        </p:nvSpPr>
        <p:spPr bwMode="auto">
          <a:xfrm>
            <a:off x="5294596" y="3035244"/>
            <a:ext cx="188455" cy="78037"/>
          </a:xfrm>
          <a:prstGeom prst="rect">
            <a:avLst/>
          </a:prstGeom>
          <a:noFill/>
          <a:ln w="9525">
            <a:noFill/>
            <a:miter lim="800000"/>
            <a:headEnd/>
            <a:tailEnd/>
          </a:ln>
        </p:spPr>
        <p:txBody>
          <a:bodyPr wrap="none" lIns="16315" tIns="8158" rIns="16315" bIns="8158">
            <a:spAutoFit/>
          </a:bodyPr>
          <a:lstStyle/>
          <a:p>
            <a:r>
              <a:rPr lang="en-US" altLang="zh-CN" sz="400" dirty="0" smtClean="0">
                <a:solidFill>
                  <a:srgbClr val="000000"/>
                </a:solidFill>
                <a:latin typeface="Arial" charset="0"/>
                <a:ea typeface="宋体" pitchFamily="2" charset="-122"/>
                <a:cs typeface="Times New Roman" pitchFamily="18" charset="0"/>
              </a:rPr>
              <a:t>North: </a:t>
            </a:r>
          </a:p>
        </p:txBody>
      </p:sp>
      <p:sp>
        <p:nvSpPr>
          <p:cNvPr id="2779" name="Text Box 13"/>
          <p:cNvSpPr txBox="1">
            <a:spLocks noChangeArrowheads="1"/>
          </p:cNvSpPr>
          <p:nvPr/>
        </p:nvSpPr>
        <p:spPr bwMode="auto">
          <a:xfrm>
            <a:off x="5295448" y="3298316"/>
            <a:ext cx="149983" cy="78037"/>
          </a:xfrm>
          <a:prstGeom prst="rect">
            <a:avLst/>
          </a:prstGeom>
          <a:noFill/>
          <a:ln w="9525">
            <a:noFill/>
            <a:miter lim="800000"/>
            <a:headEnd/>
            <a:tailEnd/>
          </a:ln>
        </p:spPr>
        <p:txBody>
          <a:bodyPr wrap="none" lIns="16315" tIns="8158" rIns="16315" bIns="8158">
            <a:spAutoFit/>
          </a:bodyPr>
          <a:lstStyle/>
          <a:p>
            <a:r>
              <a:rPr lang="en-US" altLang="zh-CN" sz="400" dirty="0" smtClean="0">
                <a:solidFill>
                  <a:srgbClr val="000000"/>
                </a:solidFill>
                <a:latin typeface="Arial" charset="0"/>
                <a:ea typeface="宋体" pitchFamily="2" charset="-122"/>
                <a:cs typeface="Times New Roman" pitchFamily="18" charset="0"/>
              </a:rPr>
              <a:t>East:</a:t>
            </a:r>
          </a:p>
        </p:txBody>
      </p:sp>
      <p:sp>
        <p:nvSpPr>
          <p:cNvPr id="2780" name="Text Box 14"/>
          <p:cNvSpPr txBox="1">
            <a:spLocks noChangeArrowheads="1"/>
          </p:cNvSpPr>
          <p:nvPr/>
        </p:nvSpPr>
        <p:spPr bwMode="auto">
          <a:xfrm>
            <a:off x="5265398" y="3439490"/>
            <a:ext cx="214103" cy="78037"/>
          </a:xfrm>
          <a:prstGeom prst="rect">
            <a:avLst/>
          </a:prstGeom>
          <a:noFill/>
          <a:ln w="9525">
            <a:noFill/>
            <a:miter lim="800000"/>
            <a:headEnd/>
            <a:tailEnd/>
          </a:ln>
        </p:spPr>
        <p:txBody>
          <a:bodyPr wrap="none" lIns="16315" tIns="8158" rIns="16315" bIns="8158">
            <a:spAutoFit/>
          </a:bodyPr>
          <a:lstStyle/>
          <a:p>
            <a:r>
              <a:rPr lang="en-US" altLang="zh-CN" sz="400" dirty="0" smtClean="0">
                <a:solidFill>
                  <a:srgbClr val="000000"/>
                </a:solidFill>
                <a:latin typeface="Arial" charset="0"/>
                <a:ea typeface="宋体" pitchFamily="2" charset="-122"/>
                <a:cs typeface="Times New Roman" pitchFamily="18" charset="0"/>
              </a:rPr>
              <a:t>Central:</a:t>
            </a:r>
          </a:p>
        </p:txBody>
      </p:sp>
      <p:sp>
        <p:nvSpPr>
          <p:cNvPr id="2781" name="Text Box 15"/>
          <p:cNvSpPr txBox="1">
            <a:spLocks noChangeArrowheads="1"/>
          </p:cNvSpPr>
          <p:nvPr/>
        </p:nvSpPr>
        <p:spPr bwMode="auto">
          <a:xfrm>
            <a:off x="5277021" y="3633959"/>
            <a:ext cx="182043" cy="78037"/>
          </a:xfrm>
          <a:prstGeom prst="rect">
            <a:avLst/>
          </a:prstGeom>
          <a:noFill/>
          <a:ln w="9525">
            <a:noFill/>
            <a:miter lim="800000"/>
            <a:headEnd/>
            <a:tailEnd/>
          </a:ln>
        </p:spPr>
        <p:txBody>
          <a:bodyPr wrap="none" lIns="16315" tIns="8158" rIns="16315" bIns="8158">
            <a:spAutoFit/>
          </a:bodyPr>
          <a:lstStyle/>
          <a:p>
            <a:r>
              <a:rPr lang="en-US" altLang="zh-CN" sz="400" dirty="0" smtClean="0">
                <a:solidFill>
                  <a:srgbClr val="000000"/>
                </a:solidFill>
                <a:latin typeface="Arial" charset="0"/>
                <a:ea typeface="宋体" pitchFamily="2" charset="-122"/>
                <a:cs typeface="Times New Roman" pitchFamily="18" charset="0"/>
              </a:rPr>
              <a:t>South:</a:t>
            </a:r>
          </a:p>
        </p:txBody>
      </p:sp>
      <p:pic>
        <p:nvPicPr>
          <p:cNvPr id="2789" name="Picture 741"/>
          <p:cNvPicPr>
            <a:picLocks noChangeAspect="1" noChangeArrowheads="1"/>
          </p:cNvPicPr>
          <p:nvPr/>
        </p:nvPicPr>
        <p:blipFill>
          <a:blip r:embed="rId20" cstate="print"/>
          <a:srcRect l="16452" t="34404" r="27954" b="20003"/>
          <a:stretch>
            <a:fillRect/>
          </a:stretch>
        </p:blipFill>
        <p:spPr bwMode="auto">
          <a:xfrm>
            <a:off x="3064442" y="4563496"/>
            <a:ext cx="1483746" cy="685460"/>
          </a:xfrm>
          <a:prstGeom prst="rect">
            <a:avLst/>
          </a:prstGeom>
          <a:noFill/>
          <a:ln w="9525">
            <a:noFill/>
            <a:miter lim="800000"/>
            <a:headEnd/>
            <a:tailEnd/>
          </a:ln>
          <a:effectLst/>
        </p:spPr>
      </p:pic>
      <p:pic>
        <p:nvPicPr>
          <p:cNvPr id="2793" name="Picture 745"/>
          <p:cNvPicPr>
            <a:picLocks noChangeAspect="1" noChangeArrowheads="1"/>
          </p:cNvPicPr>
          <p:nvPr/>
        </p:nvPicPr>
        <p:blipFill>
          <a:blip r:embed="rId21" cstate="print"/>
          <a:srcRect l="9451" t="29337" r="34755" b="24536"/>
          <a:stretch>
            <a:fillRect/>
          </a:stretch>
        </p:blipFill>
        <p:spPr bwMode="auto">
          <a:xfrm>
            <a:off x="3060758" y="5332583"/>
            <a:ext cx="1474107" cy="685460"/>
          </a:xfrm>
          <a:prstGeom prst="rect">
            <a:avLst/>
          </a:prstGeom>
          <a:noFill/>
          <a:ln w="9525">
            <a:noFill/>
            <a:miter lim="800000"/>
            <a:headEnd/>
            <a:tailEnd/>
          </a:ln>
          <a:effectLst/>
        </p:spPr>
      </p:pic>
      <p:pic>
        <p:nvPicPr>
          <p:cNvPr id="2794" name="Picture 7"/>
          <p:cNvPicPr>
            <a:picLocks noChangeAspect="1" noChangeArrowheads="1"/>
          </p:cNvPicPr>
          <p:nvPr/>
        </p:nvPicPr>
        <p:blipFill>
          <a:blip r:embed="rId22" cstate="print"/>
          <a:srcRect l="8475" t="28125" r="7950" b="23250"/>
          <a:stretch>
            <a:fillRect/>
          </a:stretch>
        </p:blipFill>
        <p:spPr bwMode="auto">
          <a:xfrm>
            <a:off x="4531180" y="4574268"/>
            <a:ext cx="1474107" cy="685460"/>
          </a:xfrm>
          <a:prstGeom prst="rect">
            <a:avLst/>
          </a:prstGeom>
          <a:noFill/>
          <a:ln w="9525">
            <a:noFill/>
            <a:miter lim="800000"/>
            <a:headEnd/>
            <a:tailEnd/>
          </a:ln>
        </p:spPr>
      </p:pic>
      <p:sp>
        <p:nvSpPr>
          <p:cNvPr id="2802" name="Rectangle 180"/>
          <p:cNvSpPr>
            <a:spLocks noChangeArrowheads="1"/>
          </p:cNvSpPr>
          <p:nvPr/>
        </p:nvSpPr>
        <p:spPr bwMode="auto">
          <a:xfrm>
            <a:off x="5919108" y="1718752"/>
            <a:ext cx="1060507" cy="139586"/>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Number of days exceeding the </a:t>
            </a:r>
          </a:p>
          <a:p>
            <a:pPr algn="ctr" defTabSz="913782"/>
            <a:r>
              <a:rPr lang="en-US" altLang="zh-CN" sz="400" dirty="0" smtClean="0">
                <a:solidFill>
                  <a:srgbClr val="000000"/>
                </a:solidFill>
                <a:latin typeface="Arial" charset="0"/>
                <a:ea typeface="宋体" pitchFamily="2" charset="-122"/>
              </a:rPr>
              <a:t>75 </a:t>
            </a:r>
            <a:r>
              <a:rPr lang="en-US" altLang="zh-CN" sz="400" dirty="0" err="1" smtClean="0">
                <a:solidFill>
                  <a:srgbClr val="000000"/>
                </a:solidFill>
                <a:latin typeface="Arial" charset="0"/>
                <a:ea typeface="宋体" pitchFamily="2" charset="-122"/>
              </a:rPr>
              <a:t>ppbv</a:t>
            </a:r>
            <a:r>
              <a:rPr lang="en-US" altLang="zh-CN" sz="400" dirty="0" smtClean="0">
                <a:solidFill>
                  <a:srgbClr val="000000"/>
                </a:solidFill>
                <a:latin typeface="Arial" charset="0"/>
                <a:ea typeface="宋体" pitchFamily="2" charset="-122"/>
              </a:rPr>
              <a:t> MDA8-O</a:t>
            </a:r>
            <a:r>
              <a:rPr lang="en-US" altLang="zh-CN" sz="400" baseline="-25000" dirty="0" smtClean="0">
                <a:solidFill>
                  <a:srgbClr val="000000"/>
                </a:solidFill>
                <a:latin typeface="Arial" charset="0"/>
                <a:ea typeface="宋体" pitchFamily="2" charset="-122"/>
              </a:rPr>
              <a:t>3</a:t>
            </a:r>
            <a:r>
              <a:rPr lang="en-US" altLang="zh-CN" sz="400" dirty="0" smtClean="0">
                <a:solidFill>
                  <a:srgbClr val="000000"/>
                </a:solidFill>
                <a:latin typeface="Arial" charset="0"/>
                <a:ea typeface="宋体" pitchFamily="2" charset="-122"/>
              </a:rPr>
              <a:t> standard</a:t>
            </a:r>
          </a:p>
        </p:txBody>
      </p:sp>
      <p:sp>
        <p:nvSpPr>
          <p:cNvPr id="2806" name="Rectangle 1693"/>
          <p:cNvSpPr>
            <a:spLocks noChangeArrowheads="1"/>
          </p:cNvSpPr>
          <p:nvPr/>
        </p:nvSpPr>
        <p:spPr bwMode="auto">
          <a:xfrm>
            <a:off x="3152605" y="3895328"/>
            <a:ext cx="2810158" cy="128701"/>
          </a:xfrm>
          <a:prstGeom prst="rect">
            <a:avLst/>
          </a:prstGeom>
          <a:noFill/>
          <a:ln w="9525">
            <a:noFill/>
            <a:miter lim="800000"/>
            <a:headEnd/>
            <a:tailEnd/>
          </a:ln>
        </p:spPr>
        <p:txBody>
          <a:bodyPr lIns="16315" tIns="8158" rIns="16315" bIns="8158"/>
          <a:lstStyle/>
          <a:p>
            <a:pPr algn="ctr" defTabSz="913782"/>
            <a:r>
              <a:rPr lang="en-US" altLang="zh-CN" sz="700" b="1" u="sng" dirty="0" smtClean="0">
                <a:solidFill>
                  <a:srgbClr val="000000"/>
                </a:solidFill>
                <a:latin typeface="Arial" charset="0"/>
                <a:ea typeface="宋体" pitchFamily="2" charset="-122"/>
              </a:rPr>
              <a:t>RSM Evaluation</a:t>
            </a:r>
            <a:endParaRPr lang="en-US" altLang="zh-CN" sz="700" dirty="0" smtClean="0">
              <a:solidFill>
                <a:srgbClr val="000000"/>
              </a:solidFill>
              <a:latin typeface="Arial" charset="0"/>
              <a:ea typeface="宋体" pitchFamily="2" charset="-122"/>
            </a:endParaRPr>
          </a:p>
        </p:txBody>
      </p:sp>
      <p:sp>
        <p:nvSpPr>
          <p:cNvPr id="2807" name="Rectangle 180"/>
          <p:cNvSpPr>
            <a:spLocks noChangeArrowheads="1"/>
          </p:cNvSpPr>
          <p:nvPr/>
        </p:nvSpPr>
        <p:spPr bwMode="auto">
          <a:xfrm>
            <a:off x="3088821" y="4011556"/>
            <a:ext cx="2934891" cy="483642"/>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Two different validation methods: cross-validation and out-of-sample validation are applied to evaluate the performance of RSM. The good agreement between derived RSM and the real-CMAQ case results demonstrated the high accuracy and stability of the model, which provided the fundamental scientific base for further emission control, source contribution, and air quality response analysis.</a:t>
            </a:r>
          </a:p>
        </p:txBody>
      </p:sp>
      <p:sp>
        <p:nvSpPr>
          <p:cNvPr id="2810" name="Rectangle 180"/>
          <p:cNvSpPr>
            <a:spLocks noChangeArrowheads="1"/>
          </p:cNvSpPr>
          <p:nvPr/>
        </p:nvSpPr>
        <p:spPr bwMode="auto">
          <a:xfrm>
            <a:off x="5911171" y="2874226"/>
            <a:ext cx="1060507" cy="139586"/>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Number of days exceeding the </a:t>
            </a:r>
          </a:p>
          <a:p>
            <a:pPr algn="ctr" defTabSz="913782"/>
            <a:r>
              <a:rPr lang="en-US" altLang="zh-CN" sz="400" dirty="0" smtClean="0">
                <a:solidFill>
                  <a:srgbClr val="000000"/>
                </a:solidFill>
                <a:latin typeface="Arial" charset="0"/>
                <a:ea typeface="宋体" pitchFamily="2" charset="-122"/>
              </a:rPr>
              <a:t>35 </a:t>
            </a:r>
            <a:r>
              <a:rPr lang="el-GR" altLang="zh-CN" sz="400" dirty="0" smtClean="0">
                <a:solidFill>
                  <a:srgbClr val="000000"/>
                </a:solidFill>
                <a:latin typeface="Arial" charset="0"/>
                <a:ea typeface="宋体" pitchFamily="2" charset="-122"/>
              </a:rPr>
              <a:t>μ</a:t>
            </a:r>
            <a:r>
              <a:rPr lang="en-US" altLang="zh-CN" sz="400" dirty="0" smtClean="0">
                <a:solidFill>
                  <a:srgbClr val="000000"/>
                </a:solidFill>
                <a:latin typeface="Arial" charset="0"/>
                <a:ea typeface="宋体" pitchFamily="2" charset="-122"/>
              </a:rPr>
              <a:t>m/cm</a:t>
            </a:r>
            <a:r>
              <a:rPr lang="en-US" altLang="zh-CN" sz="400" baseline="30000" dirty="0" smtClean="0">
                <a:solidFill>
                  <a:srgbClr val="000000"/>
                </a:solidFill>
                <a:latin typeface="Arial" charset="0"/>
                <a:ea typeface="宋体" pitchFamily="2" charset="-122"/>
              </a:rPr>
              <a:t>3</a:t>
            </a:r>
            <a:r>
              <a:rPr lang="en-US" altLang="zh-CN" sz="400" dirty="0" smtClean="0">
                <a:solidFill>
                  <a:srgbClr val="000000"/>
                </a:solidFill>
                <a:latin typeface="Arial" charset="0"/>
                <a:ea typeface="宋体" pitchFamily="2" charset="-122"/>
              </a:rPr>
              <a:t> PM</a:t>
            </a:r>
            <a:r>
              <a:rPr lang="en-US" altLang="zh-CN" sz="400" baseline="-25000" dirty="0" smtClean="0">
                <a:solidFill>
                  <a:srgbClr val="000000"/>
                </a:solidFill>
                <a:latin typeface="Arial" charset="0"/>
                <a:ea typeface="宋体" pitchFamily="2" charset="-122"/>
              </a:rPr>
              <a:t>2.5</a:t>
            </a:r>
            <a:r>
              <a:rPr lang="en-US" altLang="zh-CN" sz="400" dirty="0" smtClean="0">
                <a:solidFill>
                  <a:srgbClr val="000000"/>
                </a:solidFill>
                <a:latin typeface="Arial" charset="0"/>
                <a:ea typeface="宋体" pitchFamily="2" charset="-122"/>
              </a:rPr>
              <a:t> standard</a:t>
            </a:r>
          </a:p>
        </p:txBody>
      </p:sp>
      <p:sp>
        <p:nvSpPr>
          <p:cNvPr id="2816" name="Rectangle 180"/>
          <p:cNvSpPr>
            <a:spLocks noChangeArrowheads="1"/>
          </p:cNvSpPr>
          <p:nvPr/>
        </p:nvSpPr>
        <p:spPr bwMode="auto">
          <a:xfrm>
            <a:off x="398010" y="3331767"/>
            <a:ext cx="1060507"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MM5/CMAQ Model Configuration</a:t>
            </a:r>
          </a:p>
        </p:txBody>
      </p:sp>
      <p:sp>
        <p:nvSpPr>
          <p:cNvPr id="2817" name="Rectangle 180"/>
          <p:cNvSpPr>
            <a:spLocks noChangeArrowheads="1"/>
          </p:cNvSpPr>
          <p:nvPr/>
        </p:nvSpPr>
        <p:spPr bwMode="auto">
          <a:xfrm>
            <a:off x="2107407" y="3330066"/>
            <a:ext cx="861502" cy="78031"/>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CMAQ Evaluation: O</a:t>
            </a:r>
            <a:r>
              <a:rPr lang="en-US" altLang="zh-CN" sz="400" baseline="-25000" dirty="0" smtClean="0">
                <a:solidFill>
                  <a:srgbClr val="000000"/>
                </a:solidFill>
                <a:latin typeface="Arial" charset="0"/>
                <a:ea typeface="宋体" pitchFamily="2" charset="-122"/>
              </a:rPr>
              <a:t>3</a:t>
            </a:r>
          </a:p>
        </p:txBody>
      </p:sp>
      <p:sp>
        <p:nvSpPr>
          <p:cNvPr id="2818" name="Rectangle 180"/>
          <p:cNvSpPr>
            <a:spLocks noChangeArrowheads="1"/>
          </p:cNvSpPr>
          <p:nvPr/>
        </p:nvSpPr>
        <p:spPr bwMode="auto">
          <a:xfrm>
            <a:off x="2097201" y="4473066"/>
            <a:ext cx="861502" cy="78031"/>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CMAQ Evaluation: PM</a:t>
            </a:r>
            <a:r>
              <a:rPr lang="en-US" altLang="zh-CN" sz="400" baseline="-25000" dirty="0" smtClean="0">
                <a:solidFill>
                  <a:srgbClr val="000000"/>
                </a:solidFill>
                <a:latin typeface="Arial" charset="0"/>
                <a:ea typeface="宋体" pitchFamily="2" charset="-122"/>
              </a:rPr>
              <a:t>2.5</a:t>
            </a:r>
          </a:p>
        </p:txBody>
      </p:sp>
      <p:grpSp>
        <p:nvGrpSpPr>
          <p:cNvPr id="2" name="Group 771"/>
          <p:cNvGrpSpPr>
            <a:grpSpLocks noChangeAspect="1"/>
          </p:cNvGrpSpPr>
          <p:nvPr/>
        </p:nvGrpSpPr>
        <p:grpSpPr bwMode="auto">
          <a:xfrm>
            <a:off x="72573" y="5807983"/>
            <a:ext cx="2895203" cy="964123"/>
            <a:chOff x="528" y="892"/>
            <a:chExt cx="4904" cy="1633"/>
          </a:xfrm>
        </p:grpSpPr>
        <p:pic>
          <p:nvPicPr>
            <p:cNvPr id="2820" name="Picture 13" descr="real_mark_o3_10"/>
            <p:cNvPicPr>
              <a:picLocks noChangeAspect="1" noChangeArrowheads="1"/>
            </p:cNvPicPr>
            <p:nvPr/>
          </p:nvPicPr>
          <p:blipFill>
            <a:blip r:embed="rId23" cstate="print"/>
            <a:srcRect l="27281" t="5434" r="20195"/>
            <a:stretch>
              <a:fillRect/>
            </a:stretch>
          </p:blipFill>
          <p:spPr bwMode="auto">
            <a:xfrm>
              <a:off x="4298" y="892"/>
              <a:ext cx="1134" cy="1633"/>
            </a:xfrm>
            <a:prstGeom prst="rect">
              <a:avLst/>
            </a:prstGeom>
            <a:noFill/>
            <a:ln w="9525">
              <a:noFill/>
              <a:miter lim="800000"/>
              <a:headEnd/>
              <a:tailEnd/>
            </a:ln>
          </p:spPr>
        </p:pic>
        <p:pic>
          <p:nvPicPr>
            <p:cNvPr id="2821" name="Picture 14" descr="real_mark_o3_07"/>
            <p:cNvPicPr>
              <a:picLocks noChangeAspect="1" noChangeArrowheads="1"/>
            </p:cNvPicPr>
            <p:nvPr/>
          </p:nvPicPr>
          <p:blipFill>
            <a:blip r:embed="rId24" cstate="print"/>
            <a:srcRect l="27327" t="5434" r="17786"/>
            <a:stretch>
              <a:fillRect/>
            </a:stretch>
          </p:blipFill>
          <p:spPr bwMode="auto">
            <a:xfrm>
              <a:off x="3118" y="892"/>
              <a:ext cx="1185" cy="1633"/>
            </a:xfrm>
            <a:prstGeom prst="rect">
              <a:avLst/>
            </a:prstGeom>
            <a:noFill/>
            <a:ln w="9525">
              <a:noFill/>
              <a:miter lim="800000"/>
              <a:headEnd/>
              <a:tailEnd/>
            </a:ln>
          </p:spPr>
        </p:pic>
        <p:pic>
          <p:nvPicPr>
            <p:cNvPr id="2822" name="Picture 15" descr="real_mark_o3_04"/>
            <p:cNvPicPr>
              <a:picLocks noChangeAspect="1" noChangeArrowheads="1"/>
            </p:cNvPicPr>
            <p:nvPr/>
          </p:nvPicPr>
          <p:blipFill>
            <a:blip r:embed="rId25" cstate="print"/>
            <a:srcRect l="27327" t="5434" r="17786"/>
            <a:stretch>
              <a:fillRect/>
            </a:stretch>
          </p:blipFill>
          <p:spPr bwMode="auto">
            <a:xfrm>
              <a:off x="1934" y="892"/>
              <a:ext cx="1185" cy="1633"/>
            </a:xfrm>
            <a:prstGeom prst="rect">
              <a:avLst/>
            </a:prstGeom>
            <a:noFill/>
            <a:ln w="9525">
              <a:noFill/>
              <a:miter lim="800000"/>
              <a:headEnd/>
              <a:tailEnd/>
            </a:ln>
          </p:spPr>
        </p:pic>
        <p:pic>
          <p:nvPicPr>
            <p:cNvPr id="2823" name="Picture 16" descr="real_mark_o3_01"/>
            <p:cNvPicPr>
              <a:picLocks noChangeAspect="1" noChangeArrowheads="1"/>
            </p:cNvPicPr>
            <p:nvPr/>
          </p:nvPicPr>
          <p:blipFill>
            <a:blip r:embed="rId26" cstate="print"/>
            <a:srcRect l="16766" t="5434" r="17740"/>
            <a:stretch>
              <a:fillRect/>
            </a:stretch>
          </p:blipFill>
          <p:spPr bwMode="auto">
            <a:xfrm>
              <a:off x="528" y="892"/>
              <a:ext cx="1414" cy="1633"/>
            </a:xfrm>
            <a:prstGeom prst="rect">
              <a:avLst/>
            </a:prstGeom>
            <a:noFill/>
            <a:ln w="9525">
              <a:noFill/>
              <a:miter lim="800000"/>
              <a:headEnd/>
              <a:tailEnd/>
            </a:ln>
          </p:spPr>
        </p:pic>
      </p:grpSp>
      <p:sp>
        <p:nvSpPr>
          <p:cNvPr id="2824" name="Rectangle 180"/>
          <p:cNvSpPr>
            <a:spLocks noChangeArrowheads="1"/>
          </p:cNvSpPr>
          <p:nvPr/>
        </p:nvSpPr>
        <p:spPr bwMode="auto">
          <a:xfrm>
            <a:off x="597580" y="5682968"/>
            <a:ext cx="2128668" cy="201141"/>
          </a:xfrm>
          <a:prstGeom prst="rect">
            <a:avLst/>
          </a:prstGeom>
          <a:noFill/>
          <a:ln w="9525">
            <a:noFill/>
            <a:miter lim="800000"/>
            <a:headEnd/>
            <a:tailEnd/>
          </a:ln>
        </p:spPr>
        <p:txBody>
          <a:bodyPr lIns="16315" tIns="8158" rIns="16315" bIns="8158">
            <a:spAutoFit/>
          </a:bodyPr>
          <a:lstStyle/>
          <a:p>
            <a:pPr defTabSz="913782"/>
            <a:r>
              <a:rPr lang="en-US" altLang="zh-CN" sz="600" dirty="0" smtClean="0">
                <a:solidFill>
                  <a:srgbClr val="000000"/>
                </a:solidFill>
                <a:latin typeface="Arial" charset="0"/>
                <a:ea typeface="宋体" pitchFamily="2" charset="-122"/>
              </a:rPr>
              <a:t>Overlay Plots of CMAQ Model Evaluation for O</a:t>
            </a:r>
            <a:r>
              <a:rPr lang="en-US" altLang="zh-CN" sz="600" baseline="-25000" dirty="0" smtClean="0">
                <a:solidFill>
                  <a:srgbClr val="000000"/>
                </a:solidFill>
                <a:latin typeface="Arial" charset="0"/>
                <a:ea typeface="宋体" pitchFamily="2" charset="-122"/>
              </a:rPr>
              <a:t>3</a:t>
            </a:r>
            <a:r>
              <a:rPr lang="en-US" altLang="zh-CN" sz="600" dirty="0" smtClean="0">
                <a:solidFill>
                  <a:srgbClr val="000000"/>
                </a:solidFill>
                <a:latin typeface="Arial" charset="0"/>
                <a:ea typeface="宋体" pitchFamily="2" charset="-122"/>
              </a:rPr>
              <a:t> at TAQMN Sites</a:t>
            </a:r>
          </a:p>
        </p:txBody>
      </p:sp>
      <p:sp>
        <p:nvSpPr>
          <p:cNvPr id="2825" name="Rectangle 180"/>
          <p:cNvSpPr>
            <a:spLocks noChangeArrowheads="1"/>
          </p:cNvSpPr>
          <p:nvPr/>
        </p:nvSpPr>
        <p:spPr bwMode="auto">
          <a:xfrm>
            <a:off x="162719" y="5556251"/>
            <a:ext cx="2922418" cy="78037"/>
          </a:xfrm>
          <a:prstGeom prst="rect">
            <a:avLst/>
          </a:prstGeom>
          <a:noFill/>
          <a:ln w="9525">
            <a:noFill/>
            <a:miter lim="800000"/>
            <a:headEnd/>
            <a:tailEnd/>
          </a:ln>
        </p:spPr>
        <p:txBody>
          <a:bodyPr lIns="16315" tIns="8158" rIns="16315" bIns="8158">
            <a:spAutoFit/>
          </a:bodyPr>
          <a:lstStyle/>
          <a:p>
            <a:pPr defTabSz="913782"/>
            <a:r>
              <a:rPr lang="en-US" altLang="zh-CN" sz="400" dirty="0" smtClean="0">
                <a:solidFill>
                  <a:srgbClr val="000000"/>
                </a:solidFill>
                <a:latin typeface="Arial" charset="0"/>
                <a:ea typeface="宋体" pitchFamily="2" charset="-122"/>
              </a:rPr>
              <a:t>*Taiwan Air Quality Monitoring Network (TAQMN): http://taqm.epa.gov.tw/taqm/en/YearlyDataDownload.aspx</a:t>
            </a:r>
          </a:p>
        </p:txBody>
      </p:sp>
      <p:sp>
        <p:nvSpPr>
          <p:cNvPr id="2827" name="Rectangle 180"/>
          <p:cNvSpPr>
            <a:spLocks noChangeArrowheads="1"/>
          </p:cNvSpPr>
          <p:nvPr/>
        </p:nvSpPr>
        <p:spPr bwMode="auto">
          <a:xfrm>
            <a:off x="3345940" y="4517571"/>
            <a:ext cx="861502" cy="139586"/>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O</a:t>
            </a:r>
            <a:r>
              <a:rPr lang="en-US" altLang="zh-CN" sz="400" baseline="-25000" dirty="0" smtClean="0">
                <a:solidFill>
                  <a:srgbClr val="000000"/>
                </a:solidFill>
                <a:latin typeface="Arial" charset="0"/>
                <a:ea typeface="宋体" pitchFamily="2" charset="-122"/>
                <a:cs typeface="Times New Roman" pitchFamily="18" charset="0"/>
              </a:rPr>
              <a:t>3</a:t>
            </a:r>
            <a:r>
              <a:rPr lang="en-US" altLang="zh-CN" sz="400" dirty="0" smtClean="0">
                <a:solidFill>
                  <a:srgbClr val="000000"/>
                </a:solidFill>
                <a:latin typeface="Arial" charset="0"/>
                <a:ea typeface="宋体" pitchFamily="2" charset="-122"/>
              </a:rPr>
              <a:t> cross validation for individual cases</a:t>
            </a:r>
          </a:p>
        </p:txBody>
      </p:sp>
      <p:sp>
        <p:nvSpPr>
          <p:cNvPr id="2828" name="Rectangle 180"/>
          <p:cNvSpPr>
            <a:spLocks noChangeArrowheads="1"/>
          </p:cNvSpPr>
          <p:nvPr/>
        </p:nvSpPr>
        <p:spPr bwMode="auto">
          <a:xfrm>
            <a:off x="4719412" y="4522675"/>
            <a:ext cx="1105297" cy="78031"/>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O</a:t>
            </a:r>
            <a:r>
              <a:rPr lang="en-US" altLang="zh-CN" sz="400" baseline="-25000" dirty="0" smtClean="0">
                <a:solidFill>
                  <a:srgbClr val="000000"/>
                </a:solidFill>
                <a:latin typeface="Arial" charset="0"/>
                <a:ea typeface="宋体" pitchFamily="2" charset="-122"/>
                <a:cs typeface="Times New Roman" pitchFamily="18" charset="0"/>
              </a:rPr>
              <a:t>3</a:t>
            </a:r>
            <a:r>
              <a:rPr lang="en-US" altLang="zh-CN" sz="400" dirty="0" smtClean="0">
                <a:solidFill>
                  <a:srgbClr val="000000"/>
                </a:solidFill>
                <a:latin typeface="Arial" charset="0"/>
                <a:ea typeface="宋体" pitchFamily="2" charset="-122"/>
              </a:rPr>
              <a:t> out-of-sample validation for individual cases</a:t>
            </a:r>
          </a:p>
        </p:txBody>
      </p:sp>
      <p:sp>
        <p:nvSpPr>
          <p:cNvPr id="3014" name="Line 966"/>
          <p:cNvSpPr>
            <a:spLocks noChangeShapeType="1"/>
          </p:cNvSpPr>
          <p:nvPr/>
        </p:nvSpPr>
        <p:spPr bwMode="auto">
          <a:xfrm>
            <a:off x="4040188" y="3026455"/>
            <a:ext cx="0" cy="0"/>
          </a:xfrm>
          <a:prstGeom prst="line">
            <a:avLst/>
          </a:prstGeom>
          <a:noFill/>
          <a:ln w="12700" cap="rnd">
            <a:solidFill>
              <a:srgbClr val="000000"/>
            </a:solidFill>
            <a:round/>
            <a:headEnd/>
            <a:tailEnd/>
          </a:ln>
          <a:effectLst/>
        </p:spPr>
        <p:txBody>
          <a:bodyPr lIns="16315" tIns="8158" rIns="16315" bIns="8158"/>
          <a:lstStyle/>
          <a:p>
            <a:endParaRPr lang="en-US" sz="700" b="1" dirty="0" smtClean="0">
              <a:solidFill>
                <a:srgbClr val="000000"/>
              </a:solidFill>
              <a:latin typeface="Arial" charset="0"/>
            </a:endParaRPr>
          </a:p>
        </p:txBody>
      </p:sp>
      <p:graphicFrame>
        <p:nvGraphicFramePr>
          <p:cNvPr id="16332" name="Group 1996"/>
          <p:cNvGraphicFramePr>
            <a:graphicFrameLocks noGrp="1"/>
          </p:cNvGraphicFramePr>
          <p:nvPr/>
        </p:nvGraphicFramePr>
        <p:xfrm>
          <a:off x="3054804" y="6098835"/>
          <a:ext cx="2943394" cy="845816"/>
        </p:xfrm>
        <a:graphic>
          <a:graphicData uri="http://schemas.openxmlformats.org/drawingml/2006/table">
            <a:tbl>
              <a:tblPr/>
              <a:tblGrid>
                <a:gridCol w="295388"/>
                <a:gridCol w="211478"/>
                <a:gridCol w="215446"/>
                <a:gridCol w="208076"/>
                <a:gridCol w="225368"/>
                <a:gridCol w="234723"/>
                <a:gridCol w="189649"/>
                <a:gridCol w="212612"/>
                <a:gridCol w="210911"/>
                <a:gridCol w="219415"/>
                <a:gridCol w="243511"/>
                <a:gridCol w="234723"/>
                <a:gridCol w="242094"/>
              </a:tblGrid>
              <a:tr h="77288">
                <a:tc rowSpan="3">
                  <a:txBody>
                    <a:bodyPr/>
                    <a:lstStyle/>
                    <a:p>
                      <a:pPr marL="0" marR="0" lvl="0" indent="0" algn="l" defTabSz="5121275" rtl="0" eaLnBrk="0" fontAlgn="base" latinLnBrk="0" hangingPunct="0">
                        <a:lnSpc>
                          <a:spcPct val="100000"/>
                        </a:lnSpc>
                        <a:spcBef>
                          <a:spcPct val="20000"/>
                        </a:spcBef>
                        <a:spcAft>
                          <a:spcPct val="0"/>
                        </a:spcAft>
                        <a:buClrTx/>
                        <a:buSzTx/>
                        <a:buFontTx/>
                        <a:buNone/>
                        <a:tabLst/>
                      </a:pPr>
                      <a:endPar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endParaRP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PM</a:t>
                      </a:r>
                      <a:r>
                        <a:rPr kumimoji="0" lang="en-US" sz="400" b="0" i="0" u="none" strike="noStrike" cap="none" normalizeH="0" baseline="-25000" smtClean="0">
                          <a:ln>
                            <a:noFill/>
                          </a:ln>
                          <a:solidFill>
                            <a:schemeClr val="tx1"/>
                          </a:solidFill>
                          <a:effectLst/>
                          <a:latin typeface="Arial" charset="0"/>
                          <a:ea typeface="宋体" pitchFamily="2" charset="-122"/>
                          <a:cs typeface="Times New Roman" pitchFamily="18" charset="0"/>
                        </a:rPr>
                        <a:t>2.5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O</a:t>
                      </a:r>
                      <a:r>
                        <a:rPr kumimoji="0" lang="en-US" sz="400" b="0" i="0" u="none" strike="noStrike" cap="none" normalizeH="0" baseline="-25000" smtClean="0">
                          <a:ln>
                            <a:noFill/>
                          </a:ln>
                          <a:solidFill>
                            <a:schemeClr val="tx1"/>
                          </a:solidFill>
                          <a:effectLst/>
                          <a:latin typeface="Arial" charset="0"/>
                          <a:ea typeface="宋体" pitchFamily="2" charset="-122"/>
                          <a:cs typeface="Times New Roman" pitchFamily="18" charset="0"/>
                        </a:rPr>
                        <a:t>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77288">
                <a:tc v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out-of-sample validation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cross validation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out-of-sample validation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3">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cross validation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77288">
                <a:tc vMerge="1">
                  <a:txBody>
                    <a:bodyPr/>
                    <a:lstStyle/>
                    <a:p>
                      <a:endParaRPr lang="en-US"/>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Min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Max</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Min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Max</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Min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Max</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Min</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Max</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728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Bias</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-0.01</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0.011</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7.69e-5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-0.0167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0.023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0.568</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0.054</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1.207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-3.05e-7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-0.0001</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4.65e-5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3824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Error</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0.014</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0.046</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3.189e-6</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0.023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0.622</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0.213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1.226</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2.01e-5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1.23e-7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0.0001</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920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Normalized Bias</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-0.113%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-0.563%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0.383%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-0.597%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0.862%</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1.046%</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0.077%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2.409%</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-7.83e-7%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-0.0003%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0.0001%</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99208">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Mean Normalized Error</a:t>
                      </a:r>
                    </a:p>
                  </a:txBody>
                  <a:tcPr marL="16329" marR="16329" marT="8164" marB="816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0.696%</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0.309%</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1.112%</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0.213%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0.0001%</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0.862%</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1.165%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0.395%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2.456%</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5.19e-5%</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3.18e-7%</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400" b="0" i="0" u="none" strike="noStrike" cap="none" normalizeH="0" baseline="0" smtClean="0">
                          <a:ln>
                            <a:noFill/>
                          </a:ln>
                          <a:solidFill>
                            <a:schemeClr val="tx1"/>
                          </a:solidFill>
                          <a:effectLst/>
                          <a:latin typeface="Arial" charset="0"/>
                          <a:ea typeface="宋体" pitchFamily="2" charset="-122"/>
                          <a:cs typeface="Times New Roman" pitchFamily="18" charset="0"/>
                        </a:rPr>
                        <a:t>0.0003%</a:t>
                      </a:r>
                    </a:p>
                  </a:txBody>
                  <a:tcPr marL="16329" marR="16329" marT="8164" marB="816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5664" name="Rectangle 180"/>
          <p:cNvSpPr>
            <a:spLocks noChangeArrowheads="1"/>
          </p:cNvSpPr>
          <p:nvPr/>
        </p:nvSpPr>
        <p:spPr bwMode="auto">
          <a:xfrm>
            <a:off x="3299733" y="5274753"/>
            <a:ext cx="1019685" cy="78031"/>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PM</a:t>
            </a:r>
            <a:r>
              <a:rPr lang="en-US" altLang="zh-CN" sz="400" baseline="-25000" dirty="0" smtClean="0">
                <a:solidFill>
                  <a:srgbClr val="000000"/>
                </a:solidFill>
                <a:latin typeface="Arial" charset="0"/>
                <a:ea typeface="宋体" pitchFamily="2" charset="-122"/>
                <a:cs typeface="Times New Roman" pitchFamily="18" charset="0"/>
              </a:rPr>
              <a:t>2.5</a:t>
            </a:r>
            <a:r>
              <a:rPr lang="en-US" altLang="zh-CN" sz="400" dirty="0" smtClean="0">
                <a:solidFill>
                  <a:srgbClr val="000000"/>
                </a:solidFill>
                <a:latin typeface="Arial" charset="0"/>
                <a:ea typeface="宋体" pitchFamily="2" charset="-122"/>
              </a:rPr>
              <a:t> cross validation for individual cases</a:t>
            </a:r>
          </a:p>
        </p:txBody>
      </p:sp>
      <p:sp>
        <p:nvSpPr>
          <p:cNvPr id="15665" name="Rectangle 180"/>
          <p:cNvSpPr>
            <a:spLocks noChangeArrowheads="1"/>
          </p:cNvSpPr>
          <p:nvPr/>
        </p:nvSpPr>
        <p:spPr bwMode="auto">
          <a:xfrm>
            <a:off x="4740389" y="5279855"/>
            <a:ext cx="1149237" cy="139586"/>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PM</a:t>
            </a:r>
            <a:r>
              <a:rPr lang="en-US" altLang="zh-CN" sz="400" baseline="-25000" dirty="0" smtClean="0">
                <a:solidFill>
                  <a:srgbClr val="000000"/>
                </a:solidFill>
                <a:latin typeface="Arial" charset="0"/>
                <a:ea typeface="宋体" pitchFamily="2" charset="-122"/>
                <a:cs typeface="Times New Roman" pitchFamily="18" charset="0"/>
              </a:rPr>
              <a:t>2.5</a:t>
            </a:r>
            <a:r>
              <a:rPr lang="en-US" altLang="zh-CN" sz="400" dirty="0" smtClean="0">
                <a:solidFill>
                  <a:srgbClr val="000000"/>
                </a:solidFill>
                <a:latin typeface="Arial" charset="0"/>
                <a:ea typeface="宋体" pitchFamily="2" charset="-122"/>
              </a:rPr>
              <a:t> out-of-sample validation for individual cases</a:t>
            </a:r>
          </a:p>
        </p:txBody>
      </p:sp>
      <p:sp>
        <p:nvSpPr>
          <p:cNvPr id="16333" name="Rectangle 180"/>
          <p:cNvSpPr>
            <a:spLocks noChangeArrowheads="1"/>
          </p:cNvSpPr>
          <p:nvPr/>
        </p:nvSpPr>
        <p:spPr bwMode="auto">
          <a:xfrm>
            <a:off x="4142241" y="6016059"/>
            <a:ext cx="1019685" cy="78037"/>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RSM Evaluation Statistics for All Cases</a:t>
            </a:r>
          </a:p>
        </p:txBody>
      </p:sp>
      <p:sp>
        <p:nvSpPr>
          <p:cNvPr id="16370" name="Rectangle 2034"/>
          <p:cNvSpPr>
            <a:spLocks noChangeArrowheads="1"/>
          </p:cNvSpPr>
          <p:nvPr/>
        </p:nvSpPr>
        <p:spPr bwMode="auto">
          <a:xfrm>
            <a:off x="5429818" y="3036094"/>
            <a:ext cx="578587" cy="201141"/>
          </a:xfrm>
          <a:prstGeom prst="rect">
            <a:avLst/>
          </a:prstGeom>
          <a:noFill/>
          <a:ln w="9525">
            <a:noFill/>
            <a:miter lim="800000"/>
            <a:headEnd/>
            <a:tailEnd/>
          </a:ln>
          <a:effectLst/>
        </p:spPr>
        <p:txBody>
          <a:bodyPr lIns="16315" tIns="8158" rIns="16315" bIns="8158">
            <a:spAutoFit/>
          </a:bodyPr>
          <a:lstStyle/>
          <a:p>
            <a:pPr defTabSz="913782"/>
            <a:r>
              <a:rPr lang="en-US" altLang="zh-TW" sz="400" dirty="0" smtClean="0">
                <a:solidFill>
                  <a:srgbClr val="000000"/>
                </a:solidFill>
                <a:latin typeface="Arial" charset="0"/>
                <a:ea typeface="PMingLiU" pitchFamily="18" charset="-120"/>
              </a:rPr>
              <a:t>Taipei</a:t>
            </a:r>
            <a:r>
              <a:rPr lang="en-US" altLang="zh-CN" sz="400" dirty="0" smtClean="0">
                <a:solidFill>
                  <a:srgbClr val="000000"/>
                </a:solidFill>
                <a:latin typeface="Arial" charset="0"/>
                <a:ea typeface="宋体" pitchFamily="2" charset="-122"/>
              </a:rPr>
              <a:t>, </a:t>
            </a:r>
            <a:r>
              <a:rPr lang="en-US" altLang="zh-TW" sz="400" dirty="0" smtClean="0">
                <a:solidFill>
                  <a:srgbClr val="000000"/>
                </a:solidFill>
                <a:latin typeface="Arial" charset="0"/>
                <a:ea typeface="PMingLiU" pitchFamily="18" charset="-120"/>
              </a:rPr>
              <a:t>New Taipei</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Taoyuan</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Hsichu</a:t>
            </a:r>
            <a:r>
              <a:rPr lang="en-US" altLang="zh-TW" sz="400" dirty="0" smtClean="0">
                <a:solidFill>
                  <a:srgbClr val="000000"/>
                </a:solidFill>
                <a:latin typeface="Arial" charset="0"/>
                <a:ea typeface="PMingLiU" pitchFamily="18" charset="-120"/>
              </a:rPr>
              <a:t> </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Miaoli</a:t>
            </a:r>
            <a:r>
              <a:rPr lang="en-US" altLang="zh-TW" sz="400" dirty="0" smtClean="0">
                <a:solidFill>
                  <a:srgbClr val="000000"/>
                </a:solidFill>
                <a:latin typeface="Arial" charset="0"/>
                <a:ea typeface="PMingLiU" pitchFamily="18" charset="-120"/>
              </a:rPr>
              <a:t> </a:t>
            </a:r>
            <a:r>
              <a:rPr lang="en-US" altLang="zh-CN" sz="400" dirty="0" smtClean="0">
                <a:solidFill>
                  <a:srgbClr val="000000"/>
                </a:solidFill>
                <a:latin typeface="Arial" charset="0"/>
                <a:ea typeface="宋体" pitchFamily="2" charset="-122"/>
              </a:rPr>
              <a:t>,</a:t>
            </a:r>
            <a:r>
              <a:rPr lang="en-US" altLang="zh-TW" sz="400" dirty="0" smtClean="0">
                <a:solidFill>
                  <a:srgbClr val="000000"/>
                </a:solidFill>
                <a:latin typeface="Arial" charset="0"/>
                <a:ea typeface="PMingLiU" pitchFamily="18" charset="-120"/>
              </a:rPr>
              <a:t> Keelung</a:t>
            </a:r>
            <a:endParaRPr lang="zh-CN" altLang="en-US" sz="400" dirty="0" smtClean="0">
              <a:solidFill>
                <a:srgbClr val="000000"/>
              </a:solidFill>
              <a:latin typeface="Arial" charset="0"/>
              <a:ea typeface="宋体" pitchFamily="2" charset="-122"/>
            </a:endParaRPr>
          </a:p>
        </p:txBody>
      </p:sp>
      <p:sp>
        <p:nvSpPr>
          <p:cNvPr id="16371" name="Text Box 9"/>
          <p:cNvSpPr txBox="1">
            <a:spLocks noChangeArrowheads="1"/>
          </p:cNvSpPr>
          <p:nvPr/>
        </p:nvSpPr>
        <p:spPr bwMode="auto">
          <a:xfrm>
            <a:off x="5434352" y="3298032"/>
            <a:ext cx="562429" cy="78031"/>
          </a:xfrm>
          <a:prstGeom prst="rect">
            <a:avLst/>
          </a:prstGeom>
          <a:noFill/>
          <a:ln w="9525">
            <a:noFill/>
            <a:miter lim="800000"/>
            <a:headEnd/>
            <a:tailEnd/>
          </a:ln>
        </p:spPr>
        <p:txBody>
          <a:bodyPr lIns="16315" tIns="8158" rIns="16315" bIns="8158">
            <a:spAutoFit/>
          </a:bodyPr>
          <a:lstStyle/>
          <a:p>
            <a:r>
              <a:rPr lang="en-US" altLang="zh-TW" sz="400" dirty="0" err="1" smtClean="0">
                <a:solidFill>
                  <a:srgbClr val="000000"/>
                </a:solidFill>
                <a:latin typeface="Arial" charset="0"/>
                <a:ea typeface="PMingLiU" pitchFamily="18" charset="-120"/>
              </a:rPr>
              <a:t>Ilan</a:t>
            </a:r>
            <a:r>
              <a:rPr lang="en-US" altLang="zh-CN" sz="400" dirty="0" smtClean="0">
                <a:solidFill>
                  <a:srgbClr val="000000"/>
                </a:solidFill>
                <a:latin typeface="Arial" charset="0"/>
                <a:ea typeface="宋体" pitchFamily="2" charset="-122"/>
                <a:cs typeface="Times New Roman" pitchFamily="18" charset="0"/>
              </a:rPr>
              <a:t>, </a:t>
            </a:r>
            <a:r>
              <a:rPr lang="en-US" altLang="zh-TW" sz="400" dirty="0" err="1" smtClean="0">
                <a:solidFill>
                  <a:srgbClr val="000000"/>
                </a:solidFill>
                <a:latin typeface="Arial" charset="0"/>
                <a:ea typeface="PMingLiU" pitchFamily="18" charset="-120"/>
              </a:rPr>
              <a:t>Hualien</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Taitung</a:t>
            </a:r>
            <a:endParaRPr lang="zh-CN" altLang="en-US" sz="400" dirty="0" smtClean="0">
              <a:solidFill>
                <a:srgbClr val="000000"/>
              </a:solidFill>
              <a:latin typeface="Arial" charset="0"/>
              <a:ea typeface="宋体" pitchFamily="2" charset="-122"/>
            </a:endParaRPr>
          </a:p>
        </p:txBody>
      </p:sp>
      <p:sp>
        <p:nvSpPr>
          <p:cNvPr id="16372" name="Text Box 10"/>
          <p:cNvSpPr txBox="1">
            <a:spLocks noChangeArrowheads="1"/>
          </p:cNvSpPr>
          <p:nvPr/>
        </p:nvSpPr>
        <p:spPr bwMode="auto">
          <a:xfrm>
            <a:off x="5443425" y="3438639"/>
            <a:ext cx="580571" cy="139586"/>
          </a:xfrm>
          <a:prstGeom prst="rect">
            <a:avLst/>
          </a:prstGeom>
          <a:noFill/>
          <a:ln w="9525">
            <a:noFill/>
            <a:miter lim="800000"/>
            <a:headEnd/>
            <a:tailEnd/>
          </a:ln>
        </p:spPr>
        <p:txBody>
          <a:bodyPr lIns="16315" tIns="8158" rIns="16315" bIns="8158">
            <a:spAutoFit/>
          </a:bodyPr>
          <a:lstStyle/>
          <a:p>
            <a:r>
              <a:rPr lang="en-US" altLang="zh-TW" sz="400" dirty="0" smtClean="0">
                <a:solidFill>
                  <a:srgbClr val="000000"/>
                </a:solidFill>
                <a:latin typeface="Arial" charset="0"/>
                <a:ea typeface="PMingLiU" pitchFamily="18" charset="-120"/>
              </a:rPr>
              <a:t>Taichung</a:t>
            </a:r>
            <a:r>
              <a:rPr lang="en-US" altLang="zh-CN" sz="400" dirty="0" smtClean="0">
                <a:solidFill>
                  <a:srgbClr val="000000"/>
                </a:solidFill>
                <a:latin typeface="Arial" charset="0"/>
                <a:ea typeface="宋体" pitchFamily="2" charset="-122"/>
                <a:cs typeface="Times New Roman" pitchFamily="18" charset="0"/>
              </a:rPr>
              <a:t>, </a:t>
            </a:r>
            <a:r>
              <a:rPr lang="en-US" altLang="zh-CN" sz="400" dirty="0" err="1" smtClean="0">
                <a:solidFill>
                  <a:srgbClr val="000000"/>
                </a:solidFill>
                <a:latin typeface="Arial" charset="0"/>
                <a:ea typeface="宋体" pitchFamily="2" charset="-122"/>
                <a:cs typeface="Times New Roman" pitchFamily="18" charset="0"/>
              </a:rPr>
              <a:t>Zhanghua</a:t>
            </a:r>
            <a:r>
              <a:rPr lang="en-US" altLang="zh-CN" sz="400" dirty="0" smtClean="0">
                <a:solidFill>
                  <a:srgbClr val="000000"/>
                </a:solidFill>
                <a:latin typeface="Arial" charset="0"/>
                <a:ea typeface="宋体" pitchFamily="2" charset="-122"/>
                <a:cs typeface="Times New Roman" pitchFamily="18" charset="0"/>
              </a:rPr>
              <a:t>, </a:t>
            </a:r>
            <a:r>
              <a:rPr lang="en-US" altLang="zh-TW" sz="400" dirty="0" err="1" smtClean="0">
                <a:solidFill>
                  <a:srgbClr val="000000"/>
                </a:solidFill>
                <a:latin typeface="Arial" charset="0"/>
                <a:ea typeface="PMingLiU" pitchFamily="18" charset="-120"/>
              </a:rPr>
              <a:t>Yuanlin</a:t>
            </a:r>
            <a:r>
              <a:rPr lang="en-US" altLang="zh-TW" sz="400" dirty="0" smtClean="0">
                <a:solidFill>
                  <a:srgbClr val="000000"/>
                </a:solidFill>
                <a:latin typeface="Arial" charset="0"/>
                <a:ea typeface="PMingLiU" pitchFamily="18" charset="-120"/>
              </a:rPr>
              <a:t> </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Nantou</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Chiayi</a:t>
            </a:r>
            <a:endParaRPr lang="zh-CN" altLang="en-US" sz="400" dirty="0" smtClean="0">
              <a:solidFill>
                <a:srgbClr val="000000"/>
              </a:solidFill>
              <a:latin typeface="Arial" charset="0"/>
              <a:ea typeface="宋体" pitchFamily="2" charset="-122"/>
            </a:endParaRPr>
          </a:p>
        </p:txBody>
      </p:sp>
      <p:sp>
        <p:nvSpPr>
          <p:cNvPr id="16373" name="Text Box 11"/>
          <p:cNvSpPr txBox="1">
            <a:spLocks noChangeArrowheads="1"/>
          </p:cNvSpPr>
          <p:nvPr/>
        </p:nvSpPr>
        <p:spPr bwMode="auto">
          <a:xfrm>
            <a:off x="5447961" y="3632824"/>
            <a:ext cx="582839" cy="139586"/>
          </a:xfrm>
          <a:prstGeom prst="rect">
            <a:avLst/>
          </a:prstGeom>
          <a:noFill/>
          <a:ln w="9525">
            <a:noFill/>
            <a:miter lim="800000"/>
            <a:headEnd/>
            <a:tailEnd/>
          </a:ln>
        </p:spPr>
        <p:txBody>
          <a:bodyPr lIns="16315" tIns="8158" rIns="16315" bIns="8158">
            <a:spAutoFit/>
          </a:bodyPr>
          <a:lstStyle/>
          <a:p>
            <a:r>
              <a:rPr lang="en-US" altLang="zh-TW" sz="400" dirty="0" smtClean="0">
                <a:solidFill>
                  <a:srgbClr val="000000"/>
                </a:solidFill>
                <a:latin typeface="Arial" charset="0"/>
                <a:ea typeface="PMingLiU" pitchFamily="18" charset="-120"/>
              </a:rPr>
              <a:t>Tainan</a:t>
            </a:r>
            <a:r>
              <a:rPr lang="en-US" altLang="zh-CN" sz="400" dirty="0" smtClean="0">
                <a:solidFill>
                  <a:srgbClr val="000000"/>
                </a:solidFill>
                <a:latin typeface="Arial" charset="0"/>
                <a:ea typeface="宋体" pitchFamily="2" charset="-122"/>
                <a:cs typeface="Times New Roman" pitchFamily="18" charset="0"/>
              </a:rPr>
              <a:t>, </a:t>
            </a:r>
            <a:r>
              <a:rPr lang="en-US" altLang="zh-TW" sz="400" dirty="0" smtClean="0">
                <a:solidFill>
                  <a:srgbClr val="000000"/>
                </a:solidFill>
                <a:latin typeface="Arial" charset="0"/>
                <a:ea typeface="PMingLiU" pitchFamily="18" charset="-120"/>
              </a:rPr>
              <a:t>Kaohsiung</a:t>
            </a:r>
            <a:r>
              <a:rPr lang="en-US" altLang="zh-CN" sz="400" dirty="0" smtClean="0">
                <a:solidFill>
                  <a:srgbClr val="000000"/>
                </a:solidFill>
                <a:latin typeface="Arial" charset="0"/>
                <a:ea typeface="宋体" pitchFamily="2" charset="-122"/>
              </a:rPr>
              <a:t>, </a:t>
            </a:r>
            <a:r>
              <a:rPr lang="en-US" altLang="zh-TW" sz="400" dirty="0" err="1" smtClean="0">
                <a:solidFill>
                  <a:srgbClr val="000000"/>
                </a:solidFill>
                <a:latin typeface="Arial" charset="0"/>
                <a:ea typeface="PMingLiU" pitchFamily="18" charset="-120"/>
              </a:rPr>
              <a:t>Pingtung</a:t>
            </a:r>
            <a:r>
              <a:rPr lang="en-US" altLang="zh-TW" sz="400" dirty="0" smtClean="0">
                <a:solidFill>
                  <a:srgbClr val="000000"/>
                </a:solidFill>
                <a:latin typeface="Arial" charset="0"/>
                <a:ea typeface="PMingLiU" pitchFamily="18" charset="-120"/>
              </a:rPr>
              <a:t> </a:t>
            </a:r>
            <a:endParaRPr lang="zh-CN" altLang="en-US" sz="400" dirty="0" smtClean="0">
              <a:solidFill>
                <a:srgbClr val="000000"/>
              </a:solidFill>
              <a:latin typeface="Arial" charset="0"/>
              <a:ea typeface="宋体" pitchFamily="2" charset="-122"/>
            </a:endParaRPr>
          </a:p>
        </p:txBody>
      </p:sp>
      <p:sp>
        <p:nvSpPr>
          <p:cNvPr id="16374" name="Rectangle 180"/>
          <p:cNvSpPr>
            <a:spLocks noChangeArrowheads="1"/>
          </p:cNvSpPr>
          <p:nvPr/>
        </p:nvSpPr>
        <p:spPr bwMode="auto">
          <a:xfrm>
            <a:off x="4717710" y="2916181"/>
            <a:ext cx="861502" cy="139586"/>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Definition of 4 Sub-regions in Taiwan</a:t>
            </a:r>
            <a:endParaRPr lang="en-US" altLang="zh-CN" sz="400" baseline="-25000" dirty="0" smtClean="0">
              <a:solidFill>
                <a:srgbClr val="000000"/>
              </a:solidFill>
              <a:latin typeface="Arial" charset="0"/>
              <a:ea typeface="宋体" pitchFamily="2" charset="-122"/>
            </a:endParaRPr>
          </a:p>
        </p:txBody>
      </p:sp>
      <p:sp>
        <p:nvSpPr>
          <p:cNvPr id="16375" name="Rectangle 180"/>
          <p:cNvSpPr>
            <a:spLocks noChangeArrowheads="1"/>
          </p:cNvSpPr>
          <p:nvPr/>
        </p:nvSpPr>
        <p:spPr bwMode="auto">
          <a:xfrm>
            <a:off x="3304835" y="2909377"/>
            <a:ext cx="861502" cy="139592"/>
          </a:xfrm>
          <a:prstGeom prst="rect">
            <a:avLst/>
          </a:prstGeom>
          <a:noFill/>
          <a:ln w="9525">
            <a:noFill/>
            <a:miter lim="800000"/>
            <a:headEnd/>
            <a:tailEnd/>
          </a:ln>
        </p:spPr>
        <p:txBody>
          <a:bodyPr lIns="16315" tIns="8158" rIns="16315" bIns="8158">
            <a:spAutoFit/>
          </a:bodyPr>
          <a:lstStyle/>
          <a:p>
            <a:pPr algn="ctr" defTabSz="913782"/>
            <a:r>
              <a:rPr lang="en-US" altLang="zh-CN" sz="400" dirty="0" smtClean="0">
                <a:solidFill>
                  <a:srgbClr val="000000"/>
                </a:solidFill>
                <a:latin typeface="Arial" charset="0"/>
                <a:ea typeface="宋体" pitchFamily="2" charset="-122"/>
              </a:rPr>
              <a:t>Control Variables and Simulation Design</a:t>
            </a:r>
            <a:endParaRPr lang="en-US" altLang="zh-CN" sz="400" baseline="-25000" dirty="0" smtClean="0">
              <a:solidFill>
                <a:srgbClr val="000000"/>
              </a:solidFill>
              <a:latin typeface="Arial" charset="0"/>
              <a:ea typeface="宋体" pitchFamily="2" charset="-122"/>
            </a:endParaRPr>
          </a:p>
        </p:txBody>
      </p:sp>
      <p:sp>
        <p:nvSpPr>
          <p:cNvPr id="16376" name="Rectangle 29"/>
          <p:cNvSpPr>
            <a:spLocks noChangeArrowheads="1"/>
          </p:cNvSpPr>
          <p:nvPr/>
        </p:nvSpPr>
        <p:spPr bwMode="auto">
          <a:xfrm>
            <a:off x="3130211" y="3005195"/>
            <a:ext cx="1402103" cy="924416"/>
          </a:xfrm>
          <a:prstGeom prst="rect">
            <a:avLst/>
          </a:prstGeom>
          <a:noFill/>
          <a:ln w="9525">
            <a:noFill/>
            <a:miter lim="800000"/>
            <a:headEnd/>
            <a:tailEnd/>
          </a:ln>
        </p:spPr>
        <p:txBody>
          <a:bodyPr lIns="16315" tIns="8158" rIns="16315" bIns="8158">
            <a:spAutoFit/>
          </a:bodyPr>
          <a:lstStyle/>
          <a:p>
            <a:r>
              <a:rPr lang="en-US" altLang="zh-CN" sz="400" dirty="0" smtClean="0">
                <a:solidFill>
                  <a:srgbClr val="000000"/>
                </a:solidFill>
                <a:latin typeface="Arial" charset="0"/>
                <a:ea typeface="宋体" pitchFamily="2" charset="-122"/>
                <a:cs typeface="Times New Roman" pitchFamily="18" charset="0"/>
              </a:rPr>
              <a:t>Control variables design:</a:t>
            </a:r>
            <a:r>
              <a:rPr lang="en-US" altLang="zh-CN" sz="700" dirty="0" smtClean="0">
                <a:solidFill>
                  <a:srgbClr val="000000"/>
                </a:solidFill>
                <a:latin typeface="Arial" charset="0"/>
                <a:ea typeface="宋体" pitchFamily="2" charset="-122"/>
                <a:cs typeface="Times New Roman" pitchFamily="18" charset="0"/>
              </a:rPr>
              <a:t> </a:t>
            </a:r>
          </a:p>
          <a:p>
            <a:r>
              <a:rPr lang="en-US" altLang="zh-CN" sz="400" dirty="0" smtClean="0">
                <a:solidFill>
                  <a:srgbClr val="000000"/>
                </a:solidFill>
                <a:latin typeface="Arial" charset="0"/>
                <a:ea typeface="宋体" pitchFamily="2" charset="-122"/>
                <a:cs typeface="Times New Roman" pitchFamily="18" charset="0"/>
              </a:rPr>
              <a:t>-</a:t>
            </a:r>
            <a:r>
              <a:rPr lang="en-US" altLang="zh-CN" sz="400" dirty="0" err="1" smtClean="0">
                <a:solidFill>
                  <a:srgbClr val="000000"/>
                </a:solidFill>
                <a:latin typeface="Arial" charset="0"/>
                <a:ea typeface="宋体" pitchFamily="2" charset="-122"/>
                <a:cs typeface="Times New Roman" pitchFamily="18" charset="0"/>
              </a:rPr>
              <a:t>NO</a:t>
            </a:r>
            <a:r>
              <a:rPr lang="en-US" altLang="zh-CN" sz="400" baseline="-25000" dirty="0" err="1" smtClean="0">
                <a:solidFill>
                  <a:srgbClr val="000000"/>
                </a:solidFill>
                <a:latin typeface="Arial" charset="0"/>
                <a:ea typeface="宋体" pitchFamily="2" charset="-122"/>
                <a:cs typeface="Times New Roman" pitchFamily="18" charset="0"/>
              </a:rPr>
              <a:t>x</a:t>
            </a:r>
            <a:r>
              <a:rPr lang="en-US" altLang="zh-CN" sz="400" dirty="0" smtClean="0">
                <a:solidFill>
                  <a:srgbClr val="000000"/>
                </a:solidFill>
                <a:latin typeface="Arial" charset="0"/>
                <a:ea typeface="宋体" pitchFamily="2" charset="-122"/>
                <a:cs typeface="Times New Roman" pitchFamily="18" charset="0"/>
              </a:rPr>
              <a:t> and SO</a:t>
            </a:r>
            <a:r>
              <a:rPr lang="en-US" altLang="zh-CN" sz="400" baseline="-25000" dirty="0" smtClean="0">
                <a:solidFill>
                  <a:srgbClr val="000000"/>
                </a:solidFill>
                <a:latin typeface="Arial" charset="0"/>
                <a:ea typeface="宋体" pitchFamily="2" charset="-122"/>
                <a:cs typeface="Times New Roman" pitchFamily="18" charset="0"/>
              </a:rPr>
              <a:t>2</a:t>
            </a:r>
            <a:r>
              <a:rPr lang="en-US" altLang="zh-CN" sz="400" dirty="0" smtClean="0">
                <a:solidFill>
                  <a:srgbClr val="000000"/>
                </a:solidFill>
                <a:latin typeface="Arial" charset="0"/>
                <a:ea typeface="宋体" pitchFamily="2" charset="-122"/>
                <a:cs typeface="Times New Roman" pitchFamily="18" charset="0"/>
              </a:rPr>
              <a:t> emission from power plants in each sub-region</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a:t>
            </a:r>
            <a:r>
              <a:rPr lang="en-US" altLang="zh-CN" sz="400" dirty="0" err="1" smtClean="0">
                <a:solidFill>
                  <a:srgbClr val="000000"/>
                </a:solidFill>
                <a:latin typeface="Arial" charset="0"/>
                <a:ea typeface="宋体" pitchFamily="2" charset="-122"/>
                <a:cs typeface="Times New Roman" pitchFamily="18" charset="0"/>
              </a:rPr>
              <a:t>NO</a:t>
            </a:r>
            <a:r>
              <a:rPr lang="en-US" altLang="zh-CN" sz="400" baseline="-25000" dirty="0" err="1" smtClean="0">
                <a:solidFill>
                  <a:srgbClr val="000000"/>
                </a:solidFill>
                <a:latin typeface="Arial" charset="0"/>
                <a:ea typeface="宋体" pitchFamily="2" charset="-122"/>
                <a:cs typeface="Times New Roman" pitchFamily="18" charset="0"/>
              </a:rPr>
              <a:t>x</a:t>
            </a:r>
            <a:r>
              <a:rPr lang="en-US" altLang="zh-CN" sz="400" dirty="0" smtClean="0">
                <a:solidFill>
                  <a:srgbClr val="000000"/>
                </a:solidFill>
                <a:latin typeface="Arial" charset="0"/>
                <a:ea typeface="宋体" pitchFamily="2" charset="-122"/>
                <a:cs typeface="Times New Roman" pitchFamily="18" charset="0"/>
              </a:rPr>
              <a:t> and SO</a:t>
            </a:r>
            <a:r>
              <a:rPr lang="en-US" altLang="zh-CN" sz="400" baseline="-25000" dirty="0" smtClean="0">
                <a:solidFill>
                  <a:srgbClr val="000000"/>
                </a:solidFill>
                <a:latin typeface="Arial" charset="0"/>
                <a:ea typeface="宋体" pitchFamily="2" charset="-122"/>
                <a:cs typeface="Times New Roman" pitchFamily="18" charset="0"/>
              </a:rPr>
              <a:t>2</a:t>
            </a:r>
            <a:r>
              <a:rPr lang="en-US" altLang="zh-CN" sz="400" dirty="0" smtClean="0">
                <a:solidFill>
                  <a:srgbClr val="000000"/>
                </a:solidFill>
                <a:latin typeface="Arial" charset="0"/>
                <a:ea typeface="宋体" pitchFamily="2" charset="-122"/>
                <a:cs typeface="Times New Roman" pitchFamily="18" charset="0"/>
              </a:rPr>
              <a:t> emission from industry in each sub-region</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-VOC emission from mobile source in each sub-region</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-NH</a:t>
            </a:r>
            <a:r>
              <a:rPr lang="en-US" altLang="zh-CN" sz="400" baseline="-25000" dirty="0" smtClean="0">
                <a:solidFill>
                  <a:srgbClr val="000000"/>
                </a:solidFill>
                <a:latin typeface="Arial" charset="0"/>
                <a:ea typeface="宋体" pitchFamily="2" charset="-122"/>
                <a:cs typeface="Times New Roman" pitchFamily="18" charset="0"/>
              </a:rPr>
              <a:t>3</a:t>
            </a:r>
            <a:r>
              <a:rPr lang="en-US" altLang="zh-CN" sz="400" dirty="0" smtClean="0">
                <a:solidFill>
                  <a:srgbClr val="000000"/>
                </a:solidFill>
                <a:latin typeface="Arial" charset="0"/>
                <a:ea typeface="宋体" pitchFamily="2" charset="-122"/>
                <a:cs typeface="Times New Roman" pitchFamily="18" charset="0"/>
              </a:rPr>
              <a:t> emission from industry in each sub-region</a:t>
            </a:r>
          </a:p>
          <a:p>
            <a:pPr>
              <a:buFont typeface="Arial" charset="0"/>
              <a:buNone/>
            </a:pPr>
            <a:endParaRPr lang="en-US" altLang="zh-CN" sz="400" dirty="0" smtClean="0">
              <a:solidFill>
                <a:srgbClr val="000000"/>
              </a:solidFill>
              <a:latin typeface="Arial" charset="0"/>
              <a:ea typeface="宋体" pitchFamily="2" charset="-122"/>
              <a:cs typeface="Times New Roman" pitchFamily="18" charset="0"/>
            </a:endParaRP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RSM scenarios design: </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-One base run</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-One across-the-board run (all emission factor set to be 0.5)</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-140 CMAQ runs to cover all source categories for factor of 0~1.2</a:t>
            </a:r>
          </a:p>
          <a:p>
            <a:pPr>
              <a:buFont typeface="Arial" charset="0"/>
              <a:buNone/>
            </a:pPr>
            <a:r>
              <a:rPr lang="en-US" altLang="zh-CN" sz="400" dirty="0" smtClean="0">
                <a:solidFill>
                  <a:srgbClr val="000000"/>
                </a:solidFill>
                <a:latin typeface="Arial" charset="0"/>
                <a:ea typeface="宋体" pitchFamily="2" charset="-122"/>
                <a:cs typeface="Times New Roman" pitchFamily="18" charset="0"/>
              </a:rPr>
              <a:t>-60 CMAQ runs to cover lower bounds of </a:t>
            </a:r>
            <a:r>
              <a:rPr lang="en-US" altLang="zh-CN" sz="400" dirty="0" err="1" smtClean="0">
                <a:solidFill>
                  <a:srgbClr val="000000"/>
                </a:solidFill>
                <a:latin typeface="Arial" charset="0"/>
                <a:ea typeface="宋体" pitchFamily="2" charset="-122"/>
                <a:cs typeface="Times New Roman" pitchFamily="18" charset="0"/>
              </a:rPr>
              <a:t>NO</a:t>
            </a:r>
            <a:r>
              <a:rPr lang="en-US" altLang="zh-CN" sz="400" baseline="-25000" dirty="0" err="1" smtClean="0">
                <a:solidFill>
                  <a:srgbClr val="000000"/>
                </a:solidFill>
                <a:latin typeface="Arial" charset="0"/>
                <a:ea typeface="宋体" pitchFamily="2" charset="-122"/>
                <a:cs typeface="Times New Roman" pitchFamily="18" charset="0"/>
              </a:rPr>
              <a:t>x</a:t>
            </a:r>
            <a:r>
              <a:rPr lang="en-US" altLang="zh-CN" sz="400" dirty="0" smtClean="0">
                <a:solidFill>
                  <a:srgbClr val="000000"/>
                </a:solidFill>
                <a:latin typeface="Arial" charset="0"/>
                <a:ea typeface="宋体" pitchFamily="2" charset="-122"/>
                <a:cs typeface="Times New Roman" pitchFamily="18" charset="0"/>
              </a:rPr>
              <a:t> and NH</a:t>
            </a:r>
            <a:r>
              <a:rPr lang="en-US" altLang="zh-CN" sz="400" baseline="-25000" dirty="0" smtClean="0">
                <a:solidFill>
                  <a:srgbClr val="000000"/>
                </a:solidFill>
                <a:latin typeface="Arial" charset="0"/>
                <a:ea typeface="宋体" pitchFamily="2" charset="-122"/>
                <a:cs typeface="Times New Roman" pitchFamily="18" charset="0"/>
              </a:rPr>
              <a:t>3</a:t>
            </a:r>
            <a:r>
              <a:rPr lang="en-US" altLang="zh-CN" sz="400" dirty="0" smtClean="0">
                <a:solidFill>
                  <a:srgbClr val="000000"/>
                </a:solidFill>
                <a:latin typeface="Arial" charset="0"/>
                <a:ea typeface="宋体" pitchFamily="2" charset="-122"/>
                <a:cs typeface="Times New Roman" pitchFamily="18" charset="0"/>
              </a:rPr>
              <a:t> source categories (0~0.5)</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7" name="标题 6"/>
          <p:cNvSpPr>
            <a:spLocks noGrp="1"/>
          </p:cNvSpPr>
          <p:nvPr>
            <p:ph type="title"/>
          </p:nvPr>
        </p:nvSpPr>
        <p:spPr>
          <a:xfrm>
            <a:off x="0" y="381000"/>
            <a:ext cx="8229600" cy="1143000"/>
          </a:xfrm>
        </p:spPr>
        <p:txBody>
          <a:bodyPr>
            <a:noAutofit/>
          </a:bodyPr>
          <a:lstStyle/>
          <a:p>
            <a:r>
              <a:rPr lang="en-US" altLang="zh-CN" sz="3600" dirty="0" smtClean="0">
                <a:solidFill>
                  <a:srgbClr val="0000FF"/>
                </a:solidFill>
                <a:effectLst/>
              </a:rPr>
              <a:t>RSM-VAT:</a:t>
            </a:r>
            <a:br>
              <a:rPr lang="en-US" altLang="zh-CN" sz="3600" dirty="0" smtClean="0">
                <a:solidFill>
                  <a:srgbClr val="0000FF"/>
                </a:solidFill>
                <a:effectLst/>
              </a:rPr>
            </a:br>
            <a:r>
              <a:rPr lang="en-US" altLang="zh-CN" sz="3200" dirty="0" smtClean="0">
                <a:solidFill>
                  <a:schemeClr val="accent2">
                    <a:lumMod val="75000"/>
                  </a:schemeClr>
                </a:solidFill>
                <a:effectLst/>
              </a:rPr>
              <a:t>Key </a:t>
            </a:r>
            <a:br>
              <a:rPr lang="en-US" altLang="zh-CN" sz="3200" dirty="0" smtClean="0">
                <a:solidFill>
                  <a:schemeClr val="accent2">
                    <a:lumMod val="75000"/>
                  </a:schemeClr>
                </a:solidFill>
                <a:effectLst/>
              </a:rPr>
            </a:br>
            <a:r>
              <a:rPr lang="en-US" altLang="zh-CN" sz="3200" dirty="0" smtClean="0">
                <a:solidFill>
                  <a:schemeClr val="accent2">
                    <a:lumMod val="75000"/>
                  </a:schemeClr>
                </a:solidFill>
                <a:effectLst/>
              </a:rPr>
              <a:t>Functions </a:t>
            </a:r>
            <a:r>
              <a:rPr lang="en-US" altLang="zh-CN" sz="3200" dirty="0" smtClean="0">
                <a:solidFill>
                  <a:srgbClr val="0000FF"/>
                </a:solidFill>
                <a:effectLst/>
              </a:rPr>
              <a:t/>
            </a:r>
            <a:br>
              <a:rPr lang="en-US" altLang="zh-CN" sz="3200" dirty="0" smtClean="0">
                <a:solidFill>
                  <a:srgbClr val="0000FF"/>
                </a:solidFill>
                <a:effectLst/>
              </a:rPr>
            </a:br>
            <a:r>
              <a:rPr lang="en-US" altLang="zh-CN" sz="3200" dirty="0" smtClean="0">
                <a:solidFill>
                  <a:srgbClr val="0000FF"/>
                </a:solidFill>
                <a:effectLst/>
              </a:rPr>
              <a:t> </a:t>
            </a:r>
            <a:br>
              <a:rPr lang="en-US" altLang="zh-CN" sz="3200" dirty="0" smtClean="0">
                <a:solidFill>
                  <a:srgbClr val="0000FF"/>
                </a:solidFill>
                <a:effectLst/>
              </a:rPr>
            </a:br>
            <a:endParaRPr lang="zh-CN" altLang="en-US" sz="3200" dirty="0">
              <a:solidFill>
                <a:srgbClr val="0000FF"/>
              </a:solidFill>
              <a:effectLst/>
            </a:endParaRPr>
          </a:p>
        </p:txBody>
      </p:sp>
      <p:sp>
        <p:nvSpPr>
          <p:cNvPr id="44039" name="Slide Number Placeholder 13"/>
          <p:cNvSpPr>
            <a:spLocks noGrp="1"/>
          </p:cNvSpPr>
          <p:nvPr>
            <p:ph type="sldNum" sz="quarter" idx="12"/>
          </p:nvPr>
        </p:nvSpPr>
        <p:spPr bwMode="auto">
          <a:xfrm>
            <a:off x="9743256" y="6453336"/>
            <a:ext cx="370384"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fld id="{8F3EABB8-833B-4DFB-AC35-9B014D063E70}" type="slidenum">
              <a:rPr lang="zh-CN" altLang="en-US" smtClean="0">
                <a:solidFill>
                  <a:srgbClr val="FF0000"/>
                </a:solidFill>
                <a:latin typeface="Calibri" pitchFamily="34" charset="0"/>
                <a:ea typeface="宋体" pitchFamily="2" charset="-122"/>
              </a:rPr>
              <a:pPr algn="ctr" eaLnBrk="1" hangingPunct="1"/>
              <a:t>26</a:t>
            </a:fld>
            <a:endParaRPr lang="zh-CN" altLang="en-US" dirty="0" smtClean="0">
              <a:solidFill>
                <a:srgbClr val="FF0000"/>
              </a:solidFill>
              <a:latin typeface="Calibri" pitchFamily="34" charset="0"/>
              <a:ea typeface="宋体" pitchFamily="2"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86000" y="0"/>
            <a:ext cx="66770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组合 6"/>
          <p:cNvGrpSpPr>
            <a:grpSpLocks/>
          </p:cNvGrpSpPr>
          <p:nvPr/>
        </p:nvGrpSpPr>
        <p:grpSpPr bwMode="auto">
          <a:xfrm>
            <a:off x="2286000" y="0"/>
            <a:ext cx="6677025" cy="2667000"/>
            <a:chOff x="1233710" y="0"/>
            <a:chExt cx="6676580" cy="2667000"/>
          </a:xfrm>
        </p:grpSpPr>
        <p:sp>
          <p:nvSpPr>
            <p:cNvPr id="5" name="矩形 4"/>
            <p:cNvSpPr/>
            <p:nvPr/>
          </p:nvSpPr>
          <p:spPr>
            <a:xfrm>
              <a:off x="1233710" y="0"/>
              <a:ext cx="6676580" cy="2667000"/>
            </a:xfrm>
            <a:prstGeom prst="rect">
              <a:avLst/>
            </a:prstGeom>
            <a:noFill/>
            <a:ln>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srgbClr val="FFFFFF"/>
                </a:solidFill>
              </a:endParaRPr>
            </a:p>
          </p:txBody>
        </p:sp>
        <p:sp>
          <p:nvSpPr>
            <p:cNvPr id="44045" name="TextBox 5"/>
            <p:cNvSpPr txBox="1">
              <a:spLocks noChangeArrowheads="1"/>
            </p:cNvSpPr>
            <p:nvPr/>
          </p:nvSpPr>
          <p:spPr bwMode="auto">
            <a:xfrm>
              <a:off x="5410200" y="1457259"/>
              <a:ext cx="222388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zh-CN" b="1" dirty="0">
                  <a:solidFill>
                    <a:srgbClr val="FF0000"/>
                  </a:solidFill>
                  <a:ea typeface="宋体" pitchFamily="2" charset="-122"/>
                </a:rPr>
                <a:t>Control Matrix &amp; Data </a:t>
              </a:r>
              <a:r>
                <a:rPr lang="en-US" altLang="zh-CN" b="1" dirty="0" smtClean="0">
                  <a:solidFill>
                    <a:srgbClr val="FF0000"/>
                  </a:solidFill>
                  <a:ea typeface="宋体" pitchFamily="2" charset="-122"/>
                </a:rPr>
                <a:t>Processing</a:t>
              </a:r>
              <a:endParaRPr lang="zh-CN" altLang="en-US" b="1" dirty="0">
                <a:solidFill>
                  <a:srgbClr val="FF0000"/>
                </a:solidFill>
                <a:ea typeface="宋体" pitchFamily="2" charset="-122"/>
              </a:endParaRPr>
            </a:p>
          </p:txBody>
        </p:sp>
      </p:grpSp>
      <p:grpSp>
        <p:nvGrpSpPr>
          <p:cNvPr id="3" name="组合 9"/>
          <p:cNvGrpSpPr>
            <a:grpSpLocks/>
          </p:cNvGrpSpPr>
          <p:nvPr/>
        </p:nvGrpSpPr>
        <p:grpSpPr bwMode="auto">
          <a:xfrm>
            <a:off x="2300288" y="4648200"/>
            <a:ext cx="6677025" cy="2209800"/>
            <a:chOff x="1248220" y="4648200"/>
            <a:chExt cx="6676580" cy="2209800"/>
          </a:xfrm>
        </p:grpSpPr>
        <p:sp>
          <p:nvSpPr>
            <p:cNvPr id="13" name="矩形 12"/>
            <p:cNvSpPr/>
            <p:nvPr/>
          </p:nvSpPr>
          <p:spPr>
            <a:xfrm>
              <a:off x="1248220" y="4648200"/>
              <a:ext cx="6676580" cy="2209800"/>
            </a:xfrm>
            <a:prstGeom prst="rect">
              <a:avLst/>
            </a:prstGeom>
            <a:noFill/>
            <a:ln>
              <a:solidFill>
                <a:schemeClr val="accent1">
                  <a:lumMod val="7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srgbClr val="0070C0"/>
                </a:solidFill>
              </a:endParaRPr>
            </a:p>
          </p:txBody>
        </p:sp>
        <p:sp>
          <p:nvSpPr>
            <p:cNvPr id="44043" name="TextBox 13"/>
            <p:cNvSpPr txBox="1">
              <a:spLocks noChangeArrowheads="1"/>
            </p:cNvSpPr>
            <p:nvPr/>
          </p:nvSpPr>
          <p:spPr bwMode="auto">
            <a:xfrm>
              <a:off x="4419600" y="4812268"/>
              <a:ext cx="341449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zh-CN" b="1" dirty="0">
                  <a:solidFill>
                    <a:srgbClr val="0000FF"/>
                  </a:solidFill>
                  <a:ea typeface="宋体" pitchFamily="2" charset="-122"/>
                </a:rPr>
                <a:t>Visualization </a:t>
              </a:r>
              <a:r>
                <a:rPr lang="en-US" altLang="zh-CN" b="1" dirty="0" smtClean="0">
                  <a:solidFill>
                    <a:srgbClr val="0000FF"/>
                  </a:solidFill>
                  <a:ea typeface="宋体" pitchFamily="2" charset="-122"/>
                </a:rPr>
                <a:t>&amp; Analysis</a:t>
              </a:r>
              <a:endParaRPr lang="zh-CN" altLang="en-US" b="1" dirty="0">
                <a:solidFill>
                  <a:srgbClr val="0000FF"/>
                </a:solidFill>
                <a:ea typeface="宋体" pitchFamily="2" charset="-122"/>
              </a:endParaRPr>
            </a:p>
          </p:txBody>
        </p:sp>
      </p:grpSp>
      <p:grpSp>
        <p:nvGrpSpPr>
          <p:cNvPr id="6" name="组合 8"/>
          <p:cNvGrpSpPr>
            <a:grpSpLocks/>
          </p:cNvGrpSpPr>
          <p:nvPr/>
        </p:nvGrpSpPr>
        <p:grpSpPr bwMode="auto">
          <a:xfrm>
            <a:off x="2300288" y="2667000"/>
            <a:ext cx="6677025" cy="1981200"/>
            <a:chOff x="1259440" y="2667000"/>
            <a:chExt cx="6676580" cy="1981200"/>
          </a:xfrm>
        </p:grpSpPr>
        <p:sp>
          <p:nvSpPr>
            <p:cNvPr id="17" name="矩形 16"/>
            <p:cNvSpPr/>
            <p:nvPr/>
          </p:nvSpPr>
          <p:spPr>
            <a:xfrm>
              <a:off x="1259440" y="2667000"/>
              <a:ext cx="6676580" cy="1981200"/>
            </a:xfrm>
            <a:prstGeom prst="rect">
              <a:avLst/>
            </a:prstGeom>
            <a:noFill/>
            <a:ln>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800">
                <a:solidFill>
                  <a:srgbClr val="FFC000"/>
                </a:solidFill>
              </a:endParaRPr>
            </a:p>
          </p:txBody>
        </p:sp>
        <p:sp>
          <p:nvSpPr>
            <p:cNvPr id="44041" name="TextBox 17"/>
            <p:cNvSpPr txBox="1">
              <a:spLocks noChangeArrowheads="1"/>
            </p:cNvSpPr>
            <p:nvPr/>
          </p:nvSpPr>
          <p:spPr bwMode="auto">
            <a:xfrm>
              <a:off x="4978511" y="3886200"/>
              <a:ext cx="28956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r>
                <a:rPr lang="en-US" altLang="zh-CN" b="1" dirty="0" smtClean="0">
                  <a:solidFill>
                    <a:srgbClr val="FF9900"/>
                  </a:solidFill>
                  <a:ea typeface="宋体" pitchFamily="2" charset="-122"/>
                </a:rPr>
                <a:t>“Create RSM” &amp; Validation</a:t>
              </a:r>
              <a:endParaRPr lang="zh-CN" altLang="en-US" b="1" dirty="0">
                <a:solidFill>
                  <a:srgbClr val="FF9900"/>
                </a:solidFill>
                <a:ea typeface="宋体" pitchFamily="2" charset="-122"/>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500"/>
                                        <p:tgtEl>
                                          <p:spTgt spid="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104450"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44549" y="1234331"/>
            <a:ext cx="5562600" cy="3367087"/>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4599" y="1635968"/>
            <a:ext cx="6477000" cy="3921125"/>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5475"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08137" y="2093168"/>
            <a:ext cx="7008812" cy="4241800"/>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11" name="Slide Number Placeholder 6"/>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fld id="{7E6D796C-6F26-4727-9151-DD5FE7AB518E}" type="slidenum">
              <a:rPr lang="zh-CN" altLang="en-US" smtClean="0">
                <a:solidFill>
                  <a:srgbClr val="FF0000"/>
                </a:solidFill>
                <a:latin typeface="Calibri" pitchFamily="34" charset="0"/>
                <a:ea typeface="宋体" pitchFamily="2" charset="-122"/>
              </a:rPr>
              <a:pPr algn="ctr" eaLnBrk="1" hangingPunct="1"/>
              <a:t>27</a:t>
            </a:fld>
            <a:endParaRPr lang="zh-CN" altLang="en-US" dirty="0" smtClean="0">
              <a:solidFill>
                <a:srgbClr val="FF0000"/>
              </a:solidFill>
              <a:latin typeface="Calibri" pitchFamily="34" charset="0"/>
              <a:ea typeface="宋体" pitchFamily="2" charset="-122"/>
            </a:endParaRPr>
          </a:p>
        </p:txBody>
      </p:sp>
      <p:sp>
        <p:nvSpPr>
          <p:cNvPr id="2" name="标题 1"/>
          <p:cNvSpPr>
            <a:spLocks noGrp="1"/>
          </p:cNvSpPr>
          <p:nvPr>
            <p:ph type="title"/>
          </p:nvPr>
        </p:nvSpPr>
        <p:spPr>
          <a:xfrm>
            <a:off x="457200" y="-46383"/>
            <a:ext cx="8229600" cy="1143000"/>
          </a:xfrm>
        </p:spPr>
        <p:txBody>
          <a:bodyPr>
            <a:normAutofit fontScale="90000"/>
          </a:bodyPr>
          <a:lstStyle/>
          <a:p>
            <a:pPr algn="ctr"/>
            <a:r>
              <a:rPr lang="en-US" altLang="zh-CN" sz="4400" dirty="0" smtClean="0">
                <a:effectLst/>
              </a:rPr>
              <a:t>RSM-VAT: Validation </a:t>
            </a:r>
            <a:br>
              <a:rPr lang="en-US" altLang="zh-CN" sz="4400" dirty="0" smtClean="0">
                <a:effectLst/>
              </a:rPr>
            </a:br>
            <a:r>
              <a:rPr lang="en-US" altLang="zh-CN" sz="3100" dirty="0" smtClean="0">
                <a:solidFill>
                  <a:schemeClr val="tx1"/>
                </a:solidFill>
                <a:effectLst/>
              </a:rPr>
              <a:t>(“out-of-sample” </a:t>
            </a:r>
            <a:r>
              <a:rPr lang="en-US" altLang="zh-CN" sz="3100" dirty="0">
                <a:solidFill>
                  <a:schemeClr val="tx1"/>
                </a:solidFill>
                <a:effectLst/>
              </a:rPr>
              <a:t>&amp; </a:t>
            </a:r>
            <a:r>
              <a:rPr lang="en-US" altLang="zh-CN" sz="3100" dirty="0" smtClean="0">
                <a:solidFill>
                  <a:schemeClr val="tx1"/>
                </a:solidFill>
                <a:effectLst/>
              </a:rPr>
              <a:t>“cross” </a:t>
            </a:r>
            <a:r>
              <a:rPr lang="en-US" altLang="zh-CN" sz="3100" dirty="0">
                <a:solidFill>
                  <a:schemeClr val="tx1"/>
                </a:solidFill>
                <a:effectLst/>
              </a:rPr>
              <a:t>validation</a:t>
            </a:r>
            <a:r>
              <a:rPr lang="en-US" altLang="zh-CN" sz="3600" dirty="0" smtClean="0">
                <a:solidFill>
                  <a:schemeClr val="tx1"/>
                </a:solidFill>
                <a:effectLst/>
              </a:rPr>
              <a:t>)</a:t>
            </a:r>
            <a:endParaRPr lang="zh-CN" altLang="en-US" sz="3200" dirty="0">
              <a:solidFill>
                <a:schemeClr val="tx1"/>
              </a:solidFill>
              <a:effectLst/>
            </a:endParaRPr>
          </a:p>
        </p:txBody>
      </p:sp>
      <p:pic>
        <p:nvPicPr>
          <p:cNvPr id="1026" name="Picture 2"/>
          <p:cNvPicPr>
            <a:picLocks noChangeAspect="1" noChangeArrowheads="1"/>
          </p:cNvPicPr>
          <p:nvPr/>
        </p:nvPicPr>
        <p:blipFill>
          <a:blip r:embed="rId6" cstate="print"/>
          <a:srcRect l="21667" t="18667" r="19583" b="25333"/>
          <a:stretch>
            <a:fillRect/>
          </a:stretch>
        </p:blipFill>
        <p:spPr bwMode="auto">
          <a:xfrm>
            <a:off x="0" y="3952672"/>
            <a:ext cx="4876800" cy="2905328"/>
          </a:xfrm>
          <a:prstGeom prst="rect">
            <a:avLst/>
          </a:prstGeom>
          <a:noFill/>
          <a:ln w="9525">
            <a:noFill/>
            <a:miter lim="800000"/>
            <a:headEnd/>
            <a:tailEnd/>
          </a:ln>
        </p:spPr>
      </p:pic>
      <p:grpSp>
        <p:nvGrpSpPr>
          <p:cNvPr id="3" name="Group 11"/>
          <p:cNvGrpSpPr/>
          <p:nvPr/>
        </p:nvGrpSpPr>
        <p:grpSpPr>
          <a:xfrm>
            <a:off x="2895600" y="1143000"/>
            <a:ext cx="6248400" cy="3657600"/>
            <a:chOff x="0" y="1219200"/>
            <a:chExt cx="6698342" cy="3962400"/>
          </a:xfrm>
        </p:grpSpPr>
        <p:pic>
          <p:nvPicPr>
            <p:cNvPr id="1027" name="Picture 3"/>
            <p:cNvPicPr>
              <a:picLocks noChangeAspect="1" noChangeArrowheads="1"/>
            </p:cNvPicPr>
            <p:nvPr/>
          </p:nvPicPr>
          <p:blipFill>
            <a:blip r:embed="rId7" cstate="print"/>
            <a:srcRect l="21250" t="18667" r="19583" b="25333"/>
            <a:stretch>
              <a:fillRect/>
            </a:stretch>
          </p:blipFill>
          <p:spPr bwMode="auto">
            <a:xfrm>
              <a:off x="0" y="1219200"/>
              <a:ext cx="6698342" cy="3962400"/>
            </a:xfrm>
            <a:prstGeom prst="rect">
              <a:avLst/>
            </a:prstGeom>
            <a:noFill/>
            <a:ln w="9525">
              <a:noFill/>
              <a:miter lim="800000"/>
              <a:headEnd/>
              <a:tailEnd/>
            </a:ln>
          </p:spPr>
        </p:pic>
        <p:sp>
          <p:nvSpPr>
            <p:cNvPr id="10" name="TextBox 9"/>
            <p:cNvSpPr txBox="1"/>
            <p:nvPr/>
          </p:nvSpPr>
          <p:spPr>
            <a:xfrm>
              <a:off x="1981200" y="2286000"/>
              <a:ext cx="1928733" cy="369332"/>
            </a:xfrm>
            <a:prstGeom prst="rect">
              <a:avLst/>
            </a:prstGeom>
            <a:noFill/>
          </p:spPr>
          <p:txBody>
            <a:bodyPr wrap="none" rtlCol="0">
              <a:spAutoFit/>
            </a:bodyPr>
            <a:lstStyle/>
            <a:p>
              <a:r>
                <a:rPr lang="en-US" sz="1800" dirty="0" smtClean="0">
                  <a:solidFill>
                    <a:srgbClr val="000000"/>
                  </a:solidFill>
                </a:rPr>
                <a:t>CMAQ (</a:t>
              </a:r>
              <a:r>
                <a:rPr lang="en-US" sz="1800" dirty="0" smtClean="0">
                  <a:solidFill>
                    <a:srgbClr val="000000"/>
                  </a:solidFill>
                  <a:latin typeface="Symbol" pitchFamily="18" charset="2"/>
                </a:rPr>
                <a:t>D</a:t>
              </a:r>
              <a:r>
                <a:rPr lang="en-US" sz="1800" dirty="0" smtClean="0">
                  <a:solidFill>
                    <a:srgbClr val="000000"/>
                  </a:solidFill>
                </a:rPr>
                <a:t>PM2.5)</a:t>
              </a:r>
              <a:endParaRPr lang="en-US" sz="1800" dirty="0">
                <a:solidFill>
                  <a:srgbClr val="000000"/>
                </a:solidFill>
              </a:endParaRPr>
            </a:p>
          </p:txBody>
        </p:sp>
        <p:sp>
          <p:nvSpPr>
            <p:cNvPr id="11" name="TextBox 10"/>
            <p:cNvSpPr txBox="1"/>
            <p:nvPr/>
          </p:nvSpPr>
          <p:spPr>
            <a:xfrm>
              <a:off x="4404832" y="2277035"/>
              <a:ext cx="1723549" cy="369332"/>
            </a:xfrm>
            <a:prstGeom prst="rect">
              <a:avLst/>
            </a:prstGeom>
            <a:noFill/>
          </p:spPr>
          <p:txBody>
            <a:bodyPr wrap="none" rtlCol="0">
              <a:spAutoFit/>
            </a:bodyPr>
            <a:lstStyle/>
            <a:p>
              <a:r>
                <a:rPr lang="en-US" sz="1800" dirty="0" smtClean="0">
                  <a:solidFill>
                    <a:srgbClr val="000000"/>
                  </a:solidFill>
                </a:rPr>
                <a:t>RSM (</a:t>
              </a:r>
              <a:r>
                <a:rPr lang="en-US" sz="1800" dirty="0" smtClean="0">
                  <a:solidFill>
                    <a:srgbClr val="000000"/>
                  </a:solidFill>
                  <a:latin typeface="Symbol" pitchFamily="18" charset="2"/>
                </a:rPr>
                <a:t>D</a:t>
              </a:r>
              <a:r>
                <a:rPr lang="en-US" sz="1800" dirty="0" smtClean="0">
                  <a:solidFill>
                    <a:srgbClr val="000000"/>
                  </a:solidFill>
                </a:rPr>
                <a:t>PM2.5)</a:t>
              </a:r>
              <a:endParaRPr lang="en-US" sz="1800" dirty="0">
                <a:solidFill>
                  <a:srgbClr val="000000"/>
                </a:solidFill>
              </a:endParaRPr>
            </a:p>
          </p:txBody>
        </p:sp>
      </p:grpSp>
      <p:sp>
        <p:nvSpPr>
          <p:cNvPr id="13" name="Rectangle 12"/>
          <p:cNvSpPr/>
          <p:nvPr/>
        </p:nvSpPr>
        <p:spPr bwMode="auto">
          <a:xfrm>
            <a:off x="3048000" y="4504765"/>
            <a:ext cx="457200" cy="16585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sz="1800" smtClean="0">
              <a:solidFill>
                <a:srgbClr val="000000"/>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box(in)">
                                      <p:cBhvr>
                                        <p:cTn id="7" dur="1000"/>
                                        <p:tgtEl>
                                          <p:spTgt spid="104450"/>
                                        </p:tgtEl>
                                      </p:cBhvr>
                                    </p:animEffect>
                                  </p:childTnLst>
                                </p:cTn>
                              </p:par>
                            </p:childTnLst>
                          </p:cTn>
                        </p:par>
                        <p:par>
                          <p:cTn id="8" fill="hold" nodeType="with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105474"/>
                                        </p:tgtEl>
                                        <p:attrNameLst>
                                          <p:attrName>style.visibility</p:attrName>
                                        </p:attrNameLst>
                                      </p:cBhvr>
                                      <p:to>
                                        <p:strVal val="visible"/>
                                      </p:to>
                                    </p:set>
                                    <p:animEffect transition="in" filter="box(in)">
                                      <p:cBhvr>
                                        <p:cTn id="11" dur="1000"/>
                                        <p:tgtEl>
                                          <p:spTgt spid="105474"/>
                                        </p:tgtEl>
                                      </p:cBhvr>
                                    </p:animEffect>
                                  </p:childTnLst>
                                </p:cTn>
                              </p:par>
                            </p:childTnLst>
                          </p:cTn>
                        </p:par>
                        <p:par>
                          <p:cTn id="12" fill="hold" nodeType="withGroup">
                            <p:stCondLst>
                              <p:cond delay="2000"/>
                            </p:stCondLst>
                            <p:childTnLst>
                              <p:par>
                                <p:cTn id="13" presetID="4" presetClass="entr" presetSubtype="16" fill="hold" nodeType="afterEffect">
                                  <p:stCondLst>
                                    <p:cond delay="0"/>
                                  </p:stCondLst>
                                  <p:childTnLst>
                                    <p:set>
                                      <p:cBhvr>
                                        <p:cTn id="14" dur="1" fill="hold">
                                          <p:stCondLst>
                                            <p:cond delay="0"/>
                                          </p:stCondLst>
                                        </p:cTn>
                                        <p:tgtEl>
                                          <p:spTgt spid="105475"/>
                                        </p:tgtEl>
                                        <p:attrNameLst>
                                          <p:attrName>style.visibility</p:attrName>
                                        </p:attrNameLst>
                                      </p:cBhvr>
                                      <p:to>
                                        <p:strVal val="visible"/>
                                      </p:to>
                                    </p:set>
                                    <p:animEffect transition="in" filter="box(in)">
                                      <p:cBhvr>
                                        <p:cTn id="15" dur="1000"/>
                                        <p:tgtEl>
                                          <p:spTgt spid="105475"/>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ox(in)">
                                      <p:cBhvr>
                                        <p:cTn id="20" dur="1000"/>
                                        <p:tgtEl>
                                          <p:spTgt spid="3"/>
                                        </p:tgtEl>
                                      </p:cBhvr>
                                    </p:animEffect>
                                  </p:childTnLst>
                                </p:cTn>
                              </p:par>
                            </p:childTnLst>
                          </p:cTn>
                        </p:par>
                        <p:par>
                          <p:cTn id="21" fill="hold">
                            <p:stCondLst>
                              <p:cond delay="1000"/>
                            </p:stCondLst>
                            <p:childTnLst>
                              <p:par>
                                <p:cTn id="22" presetID="4" presetClass="entr" presetSubtype="16"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ox(in)">
                                      <p:cBhvr>
                                        <p:cTn id="24" dur="10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nodeType="clickEffect">
                                  <p:stCondLst>
                                    <p:cond delay="0"/>
                                  </p:stCondLst>
                                  <p:childTnLst>
                                    <p:set>
                                      <p:cBhvr>
                                        <p:cTn id="28" dur="1" fill="hold">
                                          <p:stCondLst>
                                            <p:cond delay="0"/>
                                          </p:stCondLst>
                                        </p:cTn>
                                        <p:tgtEl>
                                          <p:spTgt spid="1026"/>
                                        </p:tgtEl>
                                        <p:attrNameLst>
                                          <p:attrName>style.visibility</p:attrName>
                                        </p:attrNameLst>
                                      </p:cBhvr>
                                      <p:to>
                                        <p:strVal val="visible"/>
                                      </p:to>
                                    </p:set>
                                    <p:animEffect transition="in" filter="box(in)">
                                      <p:cBhvr>
                                        <p:cTn id="29"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8140" name="Slide Number Placeholder 1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fld id="{0D072B97-4CCF-4FBB-B23B-7805BDCFB33F}" type="slidenum">
              <a:rPr lang="zh-CN" altLang="en-US" smtClean="0">
                <a:solidFill>
                  <a:srgbClr val="FF0000"/>
                </a:solidFill>
                <a:latin typeface="Calibri" pitchFamily="34" charset="0"/>
                <a:ea typeface="宋体" pitchFamily="2" charset="-122"/>
              </a:rPr>
              <a:pPr algn="ctr" eaLnBrk="1" hangingPunct="1"/>
              <a:t>28</a:t>
            </a:fld>
            <a:endParaRPr lang="zh-CN" altLang="en-US" dirty="0" smtClean="0">
              <a:solidFill>
                <a:srgbClr val="FF0000"/>
              </a:solidFill>
              <a:latin typeface="Calibri" pitchFamily="34" charset="0"/>
              <a:ea typeface="宋体" pitchFamily="2" charset="-122"/>
            </a:endParaRPr>
          </a:p>
        </p:txBody>
      </p:sp>
      <p:pic>
        <p:nvPicPr>
          <p:cNvPr id="104451"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890588"/>
            <a:ext cx="6035675" cy="3652837"/>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2"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28600" y="1066800"/>
            <a:ext cx="6624638" cy="4010025"/>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3" name="Picture 5"/>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3400" y="1295400"/>
            <a:ext cx="7086600" cy="4289425"/>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4" name="Picture 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38200" y="1524000"/>
            <a:ext cx="7081838" cy="4286250"/>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5" name="Picture 7"/>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66800" y="1836738"/>
            <a:ext cx="7539038" cy="4564062"/>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4456" name="Picture 8"/>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81125" y="2159000"/>
            <a:ext cx="7762875" cy="4699000"/>
          </a:xfrm>
          <a:prstGeom prst="rect">
            <a:avLst/>
          </a:prstGeom>
          <a:noFill/>
          <a:ln>
            <a:noFill/>
          </a:ln>
          <a:effectLst>
            <a:outerShdw dist="17961" dir="2700000" algn="ctr" rotWithShape="0">
              <a:srgbClr val="2F4D7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3"/>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6350" y="2876550"/>
            <a:ext cx="4843463" cy="3981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4"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4211638" y="2874963"/>
            <a:ext cx="4938712" cy="4060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标题 1"/>
          <p:cNvSpPr>
            <a:spLocks noGrp="1"/>
          </p:cNvSpPr>
          <p:nvPr>
            <p:ph type="title"/>
          </p:nvPr>
        </p:nvSpPr>
        <p:spPr>
          <a:xfrm>
            <a:off x="152400" y="44624"/>
            <a:ext cx="8686800" cy="1143000"/>
          </a:xfrm>
        </p:spPr>
        <p:txBody>
          <a:bodyPr>
            <a:normAutofit/>
          </a:bodyPr>
          <a:lstStyle/>
          <a:p>
            <a:r>
              <a:rPr lang="en-US" altLang="zh-CN" dirty="0" smtClean="0">
                <a:effectLst/>
              </a:rPr>
              <a:t>RSM-VAT: </a:t>
            </a:r>
            <a:r>
              <a:rPr lang="en-US" altLang="zh-CN" dirty="0">
                <a:effectLst/>
              </a:rPr>
              <a:t>Visualization &amp; </a:t>
            </a:r>
            <a:r>
              <a:rPr lang="en-US" altLang="zh-CN" dirty="0" smtClean="0">
                <a:effectLst/>
              </a:rPr>
              <a:t>Analysis</a:t>
            </a:r>
            <a:endParaRPr lang="zh-CN" altLang="en-US" dirty="0">
              <a:effectLst/>
            </a:endParaRPr>
          </a:p>
        </p:txBody>
      </p:sp>
      <p:pic>
        <p:nvPicPr>
          <p:cNvPr id="40962"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1676400" y="2768600"/>
            <a:ext cx="7408863" cy="401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after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box(in)">
                                      <p:cBhvr>
                                        <p:cTn id="7" dur="1000"/>
                                        <p:tgtEl>
                                          <p:spTgt spid="104451"/>
                                        </p:tgtEl>
                                      </p:cBhvr>
                                    </p:animEffect>
                                  </p:childTnLst>
                                </p:cTn>
                              </p:par>
                            </p:childTnLst>
                          </p:cTn>
                        </p:par>
                        <p:par>
                          <p:cTn id="8" fill="hold" nodeType="withGroup">
                            <p:stCondLst>
                              <p:cond delay="1000"/>
                            </p:stCondLst>
                            <p:childTnLst>
                              <p:par>
                                <p:cTn id="9" presetID="4" presetClass="entr" presetSubtype="16" fill="hold" nodeType="afterEffect">
                                  <p:stCondLst>
                                    <p:cond delay="0"/>
                                  </p:stCondLst>
                                  <p:childTnLst>
                                    <p:set>
                                      <p:cBhvr>
                                        <p:cTn id="10" dur="1" fill="hold">
                                          <p:stCondLst>
                                            <p:cond delay="0"/>
                                          </p:stCondLst>
                                        </p:cTn>
                                        <p:tgtEl>
                                          <p:spTgt spid="104452"/>
                                        </p:tgtEl>
                                        <p:attrNameLst>
                                          <p:attrName>style.visibility</p:attrName>
                                        </p:attrNameLst>
                                      </p:cBhvr>
                                      <p:to>
                                        <p:strVal val="visible"/>
                                      </p:to>
                                    </p:set>
                                    <p:animEffect transition="in" filter="box(in)">
                                      <p:cBhvr>
                                        <p:cTn id="11" dur="1000"/>
                                        <p:tgtEl>
                                          <p:spTgt spid="104452"/>
                                        </p:tgtEl>
                                      </p:cBhvr>
                                    </p:animEffect>
                                  </p:childTnLst>
                                </p:cTn>
                              </p:par>
                            </p:childTnLst>
                          </p:cTn>
                        </p:par>
                        <p:par>
                          <p:cTn id="12" fill="hold" nodeType="withGroup">
                            <p:stCondLst>
                              <p:cond delay="2000"/>
                            </p:stCondLst>
                            <p:childTnLst>
                              <p:par>
                                <p:cTn id="13" presetID="4" presetClass="entr" presetSubtype="16" fill="hold" nodeType="afterEffect">
                                  <p:stCondLst>
                                    <p:cond delay="0"/>
                                  </p:stCondLst>
                                  <p:childTnLst>
                                    <p:set>
                                      <p:cBhvr>
                                        <p:cTn id="14" dur="1" fill="hold">
                                          <p:stCondLst>
                                            <p:cond delay="0"/>
                                          </p:stCondLst>
                                        </p:cTn>
                                        <p:tgtEl>
                                          <p:spTgt spid="104453"/>
                                        </p:tgtEl>
                                        <p:attrNameLst>
                                          <p:attrName>style.visibility</p:attrName>
                                        </p:attrNameLst>
                                      </p:cBhvr>
                                      <p:to>
                                        <p:strVal val="visible"/>
                                      </p:to>
                                    </p:set>
                                    <p:animEffect transition="in" filter="box(in)">
                                      <p:cBhvr>
                                        <p:cTn id="15" dur="1000"/>
                                        <p:tgtEl>
                                          <p:spTgt spid="104453"/>
                                        </p:tgtEl>
                                      </p:cBhvr>
                                    </p:animEffect>
                                  </p:childTnLst>
                                </p:cTn>
                              </p:par>
                            </p:childTnLst>
                          </p:cTn>
                        </p:par>
                        <p:par>
                          <p:cTn id="16" fill="hold" nodeType="withGroup">
                            <p:stCondLst>
                              <p:cond delay="3000"/>
                            </p:stCondLst>
                            <p:childTnLst>
                              <p:par>
                                <p:cTn id="17" presetID="4" presetClass="entr" presetSubtype="16" fill="hold" nodeType="afterEffect">
                                  <p:stCondLst>
                                    <p:cond delay="0"/>
                                  </p:stCondLst>
                                  <p:childTnLst>
                                    <p:set>
                                      <p:cBhvr>
                                        <p:cTn id="18" dur="1" fill="hold">
                                          <p:stCondLst>
                                            <p:cond delay="0"/>
                                          </p:stCondLst>
                                        </p:cTn>
                                        <p:tgtEl>
                                          <p:spTgt spid="104454"/>
                                        </p:tgtEl>
                                        <p:attrNameLst>
                                          <p:attrName>style.visibility</p:attrName>
                                        </p:attrNameLst>
                                      </p:cBhvr>
                                      <p:to>
                                        <p:strVal val="visible"/>
                                      </p:to>
                                    </p:set>
                                    <p:animEffect transition="in" filter="box(in)">
                                      <p:cBhvr>
                                        <p:cTn id="19" dur="1000"/>
                                        <p:tgtEl>
                                          <p:spTgt spid="104454"/>
                                        </p:tgtEl>
                                      </p:cBhvr>
                                    </p:animEffect>
                                  </p:childTnLst>
                                </p:cTn>
                              </p:par>
                            </p:childTnLst>
                          </p:cTn>
                        </p:par>
                        <p:par>
                          <p:cTn id="20" fill="hold" nodeType="withGroup">
                            <p:stCondLst>
                              <p:cond delay="4000"/>
                            </p:stCondLst>
                            <p:childTnLst>
                              <p:par>
                                <p:cTn id="21" presetID="4" presetClass="entr" presetSubtype="16" fill="hold" nodeType="afterEffect">
                                  <p:stCondLst>
                                    <p:cond delay="0"/>
                                  </p:stCondLst>
                                  <p:childTnLst>
                                    <p:set>
                                      <p:cBhvr>
                                        <p:cTn id="22" dur="1" fill="hold">
                                          <p:stCondLst>
                                            <p:cond delay="0"/>
                                          </p:stCondLst>
                                        </p:cTn>
                                        <p:tgtEl>
                                          <p:spTgt spid="104455"/>
                                        </p:tgtEl>
                                        <p:attrNameLst>
                                          <p:attrName>style.visibility</p:attrName>
                                        </p:attrNameLst>
                                      </p:cBhvr>
                                      <p:to>
                                        <p:strVal val="visible"/>
                                      </p:to>
                                    </p:set>
                                    <p:animEffect transition="in" filter="box(in)">
                                      <p:cBhvr>
                                        <p:cTn id="23" dur="1000"/>
                                        <p:tgtEl>
                                          <p:spTgt spid="104455"/>
                                        </p:tgtEl>
                                      </p:cBhvr>
                                    </p:animEffect>
                                  </p:childTnLst>
                                </p:cTn>
                              </p:par>
                            </p:childTnLst>
                          </p:cTn>
                        </p:par>
                        <p:par>
                          <p:cTn id="24" fill="hold" nodeType="withGroup">
                            <p:stCondLst>
                              <p:cond delay="5000"/>
                            </p:stCondLst>
                            <p:childTnLst>
                              <p:par>
                                <p:cTn id="25" presetID="4" presetClass="entr" presetSubtype="16" fill="hold" nodeType="afterEffect">
                                  <p:stCondLst>
                                    <p:cond delay="0"/>
                                  </p:stCondLst>
                                  <p:childTnLst>
                                    <p:set>
                                      <p:cBhvr>
                                        <p:cTn id="26" dur="1" fill="hold">
                                          <p:stCondLst>
                                            <p:cond delay="0"/>
                                          </p:stCondLst>
                                        </p:cTn>
                                        <p:tgtEl>
                                          <p:spTgt spid="104456"/>
                                        </p:tgtEl>
                                        <p:attrNameLst>
                                          <p:attrName>style.visibility</p:attrName>
                                        </p:attrNameLst>
                                      </p:cBhvr>
                                      <p:to>
                                        <p:strVal val="visible"/>
                                      </p:to>
                                    </p:set>
                                    <p:animEffect transition="in" filter="box(in)">
                                      <p:cBhvr>
                                        <p:cTn id="27" dur="1000"/>
                                        <p:tgtEl>
                                          <p:spTgt spid="104456"/>
                                        </p:tgtEl>
                                      </p:cBhvr>
                                    </p:animEffect>
                                  </p:childTnLst>
                                </p:cTn>
                              </p:par>
                            </p:childTnLst>
                          </p:cTn>
                        </p:par>
                        <p:par>
                          <p:cTn id="28" fill="hold" nodeType="withGroup">
                            <p:stCondLst>
                              <p:cond delay="6000"/>
                            </p:stCondLst>
                            <p:childTnLst>
                              <p:par>
                                <p:cTn id="29" presetID="4" presetClass="entr" presetSubtype="16" fill="hold" nodeType="afterEffect">
                                  <p:stCondLst>
                                    <p:cond delay="0"/>
                                  </p:stCondLst>
                                  <p:childTnLst>
                                    <p:set>
                                      <p:cBhvr>
                                        <p:cTn id="30" dur="1" fill="hold">
                                          <p:stCondLst>
                                            <p:cond delay="0"/>
                                          </p:stCondLst>
                                        </p:cTn>
                                        <p:tgtEl>
                                          <p:spTgt spid="40963"/>
                                        </p:tgtEl>
                                        <p:attrNameLst>
                                          <p:attrName>style.visibility</p:attrName>
                                        </p:attrNameLst>
                                      </p:cBhvr>
                                      <p:to>
                                        <p:strVal val="visible"/>
                                      </p:to>
                                    </p:set>
                                    <p:animEffect transition="in" filter="box(in)">
                                      <p:cBhvr>
                                        <p:cTn id="31" dur="1000"/>
                                        <p:tgtEl>
                                          <p:spTgt spid="40963"/>
                                        </p:tgtEl>
                                      </p:cBhvr>
                                    </p:animEffect>
                                  </p:childTnLst>
                                </p:cTn>
                              </p:par>
                            </p:childTnLst>
                          </p:cTn>
                        </p:par>
                        <p:par>
                          <p:cTn id="32" fill="hold" nodeType="withGroup">
                            <p:stCondLst>
                              <p:cond delay="7000"/>
                            </p:stCondLst>
                            <p:childTnLst>
                              <p:par>
                                <p:cTn id="33" presetID="4" presetClass="entr" presetSubtype="16" fill="hold" nodeType="afterEffect">
                                  <p:stCondLst>
                                    <p:cond delay="0"/>
                                  </p:stCondLst>
                                  <p:childTnLst>
                                    <p:set>
                                      <p:cBhvr>
                                        <p:cTn id="34" dur="1" fill="hold">
                                          <p:stCondLst>
                                            <p:cond delay="0"/>
                                          </p:stCondLst>
                                        </p:cTn>
                                        <p:tgtEl>
                                          <p:spTgt spid="40964"/>
                                        </p:tgtEl>
                                        <p:attrNameLst>
                                          <p:attrName>style.visibility</p:attrName>
                                        </p:attrNameLst>
                                      </p:cBhvr>
                                      <p:to>
                                        <p:strVal val="visible"/>
                                      </p:to>
                                    </p:set>
                                    <p:animEffect transition="in" filter="box(in)">
                                      <p:cBhvr>
                                        <p:cTn id="35" dur="1000"/>
                                        <p:tgtEl>
                                          <p:spTgt spid="40964"/>
                                        </p:tgtEl>
                                      </p:cBhvr>
                                    </p:animEffect>
                                  </p:childTnLst>
                                </p:cTn>
                              </p:par>
                            </p:childTnLst>
                          </p:cTn>
                        </p:par>
                        <p:par>
                          <p:cTn id="36" fill="hold">
                            <p:stCondLst>
                              <p:cond delay="8000"/>
                            </p:stCondLst>
                            <p:childTnLst>
                              <p:par>
                                <p:cTn id="37" presetID="4" presetClass="entr" presetSubtype="16" fill="hold" nodeType="afterEffect">
                                  <p:stCondLst>
                                    <p:cond delay="0"/>
                                  </p:stCondLst>
                                  <p:childTnLst>
                                    <p:set>
                                      <p:cBhvr>
                                        <p:cTn id="38" dur="1" fill="hold">
                                          <p:stCondLst>
                                            <p:cond delay="0"/>
                                          </p:stCondLst>
                                        </p:cTn>
                                        <p:tgtEl>
                                          <p:spTgt spid="40962"/>
                                        </p:tgtEl>
                                        <p:attrNameLst>
                                          <p:attrName>style.visibility</p:attrName>
                                        </p:attrNameLst>
                                      </p:cBhvr>
                                      <p:to>
                                        <p:strVal val="visible"/>
                                      </p:to>
                                    </p:set>
                                    <p:animEffect transition="in" filter="box(in)">
                                      <p:cBhvr>
                                        <p:cTn id="39" dur="10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Freeform 4"/>
          <p:cNvSpPr/>
          <p:nvPr/>
        </p:nvSpPr>
        <p:spPr>
          <a:xfrm>
            <a:off x="3200400" y="2209800"/>
            <a:ext cx="3048000" cy="1485624"/>
          </a:xfrm>
          <a:custGeom>
            <a:avLst/>
            <a:gdLst>
              <a:gd name="connsiteX0" fmla="*/ 0 w 2438395"/>
              <a:gd name="connsiteY0" fmla="*/ 933182 h 1866363"/>
              <a:gd name="connsiteX1" fmla="*/ 478169 w 2438395"/>
              <a:gd name="connsiteY1" fmla="*/ 192153 h 1866363"/>
              <a:gd name="connsiteX2" fmla="*/ 1219199 w 2438395"/>
              <a:gd name="connsiteY2" fmla="*/ 2 h 1866363"/>
              <a:gd name="connsiteX3" fmla="*/ 1960229 w 2438395"/>
              <a:gd name="connsiteY3" fmla="*/ 192155 h 1866363"/>
              <a:gd name="connsiteX4" fmla="*/ 2438396 w 2438395"/>
              <a:gd name="connsiteY4" fmla="*/ 933186 h 1866363"/>
              <a:gd name="connsiteX5" fmla="*/ 1960228 w 2438395"/>
              <a:gd name="connsiteY5" fmla="*/ 1674216 h 1866363"/>
              <a:gd name="connsiteX6" fmla="*/ 1219198 w 2438395"/>
              <a:gd name="connsiteY6" fmla="*/ 1866368 h 1866363"/>
              <a:gd name="connsiteX7" fmla="*/ 478168 w 2438395"/>
              <a:gd name="connsiteY7" fmla="*/ 1674215 h 1866363"/>
              <a:gd name="connsiteX8" fmla="*/ 1 w 2438395"/>
              <a:gd name="connsiteY8" fmla="*/ 933184 h 1866363"/>
              <a:gd name="connsiteX9" fmla="*/ 0 w 2438395"/>
              <a:gd name="connsiteY9" fmla="*/ 933182 h 1866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38395" h="1866363">
                <a:moveTo>
                  <a:pt x="0" y="933182"/>
                </a:moveTo>
                <a:cubicBezTo>
                  <a:pt x="1" y="642668"/>
                  <a:pt x="176769" y="368727"/>
                  <a:pt x="478169" y="192153"/>
                </a:cubicBezTo>
                <a:cubicBezTo>
                  <a:pt x="690892" y="67531"/>
                  <a:pt x="951317" y="1"/>
                  <a:pt x="1219199" y="2"/>
                </a:cubicBezTo>
                <a:cubicBezTo>
                  <a:pt x="1487081" y="2"/>
                  <a:pt x="1747507" y="67532"/>
                  <a:pt x="1960229" y="192155"/>
                </a:cubicBezTo>
                <a:cubicBezTo>
                  <a:pt x="2261629" y="368730"/>
                  <a:pt x="2438397" y="642672"/>
                  <a:pt x="2438396" y="933186"/>
                </a:cubicBezTo>
                <a:cubicBezTo>
                  <a:pt x="2438396" y="1223700"/>
                  <a:pt x="2261628" y="1497642"/>
                  <a:pt x="1960228" y="1674216"/>
                </a:cubicBezTo>
                <a:cubicBezTo>
                  <a:pt x="1747506" y="1798839"/>
                  <a:pt x="1487080" y="1866368"/>
                  <a:pt x="1219198" y="1866368"/>
                </a:cubicBezTo>
                <a:cubicBezTo>
                  <a:pt x="951316" y="1866368"/>
                  <a:pt x="690890" y="1798838"/>
                  <a:pt x="478168" y="1674215"/>
                </a:cubicBezTo>
                <a:cubicBezTo>
                  <a:pt x="176768" y="1497640"/>
                  <a:pt x="0" y="1223698"/>
                  <a:pt x="1" y="933184"/>
                </a:cubicBezTo>
                <a:cubicBezTo>
                  <a:pt x="1" y="933183"/>
                  <a:pt x="0" y="933183"/>
                  <a:pt x="0" y="933182"/>
                </a:cubicBezTo>
                <a:close/>
              </a:path>
            </a:pathLst>
          </a:custGeom>
          <a:solidFill>
            <a:srgbClr val="92D050"/>
          </a:solidFill>
          <a:ln w="76200"/>
          <a:scene3d>
            <a:camera prst="perspectiveAbove"/>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60000"/>
              <a:hueOff val="0"/>
              <a:satOff val="0"/>
              <a:lumOff val="0"/>
              <a:alphaOff val="0"/>
            </a:schemeClr>
          </a:fillRef>
          <a:effectRef idx="1">
            <a:schemeClr val="accent2">
              <a:shade val="60000"/>
              <a:hueOff val="0"/>
              <a:satOff val="0"/>
              <a:lumOff val="0"/>
              <a:alphaOff val="0"/>
            </a:schemeClr>
          </a:effectRef>
          <a:fontRef idx="minor">
            <a:schemeClr val="lt1"/>
          </a:fontRef>
        </p:style>
        <p:txBody>
          <a:bodyPr spcFirstLastPara="0" vert="horz" wrap="square" lIns="377415" tIns="293642" rIns="377415" bIns="293642" numCol="1" spcCol="1270" anchor="ctr" anchorCtr="0">
            <a:noAutofit/>
          </a:bodyPr>
          <a:lstStyle/>
          <a:p>
            <a:pPr lvl="0" algn="ctr" defTabSz="1422400" rtl="0">
              <a:lnSpc>
                <a:spcPct val="90000"/>
              </a:lnSpc>
              <a:spcBef>
                <a:spcPct val="0"/>
              </a:spcBef>
              <a:spcAft>
                <a:spcPct val="35000"/>
              </a:spcAft>
            </a:pPr>
            <a:r>
              <a:rPr lang="en-US" sz="4000" b="1" kern="1200" dirty="0" err="1" smtClean="0">
                <a:solidFill>
                  <a:srgbClr val="C00000"/>
                </a:solidFill>
                <a:latin typeface="Arial Black" pitchFamily="34" charset="0"/>
              </a:rPr>
              <a:t>ABaCAS</a:t>
            </a:r>
            <a:endParaRPr lang="en-US" sz="4000" b="1" kern="1200" dirty="0">
              <a:solidFill>
                <a:srgbClr val="C00000"/>
              </a:solidFill>
              <a:latin typeface="Arial Black" pitchFamily="34" charset="0"/>
            </a:endParaRPr>
          </a:p>
        </p:txBody>
      </p:sp>
      <p:sp>
        <p:nvSpPr>
          <p:cNvPr id="6" name="Left Arrow 5"/>
          <p:cNvSpPr/>
          <p:nvPr/>
        </p:nvSpPr>
        <p:spPr>
          <a:xfrm rot="12246312">
            <a:off x="2132215" y="2873708"/>
            <a:ext cx="1002323" cy="207247"/>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7" name="Freeform 6"/>
          <p:cNvSpPr/>
          <p:nvPr/>
        </p:nvSpPr>
        <p:spPr>
          <a:xfrm>
            <a:off x="304800" y="2438400"/>
            <a:ext cx="1878011"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scene3d>
            <a:camera prst="isometricOffAxis1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3200" b="1" kern="1200" dirty="0" err="1" smtClean="0">
                <a:solidFill>
                  <a:srgbClr val="0000FF"/>
                </a:solidFill>
              </a:rPr>
              <a:t>CoST</a:t>
            </a:r>
            <a:endParaRPr lang="en-US" sz="3200" b="1" kern="1200" dirty="0">
              <a:solidFill>
                <a:srgbClr val="0000FF"/>
              </a:solidFill>
            </a:endParaRPr>
          </a:p>
        </p:txBody>
      </p:sp>
      <p:sp>
        <p:nvSpPr>
          <p:cNvPr id="9" name="Freeform 8"/>
          <p:cNvSpPr/>
          <p:nvPr/>
        </p:nvSpPr>
        <p:spPr>
          <a:xfrm>
            <a:off x="2438385" y="914400"/>
            <a:ext cx="2209815"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FFCC"/>
          </a:solidFill>
          <a:scene3d>
            <a:camera prst="isometricOffAxis1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2800" b="1" kern="1200" dirty="0" smtClean="0">
                <a:solidFill>
                  <a:srgbClr val="0000FF"/>
                </a:solidFill>
              </a:rPr>
              <a:t>RSM/CMAQ</a:t>
            </a:r>
            <a:endParaRPr lang="en-US" sz="2800" b="1" kern="1200" dirty="0">
              <a:solidFill>
                <a:srgbClr val="0000FF"/>
              </a:solidFill>
            </a:endParaRPr>
          </a:p>
        </p:txBody>
      </p:sp>
      <p:sp>
        <p:nvSpPr>
          <p:cNvPr id="12" name="Freeform 11"/>
          <p:cNvSpPr/>
          <p:nvPr/>
        </p:nvSpPr>
        <p:spPr>
          <a:xfrm>
            <a:off x="7010400" y="2355874"/>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cene3d>
            <a:camera prst="isometricOffAxis2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2800" b="1" kern="1200" dirty="0" err="1" smtClean="0">
                <a:solidFill>
                  <a:srgbClr val="0000FF"/>
                </a:solidFill>
              </a:rPr>
              <a:t>BenMAP</a:t>
            </a:r>
            <a:endParaRPr lang="en-US" sz="2800" b="1" kern="1200" dirty="0">
              <a:solidFill>
                <a:srgbClr val="0000FF"/>
              </a:solidFill>
            </a:endParaRPr>
          </a:p>
        </p:txBody>
      </p:sp>
      <p:sp>
        <p:nvSpPr>
          <p:cNvPr id="13" name="Left Arrow 12"/>
          <p:cNvSpPr/>
          <p:nvPr/>
        </p:nvSpPr>
        <p:spPr>
          <a:xfrm rot="20381524">
            <a:off x="6290339" y="2901242"/>
            <a:ext cx="837357" cy="208390"/>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14" name="Freeform 13"/>
          <p:cNvSpPr/>
          <p:nvPr/>
        </p:nvSpPr>
        <p:spPr>
          <a:xfrm>
            <a:off x="5257800" y="914400"/>
            <a:ext cx="1981200" cy="692126"/>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FFC000"/>
          </a:solidFill>
          <a:scene3d>
            <a:camera prst="isometricOffAxis2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2800" b="1" kern="1200" dirty="0" smtClean="0">
                <a:solidFill>
                  <a:srgbClr val="0000FF"/>
                </a:solidFill>
              </a:rPr>
              <a:t>MATS </a:t>
            </a:r>
            <a:endParaRPr lang="en-US" sz="2800" b="1" kern="1200" dirty="0">
              <a:solidFill>
                <a:srgbClr val="0000FF"/>
              </a:solidFill>
            </a:endParaRPr>
          </a:p>
        </p:txBody>
      </p:sp>
      <p:sp>
        <p:nvSpPr>
          <p:cNvPr id="16" name="Freeform 15"/>
          <p:cNvSpPr/>
          <p:nvPr/>
        </p:nvSpPr>
        <p:spPr>
          <a:xfrm>
            <a:off x="179389" y="4633666"/>
            <a:ext cx="2182811" cy="1233734"/>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0"/>
              <a:lumOff val="0"/>
              <a:alphaOff val="0"/>
            </a:schemeClr>
          </a:fillRef>
          <a:effectRef idx="2">
            <a:schemeClr val="accent2">
              <a:shade val="50000"/>
              <a:hueOff val="0"/>
              <a:satOff val="0"/>
              <a:lumOff val="0"/>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2000" b="1" kern="1200" dirty="0" smtClean="0">
                <a:solidFill>
                  <a:srgbClr val="FF0000"/>
                </a:solidFill>
              </a:rPr>
              <a:t>Cost-effective Control Strategy Development</a:t>
            </a:r>
            <a:endParaRPr lang="en-US" sz="2000" b="1" kern="1200" dirty="0">
              <a:solidFill>
                <a:srgbClr val="FF0000"/>
              </a:solidFill>
            </a:endParaRPr>
          </a:p>
        </p:txBody>
      </p:sp>
      <p:sp>
        <p:nvSpPr>
          <p:cNvPr id="17" name="Left Arrow 16"/>
          <p:cNvSpPr/>
          <p:nvPr/>
        </p:nvSpPr>
        <p:spPr>
          <a:xfrm rot="19280163" flipV="1">
            <a:off x="1908656" y="3852343"/>
            <a:ext cx="1452533" cy="277345"/>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18" name="Freeform 17"/>
          <p:cNvSpPr/>
          <p:nvPr/>
        </p:nvSpPr>
        <p:spPr>
          <a:xfrm>
            <a:off x="2438400" y="5410200"/>
            <a:ext cx="2057400"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Righ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lvl="0" defTabSz="977900">
              <a:lnSpc>
                <a:spcPct val="90000"/>
              </a:lnSpc>
              <a:spcAft>
                <a:spcPct val="35000"/>
              </a:spcAft>
            </a:pPr>
            <a:r>
              <a:rPr lang="en-US" sz="2000" b="1" dirty="0" smtClean="0">
                <a:solidFill>
                  <a:srgbClr val="FF0000"/>
                </a:solidFill>
              </a:rPr>
              <a:t>Health &amp; Air Quality Benefit Assessment</a:t>
            </a:r>
            <a:endParaRPr lang="en-US" sz="2000" b="1" dirty="0">
              <a:solidFill>
                <a:srgbClr val="FF0000"/>
              </a:solidFill>
            </a:endParaRPr>
          </a:p>
        </p:txBody>
      </p:sp>
      <p:sp>
        <p:nvSpPr>
          <p:cNvPr id="19" name="Left Arrow 18"/>
          <p:cNvSpPr/>
          <p:nvPr/>
        </p:nvSpPr>
        <p:spPr>
          <a:xfrm rot="13645295">
            <a:off x="4761471" y="4267565"/>
            <a:ext cx="1306564" cy="260583"/>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0" name="Freeform 19"/>
          <p:cNvSpPr/>
          <p:nvPr/>
        </p:nvSpPr>
        <p:spPr>
          <a:xfrm>
            <a:off x="6934200" y="4648200"/>
            <a:ext cx="2030411"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32532"/>
              <a:lumOff val="52778"/>
              <a:alphaOff val="0"/>
            </a:schemeClr>
          </a:fillRef>
          <a:effectRef idx="2">
            <a:schemeClr val="accent2">
              <a:shade val="50000"/>
              <a:hueOff val="0"/>
              <a:satOff val="-32532"/>
              <a:lumOff val="52778"/>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2000" b="1" kern="1200" dirty="0" smtClean="0">
                <a:solidFill>
                  <a:srgbClr val="FF0000"/>
                </a:solidFill>
              </a:rPr>
              <a:t>Cost/Benefit </a:t>
            </a:r>
            <a:r>
              <a:rPr lang="en-US" sz="2000" b="1" dirty="0" smtClean="0">
                <a:solidFill>
                  <a:srgbClr val="FF0000"/>
                </a:solidFill>
              </a:rPr>
              <a:t>Analysis &amp; </a:t>
            </a:r>
            <a:r>
              <a:rPr lang="en-US" sz="2000" b="1" kern="1200" dirty="0" smtClean="0">
                <a:solidFill>
                  <a:srgbClr val="FF0000"/>
                </a:solidFill>
              </a:rPr>
              <a:t>  Optimization</a:t>
            </a:r>
            <a:endParaRPr lang="en-US" sz="2000" b="1" kern="1200" dirty="0">
              <a:solidFill>
                <a:srgbClr val="FF0000"/>
              </a:solidFill>
            </a:endParaRPr>
          </a:p>
        </p:txBody>
      </p:sp>
      <p:sp>
        <p:nvSpPr>
          <p:cNvPr id="22" name="Freeform 21"/>
          <p:cNvSpPr/>
          <p:nvPr/>
        </p:nvSpPr>
        <p:spPr>
          <a:xfrm>
            <a:off x="4724400" y="5410200"/>
            <a:ext cx="2133600" cy="1219200"/>
          </a:xfrm>
          <a:custGeom>
            <a:avLst/>
            <a:gdLst>
              <a:gd name="connsiteX0" fmla="*/ 0 w 1725596"/>
              <a:gd name="connsiteY0" fmla="*/ 69213 h 692126"/>
              <a:gd name="connsiteX1" fmla="*/ 20272 w 1725596"/>
              <a:gd name="connsiteY1" fmla="*/ 20272 h 692126"/>
              <a:gd name="connsiteX2" fmla="*/ 69213 w 1725596"/>
              <a:gd name="connsiteY2" fmla="*/ 0 h 692126"/>
              <a:gd name="connsiteX3" fmla="*/ 1656383 w 1725596"/>
              <a:gd name="connsiteY3" fmla="*/ 0 h 692126"/>
              <a:gd name="connsiteX4" fmla="*/ 1705324 w 1725596"/>
              <a:gd name="connsiteY4" fmla="*/ 20272 h 692126"/>
              <a:gd name="connsiteX5" fmla="*/ 1725596 w 1725596"/>
              <a:gd name="connsiteY5" fmla="*/ 69213 h 692126"/>
              <a:gd name="connsiteX6" fmla="*/ 1725596 w 1725596"/>
              <a:gd name="connsiteY6" fmla="*/ 622913 h 692126"/>
              <a:gd name="connsiteX7" fmla="*/ 1705324 w 1725596"/>
              <a:gd name="connsiteY7" fmla="*/ 671854 h 692126"/>
              <a:gd name="connsiteX8" fmla="*/ 1656383 w 1725596"/>
              <a:gd name="connsiteY8" fmla="*/ 692126 h 692126"/>
              <a:gd name="connsiteX9" fmla="*/ 69213 w 1725596"/>
              <a:gd name="connsiteY9" fmla="*/ 692126 h 692126"/>
              <a:gd name="connsiteX10" fmla="*/ 20272 w 1725596"/>
              <a:gd name="connsiteY10" fmla="*/ 671854 h 692126"/>
              <a:gd name="connsiteX11" fmla="*/ 0 w 1725596"/>
              <a:gd name="connsiteY11" fmla="*/ 622913 h 692126"/>
              <a:gd name="connsiteX12" fmla="*/ 0 w 1725596"/>
              <a:gd name="connsiteY12" fmla="*/ 69213 h 692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25596" h="692126">
                <a:moveTo>
                  <a:pt x="0" y="69213"/>
                </a:moveTo>
                <a:cubicBezTo>
                  <a:pt x="0" y="50857"/>
                  <a:pt x="7292" y="33252"/>
                  <a:pt x="20272" y="20272"/>
                </a:cubicBezTo>
                <a:cubicBezTo>
                  <a:pt x="33252" y="7292"/>
                  <a:pt x="50857" y="0"/>
                  <a:pt x="69213" y="0"/>
                </a:cubicBezTo>
                <a:lnTo>
                  <a:pt x="1656383" y="0"/>
                </a:lnTo>
                <a:cubicBezTo>
                  <a:pt x="1674739" y="0"/>
                  <a:pt x="1692344" y="7292"/>
                  <a:pt x="1705324" y="20272"/>
                </a:cubicBezTo>
                <a:cubicBezTo>
                  <a:pt x="1718304" y="33252"/>
                  <a:pt x="1725596" y="50857"/>
                  <a:pt x="1725596" y="69213"/>
                </a:cubicBezTo>
                <a:lnTo>
                  <a:pt x="1725596" y="622913"/>
                </a:lnTo>
                <a:cubicBezTo>
                  <a:pt x="1725596" y="641269"/>
                  <a:pt x="1718304" y="658874"/>
                  <a:pt x="1705324" y="671854"/>
                </a:cubicBezTo>
                <a:cubicBezTo>
                  <a:pt x="1692344" y="684834"/>
                  <a:pt x="1674739" y="692126"/>
                  <a:pt x="1656383" y="692126"/>
                </a:cubicBezTo>
                <a:lnTo>
                  <a:pt x="69213" y="692126"/>
                </a:lnTo>
                <a:cubicBezTo>
                  <a:pt x="50857" y="692126"/>
                  <a:pt x="33252" y="684834"/>
                  <a:pt x="20272" y="671854"/>
                </a:cubicBezTo>
                <a:cubicBezTo>
                  <a:pt x="7292" y="658874"/>
                  <a:pt x="0" y="641269"/>
                  <a:pt x="0" y="622913"/>
                </a:cubicBezTo>
                <a:lnTo>
                  <a:pt x="0" y="69213"/>
                </a:lnTo>
                <a:close/>
              </a:path>
            </a:pathLst>
          </a:custGeom>
          <a:solidFill>
            <a:srgbClr val="CCFFFF"/>
          </a:solidFill>
          <a:ln>
            <a:solidFill>
              <a:schemeClr val="tx1"/>
            </a:solidFill>
          </a:ln>
          <a:scene3d>
            <a:camera prst="perspectiveLeft"/>
            <a:lightRig rig="contrasting" dir="t">
              <a:rot lat="0" lon="0" rev="1200000"/>
            </a:lightRig>
          </a:scene3d>
          <a:sp3d contourW="19050" prstMaterial="metal">
            <a:bevelT w="88900" h="203200"/>
            <a:bevelB w="165100" h="254000"/>
          </a:sp3d>
        </p:spPr>
        <p:style>
          <a:lnRef idx="0">
            <a:schemeClr val="lt1">
              <a:hueOff val="0"/>
              <a:satOff val="0"/>
              <a:lumOff val="0"/>
              <a:alphaOff val="0"/>
            </a:schemeClr>
          </a:lnRef>
          <a:fillRef idx="1">
            <a:schemeClr val="accent2">
              <a:shade val="50000"/>
              <a:hueOff val="0"/>
              <a:satOff val="-16266"/>
              <a:lumOff val="26389"/>
              <a:alphaOff val="0"/>
            </a:schemeClr>
          </a:fillRef>
          <a:effectRef idx="2">
            <a:schemeClr val="accent2">
              <a:shade val="50000"/>
              <a:hueOff val="0"/>
              <a:satOff val="-16266"/>
              <a:lumOff val="26389"/>
              <a:alphaOff val="0"/>
            </a:schemeClr>
          </a:effectRef>
          <a:fontRef idx="minor">
            <a:schemeClr val="lt1"/>
          </a:fontRef>
        </p:style>
        <p:txBody>
          <a:bodyPr spcFirstLastPara="0" vert="horz" wrap="square" lIns="62182" tIns="62182" rIns="62182" bIns="62182" numCol="1" spcCol="1270" anchor="ctr" anchorCtr="0">
            <a:noAutofit/>
          </a:bodyPr>
          <a:lstStyle/>
          <a:p>
            <a:pPr lvl="0" algn="ctr" defTabSz="977900" rtl="0">
              <a:lnSpc>
                <a:spcPct val="90000"/>
              </a:lnSpc>
              <a:spcBef>
                <a:spcPct val="0"/>
              </a:spcBef>
              <a:spcAft>
                <a:spcPct val="35000"/>
              </a:spcAft>
            </a:pPr>
            <a:r>
              <a:rPr lang="en-US" sz="2000" b="1" kern="1200" dirty="0" smtClean="0">
                <a:solidFill>
                  <a:srgbClr val="FF0000"/>
                </a:solidFill>
              </a:rPr>
              <a:t>Air Quality Attainment </a:t>
            </a:r>
            <a:r>
              <a:rPr lang="en-US" sz="2000" b="1" dirty="0" smtClean="0">
                <a:solidFill>
                  <a:srgbClr val="FF0000"/>
                </a:solidFill>
              </a:rPr>
              <a:t>Assessment</a:t>
            </a:r>
            <a:endParaRPr lang="en-US" sz="2000" b="1" kern="1200" dirty="0">
              <a:solidFill>
                <a:srgbClr val="FF0000"/>
              </a:solidFill>
            </a:endParaRPr>
          </a:p>
        </p:txBody>
      </p:sp>
      <p:sp>
        <p:nvSpPr>
          <p:cNvPr id="23" name="Left Arrow 22"/>
          <p:cNvSpPr/>
          <p:nvPr/>
        </p:nvSpPr>
        <p:spPr>
          <a:xfrm rot="18574681">
            <a:off x="3206257" y="4292321"/>
            <a:ext cx="1359888" cy="259975"/>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29999"/>
              <a:lumOff val="40856"/>
              <a:alphaOff val="0"/>
            </a:schemeClr>
          </a:lnRef>
          <a:fillRef idx="1">
            <a:schemeClr val="accent2">
              <a:shade val="90000"/>
              <a:hueOff val="0"/>
              <a:satOff val="-29999"/>
              <a:lumOff val="40856"/>
              <a:alphaOff val="0"/>
            </a:schemeClr>
          </a:fillRef>
          <a:effectRef idx="0">
            <a:schemeClr val="accent2">
              <a:shade val="90000"/>
              <a:hueOff val="0"/>
              <a:satOff val="-29999"/>
              <a:lumOff val="40856"/>
              <a:alphaOff val="0"/>
            </a:schemeClr>
          </a:effectRef>
          <a:fontRef idx="minor"/>
        </p:style>
      </p:sp>
      <p:sp>
        <p:nvSpPr>
          <p:cNvPr id="24" name="Left Arrow 23"/>
          <p:cNvSpPr/>
          <p:nvPr/>
        </p:nvSpPr>
        <p:spPr>
          <a:xfrm rot="12999329" flipV="1">
            <a:off x="5960512" y="3903052"/>
            <a:ext cx="1418085" cy="257362"/>
          </a:xfrm>
          <a:prstGeom prst="leftArrow">
            <a:avLst>
              <a:gd name="adj1" fmla="val 60000"/>
              <a:gd name="adj2" fmla="val 50000"/>
            </a:avLst>
          </a:prstGeom>
          <a:solidFill>
            <a:srgbClr val="00B050"/>
          </a:solidFill>
          <a:ln>
            <a:solidFill>
              <a:srgbClr val="00B05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6" name="Left Arrow 25"/>
          <p:cNvSpPr/>
          <p:nvPr/>
        </p:nvSpPr>
        <p:spPr>
          <a:xfrm rot="10800000">
            <a:off x="4570720" y="990600"/>
            <a:ext cx="763279" cy="136274"/>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7" name="Left Arrow 26"/>
          <p:cNvSpPr/>
          <p:nvPr/>
        </p:nvSpPr>
        <p:spPr>
          <a:xfrm rot="13566503">
            <a:off x="7198615" y="1847488"/>
            <a:ext cx="600189" cy="143360"/>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28" name="Left Arrow 27"/>
          <p:cNvSpPr/>
          <p:nvPr/>
        </p:nvSpPr>
        <p:spPr>
          <a:xfrm rot="13188088">
            <a:off x="3249264" y="1858211"/>
            <a:ext cx="888912" cy="228705"/>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0"/>
              <a:lumOff val="0"/>
              <a:alphaOff val="0"/>
            </a:schemeClr>
          </a:lnRef>
          <a:fillRef idx="1">
            <a:schemeClr val="accent2">
              <a:shade val="90000"/>
              <a:hueOff val="0"/>
              <a:satOff val="0"/>
              <a:lumOff val="0"/>
              <a:alphaOff val="0"/>
            </a:schemeClr>
          </a:fillRef>
          <a:effectRef idx="0">
            <a:schemeClr val="accent2">
              <a:shade val="90000"/>
              <a:hueOff val="0"/>
              <a:satOff val="0"/>
              <a:lumOff val="0"/>
              <a:alphaOff val="0"/>
            </a:schemeClr>
          </a:effectRef>
          <a:fontRef idx="minor"/>
        </p:style>
      </p:sp>
      <p:sp>
        <p:nvSpPr>
          <p:cNvPr id="29" name="Left Arrow 28"/>
          <p:cNvSpPr/>
          <p:nvPr/>
        </p:nvSpPr>
        <p:spPr>
          <a:xfrm rot="19609326">
            <a:off x="5489299" y="1909731"/>
            <a:ext cx="922391" cy="233762"/>
          </a:xfrm>
          <a:prstGeom prst="leftArrow">
            <a:avLst>
              <a:gd name="adj1" fmla="val 60000"/>
              <a:gd name="adj2" fmla="val 50000"/>
            </a:avLst>
          </a:prstGeom>
          <a:solidFill>
            <a:srgbClr val="FFFF00"/>
          </a:solidFill>
          <a:ln>
            <a:solidFill>
              <a:srgbClr val="FFC000"/>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0" name="Rectangle 29"/>
          <p:cNvSpPr/>
          <p:nvPr/>
        </p:nvSpPr>
        <p:spPr>
          <a:xfrm>
            <a:off x="47385" y="1501914"/>
            <a:ext cx="1737975" cy="707886"/>
          </a:xfrm>
          <a:prstGeom prst="rect">
            <a:avLst/>
          </a:prstGeom>
        </p:spPr>
        <p:txBody>
          <a:bodyPr wrap="none">
            <a:spAutoFit/>
          </a:bodyPr>
          <a:lstStyle/>
          <a:p>
            <a:r>
              <a:rPr lang="en-US" sz="2000" b="1" dirty="0" smtClean="0"/>
              <a:t>Control Cost</a:t>
            </a:r>
          </a:p>
          <a:p>
            <a:r>
              <a:rPr lang="en-US" sz="2000" b="1" dirty="0" smtClean="0"/>
              <a:t>Estimate</a:t>
            </a:r>
            <a:endParaRPr lang="en-US" sz="2000" dirty="0"/>
          </a:p>
        </p:txBody>
      </p:sp>
      <p:sp>
        <p:nvSpPr>
          <p:cNvPr id="31" name="Rectangle 30"/>
          <p:cNvSpPr/>
          <p:nvPr/>
        </p:nvSpPr>
        <p:spPr>
          <a:xfrm>
            <a:off x="1676400" y="152400"/>
            <a:ext cx="2514600" cy="707886"/>
          </a:xfrm>
          <a:prstGeom prst="rect">
            <a:avLst/>
          </a:prstGeom>
        </p:spPr>
        <p:txBody>
          <a:bodyPr wrap="square">
            <a:spAutoFit/>
          </a:bodyPr>
          <a:lstStyle/>
          <a:p>
            <a:r>
              <a:rPr lang="en-US" sz="2000" b="1" dirty="0" smtClean="0"/>
              <a:t>Air Quality </a:t>
            </a:r>
          </a:p>
          <a:p>
            <a:r>
              <a:rPr lang="en-US" sz="2000" b="1" dirty="0" smtClean="0"/>
              <a:t>Benefit</a:t>
            </a:r>
            <a:endParaRPr lang="en-US" sz="2000" dirty="0"/>
          </a:p>
        </p:txBody>
      </p:sp>
      <p:sp>
        <p:nvSpPr>
          <p:cNvPr id="32" name="Rectangle 31"/>
          <p:cNvSpPr/>
          <p:nvPr/>
        </p:nvSpPr>
        <p:spPr>
          <a:xfrm>
            <a:off x="5877762" y="152400"/>
            <a:ext cx="1523173" cy="707886"/>
          </a:xfrm>
          <a:prstGeom prst="rect">
            <a:avLst/>
          </a:prstGeom>
        </p:spPr>
        <p:txBody>
          <a:bodyPr wrap="none">
            <a:spAutoFit/>
          </a:bodyPr>
          <a:lstStyle/>
          <a:p>
            <a:r>
              <a:rPr lang="en-US" sz="2000" b="1" dirty="0" smtClean="0"/>
              <a:t>Attainment</a:t>
            </a:r>
          </a:p>
          <a:p>
            <a:r>
              <a:rPr lang="en-US" sz="2000" b="1" dirty="0" smtClean="0"/>
              <a:t>Test</a:t>
            </a:r>
            <a:endParaRPr lang="en-US" sz="2000" dirty="0"/>
          </a:p>
        </p:txBody>
      </p:sp>
      <p:sp>
        <p:nvSpPr>
          <p:cNvPr id="33" name="Left Arrow 32"/>
          <p:cNvSpPr/>
          <p:nvPr/>
        </p:nvSpPr>
        <p:spPr>
          <a:xfrm rot="8793836">
            <a:off x="1746202" y="1860217"/>
            <a:ext cx="673106" cy="178947"/>
          </a:xfrm>
          <a:prstGeom prst="leftArrow">
            <a:avLst>
              <a:gd name="adj1" fmla="val 60000"/>
              <a:gd name="adj2" fmla="val 50000"/>
            </a:avLst>
          </a:prstGeom>
          <a:ln>
            <a:solidFill>
              <a:schemeClr val="accent6">
                <a:lumMod val="40000"/>
                <a:lumOff val="60000"/>
              </a:schemeClr>
            </a:solidFill>
          </a:ln>
          <a:scene3d>
            <a:camera prst="orthographicFront">
              <a:rot lat="0" lon="0" rev="0"/>
            </a:camera>
            <a:lightRig rig="contrasting" dir="t">
              <a:rot lat="0" lon="0" rev="1200000"/>
            </a:lightRig>
          </a:scene3d>
          <a:sp3d z="-300000" contourW="19050" prstMaterial="metal">
            <a:bevelT w="88900" h="203200"/>
            <a:bevelB w="165100" h="254000"/>
          </a:sp3d>
        </p:spPr>
        <p:style>
          <a:lnRef idx="0">
            <a:schemeClr val="accent2">
              <a:shade val="90000"/>
              <a:hueOff val="0"/>
              <a:satOff val="-14999"/>
              <a:lumOff val="20428"/>
              <a:alphaOff val="0"/>
            </a:schemeClr>
          </a:lnRef>
          <a:fillRef idx="1">
            <a:schemeClr val="accent2">
              <a:shade val="90000"/>
              <a:hueOff val="0"/>
              <a:satOff val="-14999"/>
              <a:lumOff val="20428"/>
              <a:alphaOff val="0"/>
            </a:schemeClr>
          </a:fillRef>
          <a:effectRef idx="0">
            <a:schemeClr val="accent2">
              <a:shade val="90000"/>
              <a:hueOff val="0"/>
              <a:satOff val="-14999"/>
              <a:lumOff val="20428"/>
              <a:alphaOff val="0"/>
            </a:schemeClr>
          </a:effectRef>
          <a:fontRef idx="minor"/>
        </p:style>
      </p:sp>
      <p:sp>
        <p:nvSpPr>
          <p:cNvPr id="34" name="Rectangle 33"/>
          <p:cNvSpPr/>
          <p:nvPr/>
        </p:nvSpPr>
        <p:spPr>
          <a:xfrm>
            <a:off x="7391400" y="1425714"/>
            <a:ext cx="1818318" cy="707886"/>
          </a:xfrm>
          <a:prstGeom prst="rect">
            <a:avLst/>
          </a:prstGeom>
        </p:spPr>
        <p:txBody>
          <a:bodyPr wrap="none">
            <a:spAutoFit/>
          </a:bodyPr>
          <a:lstStyle/>
          <a:p>
            <a:r>
              <a:rPr lang="en-US" sz="2000" b="1" dirty="0" smtClean="0"/>
              <a:t>Health &amp; </a:t>
            </a:r>
            <a:r>
              <a:rPr lang="en-US" sz="2000" b="1" dirty="0" err="1" smtClean="0"/>
              <a:t>Env</a:t>
            </a:r>
            <a:r>
              <a:rPr lang="en-US" sz="2000" b="1" dirty="0" smtClean="0"/>
              <a:t>.</a:t>
            </a:r>
          </a:p>
          <a:p>
            <a:r>
              <a:rPr lang="en-US" sz="2000" b="1" dirty="0" smtClean="0"/>
              <a:t>Benefit</a:t>
            </a:r>
            <a:endParaRPr lang="en-US" sz="2000"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blinds(horizontal)">
                                      <p:cBhvr>
                                        <p:cTn id="10" dur="500"/>
                                        <p:tgtEl>
                                          <p:spTgt spid="30"/>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blinds(horizontal)">
                                      <p:cBhvr>
                                        <p:cTn id="14" dur="500"/>
                                        <p:tgtEl>
                                          <p:spTgt spid="33"/>
                                        </p:tgtEl>
                                      </p:cBhvr>
                                    </p:animEffect>
                                  </p:childTnLst>
                                </p:cTn>
                              </p:par>
                            </p:childTnLst>
                          </p:cTn>
                        </p:par>
                        <p:par>
                          <p:cTn id="15" fill="hold">
                            <p:stCondLst>
                              <p:cond delay="1000"/>
                            </p:stCondLst>
                            <p:childTnLst>
                              <p:par>
                                <p:cTn id="16" presetID="3" presetClass="entr" presetSubtype="1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linds(horizontal)">
                                      <p:cBhvr>
                                        <p:cTn id="18" dur="500"/>
                                        <p:tgtEl>
                                          <p:spTgt spid="9"/>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linds(horizontal)">
                                      <p:cBhvr>
                                        <p:cTn id="21" dur="500"/>
                                        <p:tgtEl>
                                          <p:spTgt spid="31"/>
                                        </p:tgtEl>
                                      </p:cBhvr>
                                    </p:animEffect>
                                  </p:childTnLst>
                                </p:cTn>
                              </p:par>
                            </p:childTnLst>
                          </p:cTn>
                        </p:par>
                        <p:par>
                          <p:cTn id="22" fill="hold">
                            <p:stCondLst>
                              <p:cond delay="1500"/>
                            </p:stCondLst>
                            <p:childTnLst>
                              <p:par>
                                <p:cTn id="23" presetID="3" presetClass="entr" presetSubtype="1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par>
                          <p:cTn id="26" fill="hold">
                            <p:stCondLst>
                              <p:cond delay="2000"/>
                            </p:stCondLst>
                            <p:childTnLst>
                              <p:par>
                                <p:cTn id="27" presetID="3" presetClass="entr" presetSubtype="10"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linds(horizontal)">
                                      <p:cBhvr>
                                        <p:cTn id="29" dur="500"/>
                                        <p:tgtEl>
                                          <p:spTgt spid="14"/>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blinds(horizontal)">
                                      <p:cBhvr>
                                        <p:cTn id="32" dur="500"/>
                                        <p:tgtEl>
                                          <p:spTgt spid="32"/>
                                        </p:tgtEl>
                                      </p:cBhvr>
                                    </p:animEffect>
                                  </p:childTnLst>
                                </p:cTn>
                              </p:par>
                            </p:childTnLst>
                          </p:cTn>
                        </p:par>
                        <p:par>
                          <p:cTn id="33" fill="hold">
                            <p:stCondLst>
                              <p:cond delay="2500"/>
                            </p:stCondLst>
                            <p:childTnLst>
                              <p:par>
                                <p:cTn id="34" presetID="3" presetClass="entr" presetSubtype="10" fill="hold" nodeType="after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linds(horizontal)">
                                      <p:cBhvr>
                                        <p:cTn id="36" dur="500"/>
                                        <p:tgtEl>
                                          <p:spTgt spid="27"/>
                                        </p:tgtEl>
                                      </p:cBhvr>
                                    </p:animEffect>
                                  </p:childTnLst>
                                </p:cTn>
                              </p:par>
                            </p:childTnLst>
                          </p:cTn>
                        </p:par>
                        <p:par>
                          <p:cTn id="37" fill="hold">
                            <p:stCondLst>
                              <p:cond delay="3000"/>
                            </p:stCondLst>
                            <p:childTnLst>
                              <p:par>
                                <p:cTn id="38" presetID="3" presetClass="entr" presetSubtype="10" fill="hold" grpId="0" nodeType="afterEffect">
                                  <p:stCondLst>
                                    <p:cond delay="0"/>
                                  </p:stCondLst>
                                  <p:childTnLst>
                                    <p:set>
                                      <p:cBhvr>
                                        <p:cTn id="39" dur="1" fill="hold">
                                          <p:stCondLst>
                                            <p:cond delay="0"/>
                                          </p:stCondLst>
                                        </p:cTn>
                                        <p:tgtEl>
                                          <p:spTgt spid="34"/>
                                        </p:tgtEl>
                                        <p:attrNameLst>
                                          <p:attrName>style.visibility</p:attrName>
                                        </p:attrNameLst>
                                      </p:cBhvr>
                                      <p:to>
                                        <p:strVal val="visible"/>
                                      </p:to>
                                    </p:set>
                                    <p:animEffect transition="in" filter="blinds(horizontal)">
                                      <p:cBhvr>
                                        <p:cTn id="40" dur="500"/>
                                        <p:tgtEl>
                                          <p:spTgt spid="34"/>
                                        </p:tgtEl>
                                      </p:cBhvr>
                                    </p:animEffect>
                                  </p:childTnLst>
                                </p:cTn>
                              </p:par>
                              <p:par>
                                <p:cTn id="41" presetID="3" presetClass="entr" presetSubtype="1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linds(horizontal)">
                                      <p:cBhvr>
                                        <p:cTn id="43" dur="500"/>
                                        <p:tgtEl>
                                          <p:spTgt spid="12"/>
                                        </p:tgtEl>
                                      </p:cBhvr>
                                    </p:animEffect>
                                  </p:childTnLst>
                                </p:cTn>
                              </p:par>
                            </p:childTnLst>
                          </p:cTn>
                        </p:par>
                        <p:par>
                          <p:cTn id="44" fill="hold">
                            <p:stCondLst>
                              <p:cond delay="3500"/>
                            </p:stCondLst>
                            <p:childTnLst>
                              <p:par>
                                <p:cTn id="45" presetID="3" presetClass="entr" presetSubtype="1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blinds(horizontal)">
                                      <p:cBhvr>
                                        <p:cTn id="47" dur="500"/>
                                        <p:tgtEl>
                                          <p:spTgt spid="6"/>
                                        </p:tgtEl>
                                      </p:cBhvr>
                                    </p:animEffect>
                                  </p:childTnLst>
                                </p:cTn>
                              </p:par>
                              <p:par>
                                <p:cTn id="48" presetID="3" presetClass="entr" presetSubtype="1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linds(horizontal)">
                                      <p:cBhvr>
                                        <p:cTn id="50" dur="500"/>
                                        <p:tgtEl>
                                          <p:spTgt spid="28"/>
                                        </p:tgtEl>
                                      </p:cBhvr>
                                    </p:animEffect>
                                  </p:childTnLst>
                                </p:cTn>
                              </p:par>
                              <p:par>
                                <p:cTn id="51" presetID="3" presetClass="entr" presetSubtype="10" fill="hold"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blinds(horizontal)">
                                      <p:cBhvr>
                                        <p:cTn id="53" dur="500"/>
                                        <p:tgtEl>
                                          <p:spTgt spid="29"/>
                                        </p:tgtEl>
                                      </p:cBhvr>
                                    </p:animEffect>
                                  </p:childTnLst>
                                </p:cTn>
                              </p:par>
                              <p:par>
                                <p:cTn id="54" presetID="3" presetClass="entr" presetSubtype="10" fill="hold" nodeType="with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blinds(horizontal)">
                                      <p:cBhvr>
                                        <p:cTn id="56" dur="500"/>
                                        <p:tgtEl>
                                          <p:spTgt spid="13"/>
                                        </p:tgtEl>
                                      </p:cBhvr>
                                    </p:animEffect>
                                  </p:childTnLst>
                                </p:cTn>
                              </p:par>
                            </p:childTnLst>
                          </p:cTn>
                        </p:par>
                        <p:par>
                          <p:cTn id="57" fill="hold">
                            <p:stCondLst>
                              <p:cond delay="4000"/>
                            </p:stCondLst>
                            <p:childTnLst>
                              <p:par>
                                <p:cTn id="58" presetID="3" presetClass="entr" presetSubtype="10"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linds(horizontal)">
                                      <p:cBhvr>
                                        <p:cTn id="60" dur="500"/>
                                        <p:tgtEl>
                                          <p:spTgt spid="5"/>
                                        </p:tgtEl>
                                      </p:cBhvr>
                                    </p:animEffect>
                                  </p:childTnLst>
                                </p:cTn>
                              </p:par>
                            </p:childTnLst>
                          </p:cTn>
                        </p:par>
                        <p:par>
                          <p:cTn id="61" fill="hold">
                            <p:stCondLst>
                              <p:cond delay="4500"/>
                            </p:stCondLst>
                            <p:childTnLst>
                              <p:par>
                                <p:cTn id="62" presetID="3" presetClass="entr" presetSubtype="10" fill="hold"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blinds(horizontal)">
                                      <p:cBhvr>
                                        <p:cTn id="64" dur="500"/>
                                        <p:tgtEl>
                                          <p:spTgt spid="17"/>
                                        </p:tgtEl>
                                      </p:cBhvr>
                                    </p:animEffect>
                                  </p:childTnLst>
                                </p:cTn>
                              </p:par>
                            </p:childTnLst>
                          </p:cTn>
                        </p:par>
                        <p:par>
                          <p:cTn id="65" fill="hold">
                            <p:stCondLst>
                              <p:cond delay="5000"/>
                            </p:stCondLst>
                            <p:childTnLst>
                              <p:par>
                                <p:cTn id="66" presetID="3" presetClass="entr" presetSubtype="10" fill="hold" grpId="0"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blinds(horizontal)">
                                      <p:cBhvr>
                                        <p:cTn id="68" dur="500"/>
                                        <p:tgtEl>
                                          <p:spTgt spid="16"/>
                                        </p:tgtEl>
                                      </p:cBhvr>
                                    </p:animEffect>
                                  </p:childTnLst>
                                </p:cTn>
                              </p:par>
                            </p:childTnLst>
                          </p:cTn>
                        </p:par>
                        <p:par>
                          <p:cTn id="69" fill="hold">
                            <p:stCondLst>
                              <p:cond delay="5500"/>
                            </p:stCondLst>
                            <p:childTnLst>
                              <p:par>
                                <p:cTn id="70" presetID="3" presetClass="entr" presetSubtype="10" fill="hold" nodeType="after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blinds(horizontal)">
                                      <p:cBhvr>
                                        <p:cTn id="72" dur="500"/>
                                        <p:tgtEl>
                                          <p:spTgt spid="23"/>
                                        </p:tgtEl>
                                      </p:cBhvr>
                                    </p:animEffect>
                                  </p:childTnLst>
                                </p:cTn>
                              </p:par>
                            </p:childTnLst>
                          </p:cTn>
                        </p:par>
                        <p:par>
                          <p:cTn id="73" fill="hold">
                            <p:stCondLst>
                              <p:cond delay="6000"/>
                            </p:stCondLst>
                            <p:childTnLst>
                              <p:par>
                                <p:cTn id="74" presetID="3" presetClass="entr" presetSubtype="10" fill="hold" grpId="0" nodeType="afterEffect">
                                  <p:stCondLst>
                                    <p:cond delay="0"/>
                                  </p:stCondLst>
                                  <p:childTnLst>
                                    <p:set>
                                      <p:cBhvr>
                                        <p:cTn id="75" dur="1" fill="hold">
                                          <p:stCondLst>
                                            <p:cond delay="0"/>
                                          </p:stCondLst>
                                        </p:cTn>
                                        <p:tgtEl>
                                          <p:spTgt spid="18"/>
                                        </p:tgtEl>
                                        <p:attrNameLst>
                                          <p:attrName>style.visibility</p:attrName>
                                        </p:attrNameLst>
                                      </p:cBhvr>
                                      <p:to>
                                        <p:strVal val="visible"/>
                                      </p:to>
                                    </p:set>
                                    <p:animEffect transition="in" filter="blinds(horizontal)">
                                      <p:cBhvr>
                                        <p:cTn id="76" dur="500"/>
                                        <p:tgtEl>
                                          <p:spTgt spid="18"/>
                                        </p:tgtEl>
                                      </p:cBhvr>
                                    </p:animEffect>
                                  </p:childTnLst>
                                </p:cTn>
                              </p:par>
                            </p:childTnLst>
                          </p:cTn>
                        </p:par>
                        <p:par>
                          <p:cTn id="77" fill="hold">
                            <p:stCondLst>
                              <p:cond delay="6500"/>
                            </p:stCondLst>
                            <p:childTnLst>
                              <p:par>
                                <p:cTn id="78" presetID="3" presetClass="entr" presetSubtype="10" fill="hold" nodeType="after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blinds(horizontal)">
                                      <p:cBhvr>
                                        <p:cTn id="80" dur="500"/>
                                        <p:tgtEl>
                                          <p:spTgt spid="19"/>
                                        </p:tgtEl>
                                      </p:cBhvr>
                                    </p:animEffect>
                                  </p:childTnLst>
                                </p:cTn>
                              </p:par>
                            </p:childTnLst>
                          </p:cTn>
                        </p:par>
                        <p:par>
                          <p:cTn id="81" fill="hold">
                            <p:stCondLst>
                              <p:cond delay="7000"/>
                            </p:stCondLst>
                            <p:childTnLst>
                              <p:par>
                                <p:cTn id="82" presetID="3" presetClass="entr" presetSubtype="10" fill="hold" grpId="0" nodeType="afterEffect">
                                  <p:stCondLst>
                                    <p:cond delay="0"/>
                                  </p:stCondLst>
                                  <p:childTnLst>
                                    <p:set>
                                      <p:cBhvr>
                                        <p:cTn id="83" dur="1" fill="hold">
                                          <p:stCondLst>
                                            <p:cond delay="0"/>
                                          </p:stCondLst>
                                        </p:cTn>
                                        <p:tgtEl>
                                          <p:spTgt spid="22"/>
                                        </p:tgtEl>
                                        <p:attrNameLst>
                                          <p:attrName>style.visibility</p:attrName>
                                        </p:attrNameLst>
                                      </p:cBhvr>
                                      <p:to>
                                        <p:strVal val="visible"/>
                                      </p:to>
                                    </p:set>
                                    <p:animEffect transition="in" filter="blinds(horizontal)">
                                      <p:cBhvr>
                                        <p:cTn id="84" dur="500"/>
                                        <p:tgtEl>
                                          <p:spTgt spid="22"/>
                                        </p:tgtEl>
                                      </p:cBhvr>
                                    </p:animEffect>
                                  </p:childTnLst>
                                </p:cTn>
                              </p:par>
                            </p:childTnLst>
                          </p:cTn>
                        </p:par>
                        <p:par>
                          <p:cTn id="85" fill="hold">
                            <p:stCondLst>
                              <p:cond delay="7500"/>
                            </p:stCondLst>
                            <p:childTnLst>
                              <p:par>
                                <p:cTn id="86" presetID="3" presetClass="entr" presetSubtype="10" fill="hold" nodeType="afterEffect">
                                  <p:stCondLst>
                                    <p:cond delay="0"/>
                                  </p:stCondLst>
                                  <p:childTnLst>
                                    <p:set>
                                      <p:cBhvr>
                                        <p:cTn id="87" dur="1" fill="hold">
                                          <p:stCondLst>
                                            <p:cond delay="0"/>
                                          </p:stCondLst>
                                        </p:cTn>
                                        <p:tgtEl>
                                          <p:spTgt spid="24"/>
                                        </p:tgtEl>
                                        <p:attrNameLst>
                                          <p:attrName>style.visibility</p:attrName>
                                        </p:attrNameLst>
                                      </p:cBhvr>
                                      <p:to>
                                        <p:strVal val="visible"/>
                                      </p:to>
                                    </p:set>
                                    <p:animEffect transition="in" filter="blinds(horizontal)">
                                      <p:cBhvr>
                                        <p:cTn id="88" dur="500"/>
                                        <p:tgtEl>
                                          <p:spTgt spid="24"/>
                                        </p:tgtEl>
                                      </p:cBhvr>
                                    </p:animEffect>
                                  </p:childTnLst>
                                </p:cTn>
                              </p:par>
                            </p:childTnLst>
                          </p:cTn>
                        </p:par>
                        <p:par>
                          <p:cTn id="89" fill="hold">
                            <p:stCondLst>
                              <p:cond delay="8000"/>
                            </p:stCondLst>
                            <p:childTnLst>
                              <p:par>
                                <p:cTn id="90" presetID="3" presetClass="entr" presetSubtype="10" fill="hold" grpId="0" nodeType="afterEffect">
                                  <p:stCondLst>
                                    <p:cond delay="0"/>
                                  </p:stCondLst>
                                  <p:childTnLst>
                                    <p:set>
                                      <p:cBhvr>
                                        <p:cTn id="91" dur="1" fill="hold">
                                          <p:stCondLst>
                                            <p:cond delay="0"/>
                                          </p:stCondLst>
                                        </p:cTn>
                                        <p:tgtEl>
                                          <p:spTgt spid="20"/>
                                        </p:tgtEl>
                                        <p:attrNameLst>
                                          <p:attrName>style.visibility</p:attrName>
                                        </p:attrNameLst>
                                      </p:cBhvr>
                                      <p:to>
                                        <p:strVal val="visible"/>
                                      </p:to>
                                    </p:set>
                                    <p:animEffect transition="in" filter="blinds(horizontal)">
                                      <p:cBhvr>
                                        <p:cTn id="9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9" grpId="0" animBg="1"/>
      <p:bldP spid="12" grpId="0" animBg="1"/>
      <p:bldP spid="14" grpId="0" animBg="1"/>
      <p:bldP spid="16" grpId="0" animBg="1"/>
      <p:bldP spid="18" grpId="0" animBg="1"/>
      <p:bldP spid="20" grpId="0" animBg="1"/>
      <p:bldP spid="22" grpId="0" animBg="1"/>
      <p:bldP spid="30" grpId="0"/>
      <p:bldP spid="31" grpId="0"/>
      <p:bldP spid="32"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idx="4294967295"/>
          </p:nvPr>
        </p:nvSpPr>
        <p:spPr>
          <a:xfrm>
            <a:off x="457200" y="133350"/>
            <a:ext cx="8534400" cy="1139825"/>
          </a:xfrm>
        </p:spPr>
        <p:txBody>
          <a:bodyPr anchor="ctr"/>
          <a:lstStyle/>
          <a:p>
            <a:r>
              <a:rPr lang="en-US" sz="3200" b="1" dirty="0" smtClean="0">
                <a:solidFill>
                  <a:srgbClr val="0000FF"/>
                </a:solidFill>
              </a:rPr>
              <a:t>Air Quality Modeling Techniques:   Contribution &amp; Control/Response Assessments</a:t>
            </a:r>
          </a:p>
        </p:txBody>
      </p:sp>
      <p:sp>
        <p:nvSpPr>
          <p:cNvPr id="43011" name="Rectangle 3"/>
          <p:cNvSpPr>
            <a:spLocks noGrp="1" noChangeArrowheads="1"/>
          </p:cNvSpPr>
          <p:nvPr>
            <p:ph type="body" idx="4294967295"/>
          </p:nvPr>
        </p:nvSpPr>
        <p:spPr>
          <a:xfrm>
            <a:off x="228600" y="1371600"/>
            <a:ext cx="8686800" cy="5029200"/>
          </a:xfrm>
        </p:spPr>
        <p:txBody>
          <a:bodyPr/>
          <a:lstStyle/>
          <a:p>
            <a:pPr>
              <a:lnSpc>
                <a:spcPct val="110000"/>
              </a:lnSpc>
            </a:pPr>
            <a:r>
              <a:rPr lang="en-US" sz="2300" b="1" dirty="0" smtClean="0">
                <a:solidFill>
                  <a:srgbClr val="FF0000"/>
                </a:solidFill>
              </a:rPr>
              <a:t>Assessment of “Contribution” of sources/pollutants</a:t>
            </a:r>
          </a:p>
          <a:p>
            <a:pPr lvl="1">
              <a:lnSpc>
                <a:spcPct val="110000"/>
              </a:lnSpc>
            </a:pPr>
            <a:r>
              <a:rPr lang="en-US" sz="2100" b="1" dirty="0" smtClean="0"/>
              <a:t>Zero-Out (Brute Force) Modeling</a:t>
            </a:r>
          </a:p>
          <a:p>
            <a:pPr lvl="1">
              <a:lnSpc>
                <a:spcPct val="110000"/>
              </a:lnSpc>
            </a:pPr>
            <a:r>
              <a:rPr lang="en-US" sz="2100" b="1" dirty="0" smtClean="0"/>
              <a:t>Source Apportionment Modeling</a:t>
            </a:r>
          </a:p>
          <a:p>
            <a:pPr lvl="2">
              <a:lnSpc>
                <a:spcPct val="110000"/>
              </a:lnSpc>
            </a:pPr>
            <a:r>
              <a:rPr lang="en-US" sz="1700" b="1" dirty="0" smtClean="0">
                <a:solidFill>
                  <a:srgbClr val="7030A0"/>
                </a:solidFill>
              </a:rPr>
              <a:t>OSAT/PSAT, OPTM/PPTM, TSSA, CMAQ Source Apportionment, etc.</a:t>
            </a:r>
          </a:p>
          <a:p>
            <a:pPr lvl="1">
              <a:lnSpc>
                <a:spcPct val="110000"/>
              </a:lnSpc>
            </a:pPr>
            <a:r>
              <a:rPr lang="en-US" sz="2100" b="1" dirty="0" smtClean="0"/>
              <a:t>Source/Receptor Sensitivity Modeling</a:t>
            </a:r>
          </a:p>
          <a:p>
            <a:pPr lvl="2">
              <a:lnSpc>
                <a:spcPct val="110000"/>
              </a:lnSpc>
            </a:pPr>
            <a:r>
              <a:rPr lang="en-US" sz="1700" b="1" dirty="0" smtClean="0">
                <a:solidFill>
                  <a:srgbClr val="7030A0"/>
                </a:solidFill>
              </a:rPr>
              <a:t>Decoupled Direct Method (DDM), </a:t>
            </a:r>
            <a:r>
              <a:rPr lang="en-US" sz="1700" b="1" dirty="0" err="1" smtClean="0">
                <a:solidFill>
                  <a:srgbClr val="7030A0"/>
                </a:solidFill>
              </a:rPr>
              <a:t>Adjoint</a:t>
            </a:r>
            <a:r>
              <a:rPr lang="en-US" sz="1700" b="1" dirty="0" smtClean="0">
                <a:solidFill>
                  <a:srgbClr val="7030A0"/>
                </a:solidFill>
              </a:rPr>
              <a:t>, etc.</a:t>
            </a:r>
          </a:p>
          <a:p>
            <a:pPr>
              <a:lnSpc>
                <a:spcPct val="110000"/>
              </a:lnSpc>
            </a:pPr>
            <a:r>
              <a:rPr lang="en-US" sz="2300" b="1" dirty="0" smtClean="0">
                <a:solidFill>
                  <a:srgbClr val="FF0000"/>
                </a:solidFill>
              </a:rPr>
              <a:t>Assessment of “Response” (control efficacy) of sources/pollutants emission reductions</a:t>
            </a:r>
          </a:p>
          <a:p>
            <a:pPr lvl="1">
              <a:lnSpc>
                <a:spcPct val="110000"/>
              </a:lnSpc>
            </a:pPr>
            <a:r>
              <a:rPr lang="en-US" sz="2100" b="1" dirty="0" smtClean="0"/>
              <a:t>Zero-Out (Brute Force) Modeling</a:t>
            </a:r>
          </a:p>
          <a:p>
            <a:pPr lvl="1">
              <a:lnSpc>
                <a:spcPct val="110000"/>
              </a:lnSpc>
            </a:pPr>
            <a:r>
              <a:rPr lang="en-US" sz="2100" b="1" dirty="0" smtClean="0"/>
              <a:t>Response Surface Modeling (RSM)</a:t>
            </a:r>
          </a:p>
          <a:p>
            <a:pPr lvl="2">
              <a:lnSpc>
                <a:spcPct val="110000"/>
              </a:lnSpc>
            </a:pPr>
            <a:r>
              <a:rPr lang="en-US" sz="2000" b="1" dirty="0" smtClean="0">
                <a:solidFill>
                  <a:srgbClr val="7030A0"/>
                </a:solidFill>
              </a:rPr>
              <a:t>Provide “real-time” AQ response of emissions control </a:t>
            </a:r>
          </a:p>
          <a:p>
            <a:pPr lvl="2">
              <a:lnSpc>
                <a:spcPct val="110000"/>
              </a:lnSpc>
            </a:pPr>
            <a:r>
              <a:rPr lang="en-US" sz="1800" b="1" dirty="0" smtClean="0">
                <a:solidFill>
                  <a:srgbClr val="7030A0"/>
                </a:solidFill>
              </a:rPr>
              <a:t>Applied to REMSAD (PM2.5), </a:t>
            </a:r>
            <a:r>
              <a:rPr lang="en-US" sz="1800" b="1" dirty="0" err="1" smtClean="0">
                <a:solidFill>
                  <a:srgbClr val="7030A0"/>
                </a:solidFill>
              </a:rPr>
              <a:t>CAMx</a:t>
            </a:r>
            <a:r>
              <a:rPr lang="en-US" sz="1800" b="1" dirty="0" smtClean="0">
                <a:solidFill>
                  <a:srgbClr val="7030A0"/>
                </a:solidFill>
              </a:rPr>
              <a:t>(O3), CMAQ (multi-pollutant) for supporting regulatory modeling efforts (e.g., PM NAAQS)</a:t>
            </a:r>
            <a:endParaRPr lang="en-US" sz="2000" b="1" dirty="0" smtClean="0">
              <a:solidFill>
                <a:srgbClr val="7030A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2"/>
        </a:solidFill>
        <a:effectLst/>
      </p:bgPr>
    </p:bg>
    <p:spTree>
      <p:nvGrpSpPr>
        <p:cNvPr id="1" name=""/>
        <p:cNvGrpSpPr/>
        <p:nvPr/>
      </p:nvGrpSpPr>
      <p:grpSpPr>
        <a:xfrm>
          <a:off x="0" y="0"/>
          <a:ext cx="0" cy="0"/>
          <a:chOff x="0" y="0"/>
          <a:chExt cx="0" cy="0"/>
        </a:xfrm>
      </p:grpSpPr>
      <p:grpSp>
        <p:nvGrpSpPr>
          <p:cNvPr id="330754" name="Group 2"/>
          <p:cNvGrpSpPr>
            <a:grpSpLocks/>
          </p:cNvGrpSpPr>
          <p:nvPr/>
        </p:nvGrpSpPr>
        <p:grpSpPr bwMode="auto">
          <a:xfrm>
            <a:off x="0" y="0"/>
            <a:ext cx="9144000" cy="6858000"/>
            <a:chOff x="0" y="0"/>
            <a:chExt cx="5760" cy="4320"/>
          </a:xfrm>
        </p:grpSpPr>
        <p:sp>
          <p:nvSpPr>
            <p:cNvPr id="330755" name="Freeform 3"/>
            <p:cNvSpPr>
              <a:spLocks/>
            </p:cNvSpPr>
            <p:nvPr/>
          </p:nvSpPr>
          <p:spPr bwMode="hidden">
            <a:xfrm>
              <a:off x="0" y="3072"/>
              <a:ext cx="5760" cy="1248"/>
            </a:xfrm>
            <a:custGeom>
              <a:avLst/>
              <a:gdLst>
                <a:gd name="T0" fmla="*/ 5760 w 6027"/>
                <a:gd name="T1" fmla="*/ 1248 h 2296"/>
                <a:gd name="T2" fmla="*/ 0 w 6027"/>
                <a:gd name="T3" fmla="*/ 1248 h 2296"/>
                <a:gd name="T4" fmla="*/ 0 w 6027"/>
                <a:gd name="T5" fmla="*/ 0 h 2296"/>
                <a:gd name="T6" fmla="*/ 5760 w 6027"/>
                <a:gd name="T7" fmla="*/ 0 h 2296"/>
                <a:gd name="T8" fmla="*/ 5760 w 6027"/>
                <a:gd name="T9" fmla="*/ 1248 h 2296"/>
                <a:gd name="T10" fmla="*/ 5760 w 6027"/>
                <a:gd name="T11" fmla="*/ 1248 h 2296"/>
                <a:gd name="T12" fmla="*/ 0 60000 65536"/>
                <a:gd name="T13" fmla="*/ 0 60000 65536"/>
                <a:gd name="T14" fmla="*/ 0 60000 65536"/>
                <a:gd name="T15" fmla="*/ 0 60000 65536"/>
                <a:gd name="T16" fmla="*/ 0 60000 65536"/>
                <a:gd name="T17" fmla="*/ 0 60000 65536"/>
                <a:gd name="T18" fmla="*/ 0 w 6027"/>
                <a:gd name="T19" fmla="*/ 0 h 2296"/>
                <a:gd name="T20" fmla="*/ 6027 w 6027"/>
                <a:gd name="T21" fmla="*/ 2296 h 2296"/>
              </a:gdLst>
              <a:ahLst/>
              <a:cxnLst>
                <a:cxn ang="T12">
                  <a:pos x="T0" y="T1"/>
                </a:cxn>
                <a:cxn ang="T13">
                  <a:pos x="T2" y="T3"/>
                </a:cxn>
                <a:cxn ang="T14">
                  <a:pos x="T4" y="T5"/>
                </a:cxn>
                <a:cxn ang="T15">
                  <a:pos x="T6" y="T7"/>
                </a:cxn>
                <a:cxn ang="T16">
                  <a:pos x="T8" y="T9"/>
                </a:cxn>
                <a:cxn ang="T17">
                  <a:pos x="T10" y="T11"/>
                </a:cxn>
              </a:cxnLst>
              <a:rect l="T18" t="T19" r="T20" b="T21"/>
              <a:pathLst>
                <a:path w="6027" h="2296">
                  <a:moveTo>
                    <a:pt x="6027" y="2296"/>
                  </a:moveTo>
                  <a:lnTo>
                    <a:pt x="0" y="2296"/>
                  </a:lnTo>
                  <a:lnTo>
                    <a:pt x="0" y="0"/>
                  </a:lnTo>
                  <a:lnTo>
                    <a:pt x="6027" y="0"/>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endParaRPr lang="en-US"/>
            </a:p>
          </p:txBody>
        </p:sp>
        <p:sp>
          <p:nvSpPr>
            <p:cNvPr id="1230852"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US"/>
            </a:p>
          </p:txBody>
        </p:sp>
      </p:grpSp>
      <p:sp>
        <p:nvSpPr>
          <p:cNvPr id="330757" name="Freeform 5"/>
          <p:cNvSpPr>
            <a:spLocks/>
          </p:cNvSpPr>
          <p:nvPr/>
        </p:nvSpPr>
        <p:spPr bwMode="hidden">
          <a:xfrm>
            <a:off x="6248400" y="6262688"/>
            <a:ext cx="2895600" cy="609600"/>
          </a:xfrm>
          <a:custGeom>
            <a:avLst/>
            <a:gdLst>
              <a:gd name="T0" fmla="*/ 2895600 w 5748"/>
              <a:gd name="T1" fmla="*/ 609600 h 246"/>
              <a:gd name="T2" fmla="*/ 0 w 5748"/>
              <a:gd name="T3" fmla="*/ 609600 h 246"/>
              <a:gd name="T4" fmla="*/ 0 w 5748"/>
              <a:gd name="T5" fmla="*/ 0 h 246"/>
              <a:gd name="T6" fmla="*/ 2895600 w 5748"/>
              <a:gd name="T7" fmla="*/ 0 h 246"/>
              <a:gd name="T8" fmla="*/ 2895600 w 5748"/>
              <a:gd name="T9" fmla="*/ 609600 h 246"/>
              <a:gd name="T10" fmla="*/ 2895600 w 5748"/>
              <a:gd name="T11" fmla="*/ 609600 h 246"/>
              <a:gd name="T12" fmla="*/ 0 60000 65536"/>
              <a:gd name="T13" fmla="*/ 0 60000 65536"/>
              <a:gd name="T14" fmla="*/ 0 60000 65536"/>
              <a:gd name="T15" fmla="*/ 0 60000 65536"/>
              <a:gd name="T16" fmla="*/ 0 60000 65536"/>
              <a:gd name="T17" fmla="*/ 0 60000 65536"/>
              <a:gd name="T18" fmla="*/ 0 w 5748"/>
              <a:gd name="T19" fmla="*/ 0 h 246"/>
              <a:gd name="T20" fmla="*/ 5748 w 5748"/>
              <a:gd name="T21" fmla="*/ 246 h 246"/>
            </a:gdLst>
            <a:ahLst/>
            <a:cxnLst>
              <a:cxn ang="T12">
                <a:pos x="T0" y="T1"/>
              </a:cxn>
              <a:cxn ang="T13">
                <a:pos x="T2" y="T3"/>
              </a:cxn>
              <a:cxn ang="T14">
                <a:pos x="T4" y="T5"/>
              </a:cxn>
              <a:cxn ang="T15">
                <a:pos x="T6" y="T7"/>
              </a:cxn>
              <a:cxn ang="T16">
                <a:pos x="T8" y="T9"/>
              </a:cxn>
              <a:cxn ang="T17">
                <a:pos x="T10" y="T11"/>
              </a:cxn>
            </a:cxnLst>
            <a:rect l="T18" t="T19" r="T20" b="T21"/>
            <a:pathLst>
              <a:path w="5748" h="246">
                <a:moveTo>
                  <a:pt x="5748" y="246"/>
                </a:moveTo>
                <a:lnTo>
                  <a:pt x="0" y="246"/>
                </a:lnTo>
                <a:lnTo>
                  <a:pt x="0" y="0"/>
                </a:lnTo>
                <a:lnTo>
                  <a:pt x="5748" y="0"/>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endParaRPr lang="en-US"/>
          </a:p>
        </p:txBody>
      </p:sp>
      <p:grpSp>
        <p:nvGrpSpPr>
          <p:cNvPr id="330758" name="Group 6"/>
          <p:cNvGrpSpPr>
            <a:grpSpLocks/>
          </p:cNvGrpSpPr>
          <p:nvPr/>
        </p:nvGrpSpPr>
        <p:grpSpPr bwMode="auto">
          <a:xfrm>
            <a:off x="0" y="6019800"/>
            <a:ext cx="7848600" cy="857250"/>
            <a:chOff x="0" y="3792"/>
            <a:chExt cx="4944" cy="540"/>
          </a:xfrm>
        </p:grpSpPr>
        <p:sp>
          <p:nvSpPr>
            <p:cNvPr id="1230855" name="Freeform 7"/>
            <p:cNvSpPr>
              <a:spLocks/>
            </p:cNvSpPr>
            <p:nvPr/>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US"/>
            </a:p>
          </p:txBody>
        </p:sp>
        <p:grpSp>
          <p:nvGrpSpPr>
            <p:cNvPr id="330760" name="Group 8"/>
            <p:cNvGrpSpPr>
              <a:grpSpLocks/>
            </p:cNvGrpSpPr>
            <p:nvPr/>
          </p:nvGrpSpPr>
          <p:grpSpPr bwMode="auto">
            <a:xfrm>
              <a:off x="2486" y="3792"/>
              <a:ext cx="2458" cy="540"/>
              <a:chOff x="2486" y="3792"/>
              <a:chExt cx="2458" cy="540"/>
            </a:xfrm>
          </p:grpSpPr>
          <p:sp>
            <p:nvSpPr>
              <p:cNvPr id="330761" name="Freeform 9"/>
              <p:cNvSpPr>
                <a:spLocks/>
              </p:cNvSpPr>
              <p:nvPr/>
            </p:nvSpPr>
            <p:spPr bwMode="ltGray">
              <a:xfrm>
                <a:off x="3948" y="3799"/>
                <a:ext cx="996" cy="533"/>
              </a:xfrm>
              <a:custGeom>
                <a:avLst/>
                <a:gdLst>
                  <a:gd name="T0" fmla="*/ 636 w 996"/>
                  <a:gd name="T1" fmla="*/ 373 h 533"/>
                  <a:gd name="T2" fmla="*/ 495 w 996"/>
                  <a:gd name="T3" fmla="*/ 370 h 533"/>
                  <a:gd name="T4" fmla="*/ 280 w 996"/>
                  <a:gd name="T5" fmla="*/ 249 h 533"/>
                  <a:gd name="T6" fmla="*/ 127 w 996"/>
                  <a:gd name="T7" fmla="*/ 66 h 533"/>
                  <a:gd name="T8" fmla="*/ 0 w 996"/>
                  <a:gd name="T9" fmla="*/ 0 h 533"/>
                  <a:gd name="T10" fmla="*/ 22 w 996"/>
                  <a:gd name="T11" fmla="*/ 26 h 533"/>
                  <a:gd name="T12" fmla="*/ 0 w 996"/>
                  <a:gd name="T13" fmla="*/ 65 h 533"/>
                  <a:gd name="T14" fmla="*/ 30 w 996"/>
                  <a:gd name="T15" fmla="*/ 119 h 533"/>
                  <a:gd name="T16" fmla="*/ 75 w 996"/>
                  <a:gd name="T17" fmla="*/ 243 h 533"/>
                  <a:gd name="T18" fmla="*/ 45 w 996"/>
                  <a:gd name="T19" fmla="*/ 422 h 533"/>
                  <a:gd name="T20" fmla="*/ 200 w 996"/>
                  <a:gd name="T21" fmla="*/ 329 h 533"/>
                  <a:gd name="T22" fmla="*/ 612 w 996"/>
                  <a:gd name="T23" fmla="*/ 533 h 533"/>
                  <a:gd name="T24" fmla="*/ 996 w 996"/>
                  <a:gd name="T25" fmla="*/ 529 h 533"/>
                  <a:gd name="T26" fmla="*/ 828 w 996"/>
                  <a:gd name="T27" fmla="*/ 473 h 533"/>
                  <a:gd name="T28" fmla="*/ 636 w 996"/>
                  <a:gd name="T29" fmla="*/ 373 h 53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6"/>
                  <a:gd name="T46" fmla="*/ 0 h 533"/>
                  <a:gd name="T47" fmla="*/ 996 w 996"/>
                  <a:gd name="T48" fmla="*/ 533 h 53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endParaRPr lang="en-US"/>
              </a:p>
            </p:txBody>
          </p:sp>
          <p:sp>
            <p:nvSpPr>
              <p:cNvPr id="330762" name="Freeform 10"/>
              <p:cNvSpPr>
                <a:spLocks/>
              </p:cNvSpPr>
              <p:nvPr/>
            </p:nvSpPr>
            <p:spPr bwMode="ltGray">
              <a:xfrm>
                <a:off x="2677" y="3792"/>
                <a:ext cx="186" cy="395"/>
              </a:xfrm>
              <a:custGeom>
                <a:avLst/>
                <a:gdLst>
                  <a:gd name="T0" fmla="*/ 36 w 186"/>
                  <a:gd name="T1" fmla="*/ 0 h 353"/>
                  <a:gd name="T2" fmla="*/ 54 w 186"/>
                  <a:gd name="T3" fmla="*/ 20 h 353"/>
                  <a:gd name="T4" fmla="*/ 24 w 186"/>
                  <a:gd name="T5" fmla="*/ 34 h 353"/>
                  <a:gd name="T6" fmla="*/ 18 w 186"/>
                  <a:gd name="T7" fmla="*/ 74 h 353"/>
                  <a:gd name="T8" fmla="*/ 42 w 186"/>
                  <a:gd name="T9" fmla="*/ 128 h 353"/>
                  <a:gd name="T10" fmla="*/ 48 w 186"/>
                  <a:gd name="T11" fmla="*/ 181 h 353"/>
                  <a:gd name="T12" fmla="*/ 0 w 186"/>
                  <a:gd name="T13" fmla="*/ 395 h 353"/>
                  <a:gd name="T14" fmla="*/ 54 w 186"/>
                  <a:gd name="T15" fmla="*/ 261 h 353"/>
                  <a:gd name="T16" fmla="*/ 84 w 186"/>
                  <a:gd name="T17" fmla="*/ 242 h 353"/>
                  <a:gd name="T18" fmla="*/ 126 w 186"/>
                  <a:gd name="T19" fmla="*/ 141 h 353"/>
                  <a:gd name="T20" fmla="*/ 144 w 186"/>
                  <a:gd name="T21" fmla="*/ 134 h 353"/>
                  <a:gd name="T22" fmla="*/ 144 w 186"/>
                  <a:gd name="T23" fmla="*/ 101 h 353"/>
                  <a:gd name="T24" fmla="*/ 186 w 186"/>
                  <a:gd name="T25" fmla="*/ 74 h 353"/>
                  <a:gd name="T26" fmla="*/ 162 w 186"/>
                  <a:gd name="T27" fmla="*/ 67 h 353"/>
                  <a:gd name="T28" fmla="*/ 36 w 186"/>
                  <a:gd name="T29" fmla="*/ 0 h 353"/>
                  <a:gd name="T30" fmla="*/ 36 w 186"/>
                  <a:gd name="T31" fmla="*/ 0 h 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86"/>
                  <a:gd name="T49" fmla="*/ 0 h 353"/>
                  <a:gd name="T50" fmla="*/ 186 w 186"/>
                  <a:gd name="T51" fmla="*/ 353 h 3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close/>
                  </a:path>
                </a:pathLst>
              </a:custGeom>
              <a:solidFill>
                <a:schemeClr val="bg2"/>
              </a:solidFill>
              <a:ln w="9525">
                <a:noFill/>
                <a:round/>
                <a:headEnd/>
                <a:tailEnd/>
              </a:ln>
            </p:spPr>
            <p:txBody>
              <a:bodyPr/>
              <a:lstStyle/>
              <a:p>
                <a:endParaRPr lang="en-US"/>
              </a:p>
            </p:txBody>
          </p:sp>
          <p:sp>
            <p:nvSpPr>
              <p:cNvPr id="330763" name="Freeform 11"/>
              <p:cNvSpPr>
                <a:spLocks/>
              </p:cNvSpPr>
              <p:nvPr/>
            </p:nvSpPr>
            <p:spPr bwMode="ltGray">
              <a:xfrm>
                <a:off x="3030" y="3893"/>
                <a:ext cx="378" cy="271"/>
              </a:xfrm>
              <a:custGeom>
                <a:avLst/>
                <a:gdLst>
                  <a:gd name="T0" fmla="*/ 18 w 378"/>
                  <a:gd name="T1" fmla="*/ 0 h 271"/>
                  <a:gd name="T2" fmla="*/ 12 w 378"/>
                  <a:gd name="T3" fmla="*/ 13 h 271"/>
                  <a:gd name="T4" fmla="*/ 0 w 378"/>
                  <a:gd name="T5" fmla="*/ 40 h 271"/>
                  <a:gd name="T6" fmla="*/ 60 w 378"/>
                  <a:gd name="T7" fmla="*/ 121 h 271"/>
                  <a:gd name="T8" fmla="*/ 310 w 378"/>
                  <a:gd name="T9" fmla="*/ 271 h 271"/>
                  <a:gd name="T10" fmla="*/ 290 w 378"/>
                  <a:gd name="T11" fmla="*/ 139 h 271"/>
                  <a:gd name="T12" fmla="*/ 378 w 378"/>
                  <a:gd name="T13" fmla="*/ 76 h 271"/>
                  <a:gd name="T14" fmla="*/ 251 w 378"/>
                  <a:gd name="T15" fmla="*/ 94 h 271"/>
                  <a:gd name="T16" fmla="*/ 90 w 378"/>
                  <a:gd name="T17" fmla="*/ 54 h 271"/>
                  <a:gd name="T18" fmla="*/ 18 w 378"/>
                  <a:gd name="T19" fmla="*/ 0 h 271"/>
                  <a:gd name="T20" fmla="*/ 18 w 378"/>
                  <a:gd name="T21" fmla="*/ 0 h 27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78"/>
                  <a:gd name="T34" fmla="*/ 0 h 271"/>
                  <a:gd name="T35" fmla="*/ 378 w 378"/>
                  <a:gd name="T36" fmla="*/ 271 h 27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78" h="271">
                    <a:moveTo>
                      <a:pt x="18" y="0"/>
                    </a:moveTo>
                    <a:lnTo>
                      <a:pt x="12" y="13"/>
                    </a:lnTo>
                    <a:lnTo>
                      <a:pt x="0" y="40"/>
                    </a:lnTo>
                    <a:lnTo>
                      <a:pt x="60" y="121"/>
                    </a:lnTo>
                    <a:lnTo>
                      <a:pt x="310" y="271"/>
                    </a:lnTo>
                    <a:lnTo>
                      <a:pt x="290" y="139"/>
                    </a:lnTo>
                    <a:lnTo>
                      <a:pt x="378" y="76"/>
                    </a:lnTo>
                    <a:lnTo>
                      <a:pt x="251" y="94"/>
                    </a:lnTo>
                    <a:lnTo>
                      <a:pt x="90" y="54"/>
                    </a:lnTo>
                    <a:lnTo>
                      <a:pt x="18" y="0"/>
                    </a:lnTo>
                    <a:close/>
                  </a:path>
                </a:pathLst>
              </a:custGeom>
              <a:solidFill>
                <a:schemeClr val="bg2"/>
              </a:solidFill>
              <a:ln w="9525">
                <a:noFill/>
                <a:round/>
                <a:headEnd/>
                <a:tailEnd/>
              </a:ln>
            </p:spPr>
            <p:txBody>
              <a:bodyPr/>
              <a:lstStyle/>
              <a:p>
                <a:endParaRPr lang="en-US"/>
              </a:p>
            </p:txBody>
          </p:sp>
          <p:sp>
            <p:nvSpPr>
              <p:cNvPr id="330764" name="Freeform 12"/>
              <p:cNvSpPr>
                <a:spLocks/>
              </p:cNvSpPr>
              <p:nvPr/>
            </p:nvSpPr>
            <p:spPr bwMode="ltGray">
              <a:xfrm>
                <a:off x="3628" y="3866"/>
                <a:ext cx="155" cy="74"/>
              </a:xfrm>
              <a:custGeom>
                <a:avLst/>
                <a:gdLst>
                  <a:gd name="T0" fmla="*/ 114 w 155"/>
                  <a:gd name="T1" fmla="*/ 0 h 66"/>
                  <a:gd name="T2" fmla="*/ 0 w 155"/>
                  <a:gd name="T3" fmla="*/ 0 h 66"/>
                  <a:gd name="T4" fmla="*/ 0 w 155"/>
                  <a:gd name="T5" fmla="*/ 0 h 66"/>
                  <a:gd name="T6" fmla="*/ 6 w 155"/>
                  <a:gd name="T7" fmla="*/ 7 h 66"/>
                  <a:gd name="T8" fmla="*/ 6 w 155"/>
                  <a:gd name="T9" fmla="*/ 20 h 66"/>
                  <a:gd name="T10" fmla="*/ 0 w 155"/>
                  <a:gd name="T11" fmla="*/ 27 h 66"/>
                  <a:gd name="T12" fmla="*/ 78 w 155"/>
                  <a:gd name="T13" fmla="*/ 67 h 66"/>
                  <a:gd name="T14" fmla="*/ 96 w 155"/>
                  <a:gd name="T15" fmla="*/ 47 h 66"/>
                  <a:gd name="T16" fmla="*/ 155 w 155"/>
                  <a:gd name="T17" fmla="*/ 74 h 66"/>
                  <a:gd name="T18" fmla="*/ 126 w 155"/>
                  <a:gd name="T19" fmla="*/ 27 h 66"/>
                  <a:gd name="T20" fmla="*/ 149 w 155"/>
                  <a:gd name="T21" fmla="*/ 0 h 66"/>
                  <a:gd name="T22" fmla="*/ 114 w 155"/>
                  <a:gd name="T23" fmla="*/ 0 h 66"/>
                  <a:gd name="T24" fmla="*/ 114 w 155"/>
                  <a:gd name="T25" fmla="*/ 0 h 6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5"/>
                  <a:gd name="T40" fmla="*/ 0 h 66"/>
                  <a:gd name="T41" fmla="*/ 155 w 155"/>
                  <a:gd name="T42" fmla="*/ 66 h 6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5" h="66">
                    <a:moveTo>
                      <a:pt x="114" y="0"/>
                    </a:moveTo>
                    <a:lnTo>
                      <a:pt x="0" y="0"/>
                    </a:lnTo>
                    <a:lnTo>
                      <a:pt x="6" y="6"/>
                    </a:lnTo>
                    <a:lnTo>
                      <a:pt x="6" y="18"/>
                    </a:lnTo>
                    <a:lnTo>
                      <a:pt x="0" y="24"/>
                    </a:lnTo>
                    <a:lnTo>
                      <a:pt x="78" y="60"/>
                    </a:lnTo>
                    <a:lnTo>
                      <a:pt x="96" y="42"/>
                    </a:lnTo>
                    <a:lnTo>
                      <a:pt x="155" y="66"/>
                    </a:lnTo>
                    <a:lnTo>
                      <a:pt x="126" y="24"/>
                    </a:lnTo>
                    <a:lnTo>
                      <a:pt x="149" y="0"/>
                    </a:lnTo>
                    <a:lnTo>
                      <a:pt x="114" y="0"/>
                    </a:lnTo>
                    <a:close/>
                  </a:path>
                </a:pathLst>
              </a:custGeom>
              <a:solidFill>
                <a:schemeClr val="bg2"/>
              </a:solidFill>
              <a:ln w="9525">
                <a:noFill/>
                <a:round/>
                <a:headEnd/>
                <a:tailEnd/>
              </a:ln>
            </p:spPr>
            <p:txBody>
              <a:bodyPr/>
              <a:lstStyle/>
              <a:p>
                <a:endParaRPr lang="en-US"/>
              </a:p>
            </p:txBody>
          </p:sp>
          <p:sp>
            <p:nvSpPr>
              <p:cNvPr id="330765" name="Freeform 13"/>
              <p:cNvSpPr>
                <a:spLocks/>
              </p:cNvSpPr>
              <p:nvPr/>
            </p:nvSpPr>
            <p:spPr bwMode="ltGray">
              <a:xfrm>
                <a:off x="2486" y="3859"/>
                <a:ext cx="42" cy="81"/>
              </a:xfrm>
              <a:custGeom>
                <a:avLst/>
                <a:gdLst>
                  <a:gd name="T0" fmla="*/ 6 w 42"/>
                  <a:gd name="T1" fmla="*/ 41 h 72"/>
                  <a:gd name="T2" fmla="*/ 0 w 42"/>
                  <a:gd name="T3" fmla="*/ 20 h 72"/>
                  <a:gd name="T4" fmla="*/ 12 w 42"/>
                  <a:gd name="T5" fmla="*/ 7 h 72"/>
                  <a:gd name="T6" fmla="*/ 0 w 42"/>
                  <a:gd name="T7" fmla="*/ 7 h 72"/>
                  <a:gd name="T8" fmla="*/ 12 w 42"/>
                  <a:gd name="T9" fmla="*/ 7 h 72"/>
                  <a:gd name="T10" fmla="*/ 24 w 42"/>
                  <a:gd name="T11" fmla="*/ 7 h 72"/>
                  <a:gd name="T12" fmla="*/ 36 w 42"/>
                  <a:gd name="T13" fmla="*/ 7 h 72"/>
                  <a:gd name="T14" fmla="*/ 42 w 42"/>
                  <a:gd name="T15" fmla="*/ 0 h 72"/>
                  <a:gd name="T16" fmla="*/ 30 w 42"/>
                  <a:gd name="T17" fmla="*/ 20 h 72"/>
                  <a:gd name="T18" fmla="*/ 42 w 42"/>
                  <a:gd name="T19" fmla="*/ 54 h 72"/>
                  <a:gd name="T20" fmla="*/ 12 w 42"/>
                  <a:gd name="T21" fmla="*/ 81 h 72"/>
                  <a:gd name="T22" fmla="*/ 6 w 42"/>
                  <a:gd name="T23" fmla="*/ 41 h 72"/>
                  <a:gd name="T24" fmla="*/ 6 w 42"/>
                  <a:gd name="T25" fmla="*/ 41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2"/>
                  <a:gd name="T40" fmla="*/ 0 h 72"/>
                  <a:gd name="T41" fmla="*/ 42 w 42"/>
                  <a:gd name="T42" fmla="*/ 72 h 7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close/>
                  </a:path>
                </a:pathLst>
              </a:custGeom>
              <a:solidFill>
                <a:schemeClr val="bg2"/>
              </a:solidFill>
              <a:ln w="9525">
                <a:noFill/>
                <a:round/>
                <a:headEnd/>
                <a:tailEnd/>
              </a:ln>
            </p:spPr>
            <p:txBody>
              <a:bodyPr/>
              <a:lstStyle/>
              <a:p>
                <a:endParaRPr lang="en-US"/>
              </a:p>
            </p:txBody>
          </p:sp>
        </p:grpSp>
        <p:sp>
          <p:nvSpPr>
            <p:cNvPr id="1230862" name="Freeform 14"/>
            <p:cNvSpPr>
              <a:spLocks/>
            </p:cNvSpPr>
            <p:nvPr/>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US"/>
            </a:p>
          </p:txBody>
        </p:sp>
      </p:grpSp>
      <p:grpSp>
        <p:nvGrpSpPr>
          <p:cNvPr id="330767" name="Group 15"/>
          <p:cNvGrpSpPr>
            <a:grpSpLocks/>
          </p:cNvGrpSpPr>
          <p:nvPr/>
        </p:nvGrpSpPr>
        <p:grpSpPr bwMode="auto">
          <a:xfrm>
            <a:off x="627063" y="6021388"/>
            <a:ext cx="5684837" cy="849312"/>
            <a:chOff x="395" y="3793"/>
            <a:chExt cx="3581" cy="535"/>
          </a:xfrm>
        </p:grpSpPr>
        <p:sp>
          <p:nvSpPr>
            <p:cNvPr id="330768" name="Freeform 16"/>
            <p:cNvSpPr>
              <a:spLocks/>
            </p:cNvSpPr>
            <p:nvPr/>
          </p:nvSpPr>
          <p:spPr bwMode="auto">
            <a:xfrm>
              <a:off x="1196" y="3793"/>
              <a:ext cx="365" cy="291"/>
            </a:xfrm>
            <a:custGeom>
              <a:avLst/>
              <a:gdLst>
                <a:gd name="T0" fmla="*/ 24 w 365"/>
                <a:gd name="T1" fmla="*/ 24 h 287"/>
                <a:gd name="T2" fmla="*/ 0 w 365"/>
                <a:gd name="T3" fmla="*/ 61 h 287"/>
                <a:gd name="T4" fmla="*/ 66 w 365"/>
                <a:gd name="T5" fmla="*/ 110 h 287"/>
                <a:gd name="T6" fmla="*/ 143 w 365"/>
                <a:gd name="T7" fmla="*/ 183 h 287"/>
                <a:gd name="T8" fmla="*/ 191 w 365"/>
                <a:gd name="T9" fmla="*/ 170 h 287"/>
                <a:gd name="T10" fmla="*/ 341 w 365"/>
                <a:gd name="T11" fmla="*/ 291 h 287"/>
                <a:gd name="T12" fmla="*/ 305 w 365"/>
                <a:gd name="T13" fmla="*/ 176 h 287"/>
                <a:gd name="T14" fmla="*/ 365 w 365"/>
                <a:gd name="T15" fmla="*/ 134 h 287"/>
                <a:gd name="T16" fmla="*/ 359 w 365"/>
                <a:gd name="T17" fmla="*/ 128 h 287"/>
                <a:gd name="T18" fmla="*/ 335 w 365"/>
                <a:gd name="T19" fmla="*/ 116 h 287"/>
                <a:gd name="T20" fmla="*/ 299 w 365"/>
                <a:gd name="T21" fmla="*/ 91 h 287"/>
                <a:gd name="T22" fmla="*/ 257 w 365"/>
                <a:gd name="T23" fmla="*/ 73 h 287"/>
                <a:gd name="T24" fmla="*/ 215 w 365"/>
                <a:gd name="T25" fmla="*/ 55 h 287"/>
                <a:gd name="T26" fmla="*/ 173 w 365"/>
                <a:gd name="T27" fmla="*/ 37 h 287"/>
                <a:gd name="T28" fmla="*/ 143 w 365"/>
                <a:gd name="T29" fmla="*/ 24 h 287"/>
                <a:gd name="T30" fmla="*/ 131 w 365"/>
                <a:gd name="T31" fmla="*/ 18 h 287"/>
                <a:gd name="T32" fmla="*/ 107 w 365"/>
                <a:gd name="T33" fmla="*/ 18 h 287"/>
                <a:gd name="T34" fmla="*/ 95 w 365"/>
                <a:gd name="T35" fmla="*/ 18 h 287"/>
                <a:gd name="T36" fmla="*/ 72 w 365"/>
                <a:gd name="T37" fmla="*/ 12 h 287"/>
                <a:gd name="T38" fmla="*/ 66 w 365"/>
                <a:gd name="T39" fmla="*/ 12 h 287"/>
                <a:gd name="T40" fmla="*/ 54 w 365"/>
                <a:gd name="T41" fmla="*/ 6 h 287"/>
                <a:gd name="T42" fmla="*/ 42 w 365"/>
                <a:gd name="T43" fmla="*/ 0 h 287"/>
                <a:gd name="T44" fmla="*/ 30 w 365"/>
                <a:gd name="T45" fmla="*/ 0 h 287"/>
                <a:gd name="T46" fmla="*/ 24 w 365"/>
                <a:gd name="T47" fmla="*/ 24 h 287"/>
                <a:gd name="T48" fmla="*/ 24 w 365"/>
                <a:gd name="T49" fmla="*/ 24 h 28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365"/>
                <a:gd name="T76" fmla="*/ 0 h 287"/>
                <a:gd name="T77" fmla="*/ 365 w 365"/>
                <a:gd name="T78" fmla="*/ 287 h 28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close/>
                </a:path>
              </a:pathLst>
            </a:custGeom>
            <a:solidFill>
              <a:schemeClr val="bg2"/>
            </a:solidFill>
            <a:ln w="9525">
              <a:noFill/>
              <a:round/>
              <a:headEnd/>
              <a:tailEnd/>
            </a:ln>
          </p:spPr>
          <p:txBody>
            <a:bodyPr/>
            <a:lstStyle/>
            <a:p>
              <a:endParaRPr lang="en-US"/>
            </a:p>
          </p:txBody>
        </p:sp>
        <p:sp>
          <p:nvSpPr>
            <p:cNvPr id="330769" name="Freeform 17"/>
            <p:cNvSpPr>
              <a:spLocks/>
            </p:cNvSpPr>
            <p:nvPr/>
          </p:nvSpPr>
          <p:spPr bwMode="auto">
            <a:xfrm>
              <a:off x="1943" y="3829"/>
              <a:ext cx="2033" cy="499"/>
            </a:xfrm>
            <a:custGeom>
              <a:avLst/>
              <a:gdLst>
                <a:gd name="T0" fmla="*/ 186 w 2033"/>
                <a:gd name="T1" fmla="*/ 18 h 499"/>
                <a:gd name="T2" fmla="*/ 138 w 2033"/>
                <a:gd name="T3" fmla="*/ 6 h 499"/>
                <a:gd name="T4" fmla="*/ 96 w 2033"/>
                <a:gd name="T5" fmla="*/ 0 h 499"/>
                <a:gd name="T6" fmla="*/ 36 w 2033"/>
                <a:gd name="T7" fmla="*/ 0 h 499"/>
                <a:gd name="T8" fmla="*/ 12 w 2033"/>
                <a:gd name="T9" fmla="*/ 25 h 499"/>
                <a:gd name="T10" fmla="*/ 0 w 2033"/>
                <a:gd name="T11" fmla="*/ 128 h 499"/>
                <a:gd name="T12" fmla="*/ 60 w 2033"/>
                <a:gd name="T13" fmla="*/ 104 h 499"/>
                <a:gd name="T14" fmla="*/ 90 w 2033"/>
                <a:gd name="T15" fmla="*/ 134 h 499"/>
                <a:gd name="T16" fmla="*/ 150 w 2033"/>
                <a:gd name="T17" fmla="*/ 153 h 499"/>
                <a:gd name="T18" fmla="*/ 209 w 2033"/>
                <a:gd name="T19" fmla="*/ 273 h 499"/>
                <a:gd name="T20" fmla="*/ 401 w 2033"/>
                <a:gd name="T21" fmla="*/ 359 h 499"/>
                <a:gd name="T22" fmla="*/ 777 w 2033"/>
                <a:gd name="T23" fmla="*/ 359 h 499"/>
                <a:gd name="T24" fmla="*/ 2033 w 2033"/>
                <a:gd name="T25" fmla="*/ 499 h 499"/>
                <a:gd name="T26" fmla="*/ 2033 w 2033"/>
                <a:gd name="T27" fmla="*/ 499 h 499"/>
                <a:gd name="T28" fmla="*/ 1991 w 2033"/>
                <a:gd name="T29" fmla="*/ 493 h 499"/>
                <a:gd name="T30" fmla="*/ 676 w 2033"/>
                <a:gd name="T31" fmla="*/ 243 h 499"/>
                <a:gd name="T32" fmla="*/ 514 w 2033"/>
                <a:gd name="T33" fmla="*/ 159 h 499"/>
                <a:gd name="T34" fmla="*/ 425 w 2033"/>
                <a:gd name="T35" fmla="*/ 110 h 499"/>
                <a:gd name="T36" fmla="*/ 365 w 2033"/>
                <a:gd name="T37" fmla="*/ 92 h 499"/>
                <a:gd name="T38" fmla="*/ 281 w 2033"/>
                <a:gd name="T39" fmla="*/ 61 h 499"/>
                <a:gd name="T40" fmla="*/ 186 w 2033"/>
                <a:gd name="T41" fmla="*/ 18 h 499"/>
                <a:gd name="T42" fmla="*/ 186 w 2033"/>
                <a:gd name="T43" fmla="*/ 18 h 49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033"/>
                <a:gd name="T67" fmla="*/ 0 h 499"/>
                <a:gd name="T68" fmla="*/ 2033 w 2033"/>
                <a:gd name="T69" fmla="*/ 499 h 499"/>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1991" y="493"/>
                  </a:lnTo>
                  <a:lnTo>
                    <a:pt x="676" y="243"/>
                  </a:lnTo>
                  <a:lnTo>
                    <a:pt x="514" y="159"/>
                  </a:lnTo>
                  <a:lnTo>
                    <a:pt x="425" y="110"/>
                  </a:lnTo>
                  <a:lnTo>
                    <a:pt x="365" y="92"/>
                  </a:lnTo>
                  <a:lnTo>
                    <a:pt x="281" y="61"/>
                  </a:lnTo>
                  <a:lnTo>
                    <a:pt x="186" y="18"/>
                  </a:lnTo>
                  <a:close/>
                </a:path>
              </a:pathLst>
            </a:custGeom>
            <a:solidFill>
              <a:schemeClr val="bg2"/>
            </a:solidFill>
            <a:ln w="9525">
              <a:noFill/>
              <a:round/>
              <a:headEnd/>
              <a:tailEnd/>
            </a:ln>
          </p:spPr>
          <p:txBody>
            <a:bodyPr/>
            <a:lstStyle/>
            <a:p>
              <a:endParaRPr lang="en-US"/>
            </a:p>
          </p:txBody>
        </p:sp>
        <p:sp>
          <p:nvSpPr>
            <p:cNvPr id="330770" name="Freeform 18"/>
            <p:cNvSpPr>
              <a:spLocks/>
            </p:cNvSpPr>
            <p:nvPr/>
          </p:nvSpPr>
          <p:spPr bwMode="auto">
            <a:xfrm>
              <a:off x="1830" y="3823"/>
              <a:ext cx="71" cy="61"/>
            </a:xfrm>
            <a:custGeom>
              <a:avLst/>
              <a:gdLst>
                <a:gd name="T0" fmla="*/ 0 w 71"/>
                <a:gd name="T1" fmla="*/ 18 h 60"/>
                <a:gd name="T2" fmla="*/ 6 w 71"/>
                <a:gd name="T3" fmla="*/ 18 h 60"/>
                <a:gd name="T4" fmla="*/ 12 w 71"/>
                <a:gd name="T5" fmla="*/ 12 h 60"/>
                <a:gd name="T6" fmla="*/ 6 w 71"/>
                <a:gd name="T7" fmla="*/ 6 h 60"/>
                <a:gd name="T8" fmla="*/ 0 w 71"/>
                <a:gd name="T9" fmla="*/ 0 h 60"/>
                <a:gd name="T10" fmla="*/ 29 w 71"/>
                <a:gd name="T11" fmla="*/ 18 h 60"/>
                <a:gd name="T12" fmla="*/ 53 w 71"/>
                <a:gd name="T13" fmla="*/ 18 h 60"/>
                <a:gd name="T14" fmla="*/ 59 w 71"/>
                <a:gd name="T15" fmla="*/ 31 h 60"/>
                <a:gd name="T16" fmla="*/ 65 w 71"/>
                <a:gd name="T17" fmla="*/ 43 h 60"/>
                <a:gd name="T18" fmla="*/ 71 w 71"/>
                <a:gd name="T19" fmla="*/ 55 h 60"/>
                <a:gd name="T20" fmla="*/ 71 w 71"/>
                <a:gd name="T21" fmla="*/ 61 h 60"/>
                <a:gd name="T22" fmla="*/ 59 w 71"/>
                <a:gd name="T23" fmla="*/ 55 h 60"/>
                <a:gd name="T24" fmla="*/ 47 w 71"/>
                <a:gd name="T25" fmla="*/ 43 h 60"/>
                <a:gd name="T26" fmla="*/ 23 w 71"/>
                <a:gd name="T27" fmla="*/ 31 h 60"/>
                <a:gd name="T28" fmla="*/ 23 w 71"/>
                <a:gd name="T29" fmla="*/ 37 h 60"/>
                <a:gd name="T30" fmla="*/ 18 w 71"/>
                <a:gd name="T31" fmla="*/ 43 h 60"/>
                <a:gd name="T32" fmla="*/ 12 w 71"/>
                <a:gd name="T33" fmla="*/ 49 h 60"/>
                <a:gd name="T34" fmla="*/ 6 w 71"/>
                <a:gd name="T35" fmla="*/ 49 h 60"/>
                <a:gd name="T36" fmla="*/ 6 w 71"/>
                <a:gd name="T37" fmla="*/ 49 h 60"/>
                <a:gd name="T38" fmla="*/ 6 w 71"/>
                <a:gd name="T39" fmla="*/ 37 h 60"/>
                <a:gd name="T40" fmla="*/ 0 w 71"/>
                <a:gd name="T41" fmla="*/ 18 h 60"/>
                <a:gd name="T42" fmla="*/ 0 w 71"/>
                <a:gd name="T43" fmla="*/ 18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1"/>
                <a:gd name="T67" fmla="*/ 0 h 60"/>
                <a:gd name="T68" fmla="*/ 71 w 71"/>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36"/>
                  </a:lnTo>
                  <a:lnTo>
                    <a:pt x="0" y="18"/>
                  </a:lnTo>
                  <a:close/>
                </a:path>
              </a:pathLst>
            </a:custGeom>
            <a:solidFill>
              <a:schemeClr val="bg2"/>
            </a:solidFill>
            <a:ln w="9525">
              <a:noFill/>
              <a:round/>
              <a:headEnd/>
              <a:tailEnd/>
            </a:ln>
          </p:spPr>
          <p:txBody>
            <a:bodyPr/>
            <a:lstStyle/>
            <a:p>
              <a:endParaRPr lang="en-US"/>
            </a:p>
          </p:txBody>
        </p:sp>
        <p:sp>
          <p:nvSpPr>
            <p:cNvPr id="330771" name="Freeform 19"/>
            <p:cNvSpPr>
              <a:spLocks/>
            </p:cNvSpPr>
            <p:nvPr/>
          </p:nvSpPr>
          <p:spPr bwMode="auto">
            <a:xfrm>
              <a:off x="855" y="3842"/>
              <a:ext cx="161" cy="164"/>
            </a:xfrm>
            <a:custGeom>
              <a:avLst/>
              <a:gdLst>
                <a:gd name="T0" fmla="*/ 30 w 161"/>
                <a:gd name="T1" fmla="*/ 0 h 162"/>
                <a:gd name="T2" fmla="*/ 48 w 161"/>
                <a:gd name="T3" fmla="*/ 6 h 162"/>
                <a:gd name="T4" fmla="*/ 72 w 161"/>
                <a:gd name="T5" fmla="*/ 6 h 162"/>
                <a:gd name="T6" fmla="*/ 114 w 161"/>
                <a:gd name="T7" fmla="*/ 12 h 162"/>
                <a:gd name="T8" fmla="*/ 96 w 161"/>
                <a:gd name="T9" fmla="*/ 55 h 162"/>
                <a:gd name="T10" fmla="*/ 96 w 161"/>
                <a:gd name="T11" fmla="*/ 61 h 162"/>
                <a:gd name="T12" fmla="*/ 102 w 161"/>
                <a:gd name="T13" fmla="*/ 73 h 162"/>
                <a:gd name="T14" fmla="*/ 108 w 161"/>
                <a:gd name="T15" fmla="*/ 85 h 162"/>
                <a:gd name="T16" fmla="*/ 120 w 161"/>
                <a:gd name="T17" fmla="*/ 97 h 162"/>
                <a:gd name="T18" fmla="*/ 143 w 161"/>
                <a:gd name="T19" fmla="*/ 115 h 162"/>
                <a:gd name="T20" fmla="*/ 155 w 161"/>
                <a:gd name="T21" fmla="*/ 140 h 162"/>
                <a:gd name="T22" fmla="*/ 161 w 161"/>
                <a:gd name="T23" fmla="*/ 158 h 162"/>
                <a:gd name="T24" fmla="*/ 161 w 161"/>
                <a:gd name="T25" fmla="*/ 164 h 162"/>
                <a:gd name="T26" fmla="*/ 96 w 161"/>
                <a:gd name="T27" fmla="*/ 103 h 162"/>
                <a:gd name="T28" fmla="*/ 30 w 161"/>
                <a:gd name="T29" fmla="*/ 55 h 162"/>
                <a:gd name="T30" fmla="*/ 0 w 161"/>
                <a:gd name="T31" fmla="*/ 0 h 162"/>
                <a:gd name="T32" fmla="*/ 30 w 161"/>
                <a:gd name="T33" fmla="*/ 0 h 162"/>
                <a:gd name="T34" fmla="*/ 30 w 161"/>
                <a:gd name="T35" fmla="*/ 0 h 16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1"/>
                <a:gd name="T55" fmla="*/ 0 h 162"/>
                <a:gd name="T56" fmla="*/ 161 w 161"/>
                <a:gd name="T57" fmla="*/ 162 h 16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close/>
                </a:path>
              </a:pathLst>
            </a:custGeom>
            <a:solidFill>
              <a:schemeClr val="bg2"/>
            </a:solidFill>
            <a:ln w="9525">
              <a:noFill/>
              <a:round/>
              <a:headEnd/>
              <a:tailEnd/>
            </a:ln>
          </p:spPr>
          <p:txBody>
            <a:bodyPr/>
            <a:lstStyle/>
            <a:p>
              <a:endParaRPr lang="en-US"/>
            </a:p>
          </p:txBody>
        </p:sp>
        <p:sp>
          <p:nvSpPr>
            <p:cNvPr id="330772" name="Freeform 20"/>
            <p:cNvSpPr>
              <a:spLocks/>
            </p:cNvSpPr>
            <p:nvPr/>
          </p:nvSpPr>
          <p:spPr bwMode="auto">
            <a:xfrm>
              <a:off x="706" y="3854"/>
              <a:ext cx="59" cy="61"/>
            </a:xfrm>
            <a:custGeom>
              <a:avLst/>
              <a:gdLst>
                <a:gd name="T0" fmla="*/ 59 w 59"/>
                <a:gd name="T1" fmla="*/ 6 h 60"/>
                <a:gd name="T2" fmla="*/ 41 w 59"/>
                <a:gd name="T3" fmla="*/ 31 h 60"/>
                <a:gd name="T4" fmla="*/ 41 w 59"/>
                <a:gd name="T5" fmla="*/ 37 h 60"/>
                <a:gd name="T6" fmla="*/ 47 w 59"/>
                <a:gd name="T7" fmla="*/ 43 h 60"/>
                <a:gd name="T8" fmla="*/ 53 w 59"/>
                <a:gd name="T9" fmla="*/ 55 h 60"/>
                <a:gd name="T10" fmla="*/ 53 w 59"/>
                <a:gd name="T11" fmla="*/ 61 h 60"/>
                <a:gd name="T12" fmla="*/ 47 w 59"/>
                <a:gd name="T13" fmla="*/ 55 h 60"/>
                <a:gd name="T14" fmla="*/ 35 w 59"/>
                <a:gd name="T15" fmla="*/ 49 h 60"/>
                <a:gd name="T16" fmla="*/ 23 w 59"/>
                <a:gd name="T17" fmla="*/ 37 h 60"/>
                <a:gd name="T18" fmla="*/ 17 w 59"/>
                <a:gd name="T19" fmla="*/ 31 h 60"/>
                <a:gd name="T20" fmla="*/ 0 w 59"/>
                <a:gd name="T21" fmla="*/ 0 h 60"/>
                <a:gd name="T22" fmla="*/ 59 w 59"/>
                <a:gd name="T23" fmla="*/ 6 h 60"/>
                <a:gd name="T24" fmla="*/ 59 w 59"/>
                <a:gd name="T25" fmla="*/ 6 h 6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9"/>
                <a:gd name="T40" fmla="*/ 0 h 60"/>
                <a:gd name="T41" fmla="*/ 59 w 59"/>
                <a:gd name="T42" fmla="*/ 60 h 6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close/>
                </a:path>
              </a:pathLst>
            </a:custGeom>
            <a:solidFill>
              <a:schemeClr val="bg2"/>
            </a:solidFill>
            <a:ln w="9525">
              <a:noFill/>
              <a:round/>
              <a:headEnd/>
              <a:tailEnd/>
            </a:ln>
          </p:spPr>
          <p:txBody>
            <a:bodyPr/>
            <a:lstStyle/>
            <a:p>
              <a:endParaRPr lang="en-US"/>
            </a:p>
          </p:txBody>
        </p:sp>
        <p:sp>
          <p:nvSpPr>
            <p:cNvPr id="330773" name="Freeform 21"/>
            <p:cNvSpPr>
              <a:spLocks/>
            </p:cNvSpPr>
            <p:nvPr/>
          </p:nvSpPr>
          <p:spPr bwMode="auto">
            <a:xfrm>
              <a:off x="395" y="3811"/>
              <a:ext cx="245" cy="207"/>
            </a:xfrm>
            <a:custGeom>
              <a:avLst/>
              <a:gdLst>
                <a:gd name="T0" fmla="*/ 233 w 245"/>
                <a:gd name="T1" fmla="*/ 37 h 204"/>
                <a:gd name="T2" fmla="*/ 245 w 245"/>
                <a:gd name="T3" fmla="*/ 43 h 204"/>
                <a:gd name="T4" fmla="*/ 209 w 245"/>
                <a:gd name="T5" fmla="*/ 85 h 204"/>
                <a:gd name="T6" fmla="*/ 143 w 245"/>
                <a:gd name="T7" fmla="*/ 134 h 204"/>
                <a:gd name="T8" fmla="*/ 167 w 245"/>
                <a:gd name="T9" fmla="*/ 158 h 204"/>
                <a:gd name="T10" fmla="*/ 179 w 245"/>
                <a:gd name="T11" fmla="*/ 207 h 204"/>
                <a:gd name="T12" fmla="*/ 77 w 245"/>
                <a:gd name="T13" fmla="*/ 134 h 204"/>
                <a:gd name="T14" fmla="*/ 47 w 245"/>
                <a:gd name="T15" fmla="*/ 85 h 204"/>
                <a:gd name="T16" fmla="*/ 89 w 245"/>
                <a:gd name="T17" fmla="*/ 67 h 204"/>
                <a:gd name="T18" fmla="*/ 59 w 245"/>
                <a:gd name="T19" fmla="*/ 37 h 204"/>
                <a:gd name="T20" fmla="*/ 0 w 245"/>
                <a:gd name="T21" fmla="*/ 12 h 204"/>
                <a:gd name="T22" fmla="*/ 0 w 245"/>
                <a:gd name="T23" fmla="*/ 0 h 204"/>
                <a:gd name="T24" fmla="*/ 6 w 245"/>
                <a:gd name="T25" fmla="*/ 0 h 204"/>
                <a:gd name="T26" fmla="*/ 12 w 245"/>
                <a:gd name="T27" fmla="*/ 0 h 204"/>
                <a:gd name="T28" fmla="*/ 47 w 245"/>
                <a:gd name="T29" fmla="*/ 6 h 204"/>
                <a:gd name="T30" fmla="*/ 77 w 245"/>
                <a:gd name="T31" fmla="*/ 6 h 204"/>
                <a:gd name="T32" fmla="*/ 83 w 245"/>
                <a:gd name="T33" fmla="*/ 6 h 204"/>
                <a:gd name="T34" fmla="*/ 89 w 245"/>
                <a:gd name="T35" fmla="*/ 6 h 204"/>
                <a:gd name="T36" fmla="*/ 101 w 245"/>
                <a:gd name="T37" fmla="*/ 12 h 204"/>
                <a:gd name="T38" fmla="*/ 125 w 245"/>
                <a:gd name="T39" fmla="*/ 12 h 204"/>
                <a:gd name="T40" fmla="*/ 143 w 245"/>
                <a:gd name="T41" fmla="*/ 18 h 204"/>
                <a:gd name="T42" fmla="*/ 149 w 245"/>
                <a:gd name="T43" fmla="*/ 18 h 204"/>
                <a:gd name="T44" fmla="*/ 149 w 245"/>
                <a:gd name="T45" fmla="*/ 18 h 204"/>
                <a:gd name="T46" fmla="*/ 203 w 245"/>
                <a:gd name="T47" fmla="*/ 24 h 204"/>
                <a:gd name="T48" fmla="*/ 233 w 245"/>
                <a:gd name="T49" fmla="*/ 37 h 204"/>
                <a:gd name="T50" fmla="*/ 233 w 245"/>
                <a:gd name="T51" fmla="*/ 37 h 20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245"/>
                <a:gd name="T79" fmla="*/ 0 h 204"/>
                <a:gd name="T80" fmla="*/ 245 w 245"/>
                <a:gd name="T81" fmla="*/ 204 h 20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203" y="24"/>
                  </a:lnTo>
                  <a:lnTo>
                    <a:pt x="233" y="36"/>
                  </a:lnTo>
                  <a:close/>
                </a:path>
              </a:pathLst>
            </a:custGeom>
            <a:solidFill>
              <a:schemeClr val="bg2"/>
            </a:solidFill>
            <a:ln w="9525">
              <a:noFill/>
              <a:round/>
              <a:headEnd/>
              <a:tailEnd/>
            </a:ln>
          </p:spPr>
          <p:txBody>
            <a:bodyPr/>
            <a:lstStyle/>
            <a:p>
              <a:endParaRPr lang="en-US"/>
            </a:p>
          </p:txBody>
        </p:sp>
      </p:grpSp>
      <p:sp>
        <p:nvSpPr>
          <p:cNvPr id="330774" name="Rectangle 22"/>
          <p:cNvSpPr>
            <a:spLocks noChangeArrowheads="1"/>
          </p:cNvSpPr>
          <p:nvPr/>
        </p:nvSpPr>
        <p:spPr bwMode="auto">
          <a:xfrm>
            <a:off x="1295400" y="0"/>
            <a:ext cx="6705600" cy="6858000"/>
          </a:xfrm>
          <a:prstGeom prst="rect">
            <a:avLst/>
          </a:prstGeom>
          <a:solidFill>
            <a:schemeClr val="tx1"/>
          </a:solidFill>
          <a:ln w="9525">
            <a:noFill/>
            <a:miter lim="800000"/>
            <a:headEnd/>
            <a:tailEnd/>
          </a:ln>
        </p:spPr>
        <p:txBody>
          <a:bodyPr wrap="none" lIns="45720" rIns="45720" anchor="ctr">
            <a:spAutoFit/>
          </a:bodyPr>
          <a:lstStyle/>
          <a:p>
            <a:endParaRPr lang="zh-TW" altLang="en-US">
              <a:ea typeface="新細明體" pitchFamily="18" charset="-120"/>
            </a:endParaRPr>
          </a:p>
        </p:txBody>
      </p:sp>
      <p:pic>
        <p:nvPicPr>
          <p:cNvPr id="330775" name="Picture 23" descr="blue%20marble"/>
          <p:cNvPicPr>
            <a:picLocks noChangeAspect="1" noChangeArrowheads="1"/>
          </p:cNvPicPr>
          <p:nvPr/>
        </p:nvPicPr>
        <p:blipFill>
          <a:blip r:embed="rId4" cstate="print"/>
          <a:srcRect/>
          <a:stretch>
            <a:fillRect/>
          </a:stretch>
        </p:blipFill>
        <p:spPr bwMode="auto">
          <a:xfrm>
            <a:off x="1371600" y="19050"/>
            <a:ext cx="6858000" cy="6858000"/>
          </a:xfrm>
          <a:prstGeom prst="rect">
            <a:avLst/>
          </a:prstGeom>
          <a:noFill/>
          <a:ln w="9525">
            <a:noFill/>
            <a:miter lim="800000"/>
            <a:headEnd/>
            <a:tailEnd/>
          </a:ln>
        </p:spPr>
      </p:pic>
      <p:sp>
        <p:nvSpPr>
          <p:cNvPr id="330776" name="Rectangle 24"/>
          <p:cNvSpPr>
            <a:spLocks noChangeArrowheads="1"/>
          </p:cNvSpPr>
          <p:nvPr/>
        </p:nvSpPr>
        <p:spPr bwMode="auto">
          <a:xfrm>
            <a:off x="601663" y="3244850"/>
            <a:ext cx="92075" cy="366713"/>
          </a:xfrm>
          <a:prstGeom prst="rect">
            <a:avLst/>
          </a:prstGeom>
          <a:solidFill>
            <a:srgbClr val="000000"/>
          </a:solidFill>
          <a:ln w="9525">
            <a:noFill/>
            <a:miter lim="800000"/>
            <a:headEnd/>
            <a:tailEnd/>
          </a:ln>
        </p:spPr>
        <p:txBody>
          <a:bodyPr wrap="none" lIns="45720" rIns="45720" anchor="ctr">
            <a:spAutoFit/>
          </a:bodyPr>
          <a:lstStyle/>
          <a:p>
            <a:pPr algn="ctr"/>
            <a:endParaRPr lang="zh-TW" altLang="en-US" sz="1800" b="1">
              <a:latin typeface="Helvetica" charset="0"/>
              <a:ea typeface="新細明體" pitchFamily="18" charset="-120"/>
            </a:endParaRPr>
          </a:p>
        </p:txBody>
      </p:sp>
      <p:sp>
        <p:nvSpPr>
          <p:cNvPr id="330777" name="Rectangle 25"/>
          <p:cNvSpPr>
            <a:spLocks noChangeArrowheads="1"/>
          </p:cNvSpPr>
          <p:nvPr/>
        </p:nvSpPr>
        <p:spPr bwMode="auto">
          <a:xfrm>
            <a:off x="7848600" y="0"/>
            <a:ext cx="1295400" cy="6877050"/>
          </a:xfrm>
          <a:prstGeom prst="rect">
            <a:avLst/>
          </a:prstGeom>
          <a:solidFill>
            <a:srgbClr val="000000"/>
          </a:solidFill>
          <a:ln w="9525">
            <a:noFill/>
            <a:miter lim="800000"/>
            <a:headEnd/>
            <a:tailEnd/>
          </a:ln>
        </p:spPr>
        <p:txBody>
          <a:bodyPr lIns="45720" rIns="45720" anchor="ctr">
            <a:spAutoFit/>
          </a:bodyPr>
          <a:lstStyle/>
          <a:p>
            <a:endParaRPr lang="zh-TW" altLang="en-US">
              <a:ea typeface="新細明體" pitchFamily="18" charset="-120"/>
            </a:endParaRPr>
          </a:p>
        </p:txBody>
      </p:sp>
      <p:sp>
        <p:nvSpPr>
          <p:cNvPr id="330778" name="Rectangle 28"/>
          <p:cNvSpPr>
            <a:spLocks noChangeArrowheads="1"/>
          </p:cNvSpPr>
          <p:nvPr/>
        </p:nvSpPr>
        <p:spPr bwMode="auto">
          <a:xfrm>
            <a:off x="0" y="0"/>
            <a:ext cx="1371600" cy="6934200"/>
          </a:xfrm>
          <a:prstGeom prst="rect">
            <a:avLst/>
          </a:prstGeom>
          <a:solidFill>
            <a:srgbClr val="000000"/>
          </a:solidFill>
          <a:ln w="9525">
            <a:noFill/>
            <a:miter lim="800000"/>
            <a:headEnd/>
            <a:tailEnd/>
          </a:ln>
        </p:spPr>
        <p:txBody>
          <a:bodyPr lIns="45720" rIns="45720" anchor="ctr">
            <a:spAutoFit/>
          </a:bodyPr>
          <a:lstStyle/>
          <a:p>
            <a:endParaRPr lang="zh-TW" altLang="en-US">
              <a:ea typeface="新細明體" pitchFamily="18" charset="-120"/>
            </a:endParaRPr>
          </a:p>
        </p:txBody>
      </p:sp>
      <p:sp>
        <p:nvSpPr>
          <p:cNvPr id="330779" name="Rectangle 3"/>
          <p:cNvSpPr>
            <a:spLocks noChangeArrowheads="1"/>
          </p:cNvSpPr>
          <p:nvPr/>
        </p:nvSpPr>
        <p:spPr bwMode="auto">
          <a:xfrm>
            <a:off x="533400" y="3886200"/>
            <a:ext cx="8229600" cy="2362200"/>
          </a:xfrm>
          <a:prstGeom prst="rect">
            <a:avLst/>
          </a:prstGeom>
          <a:noFill/>
          <a:ln w="9525">
            <a:noFill/>
            <a:miter lim="800000"/>
            <a:headEnd/>
            <a:tailEnd/>
          </a:ln>
        </p:spPr>
        <p:txBody>
          <a:bodyPr/>
          <a:lstStyle/>
          <a:p>
            <a:pPr marL="342900" indent="-342900" algn="ctr">
              <a:lnSpc>
                <a:spcPct val="70000"/>
              </a:lnSpc>
              <a:spcBef>
                <a:spcPct val="20000"/>
              </a:spcBef>
              <a:buClr>
                <a:schemeClr val="folHlink"/>
              </a:buClr>
              <a:buSzPct val="60000"/>
              <a:buFont typeface="Wingdings" pitchFamily="2" charset="2"/>
              <a:buNone/>
            </a:pPr>
            <a:r>
              <a:rPr lang="en-US" altLang="zh-TW" sz="3600" b="1" dirty="0">
                <a:solidFill>
                  <a:srgbClr val="FF9900"/>
                </a:solidFill>
                <a:latin typeface="Tahoma" pitchFamily="34" charset="0"/>
                <a:ea typeface="新細明體" pitchFamily="18" charset="-120"/>
              </a:rPr>
              <a:t>THANK YOU!</a:t>
            </a:r>
          </a:p>
          <a:p>
            <a:pPr marL="342900" indent="-342900">
              <a:lnSpc>
                <a:spcPct val="70000"/>
              </a:lnSpc>
              <a:spcBef>
                <a:spcPct val="20000"/>
              </a:spcBef>
              <a:buClr>
                <a:schemeClr val="folHlink"/>
              </a:buClr>
              <a:buSzPct val="60000"/>
              <a:buFont typeface="Wingdings" pitchFamily="2" charset="2"/>
              <a:buNone/>
            </a:pPr>
            <a:endParaRPr lang="zh-TW" altLang="en-US" b="1" dirty="0">
              <a:solidFill>
                <a:srgbClr val="FF9900"/>
              </a:solidFill>
              <a:latin typeface="Tahoma" pitchFamily="34" charset="0"/>
              <a:ea typeface="新細明體" pitchFamily="18" charset="-120"/>
            </a:endParaRPr>
          </a:p>
          <a:p>
            <a:pPr marL="342900" indent="-342900" algn="ctr">
              <a:lnSpc>
                <a:spcPct val="70000"/>
              </a:lnSpc>
              <a:spcBef>
                <a:spcPct val="20000"/>
              </a:spcBef>
              <a:buClr>
                <a:schemeClr val="folHlink"/>
              </a:buClr>
              <a:buSzPct val="60000"/>
              <a:buFont typeface="Wingdings" pitchFamily="2" charset="2"/>
              <a:buNone/>
            </a:pPr>
            <a:r>
              <a:rPr lang="en-US" altLang="zh-TW" sz="2800" b="1" i="1" dirty="0">
                <a:solidFill>
                  <a:srgbClr val="FF9900"/>
                </a:solidFill>
                <a:latin typeface="Tahoma" pitchFamily="34" charset="0"/>
                <a:ea typeface="新細明體" pitchFamily="18" charset="-120"/>
              </a:rPr>
              <a:t>Carey Jang</a:t>
            </a:r>
          </a:p>
          <a:p>
            <a:pPr marL="342900" indent="-342900" algn="ctr">
              <a:lnSpc>
                <a:spcPct val="70000"/>
              </a:lnSpc>
              <a:spcBef>
                <a:spcPct val="20000"/>
              </a:spcBef>
              <a:buClr>
                <a:schemeClr val="folHlink"/>
              </a:buClr>
              <a:buSzPct val="60000"/>
              <a:buFont typeface="Wingdings" pitchFamily="2" charset="2"/>
              <a:buNone/>
            </a:pPr>
            <a:r>
              <a:rPr lang="en-US" altLang="zh-TW" sz="2800" b="1" i="1" dirty="0">
                <a:solidFill>
                  <a:srgbClr val="FF9900"/>
                </a:solidFill>
                <a:latin typeface="Tahoma" pitchFamily="34" charset="0"/>
                <a:ea typeface="新細明體" pitchFamily="18" charset="-120"/>
              </a:rPr>
              <a:t>U.S. EPA</a:t>
            </a:r>
          </a:p>
          <a:p>
            <a:pPr marL="342900" indent="-342900" algn="ctr">
              <a:lnSpc>
                <a:spcPct val="70000"/>
              </a:lnSpc>
              <a:spcBef>
                <a:spcPct val="20000"/>
              </a:spcBef>
              <a:buClr>
                <a:schemeClr val="folHlink"/>
              </a:buClr>
              <a:buSzPct val="60000"/>
              <a:buFont typeface="Wingdings" pitchFamily="2" charset="2"/>
              <a:buNone/>
            </a:pPr>
            <a:r>
              <a:rPr lang="en-US" altLang="zh-TW" sz="2800" b="1" i="1" dirty="0">
                <a:solidFill>
                  <a:srgbClr val="FF9900"/>
                </a:solidFill>
                <a:latin typeface="Tahoma" pitchFamily="34" charset="0"/>
                <a:ea typeface="新細明體" pitchFamily="18" charset="-120"/>
              </a:rPr>
              <a:t>Office of Air and Radiation</a:t>
            </a:r>
          </a:p>
          <a:p>
            <a:pPr marL="342900" indent="-342900" algn="ctr">
              <a:lnSpc>
                <a:spcPct val="70000"/>
              </a:lnSpc>
              <a:spcBef>
                <a:spcPct val="20000"/>
              </a:spcBef>
              <a:buClr>
                <a:schemeClr val="folHlink"/>
              </a:buClr>
              <a:buSzPct val="60000"/>
              <a:buFont typeface="Wingdings" pitchFamily="2" charset="2"/>
              <a:buNone/>
            </a:pPr>
            <a:r>
              <a:rPr lang="en-US" altLang="zh-TW" sz="2800" b="1" i="1" dirty="0">
                <a:solidFill>
                  <a:srgbClr val="FF9900"/>
                </a:solidFill>
                <a:latin typeface="Tahoma" pitchFamily="34" charset="0"/>
                <a:ea typeface="新細明體" pitchFamily="18" charset="-120"/>
              </a:rPr>
              <a:t>Jang.carey@epa.gov</a:t>
            </a:r>
          </a:p>
        </p:txBody>
      </p:sp>
      <p:sp>
        <p:nvSpPr>
          <p:cNvPr id="330780" name="Rectangle 28"/>
          <p:cNvSpPr>
            <a:spLocks noChangeArrowheads="1"/>
          </p:cNvSpPr>
          <p:nvPr/>
        </p:nvSpPr>
        <p:spPr bwMode="auto">
          <a:xfrm>
            <a:off x="12700" y="439738"/>
            <a:ext cx="9159875" cy="2368550"/>
          </a:xfrm>
          <a:prstGeom prst="rect">
            <a:avLst/>
          </a:prstGeom>
          <a:noFill/>
          <a:ln w="9525">
            <a:noFill/>
            <a:miter lim="800000"/>
            <a:headEnd/>
            <a:tailEnd/>
          </a:ln>
          <a:effectLst/>
        </p:spPr>
        <p:txBody>
          <a:bodyPr wrap="none">
            <a:spAutoFit/>
          </a:bodyPr>
          <a:lstStyle/>
          <a:p>
            <a:pPr algn="ctr">
              <a:lnSpc>
                <a:spcPct val="170000"/>
              </a:lnSpc>
            </a:pPr>
            <a:r>
              <a:rPr lang="en-US" altLang="zh-TW" sz="4400" b="1" i="1">
                <a:solidFill>
                  <a:srgbClr val="FFFF00"/>
                </a:solidFill>
                <a:ea typeface="新細明體" pitchFamily="18" charset="-120"/>
              </a:rPr>
              <a:t>We do not inherit the earth; </a:t>
            </a:r>
          </a:p>
          <a:p>
            <a:pPr algn="ctr">
              <a:lnSpc>
                <a:spcPct val="170000"/>
              </a:lnSpc>
            </a:pPr>
            <a:r>
              <a:rPr lang="en-US" altLang="zh-TW" sz="4400" b="1" i="1">
                <a:solidFill>
                  <a:srgbClr val="FFFF00"/>
                </a:solidFill>
                <a:ea typeface="新細明體" pitchFamily="18" charset="-120"/>
              </a:rPr>
              <a:t>We just borrow from our children.</a:t>
            </a:r>
          </a:p>
        </p:txBody>
      </p:sp>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ctrTitle" idx="4294967295"/>
          </p:nvPr>
        </p:nvSpPr>
        <p:spPr>
          <a:xfrm>
            <a:off x="457200" y="304800"/>
            <a:ext cx="8915400" cy="1462088"/>
          </a:xfrm>
        </p:spPr>
        <p:txBody>
          <a:bodyPr/>
          <a:lstStyle/>
          <a:p>
            <a:pPr eaLnBrk="1" hangingPunct="1"/>
            <a:r>
              <a:rPr lang="en-US" sz="3600" b="1" dirty="0" smtClean="0"/>
              <a:t>Appendix: EGU-RSM Validation Results</a:t>
            </a:r>
            <a:r>
              <a:rPr lang="en-US" sz="1800" b="1" dirty="0" smtClean="0"/>
              <a:t/>
            </a:r>
            <a:br>
              <a:rPr lang="en-US" sz="1800" b="1" dirty="0" smtClean="0"/>
            </a:br>
            <a:r>
              <a:rPr lang="en-US" sz="4000" b="1" dirty="0" smtClean="0"/>
              <a:t/>
            </a:r>
            <a:br>
              <a:rPr lang="en-US" sz="4000" b="1" dirty="0" smtClean="0"/>
            </a:br>
            <a:endParaRPr lang="en-US" sz="4000" b="1" dirty="0" smtClean="0"/>
          </a:p>
        </p:txBody>
      </p:sp>
      <p:sp>
        <p:nvSpPr>
          <p:cNvPr id="5" name="Rectangle 3"/>
          <p:cNvSpPr txBox="1">
            <a:spLocks noChangeArrowheads="1"/>
          </p:cNvSpPr>
          <p:nvPr/>
        </p:nvSpPr>
        <p:spPr>
          <a:xfrm>
            <a:off x="457200" y="1447800"/>
            <a:ext cx="8458200" cy="5214938"/>
          </a:xfrm>
          <a:prstGeom prst="rect">
            <a:avLst/>
          </a:prstGeom>
        </p:spPr>
        <p:txBody>
          <a:bodyPr/>
          <a:lstStyle/>
          <a:p>
            <a:pPr marL="342900" indent="-342900" eaLnBrk="0" hangingPunct="0">
              <a:lnSpc>
                <a:spcPct val="90000"/>
              </a:lnSpc>
              <a:spcBef>
                <a:spcPct val="20000"/>
              </a:spcBef>
              <a:buClr>
                <a:srgbClr val="CC9900"/>
              </a:buClr>
              <a:buSzPct val="65000"/>
              <a:buFont typeface="Wingdings" pitchFamily="2" charset="2"/>
              <a:buChar char="n"/>
              <a:defRPr/>
            </a:pPr>
            <a:r>
              <a:rPr lang="en-US" sz="3200" dirty="0" smtClean="0">
                <a:solidFill>
                  <a:prstClr val="black"/>
                </a:solidFill>
                <a:latin typeface="Calibri"/>
              </a:rPr>
              <a:t>Annual and monthly avg. (Feb, May, Aug, Nov) Validation Results</a:t>
            </a:r>
          </a:p>
          <a:p>
            <a:pPr marL="800100" lvl="1" indent="-342900" eaLnBrk="0" hangingPunct="0">
              <a:lnSpc>
                <a:spcPct val="90000"/>
              </a:lnSpc>
              <a:spcBef>
                <a:spcPct val="20000"/>
              </a:spcBef>
              <a:buClr>
                <a:srgbClr val="CC9900"/>
              </a:buClr>
              <a:buSzPct val="65000"/>
              <a:buFont typeface="Wingdings" pitchFamily="2" charset="2"/>
              <a:buChar char="n"/>
            </a:pPr>
            <a:r>
              <a:rPr lang="en-US" sz="2800" dirty="0" smtClean="0">
                <a:solidFill>
                  <a:prstClr val="black"/>
                </a:solidFill>
                <a:latin typeface="Calibri"/>
              </a:rPr>
              <a:t>“Out-of-Sample validation” for:</a:t>
            </a:r>
          </a:p>
          <a:p>
            <a:pPr marL="1257300" lvl="2" indent="-342900" eaLnBrk="0" hangingPunct="0">
              <a:lnSpc>
                <a:spcPct val="90000"/>
              </a:lnSpc>
              <a:spcBef>
                <a:spcPct val="20000"/>
              </a:spcBef>
              <a:buClr>
                <a:srgbClr val="CC9900"/>
              </a:buClr>
              <a:buSzPct val="65000"/>
              <a:buFont typeface="Wingdings" pitchFamily="2" charset="2"/>
              <a:buChar char="n"/>
            </a:pPr>
            <a:r>
              <a:rPr lang="en-US" sz="2800" dirty="0" smtClean="0">
                <a:solidFill>
                  <a:prstClr val="black"/>
                </a:solidFill>
                <a:latin typeface="Calibri"/>
              </a:rPr>
              <a:t>PM2.5</a:t>
            </a:r>
          </a:p>
          <a:p>
            <a:pPr marL="1257300" lvl="2" indent="-342900" eaLnBrk="0" hangingPunct="0">
              <a:lnSpc>
                <a:spcPct val="90000"/>
              </a:lnSpc>
              <a:spcBef>
                <a:spcPct val="20000"/>
              </a:spcBef>
              <a:buClr>
                <a:srgbClr val="CC9900"/>
              </a:buClr>
              <a:buSzPct val="65000"/>
              <a:buFont typeface="Wingdings" pitchFamily="2" charset="2"/>
              <a:buChar char="n"/>
            </a:pPr>
            <a:r>
              <a:rPr lang="en-US" sz="2800" dirty="0" smtClean="0">
                <a:solidFill>
                  <a:prstClr val="black"/>
                </a:solidFill>
                <a:latin typeface="Calibri"/>
              </a:rPr>
              <a:t>PM Species</a:t>
            </a:r>
          </a:p>
          <a:p>
            <a:pPr marL="1257300" lvl="2" indent="-342900" eaLnBrk="0" hangingPunct="0">
              <a:lnSpc>
                <a:spcPct val="90000"/>
              </a:lnSpc>
              <a:spcBef>
                <a:spcPct val="20000"/>
              </a:spcBef>
              <a:buClr>
                <a:srgbClr val="CC9900"/>
              </a:buClr>
              <a:buSzPct val="65000"/>
              <a:buFont typeface="Wingdings" pitchFamily="2" charset="2"/>
              <a:buChar char="n"/>
            </a:pPr>
            <a:r>
              <a:rPr lang="en-US" sz="2800" dirty="0" smtClean="0">
                <a:solidFill>
                  <a:prstClr val="black"/>
                </a:solidFill>
                <a:latin typeface="Calibri"/>
              </a:rPr>
              <a:t>Ozone</a:t>
            </a:r>
          </a:p>
          <a:p>
            <a:pPr marL="1257300" lvl="2" indent="-342900" eaLnBrk="0" hangingPunct="0">
              <a:lnSpc>
                <a:spcPct val="90000"/>
              </a:lnSpc>
              <a:spcBef>
                <a:spcPct val="20000"/>
              </a:spcBef>
              <a:buClr>
                <a:srgbClr val="CC9900"/>
              </a:buClr>
              <a:buSzPct val="65000"/>
              <a:buFont typeface="Wingdings" pitchFamily="2" charset="2"/>
              <a:buChar char="n"/>
            </a:pPr>
            <a:r>
              <a:rPr lang="en-US" sz="2800" dirty="0" smtClean="0">
                <a:solidFill>
                  <a:prstClr val="black"/>
                </a:solidFill>
                <a:latin typeface="Calibri"/>
              </a:rPr>
              <a:t>Deposition</a:t>
            </a:r>
          </a:p>
          <a:p>
            <a:pPr marL="800100" lvl="1" indent="-342900" eaLnBrk="0" hangingPunct="0">
              <a:lnSpc>
                <a:spcPct val="90000"/>
              </a:lnSpc>
              <a:spcBef>
                <a:spcPct val="20000"/>
              </a:spcBef>
              <a:buClr>
                <a:srgbClr val="CC9900"/>
              </a:buClr>
              <a:buSzPct val="65000"/>
              <a:buFont typeface="Wingdings" pitchFamily="2" charset="2"/>
              <a:buChar char="n"/>
            </a:pPr>
            <a:r>
              <a:rPr lang="en-US" sz="2800" dirty="0" smtClean="0">
                <a:solidFill>
                  <a:prstClr val="black"/>
                </a:solidFill>
                <a:latin typeface="Calibri"/>
              </a:rPr>
              <a:t>“Cross Validation” for PM2.5</a:t>
            </a:r>
            <a:br>
              <a:rPr lang="en-US" sz="2800" dirty="0" smtClean="0">
                <a:solidFill>
                  <a:prstClr val="black"/>
                </a:solidFill>
                <a:latin typeface="Calibri"/>
              </a:rPr>
            </a:br>
            <a:endParaRPr lang="en-US" sz="2800" dirty="0" smtClean="0">
              <a:solidFill>
                <a:prstClr val="black"/>
              </a:solidFill>
              <a:latin typeface="Calibri"/>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319015"/>
            <a:ext cx="8062664" cy="1470025"/>
          </a:xfrm>
        </p:spPr>
        <p:txBody>
          <a:bodyPr>
            <a:noAutofit/>
          </a:bodyPr>
          <a:lstStyle/>
          <a:p>
            <a:r>
              <a:rPr lang="en-US" sz="5400" b="1" dirty="0" smtClean="0">
                <a:solidFill>
                  <a:srgbClr val="3333FF"/>
                </a:solidFill>
              </a:rPr>
              <a:t>August Case </a:t>
            </a:r>
            <a:br>
              <a:rPr lang="en-US" sz="5400" b="1" dirty="0" smtClean="0">
                <a:solidFill>
                  <a:srgbClr val="3333FF"/>
                </a:solidFill>
              </a:rPr>
            </a:br>
            <a:r>
              <a:rPr lang="en-US" sz="5400" b="1" dirty="0" smtClean="0">
                <a:solidFill>
                  <a:srgbClr val="3333FF"/>
                </a:solidFill>
              </a:rPr>
              <a:t>Validation Results </a:t>
            </a:r>
            <a:r>
              <a:rPr lang="en-US" b="1" dirty="0" smtClean="0"/>
              <a:t/>
            </a:r>
            <a:br>
              <a:rPr lang="en-US" b="1" dirty="0" smtClean="0"/>
            </a:br>
            <a:r>
              <a:rPr lang="en-US" dirty="0" smtClean="0"/>
              <a:t>(“Out-of-sample validation” for </a:t>
            </a:r>
            <a:br>
              <a:rPr lang="en-US" dirty="0" smtClean="0"/>
            </a:br>
            <a:r>
              <a:rPr lang="en-US" dirty="0" smtClean="0"/>
              <a:t>PM2.5, PM species, ozone &amp; dep.;</a:t>
            </a:r>
            <a:br>
              <a:rPr lang="en-US" dirty="0" smtClean="0"/>
            </a:br>
            <a:r>
              <a:rPr lang="en-US" dirty="0" smtClean="0"/>
              <a:t>“Cross-Validation” for PM2.5)</a:t>
            </a:r>
            <a:endParaRPr lang="en-US" dirty="0"/>
          </a:p>
        </p:txBody>
      </p:sp>
      <p:sp>
        <p:nvSpPr>
          <p:cNvPr id="3" name="Slide Number Placeholder 2"/>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32</a:t>
            </a:fld>
            <a:endParaRPr lang="zh-CN" altLang="en-US">
              <a:solidFill>
                <a:prstClr val="black">
                  <a:tint val="75000"/>
                </a:prstClr>
              </a:solidFill>
              <a:latin typeface="Calibri"/>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文本占位符 2"/>
          <p:cNvSpPr>
            <a:spLocks noGrp="1"/>
          </p:cNvSpPr>
          <p:nvPr>
            <p:ph type="body" idx="4294967295"/>
          </p:nvPr>
        </p:nvSpPr>
        <p:spPr>
          <a:xfrm>
            <a:off x="395536" y="668338"/>
            <a:ext cx="3657600" cy="457200"/>
          </a:xfrm>
        </p:spPr>
        <p:txBody>
          <a:bodyPr anchor="b"/>
          <a:lstStyle/>
          <a:p>
            <a:pPr marL="0" indent="0" algn="ctr" eaLnBrk="1" hangingPunct="1">
              <a:buFont typeface="Arial" pitchFamily="34" charset="0"/>
              <a:buNone/>
            </a:pPr>
            <a:r>
              <a:rPr lang="en-US" altLang="zh-CN" sz="2400" b="1" dirty="0" smtClean="0">
                <a:solidFill>
                  <a:srgbClr val="FF0000"/>
                </a:solidFill>
                <a:latin typeface="Arial" pitchFamily="34" charset="0"/>
                <a:cs typeface="Arial" pitchFamily="34" charset="0"/>
              </a:rPr>
              <a:t>PM</a:t>
            </a:r>
            <a:r>
              <a:rPr lang="en-US" altLang="zh-CN" sz="2000" b="1" dirty="0" smtClean="0">
                <a:solidFill>
                  <a:srgbClr val="FF0000"/>
                </a:solidFill>
                <a:latin typeface="Arial" pitchFamily="34" charset="0"/>
                <a:cs typeface="Arial" pitchFamily="34" charset="0"/>
              </a:rPr>
              <a:t>2.5</a:t>
            </a:r>
            <a:r>
              <a:rPr lang="en-US" altLang="zh-CN" sz="2400" b="1" dirty="0" smtClean="0">
                <a:solidFill>
                  <a:srgbClr val="FF0000"/>
                </a:solidFill>
                <a:latin typeface="Arial" pitchFamily="34" charset="0"/>
                <a:cs typeface="Arial" pitchFamily="34" charset="0"/>
              </a:rPr>
              <a:t> Conc.</a:t>
            </a:r>
            <a:endParaRPr lang="zh-CN" altLang="en-US" sz="2400" b="1" dirty="0" smtClean="0">
              <a:solidFill>
                <a:srgbClr val="FF0000"/>
              </a:solidFill>
              <a:latin typeface="Arial" pitchFamily="34" charset="0"/>
              <a:cs typeface="Arial" pitchFamily="34" charset="0"/>
            </a:endParaRPr>
          </a:p>
        </p:txBody>
      </p:sp>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13"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2.5</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cxnSp>
        <p:nvCxnSpPr>
          <p:cNvPr id="27" name="Straight Connector 2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pic>
        <p:nvPicPr>
          <p:cNvPr id="26" name="图片 7"/>
          <p:cNvPicPr/>
          <p:nvPr/>
        </p:nvPicPr>
        <p:blipFill>
          <a:blip r:embed="rId3" cstate="print"/>
          <a:srcRect l="34804" t="19473"/>
          <a:stretch>
            <a:fillRect/>
          </a:stretch>
        </p:blipFill>
        <p:spPr bwMode="auto">
          <a:xfrm>
            <a:off x="539552" y="1124744"/>
            <a:ext cx="3438614" cy="2382159"/>
          </a:xfrm>
          <a:prstGeom prst="rect">
            <a:avLst/>
          </a:prstGeom>
          <a:noFill/>
          <a:ln w="9525">
            <a:noFill/>
            <a:miter lim="800000"/>
            <a:headEnd/>
            <a:tailEnd/>
          </a:ln>
        </p:spPr>
      </p:pic>
      <p:pic>
        <p:nvPicPr>
          <p:cNvPr id="32" name="图片 10"/>
          <p:cNvPicPr/>
          <p:nvPr/>
        </p:nvPicPr>
        <p:blipFill>
          <a:blip r:embed="rId4" cstate="print"/>
          <a:srcRect l="33439" t="19473"/>
          <a:stretch>
            <a:fillRect/>
          </a:stretch>
        </p:blipFill>
        <p:spPr bwMode="auto">
          <a:xfrm>
            <a:off x="5076056" y="1124744"/>
            <a:ext cx="3510622" cy="2382159"/>
          </a:xfrm>
          <a:prstGeom prst="rect">
            <a:avLst/>
          </a:prstGeom>
          <a:noFill/>
          <a:ln w="9525">
            <a:noFill/>
            <a:miter lim="800000"/>
            <a:headEnd/>
            <a:tailEnd/>
          </a:ln>
        </p:spPr>
      </p:pic>
      <p:pic>
        <p:nvPicPr>
          <p:cNvPr id="33" name="图片 13"/>
          <p:cNvPicPr/>
          <p:nvPr/>
        </p:nvPicPr>
        <p:blipFill>
          <a:blip r:embed="rId5" cstate="print"/>
          <a:srcRect l="34131" t="19473"/>
          <a:stretch>
            <a:fillRect/>
          </a:stretch>
        </p:blipFill>
        <p:spPr bwMode="auto">
          <a:xfrm>
            <a:off x="539552" y="4077072"/>
            <a:ext cx="3474110" cy="2382159"/>
          </a:xfrm>
          <a:prstGeom prst="rect">
            <a:avLst/>
          </a:prstGeom>
          <a:noFill/>
          <a:ln w="9525">
            <a:noFill/>
            <a:miter lim="800000"/>
            <a:headEnd/>
            <a:tailEnd/>
          </a:ln>
        </p:spPr>
      </p:pic>
      <p:pic>
        <p:nvPicPr>
          <p:cNvPr id="34" name="图片 16"/>
          <p:cNvPicPr/>
          <p:nvPr/>
        </p:nvPicPr>
        <p:blipFill>
          <a:blip r:embed="rId6" cstate="print"/>
          <a:srcRect l="32429" t="19473"/>
          <a:stretch>
            <a:fillRect/>
          </a:stretch>
        </p:blipFill>
        <p:spPr bwMode="auto">
          <a:xfrm>
            <a:off x="5040560" y="4071177"/>
            <a:ext cx="3563888" cy="23821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a:solidFill>
                  <a:srgbClr val="FF0000"/>
                </a:solidFill>
                <a:cs typeface="Arial" pitchFamily="34" charset="0"/>
              </a:rPr>
              <a:t>PM</a:t>
            </a:r>
            <a:r>
              <a:rPr lang="en-US" altLang="zh-CN" b="1">
                <a:solidFill>
                  <a:srgbClr val="FF0000"/>
                </a:solidFill>
                <a:cs typeface="Arial" pitchFamily="34" charset="0"/>
              </a:rPr>
              <a:t>_SO4</a:t>
            </a:r>
            <a:r>
              <a:rPr lang="en-US" altLang="zh-CN" sz="2400" b="1">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_SO4</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b="1" dirty="0">
                <a:solidFill>
                  <a:srgbClr val="FF0000"/>
                </a:solidFill>
                <a:cs typeface="Arial" pitchFamily="34" charset="0"/>
              </a:rPr>
              <a:t>_SO4</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4" name="图片 7"/>
          <p:cNvPicPr/>
          <p:nvPr/>
        </p:nvPicPr>
        <p:blipFill>
          <a:blip r:embed="rId3" cstate="print"/>
          <a:srcRect l="34131" t="19461"/>
          <a:stretch>
            <a:fillRect/>
          </a:stretch>
        </p:blipFill>
        <p:spPr bwMode="auto">
          <a:xfrm>
            <a:off x="611560" y="1124744"/>
            <a:ext cx="3474110" cy="2383957"/>
          </a:xfrm>
          <a:prstGeom prst="rect">
            <a:avLst/>
          </a:prstGeom>
          <a:noFill/>
          <a:ln w="9525">
            <a:noFill/>
            <a:miter lim="800000"/>
            <a:headEnd/>
            <a:tailEnd/>
          </a:ln>
        </p:spPr>
      </p:pic>
      <p:pic>
        <p:nvPicPr>
          <p:cNvPr id="25" name="图片 10"/>
          <p:cNvPicPr/>
          <p:nvPr/>
        </p:nvPicPr>
        <p:blipFill>
          <a:blip r:embed="rId4" cstate="print"/>
          <a:srcRect l="33795" t="19461"/>
          <a:stretch>
            <a:fillRect/>
          </a:stretch>
        </p:blipFill>
        <p:spPr bwMode="auto">
          <a:xfrm>
            <a:off x="5148064" y="1124744"/>
            <a:ext cx="3491880" cy="2383957"/>
          </a:xfrm>
          <a:prstGeom prst="rect">
            <a:avLst/>
          </a:prstGeom>
          <a:noFill/>
          <a:ln w="9525">
            <a:noFill/>
            <a:miter lim="800000"/>
            <a:headEnd/>
            <a:tailEnd/>
          </a:ln>
        </p:spPr>
      </p:pic>
      <p:pic>
        <p:nvPicPr>
          <p:cNvPr id="27" name="图片 13"/>
          <p:cNvPicPr/>
          <p:nvPr/>
        </p:nvPicPr>
        <p:blipFill>
          <a:blip r:embed="rId5" cstate="print"/>
          <a:srcRect l="34131" t="19461"/>
          <a:stretch>
            <a:fillRect/>
          </a:stretch>
        </p:blipFill>
        <p:spPr bwMode="auto">
          <a:xfrm>
            <a:off x="611560" y="4069379"/>
            <a:ext cx="3474110" cy="2383957"/>
          </a:xfrm>
          <a:prstGeom prst="rect">
            <a:avLst/>
          </a:prstGeom>
          <a:noFill/>
          <a:ln w="9525">
            <a:noFill/>
            <a:miter lim="800000"/>
            <a:headEnd/>
            <a:tailEnd/>
          </a:ln>
        </p:spPr>
      </p:pic>
      <p:pic>
        <p:nvPicPr>
          <p:cNvPr id="28" name="图片 16"/>
          <p:cNvPicPr/>
          <p:nvPr/>
        </p:nvPicPr>
        <p:blipFill>
          <a:blip r:embed="rId6" cstate="print"/>
          <a:srcRect l="32766" t="19461"/>
          <a:stretch>
            <a:fillRect/>
          </a:stretch>
        </p:blipFill>
        <p:spPr bwMode="auto">
          <a:xfrm>
            <a:off x="5148064" y="4077072"/>
            <a:ext cx="3546118" cy="23839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a:solidFill>
                  <a:srgbClr val="FF0000"/>
                </a:solidFill>
                <a:cs typeface="Arial" pitchFamily="34" charset="0"/>
              </a:rPr>
              <a:t>PM</a:t>
            </a:r>
            <a:r>
              <a:rPr lang="en-US" altLang="zh-CN" b="1" dirty="0">
                <a:solidFill>
                  <a:srgbClr val="FF0000"/>
                </a:solidFill>
                <a:cs typeface="Arial" pitchFamily="34" charset="0"/>
              </a:rPr>
              <a:t>_NO3</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_NO3</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b="1" dirty="0">
                <a:solidFill>
                  <a:srgbClr val="FF0000"/>
                </a:solidFill>
                <a:cs typeface="Arial" pitchFamily="34" charset="0"/>
              </a:rPr>
              <a:t>_NO3</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7" name="图片 7"/>
          <p:cNvPicPr/>
          <p:nvPr/>
        </p:nvPicPr>
        <p:blipFill>
          <a:blip r:embed="rId3" cstate="print"/>
          <a:srcRect l="35497" t="19461"/>
          <a:stretch>
            <a:fillRect/>
          </a:stretch>
        </p:blipFill>
        <p:spPr bwMode="auto">
          <a:xfrm>
            <a:off x="611560" y="1124744"/>
            <a:ext cx="3402102" cy="2383957"/>
          </a:xfrm>
          <a:prstGeom prst="rect">
            <a:avLst/>
          </a:prstGeom>
          <a:noFill/>
          <a:ln w="9525">
            <a:noFill/>
            <a:miter lim="800000"/>
            <a:headEnd/>
            <a:tailEnd/>
          </a:ln>
        </p:spPr>
      </p:pic>
      <p:pic>
        <p:nvPicPr>
          <p:cNvPr id="33" name="图片 10"/>
          <p:cNvPicPr/>
          <p:nvPr/>
        </p:nvPicPr>
        <p:blipFill>
          <a:blip r:embed="rId4" cstate="print"/>
          <a:srcRect l="32766" t="19461"/>
          <a:stretch>
            <a:fillRect/>
          </a:stretch>
        </p:blipFill>
        <p:spPr bwMode="auto">
          <a:xfrm>
            <a:off x="5148064" y="1124744"/>
            <a:ext cx="3546118" cy="2383957"/>
          </a:xfrm>
          <a:prstGeom prst="rect">
            <a:avLst/>
          </a:prstGeom>
          <a:noFill/>
          <a:ln w="9525">
            <a:noFill/>
            <a:miter lim="800000"/>
            <a:headEnd/>
            <a:tailEnd/>
          </a:ln>
        </p:spPr>
      </p:pic>
      <p:pic>
        <p:nvPicPr>
          <p:cNvPr id="34" name="图片 13"/>
          <p:cNvPicPr/>
          <p:nvPr/>
        </p:nvPicPr>
        <p:blipFill>
          <a:blip r:embed="rId5" cstate="print"/>
          <a:srcRect l="34804" t="19461"/>
          <a:stretch>
            <a:fillRect/>
          </a:stretch>
        </p:blipFill>
        <p:spPr bwMode="auto">
          <a:xfrm>
            <a:off x="539552" y="4077072"/>
            <a:ext cx="3438614" cy="2383957"/>
          </a:xfrm>
          <a:prstGeom prst="rect">
            <a:avLst/>
          </a:prstGeom>
          <a:noFill/>
          <a:ln w="9525">
            <a:noFill/>
            <a:miter lim="800000"/>
            <a:headEnd/>
            <a:tailEnd/>
          </a:ln>
        </p:spPr>
      </p:pic>
      <p:pic>
        <p:nvPicPr>
          <p:cNvPr id="35" name="图片 16"/>
          <p:cNvPicPr/>
          <p:nvPr/>
        </p:nvPicPr>
        <p:blipFill>
          <a:blip r:embed="rId6" cstate="print"/>
          <a:srcRect l="33795" t="19461"/>
          <a:stretch>
            <a:fillRect/>
          </a:stretch>
        </p:blipFill>
        <p:spPr bwMode="auto">
          <a:xfrm>
            <a:off x="5220072" y="4077072"/>
            <a:ext cx="3491880" cy="23839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_OC</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_OC</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b="1" dirty="0">
                <a:solidFill>
                  <a:srgbClr val="FF0000"/>
                </a:solidFill>
                <a:cs typeface="Arial" pitchFamily="34" charset="0"/>
              </a:rPr>
              <a:t>_OC</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9" name="图片 34"/>
          <p:cNvPicPr/>
          <p:nvPr/>
        </p:nvPicPr>
        <p:blipFill>
          <a:blip r:embed="rId3" cstate="print"/>
          <a:srcRect l="34804" t="19473"/>
          <a:stretch>
            <a:fillRect/>
          </a:stretch>
        </p:blipFill>
        <p:spPr bwMode="auto">
          <a:xfrm>
            <a:off x="467544" y="1124744"/>
            <a:ext cx="3438614" cy="2382159"/>
          </a:xfrm>
          <a:prstGeom prst="rect">
            <a:avLst/>
          </a:prstGeom>
          <a:noFill/>
          <a:ln w="9525">
            <a:noFill/>
            <a:miter lim="800000"/>
            <a:headEnd/>
            <a:tailEnd/>
          </a:ln>
        </p:spPr>
      </p:pic>
      <p:pic>
        <p:nvPicPr>
          <p:cNvPr id="33" name="图片 37"/>
          <p:cNvPicPr/>
          <p:nvPr/>
        </p:nvPicPr>
        <p:blipFill>
          <a:blip r:embed="rId4" cstate="print"/>
          <a:srcRect l="33795" t="19473"/>
          <a:stretch>
            <a:fillRect/>
          </a:stretch>
        </p:blipFill>
        <p:spPr bwMode="auto">
          <a:xfrm>
            <a:off x="5220072" y="1124744"/>
            <a:ext cx="3491880" cy="2382159"/>
          </a:xfrm>
          <a:prstGeom prst="rect">
            <a:avLst/>
          </a:prstGeom>
          <a:noFill/>
          <a:ln w="9525">
            <a:noFill/>
            <a:miter lim="800000"/>
            <a:headEnd/>
            <a:tailEnd/>
          </a:ln>
        </p:spPr>
      </p:pic>
      <p:pic>
        <p:nvPicPr>
          <p:cNvPr id="34" name="图片 40"/>
          <p:cNvPicPr/>
          <p:nvPr/>
        </p:nvPicPr>
        <p:blipFill>
          <a:blip r:embed="rId5" cstate="print"/>
          <a:srcRect l="34804" t="19473"/>
          <a:stretch>
            <a:fillRect/>
          </a:stretch>
        </p:blipFill>
        <p:spPr bwMode="auto">
          <a:xfrm>
            <a:off x="539552" y="4077072"/>
            <a:ext cx="3438614" cy="2382159"/>
          </a:xfrm>
          <a:prstGeom prst="rect">
            <a:avLst/>
          </a:prstGeom>
          <a:noFill/>
          <a:ln w="9525">
            <a:noFill/>
            <a:miter lim="800000"/>
            <a:headEnd/>
            <a:tailEnd/>
          </a:ln>
        </p:spPr>
      </p:pic>
      <p:pic>
        <p:nvPicPr>
          <p:cNvPr id="35" name="图片 43"/>
          <p:cNvPicPr/>
          <p:nvPr/>
        </p:nvPicPr>
        <p:blipFill>
          <a:blip r:embed="rId6" cstate="print"/>
          <a:srcRect l="32766" t="19473"/>
          <a:stretch>
            <a:fillRect/>
          </a:stretch>
        </p:blipFill>
        <p:spPr bwMode="auto">
          <a:xfrm>
            <a:off x="5220072" y="4077072"/>
            <a:ext cx="354611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816424"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pPr>
            <a:r>
              <a:rPr lang="en-US" altLang="zh-CN" sz="2400" b="1" dirty="0">
                <a:solidFill>
                  <a:srgbClr val="FF0000"/>
                </a:solidFill>
                <a:cs typeface="Arial" pitchFamily="34" charset="0"/>
              </a:rPr>
              <a:t>O3 Conc. (monthly avg.)</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O3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O3)</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4" name="图片 34"/>
          <p:cNvPicPr/>
          <p:nvPr/>
        </p:nvPicPr>
        <p:blipFill>
          <a:blip r:embed="rId3" cstate="print"/>
          <a:srcRect l="34131" t="19473"/>
          <a:stretch>
            <a:fillRect/>
          </a:stretch>
        </p:blipFill>
        <p:spPr bwMode="auto">
          <a:xfrm>
            <a:off x="683568" y="1124744"/>
            <a:ext cx="3474110" cy="2382159"/>
          </a:xfrm>
          <a:prstGeom prst="rect">
            <a:avLst/>
          </a:prstGeom>
          <a:noFill/>
          <a:ln w="9525">
            <a:noFill/>
            <a:miter lim="800000"/>
            <a:headEnd/>
            <a:tailEnd/>
          </a:ln>
        </p:spPr>
      </p:pic>
      <p:pic>
        <p:nvPicPr>
          <p:cNvPr id="25" name="图片 37"/>
          <p:cNvPicPr/>
          <p:nvPr/>
        </p:nvPicPr>
        <p:blipFill>
          <a:blip r:embed="rId4" cstate="print"/>
          <a:srcRect l="32766" t="19473"/>
          <a:stretch>
            <a:fillRect/>
          </a:stretch>
        </p:blipFill>
        <p:spPr bwMode="auto">
          <a:xfrm>
            <a:off x="5148064" y="1124744"/>
            <a:ext cx="3546118" cy="2382159"/>
          </a:xfrm>
          <a:prstGeom prst="rect">
            <a:avLst/>
          </a:prstGeom>
          <a:noFill/>
          <a:ln w="9525">
            <a:noFill/>
            <a:miter lim="800000"/>
            <a:headEnd/>
            <a:tailEnd/>
          </a:ln>
        </p:spPr>
      </p:pic>
      <p:pic>
        <p:nvPicPr>
          <p:cNvPr id="27" name="图片 40"/>
          <p:cNvPicPr/>
          <p:nvPr/>
        </p:nvPicPr>
        <p:blipFill>
          <a:blip r:embed="rId5" cstate="print"/>
          <a:srcRect l="34131" t="19473"/>
          <a:stretch>
            <a:fillRect/>
          </a:stretch>
        </p:blipFill>
        <p:spPr bwMode="auto">
          <a:xfrm>
            <a:off x="683568" y="4077072"/>
            <a:ext cx="3474110" cy="2382159"/>
          </a:xfrm>
          <a:prstGeom prst="rect">
            <a:avLst/>
          </a:prstGeom>
          <a:noFill/>
          <a:ln w="9525">
            <a:noFill/>
            <a:miter lim="800000"/>
            <a:headEnd/>
            <a:tailEnd/>
          </a:ln>
        </p:spPr>
      </p:pic>
      <p:pic>
        <p:nvPicPr>
          <p:cNvPr id="28" name="图片 43"/>
          <p:cNvPicPr/>
          <p:nvPr/>
        </p:nvPicPr>
        <p:blipFill>
          <a:blip r:embed="rId6" cstate="print"/>
          <a:srcRect l="32429" t="19473"/>
          <a:stretch>
            <a:fillRect/>
          </a:stretch>
        </p:blipFill>
        <p:spPr bwMode="auto">
          <a:xfrm>
            <a:off x="5112568" y="4077072"/>
            <a:ext cx="356388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a:solidFill>
                  <a:srgbClr val="FF0000"/>
                </a:solidFill>
                <a:cs typeface="Arial" pitchFamily="34" charset="0"/>
              </a:rPr>
              <a:t>O3 Conc. </a:t>
            </a:r>
            <a:r>
              <a:rPr lang="en-US" altLang="zh-CN" b="1" dirty="0">
                <a:solidFill>
                  <a:srgbClr val="FF0000"/>
                </a:solidFill>
                <a:cs typeface="Arial" pitchFamily="34" charset="0"/>
              </a:rPr>
              <a:t>(8HR-MDA)</a:t>
            </a:r>
            <a:endParaRPr lang="zh-CN" altLang="en-US"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O3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O3)</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9" name="图片 61"/>
          <p:cNvPicPr/>
          <p:nvPr/>
        </p:nvPicPr>
        <p:blipFill>
          <a:blip r:embed="rId3" cstate="print"/>
          <a:srcRect l="34131" t="19473"/>
          <a:stretch>
            <a:fillRect/>
          </a:stretch>
        </p:blipFill>
        <p:spPr bwMode="auto">
          <a:xfrm>
            <a:off x="539552" y="1124744"/>
            <a:ext cx="3474110" cy="2382159"/>
          </a:xfrm>
          <a:prstGeom prst="rect">
            <a:avLst/>
          </a:prstGeom>
          <a:noFill/>
          <a:ln w="9525">
            <a:noFill/>
            <a:miter lim="800000"/>
            <a:headEnd/>
            <a:tailEnd/>
          </a:ln>
        </p:spPr>
      </p:pic>
      <p:pic>
        <p:nvPicPr>
          <p:cNvPr id="33" name="图片 64"/>
          <p:cNvPicPr/>
          <p:nvPr/>
        </p:nvPicPr>
        <p:blipFill>
          <a:blip r:embed="rId4" cstate="print"/>
          <a:srcRect l="32766" t="19473"/>
          <a:stretch>
            <a:fillRect/>
          </a:stretch>
        </p:blipFill>
        <p:spPr bwMode="auto">
          <a:xfrm>
            <a:off x="5076056" y="1124744"/>
            <a:ext cx="3546118" cy="2382159"/>
          </a:xfrm>
          <a:prstGeom prst="rect">
            <a:avLst/>
          </a:prstGeom>
          <a:noFill/>
          <a:ln w="9525">
            <a:noFill/>
            <a:miter lim="800000"/>
            <a:headEnd/>
            <a:tailEnd/>
          </a:ln>
        </p:spPr>
      </p:pic>
      <p:pic>
        <p:nvPicPr>
          <p:cNvPr id="34" name="图片 67"/>
          <p:cNvPicPr/>
          <p:nvPr/>
        </p:nvPicPr>
        <p:blipFill>
          <a:blip r:embed="rId5" cstate="print"/>
          <a:srcRect l="34131" t="19473"/>
          <a:stretch>
            <a:fillRect/>
          </a:stretch>
        </p:blipFill>
        <p:spPr bwMode="auto">
          <a:xfrm>
            <a:off x="611560" y="4077072"/>
            <a:ext cx="3474110" cy="2382159"/>
          </a:xfrm>
          <a:prstGeom prst="rect">
            <a:avLst/>
          </a:prstGeom>
          <a:noFill/>
          <a:ln w="9525">
            <a:noFill/>
            <a:miter lim="800000"/>
            <a:headEnd/>
            <a:tailEnd/>
          </a:ln>
        </p:spPr>
      </p:pic>
      <p:pic>
        <p:nvPicPr>
          <p:cNvPr id="35" name="图片 70"/>
          <p:cNvPicPr/>
          <p:nvPr/>
        </p:nvPicPr>
        <p:blipFill>
          <a:blip r:embed="rId6" cstate="print"/>
          <a:srcRect l="32766" t="19473"/>
          <a:stretch>
            <a:fillRect/>
          </a:stretch>
        </p:blipFill>
        <p:spPr bwMode="auto">
          <a:xfrm>
            <a:off x="5148064" y="4077072"/>
            <a:ext cx="354611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err="1">
                <a:solidFill>
                  <a:srgbClr val="FF0000"/>
                </a:solidFill>
                <a:cs typeface="Arial" pitchFamily="34" charset="0"/>
              </a:rPr>
              <a:t>Total_Dep_S</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err="1">
                <a:solidFill>
                  <a:srgbClr val="FF0000"/>
                </a:solidFill>
                <a:latin typeface="Symbol" pitchFamily="18" charset="2"/>
                <a:cs typeface="Arial" pitchFamily="34" charset="0"/>
              </a:rPr>
              <a:t>D</a:t>
            </a:r>
            <a:r>
              <a:rPr lang="en-US" altLang="zh-CN" sz="2400" b="1" dirty="0" err="1">
                <a:solidFill>
                  <a:srgbClr val="FF0000"/>
                </a:solidFill>
                <a:cs typeface="Arial" pitchFamily="34" charset="0"/>
              </a:rPr>
              <a:t>Total_Dep_S</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4" name="图片 88"/>
          <p:cNvPicPr/>
          <p:nvPr/>
        </p:nvPicPr>
        <p:blipFill>
          <a:blip r:embed="rId3" cstate="print"/>
          <a:srcRect l="34131" t="19473"/>
          <a:stretch>
            <a:fillRect/>
          </a:stretch>
        </p:blipFill>
        <p:spPr bwMode="auto">
          <a:xfrm>
            <a:off x="683568" y="1124744"/>
            <a:ext cx="3474110" cy="2382159"/>
          </a:xfrm>
          <a:prstGeom prst="rect">
            <a:avLst/>
          </a:prstGeom>
          <a:noFill/>
          <a:ln w="9525">
            <a:noFill/>
            <a:miter lim="800000"/>
            <a:headEnd/>
            <a:tailEnd/>
          </a:ln>
        </p:spPr>
      </p:pic>
      <p:pic>
        <p:nvPicPr>
          <p:cNvPr id="25" name="图片 91"/>
          <p:cNvPicPr/>
          <p:nvPr/>
        </p:nvPicPr>
        <p:blipFill>
          <a:blip r:embed="rId4" cstate="print"/>
          <a:srcRect l="32766" t="19473"/>
          <a:stretch>
            <a:fillRect/>
          </a:stretch>
        </p:blipFill>
        <p:spPr bwMode="auto">
          <a:xfrm>
            <a:off x="5076056" y="1118849"/>
            <a:ext cx="3546118" cy="2382159"/>
          </a:xfrm>
          <a:prstGeom prst="rect">
            <a:avLst/>
          </a:prstGeom>
          <a:noFill/>
          <a:ln w="9525">
            <a:noFill/>
            <a:miter lim="800000"/>
            <a:headEnd/>
            <a:tailEnd/>
          </a:ln>
        </p:spPr>
      </p:pic>
      <p:pic>
        <p:nvPicPr>
          <p:cNvPr id="27" name="图片 94"/>
          <p:cNvPicPr/>
          <p:nvPr/>
        </p:nvPicPr>
        <p:blipFill>
          <a:blip r:embed="rId5" cstate="print"/>
          <a:srcRect l="34131" t="19473"/>
          <a:stretch>
            <a:fillRect/>
          </a:stretch>
        </p:blipFill>
        <p:spPr bwMode="auto">
          <a:xfrm>
            <a:off x="683568" y="4071177"/>
            <a:ext cx="3474110" cy="2382159"/>
          </a:xfrm>
          <a:prstGeom prst="rect">
            <a:avLst/>
          </a:prstGeom>
          <a:noFill/>
          <a:ln w="9525">
            <a:noFill/>
            <a:miter lim="800000"/>
            <a:headEnd/>
            <a:tailEnd/>
          </a:ln>
        </p:spPr>
      </p:pic>
      <p:pic>
        <p:nvPicPr>
          <p:cNvPr id="28" name="图片 97"/>
          <p:cNvPicPr/>
          <p:nvPr/>
        </p:nvPicPr>
        <p:blipFill>
          <a:blip r:embed="rId6" cstate="print"/>
          <a:srcRect l="32766" t="19473"/>
          <a:stretch>
            <a:fillRect/>
          </a:stretch>
        </p:blipFill>
        <p:spPr bwMode="auto">
          <a:xfrm>
            <a:off x="5076056" y="4071177"/>
            <a:ext cx="354611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18626" name="Picture 2"/>
          <p:cNvPicPr>
            <a:picLocks noChangeAspect="1" noChangeArrowheads="1"/>
          </p:cNvPicPr>
          <p:nvPr/>
        </p:nvPicPr>
        <p:blipFill>
          <a:blip r:embed="rId3" cstate="print"/>
          <a:srcRect l="15000" t="20000" r="14583" b="14666"/>
          <a:stretch>
            <a:fillRect/>
          </a:stretch>
        </p:blipFill>
        <p:spPr bwMode="auto">
          <a:xfrm>
            <a:off x="0" y="1600200"/>
            <a:ext cx="9067022" cy="5257800"/>
          </a:xfrm>
          <a:prstGeom prst="rect">
            <a:avLst/>
          </a:prstGeom>
          <a:noFill/>
          <a:ln w="9525">
            <a:noFill/>
            <a:miter lim="800000"/>
            <a:headEnd/>
            <a:tailEnd/>
          </a:ln>
        </p:spPr>
      </p:pic>
      <p:sp>
        <p:nvSpPr>
          <p:cNvPr id="3" name="Rectangle 2"/>
          <p:cNvSpPr/>
          <p:nvPr/>
        </p:nvSpPr>
        <p:spPr>
          <a:xfrm>
            <a:off x="0" y="76200"/>
            <a:ext cx="9144000" cy="1354217"/>
          </a:xfrm>
          <a:prstGeom prst="rect">
            <a:avLst/>
          </a:prstGeom>
        </p:spPr>
        <p:txBody>
          <a:bodyPr wrap="square">
            <a:spAutoFit/>
          </a:bodyPr>
          <a:lstStyle/>
          <a:p>
            <a:r>
              <a:rPr lang="en-US" b="1" dirty="0" smtClean="0">
                <a:solidFill>
                  <a:srgbClr val="0000FF"/>
                </a:solidFill>
              </a:rPr>
              <a:t>“Development and Evaluation of Two Reduced Form Versions of the CMAQ Modeling System”: </a:t>
            </a:r>
            <a:r>
              <a:rPr lang="en-US" sz="1400" dirty="0" smtClean="0">
                <a:solidFill>
                  <a:srgbClr val="0000FF"/>
                </a:solidFill>
              </a:rPr>
              <a:t>Kristen Foley, Sergey </a:t>
            </a:r>
            <a:r>
              <a:rPr lang="en-US" sz="1400" dirty="0" err="1" smtClean="0">
                <a:solidFill>
                  <a:srgbClr val="0000FF"/>
                </a:solidFill>
              </a:rPr>
              <a:t>Napelenok</a:t>
            </a:r>
            <a:r>
              <a:rPr lang="en-US" sz="1400" dirty="0" smtClean="0">
                <a:solidFill>
                  <a:srgbClr val="0000FF"/>
                </a:solidFill>
              </a:rPr>
              <a:t>, Sharon Phillips, Carey Jang, USEPA</a:t>
            </a:r>
          </a:p>
          <a:p>
            <a:endParaRPr lang="en-US" sz="1400" dirty="0" smtClean="0">
              <a:solidFill>
                <a:srgbClr val="0000FF"/>
              </a:solidFill>
            </a:endParaRPr>
          </a:p>
          <a:p>
            <a:pPr algn="ctr"/>
            <a:r>
              <a:rPr lang="en-US" sz="2800" b="1" dirty="0" smtClean="0">
                <a:solidFill>
                  <a:srgbClr val="FF0000"/>
                </a:solidFill>
              </a:rPr>
              <a:t>RSM vs. DDM using EGU RSM scenarios</a:t>
            </a:r>
            <a:endParaRPr lang="en-US" sz="4000" b="1" dirty="0" smtClean="0">
              <a:solidFill>
                <a:srgbClr val="FF0000"/>
              </a:solidFill>
            </a:endParaRPr>
          </a:p>
        </p:txBody>
      </p:sp>
      <p:pic>
        <p:nvPicPr>
          <p:cNvPr id="4" name="Picture 2"/>
          <p:cNvPicPr>
            <a:picLocks noChangeAspect="1" noChangeArrowheads="1"/>
          </p:cNvPicPr>
          <p:nvPr/>
        </p:nvPicPr>
        <p:blipFill>
          <a:blip r:embed="rId3" cstate="print"/>
          <a:srcRect l="59976" t="51247" r="14583" b="14666"/>
          <a:stretch>
            <a:fillRect/>
          </a:stretch>
        </p:blipFill>
        <p:spPr bwMode="auto">
          <a:xfrm>
            <a:off x="5791200" y="4114800"/>
            <a:ext cx="3275822" cy="2743200"/>
          </a:xfrm>
          <a:prstGeom prst="rect">
            <a:avLst/>
          </a:prstGeom>
          <a:noFill/>
          <a:ln w="28575">
            <a:solidFill>
              <a:srgbClr val="C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4"/>
                                        </p:tgtEl>
                                      </p:cBhvr>
                                      <p:by x="200000" y="200000"/>
                                    </p:animScale>
                                  </p:childTnLst>
                                </p:cTn>
                              </p:par>
                              <p:par>
                                <p:cTn id="7" presetID="49" presetClass="path" presetSubtype="0" accel="50000" decel="50000" fill="hold" nodeType="withEffect">
                                  <p:stCondLst>
                                    <p:cond delay="0"/>
                                  </p:stCondLst>
                                  <p:childTnLst>
                                    <p:animMotion origin="layout" path="M -0.05417 0.12222 L -0.34583 -0.25556 " pathEditMode="relative" rAng="0" ptsTypes="AA">
                                      <p:cBhvr>
                                        <p:cTn id="8" dur="2000" fill="hold"/>
                                        <p:tgtEl>
                                          <p:spTgt spid="4"/>
                                        </p:tgtEl>
                                        <p:attrNameLst>
                                          <p:attrName>ppt_x</p:attrName>
                                          <p:attrName>ppt_y</p:attrName>
                                        </p:attrNameLst>
                                      </p:cBhvr>
                                      <p:rCtr x="-146" y="-18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August</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err="1">
                <a:solidFill>
                  <a:srgbClr val="FF0000"/>
                </a:solidFill>
                <a:cs typeface="Arial" pitchFamily="34" charset="0"/>
              </a:rPr>
              <a:t>Total_Dep_N</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err="1">
                <a:solidFill>
                  <a:srgbClr val="FF0000"/>
                </a:solidFill>
                <a:latin typeface="Symbol" pitchFamily="18" charset="2"/>
                <a:cs typeface="Arial" pitchFamily="34" charset="0"/>
              </a:rPr>
              <a:t>D</a:t>
            </a:r>
            <a:r>
              <a:rPr lang="en-US" altLang="zh-CN" sz="2400" b="1" dirty="0" err="1">
                <a:solidFill>
                  <a:srgbClr val="FF0000"/>
                </a:solidFill>
                <a:cs typeface="Arial" pitchFamily="34" charset="0"/>
              </a:rPr>
              <a:t>Total_Dep_N</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9" name="图片 115"/>
          <p:cNvPicPr/>
          <p:nvPr/>
        </p:nvPicPr>
        <p:blipFill>
          <a:blip r:embed="rId3" cstate="print"/>
          <a:srcRect l="34131" t="19473"/>
          <a:stretch>
            <a:fillRect/>
          </a:stretch>
        </p:blipFill>
        <p:spPr bwMode="auto">
          <a:xfrm>
            <a:off x="755576" y="1124744"/>
            <a:ext cx="3474110" cy="2382159"/>
          </a:xfrm>
          <a:prstGeom prst="rect">
            <a:avLst/>
          </a:prstGeom>
          <a:noFill/>
          <a:ln w="9525">
            <a:noFill/>
            <a:miter lim="800000"/>
            <a:headEnd/>
            <a:tailEnd/>
          </a:ln>
        </p:spPr>
      </p:pic>
      <p:pic>
        <p:nvPicPr>
          <p:cNvPr id="33" name="图片 118"/>
          <p:cNvPicPr/>
          <p:nvPr/>
        </p:nvPicPr>
        <p:blipFill>
          <a:blip r:embed="rId4" cstate="print"/>
          <a:srcRect l="32766" t="19473"/>
          <a:stretch>
            <a:fillRect/>
          </a:stretch>
        </p:blipFill>
        <p:spPr bwMode="auto">
          <a:xfrm>
            <a:off x="5148064" y="1124744"/>
            <a:ext cx="3546118" cy="2382159"/>
          </a:xfrm>
          <a:prstGeom prst="rect">
            <a:avLst/>
          </a:prstGeom>
          <a:noFill/>
          <a:ln w="9525">
            <a:noFill/>
            <a:miter lim="800000"/>
            <a:headEnd/>
            <a:tailEnd/>
          </a:ln>
        </p:spPr>
      </p:pic>
      <p:pic>
        <p:nvPicPr>
          <p:cNvPr id="34" name="图片 121"/>
          <p:cNvPicPr/>
          <p:nvPr/>
        </p:nvPicPr>
        <p:blipFill>
          <a:blip r:embed="rId5" cstate="print"/>
          <a:srcRect l="35497" t="19473"/>
          <a:stretch>
            <a:fillRect/>
          </a:stretch>
        </p:blipFill>
        <p:spPr bwMode="auto">
          <a:xfrm>
            <a:off x="755576" y="4071177"/>
            <a:ext cx="3402102" cy="2382159"/>
          </a:xfrm>
          <a:prstGeom prst="rect">
            <a:avLst/>
          </a:prstGeom>
          <a:noFill/>
          <a:ln w="9525">
            <a:noFill/>
            <a:miter lim="800000"/>
            <a:headEnd/>
            <a:tailEnd/>
          </a:ln>
        </p:spPr>
      </p:pic>
      <p:pic>
        <p:nvPicPr>
          <p:cNvPr id="35" name="图片 124"/>
          <p:cNvPicPr/>
          <p:nvPr/>
        </p:nvPicPr>
        <p:blipFill>
          <a:blip r:embed="rId6" cstate="print"/>
          <a:srcRect l="32766" t="19473"/>
          <a:stretch>
            <a:fillRect/>
          </a:stretch>
        </p:blipFill>
        <p:spPr bwMode="auto">
          <a:xfrm>
            <a:off x="5148064" y="4071177"/>
            <a:ext cx="354611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图片 19"/>
          <p:cNvPicPr/>
          <p:nvPr/>
        </p:nvPicPr>
        <p:blipFill>
          <a:blip r:embed="rId3" cstate="print"/>
          <a:srcRect t="19473"/>
          <a:stretch>
            <a:fillRect/>
          </a:stretch>
        </p:blipFill>
        <p:spPr bwMode="auto">
          <a:xfrm>
            <a:off x="4211960" y="1838929"/>
            <a:ext cx="4680520" cy="2382159"/>
          </a:xfrm>
          <a:prstGeom prst="rect">
            <a:avLst/>
          </a:prstGeom>
          <a:noFill/>
          <a:ln w="9525">
            <a:noFill/>
            <a:miter lim="800000"/>
            <a:headEnd/>
            <a:tailEnd/>
          </a:ln>
        </p:spPr>
      </p:pic>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600" b="1" dirty="0">
                <a:solidFill>
                  <a:srgbClr val="0000FF"/>
                </a:solidFill>
                <a:cs typeface="Arial" pitchFamily="34" charset="0"/>
              </a:rPr>
              <a:t>RSM vs. CMAQ </a:t>
            </a:r>
            <a:r>
              <a:rPr lang="en-US" altLang="zh-CN" sz="3200" b="1" dirty="0">
                <a:solidFill>
                  <a:srgbClr val="000000"/>
                </a:solidFill>
                <a:cs typeface="Arial" pitchFamily="34" charset="0"/>
              </a:rPr>
              <a:t>(Cross Validation): </a:t>
            </a:r>
            <a:r>
              <a:rPr lang="en-US" altLang="zh-CN" sz="3200" b="1" dirty="0">
                <a:solidFill>
                  <a:srgbClr val="3333FF"/>
                </a:solidFill>
                <a:cs typeface="Arial" pitchFamily="34" charset="0"/>
              </a:rPr>
              <a:t>August</a:t>
            </a:r>
            <a:endParaRPr lang="zh-CN" altLang="en-US" sz="3200" b="1" dirty="0">
              <a:solidFill>
                <a:srgbClr val="3333FF"/>
              </a:solidFill>
              <a:cs typeface="Arial" pitchFamily="34" charset="0"/>
            </a:endParaRPr>
          </a:p>
        </p:txBody>
      </p:sp>
      <p:sp>
        <p:nvSpPr>
          <p:cNvPr id="14" name="Text Box 6"/>
          <p:cNvSpPr txBox="1">
            <a:spLocks noChangeArrowheads="1"/>
          </p:cNvSpPr>
          <p:nvPr/>
        </p:nvSpPr>
        <p:spPr bwMode="auto">
          <a:xfrm>
            <a:off x="6804248" y="2061437"/>
            <a:ext cx="2133600" cy="791499"/>
          </a:xfrm>
          <a:prstGeom prst="rect">
            <a:avLst/>
          </a:prstGeom>
          <a:noFill/>
          <a:ln w="9525">
            <a:noFill/>
            <a:miter lim="800000"/>
            <a:headEnd/>
            <a:tailEnd/>
          </a:ln>
        </p:spPr>
        <p:txBody>
          <a:bodyPr wrap="square">
            <a:spAutoFit/>
          </a:bodyPr>
          <a:lstStyle/>
          <a:p>
            <a:pPr algn="ctr">
              <a:lnSpc>
                <a:spcPct val="60000"/>
              </a:lnSpc>
              <a:spcBef>
                <a:spcPct val="50000"/>
              </a:spcBef>
            </a:pPr>
            <a:r>
              <a:rPr lang="en-US" sz="1600" b="1" dirty="0">
                <a:solidFill>
                  <a:srgbClr val="FF0000"/>
                </a:solidFill>
              </a:rPr>
              <a:t>Cross Validation</a:t>
            </a:r>
          </a:p>
          <a:p>
            <a:pPr algn="ctr">
              <a:lnSpc>
                <a:spcPct val="60000"/>
              </a:lnSpc>
              <a:spcBef>
                <a:spcPct val="50000"/>
              </a:spcBef>
            </a:pPr>
            <a:r>
              <a:rPr lang="en-US" sz="1600" b="1" dirty="0">
                <a:solidFill>
                  <a:srgbClr val="FF0000"/>
                </a:solidFill>
              </a:rPr>
              <a:t>(202 runs) </a:t>
            </a:r>
          </a:p>
          <a:p>
            <a:pPr algn="ctr">
              <a:lnSpc>
                <a:spcPct val="60000"/>
              </a:lnSpc>
              <a:spcBef>
                <a:spcPct val="50000"/>
              </a:spcBef>
            </a:pPr>
            <a:r>
              <a:rPr lang="en-US" sz="1600" b="1" dirty="0">
                <a:solidFill>
                  <a:srgbClr val="FF0000"/>
                </a:solidFill>
              </a:rPr>
              <a:t> </a:t>
            </a:r>
          </a:p>
        </p:txBody>
      </p:sp>
      <p:sp>
        <p:nvSpPr>
          <p:cNvPr id="19" name="Rectangle 10"/>
          <p:cNvSpPr>
            <a:spLocks noChangeArrowheads="1"/>
          </p:cNvSpPr>
          <p:nvPr/>
        </p:nvSpPr>
        <p:spPr bwMode="auto">
          <a:xfrm>
            <a:off x="4067944" y="725795"/>
            <a:ext cx="4824536" cy="830997"/>
          </a:xfrm>
          <a:prstGeom prst="rect">
            <a:avLst/>
          </a:prstGeom>
          <a:noFill/>
          <a:ln w="9525">
            <a:noFill/>
            <a:miter lim="800000"/>
            <a:headEnd/>
            <a:tailEnd/>
          </a:ln>
        </p:spPr>
        <p:txBody>
          <a:bodyPr wrap="square">
            <a:spAutoFit/>
          </a:bodyPr>
          <a:lstStyle/>
          <a:p>
            <a:pPr algn="ctr"/>
            <a:r>
              <a:rPr lang="en-US" sz="2400" b="1" dirty="0">
                <a:solidFill>
                  <a:srgbClr val="000000"/>
                </a:solidFill>
              </a:rPr>
              <a:t>Selected Runs with High Bias:   </a:t>
            </a:r>
            <a:r>
              <a:rPr lang="en-US" sz="2400" b="1" dirty="0">
                <a:solidFill>
                  <a:srgbClr val="3333FF"/>
                </a:solidFill>
              </a:rPr>
              <a:t>56,64,92,108</a:t>
            </a:r>
            <a:endParaRPr lang="en-US" sz="2400" b="1" dirty="0">
              <a:solidFill>
                <a:srgbClr val="000000"/>
              </a:solidFill>
            </a:endParaRPr>
          </a:p>
        </p:txBody>
      </p:sp>
      <p:sp>
        <p:nvSpPr>
          <p:cNvPr id="23"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24" name="文本占位符 2"/>
          <p:cNvSpPr txBox="1">
            <a:spLocks/>
          </p:cNvSpPr>
          <p:nvPr/>
        </p:nvSpPr>
        <p:spPr bwMode="auto">
          <a:xfrm>
            <a:off x="-108520" y="3717032"/>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25" name="Rectangle 11"/>
          <p:cNvSpPr>
            <a:spLocks noChangeArrowheads="1"/>
          </p:cNvSpPr>
          <p:nvPr/>
        </p:nvSpPr>
        <p:spPr bwMode="auto">
          <a:xfrm rot="16200000">
            <a:off x="-136222" y="1928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26" name="Rectangle 10"/>
          <p:cNvSpPr>
            <a:spLocks noChangeArrowheads="1"/>
          </p:cNvSpPr>
          <p:nvPr/>
        </p:nvSpPr>
        <p:spPr bwMode="auto">
          <a:xfrm>
            <a:off x="1653580" y="3422328"/>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7" name="Rectangle 11"/>
          <p:cNvSpPr>
            <a:spLocks noChangeArrowheads="1"/>
          </p:cNvSpPr>
          <p:nvPr/>
        </p:nvSpPr>
        <p:spPr bwMode="auto">
          <a:xfrm rot="16200000">
            <a:off x="-175881" y="5224553"/>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8" name="Rectangle 10"/>
          <p:cNvSpPr>
            <a:spLocks noChangeArrowheads="1"/>
          </p:cNvSpPr>
          <p:nvPr/>
        </p:nvSpPr>
        <p:spPr bwMode="auto">
          <a:xfrm>
            <a:off x="1547664" y="6488668"/>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cxnSp>
        <p:nvCxnSpPr>
          <p:cNvPr id="32" name="Straight Arrow Connector 31"/>
          <p:cNvCxnSpPr/>
          <p:nvPr/>
        </p:nvCxnSpPr>
        <p:spPr bwMode="auto">
          <a:xfrm rot="5400000" flipH="1" flipV="1">
            <a:off x="5305422" y="1992476"/>
            <a:ext cx="935310"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rot="5400000" flipH="1" flipV="1">
            <a:off x="5544505" y="1880431"/>
            <a:ext cx="1008112" cy="2168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rot="5400000" flipH="1" flipV="1">
            <a:off x="6120569" y="1881225"/>
            <a:ext cx="935310" cy="1440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a:stCxn id="14" idx="1"/>
          </p:cNvCxnSpPr>
          <p:nvPr/>
        </p:nvCxnSpPr>
        <p:spPr bwMode="auto">
          <a:xfrm rot="10800000" flipH="1">
            <a:off x="6804248" y="1484785"/>
            <a:ext cx="360040" cy="972403"/>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2" name="Straight Arrow Connector 41"/>
          <p:cNvCxnSpPr/>
          <p:nvPr/>
        </p:nvCxnSpPr>
        <p:spPr bwMode="auto">
          <a:xfrm rot="10800000" flipV="1">
            <a:off x="3923928" y="1340768"/>
            <a:ext cx="1512168" cy="43204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pic>
        <p:nvPicPr>
          <p:cNvPr id="33" name="图片 28"/>
          <p:cNvPicPr/>
          <p:nvPr/>
        </p:nvPicPr>
        <p:blipFill>
          <a:blip r:embed="rId4" cstate="print"/>
          <a:srcRect l="34804" t="19473"/>
          <a:stretch>
            <a:fillRect/>
          </a:stretch>
        </p:blipFill>
        <p:spPr bwMode="auto">
          <a:xfrm>
            <a:off x="539552" y="1124744"/>
            <a:ext cx="3438614" cy="2382159"/>
          </a:xfrm>
          <a:prstGeom prst="rect">
            <a:avLst/>
          </a:prstGeom>
          <a:noFill/>
          <a:ln w="9525">
            <a:noFill/>
            <a:miter lim="800000"/>
            <a:headEnd/>
            <a:tailEnd/>
          </a:ln>
        </p:spPr>
      </p:pic>
      <p:pic>
        <p:nvPicPr>
          <p:cNvPr id="35" name="图片 31"/>
          <p:cNvPicPr/>
          <p:nvPr/>
        </p:nvPicPr>
        <p:blipFill>
          <a:blip r:embed="rId5" cstate="print"/>
          <a:srcRect l="34131" t="19473"/>
          <a:stretch>
            <a:fillRect/>
          </a:stretch>
        </p:blipFill>
        <p:spPr bwMode="auto">
          <a:xfrm>
            <a:off x="521826" y="4143185"/>
            <a:ext cx="3474110" cy="2382159"/>
          </a:xfrm>
          <a:prstGeom prst="rect">
            <a:avLst/>
          </a:prstGeom>
          <a:noFill/>
          <a:ln w="9525">
            <a:noFill/>
            <a:miter lim="800000"/>
            <a:headEnd/>
            <a:tailEnd/>
          </a:ln>
        </p:spPr>
      </p:pic>
      <p:pic>
        <p:nvPicPr>
          <p:cNvPr id="37" name="图片 25"/>
          <p:cNvPicPr/>
          <p:nvPr/>
        </p:nvPicPr>
        <p:blipFill>
          <a:blip r:embed="rId6" cstate="print"/>
          <a:srcRect t="19473" b="41580"/>
          <a:stretch>
            <a:fillRect/>
          </a:stretch>
        </p:blipFill>
        <p:spPr bwMode="auto">
          <a:xfrm>
            <a:off x="4355976" y="4365104"/>
            <a:ext cx="4464496"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319015"/>
            <a:ext cx="8062664" cy="1470025"/>
          </a:xfrm>
        </p:spPr>
        <p:txBody>
          <a:bodyPr>
            <a:noAutofit/>
          </a:bodyPr>
          <a:lstStyle/>
          <a:p>
            <a:r>
              <a:rPr lang="en-US" sz="5400" b="1" dirty="0" smtClean="0">
                <a:solidFill>
                  <a:srgbClr val="3333FF"/>
                </a:solidFill>
              </a:rPr>
              <a:t>February Case </a:t>
            </a:r>
            <a:br>
              <a:rPr lang="en-US" sz="5400" b="1" dirty="0" smtClean="0">
                <a:solidFill>
                  <a:srgbClr val="3333FF"/>
                </a:solidFill>
              </a:rPr>
            </a:br>
            <a:r>
              <a:rPr lang="en-US" sz="5400" b="1" dirty="0" smtClean="0">
                <a:solidFill>
                  <a:srgbClr val="3333FF"/>
                </a:solidFill>
              </a:rPr>
              <a:t>Validation Results </a:t>
            </a:r>
            <a:r>
              <a:rPr lang="en-US" b="1" dirty="0" smtClean="0"/>
              <a:t/>
            </a:r>
            <a:br>
              <a:rPr lang="en-US" b="1" dirty="0" smtClean="0"/>
            </a:br>
            <a:r>
              <a:rPr lang="en-US" dirty="0" smtClean="0"/>
              <a:t>(“Out-of-sample validation” for </a:t>
            </a:r>
            <a:br>
              <a:rPr lang="en-US" dirty="0" smtClean="0"/>
            </a:br>
            <a:r>
              <a:rPr lang="en-US" dirty="0" smtClean="0"/>
              <a:t>PM2.5, PM species, ozone &amp; dep.;</a:t>
            </a:r>
            <a:br>
              <a:rPr lang="en-US" dirty="0" smtClean="0"/>
            </a:br>
            <a:r>
              <a:rPr lang="en-US" dirty="0" smtClean="0"/>
              <a:t>“Cross-Validation” for PM2.5)</a:t>
            </a:r>
            <a:endParaRPr lang="en-US" dirty="0"/>
          </a:p>
        </p:txBody>
      </p:sp>
      <p:sp>
        <p:nvSpPr>
          <p:cNvPr id="3" name="Slide Number Placeholder 2"/>
          <p:cNvSpPr>
            <a:spLocks noGrp="1"/>
          </p:cNvSpPr>
          <p:nvPr>
            <p:ph type="sldNum" sz="quarter" idx="12"/>
          </p:nvPr>
        </p:nvSpPr>
        <p:spPr/>
        <p:txBody>
          <a:bodyPr/>
          <a:lstStyle/>
          <a:p>
            <a:fld id="{0C913308-F349-4B6D-A68A-DD1791B4A57B}" type="slidenum">
              <a:rPr lang="zh-CN" altLang="en-US">
                <a:solidFill>
                  <a:prstClr val="black">
                    <a:tint val="75000"/>
                  </a:prstClr>
                </a:solidFill>
                <a:latin typeface="Calibri"/>
              </a:rPr>
              <a:pPr/>
              <a:t>42</a:t>
            </a:fld>
            <a:endParaRPr lang="zh-CN" altLang="en-US">
              <a:solidFill>
                <a:prstClr val="black">
                  <a:tint val="75000"/>
                </a:prstClr>
              </a:solidFill>
              <a:latin typeface="Calibri"/>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文本占位符 2"/>
          <p:cNvSpPr>
            <a:spLocks noGrp="1"/>
          </p:cNvSpPr>
          <p:nvPr>
            <p:ph type="body" idx="4294967295"/>
          </p:nvPr>
        </p:nvSpPr>
        <p:spPr>
          <a:xfrm>
            <a:off x="395536" y="668338"/>
            <a:ext cx="3657600" cy="457200"/>
          </a:xfrm>
        </p:spPr>
        <p:txBody>
          <a:bodyPr anchor="b"/>
          <a:lstStyle/>
          <a:p>
            <a:pPr marL="0" indent="0" algn="ctr" eaLnBrk="1" hangingPunct="1">
              <a:buFont typeface="Arial" pitchFamily="34" charset="0"/>
              <a:buNone/>
            </a:pPr>
            <a:r>
              <a:rPr lang="en-US" altLang="zh-CN" sz="2400" b="1" dirty="0" smtClean="0">
                <a:solidFill>
                  <a:srgbClr val="FF0000"/>
                </a:solidFill>
                <a:latin typeface="Arial" pitchFamily="34" charset="0"/>
                <a:cs typeface="Arial" pitchFamily="34" charset="0"/>
              </a:rPr>
              <a:t>PM</a:t>
            </a:r>
            <a:r>
              <a:rPr lang="en-US" altLang="zh-CN" sz="2000" b="1" dirty="0" smtClean="0">
                <a:solidFill>
                  <a:srgbClr val="FF0000"/>
                </a:solidFill>
                <a:latin typeface="Arial" pitchFamily="34" charset="0"/>
                <a:cs typeface="Arial" pitchFamily="34" charset="0"/>
              </a:rPr>
              <a:t>2.5</a:t>
            </a:r>
            <a:r>
              <a:rPr lang="en-US" altLang="zh-CN" sz="2400" b="1" dirty="0" smtClean="0">
                <a:solidFill>
                  <a:srgbClr val="FF0000"/>
                </a:solidFill>
                <a:latin typeface="Arial" pitchFamily="34" charset="0"/>
                <a:cs typeface="Arial" pitchFamily="34" charset="0"/>
              </a:rPr>
              <a:t> Conc.</a:t>
            </a:r>
            <a:endParaRPr lang="zh-CN" altLang="en-US" sz="2400" b="1" dirty="0" smtClean="0">
              <a:solidFill>
                <a:srgbClr val="FF0000"/>
              </a:solidFill>
              <a:latin typeface="Arial" pitchFamily="34" charset="0"/>
              <a:cs typeface="Arial" pitchFamily="34" charset="0"/>
            </a:endParaRPr>
          </a:p>
        </p:txBody>
      </p:sp>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February</a:t>
            </a:r>
            <a:endParaRPr lang="zh-CN" altLang="en-US" sz="2800" b="1" dirty="0">
              <a:solidFill>
                <a:srgbClr val="3333FF"/>
              </a:solidFill>
              <a:cs typeface="Arial" pitchFamily="34" charset="0"/>
            </a:endParaRPr>
          </a:p>
        </p:txBody>
      </p:sp>
      <p:sp>
        <p:nvSpPr>
          <p:cNvPr id="13"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2.5</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cxnSp>
        <p:nvCxnSpPr>
          <p:cNvPr id="27" name="Straight Connector 2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pic>
        <p:nvPicPr>
          <p:cNvPr id="24" name="图片 7"/>
          <p:cNvPicPr/>
          <p:nvPr/>
        </p:nvPicPr>
        <p:blipFill>
          <a:blip r:embed="rId3" cstate="print"/>
          <a:srcRect l="35497" t="19473"/>
          <a:stretch>
            <a:fillRect/>
          </a:stretch>
        </p:blipFill>
        <p:spPr bwMode="auto">
          <a:xfrm>
            <a:off x="611560" y="1124744"/>
            <a:ext cx="3402102" cy="2382159"/>
          </a:xfrm>
          <a:prstGeom prst="rect">
            <a:avLst/>
          </a:prstGeom>
          <a:noFill/>
          <a:ln w="9525">
            <a:noFill/>
            <a:miter lim="800000"/>
            <a:headEnd/>
            <a:tailEnd/>
          </a:ln>
        </p:spPr>
      </p:pic>
      <p:pic>
        <p:nvPicPr>
          <p:cNvPr id="25" name="图片 10"/>
          <p:cNvPicPr/>
          <p:nvPr/>
        </p:nvPicPr>
        <p:blipFill>
          <a:blip r:embed="rId4" cstate="print"/>
          <a:srcRect l="32766" t="19473"/>
          <a:stretch>
            <a:fillRect/>
          </a:stretch>
        </p:blipFill>
        <p:spPr bwMode="auto">
          <a:xfrm>
            <a:off x="5148064" y="1124744"/>
            <a:ext cx="3546118" cy="2382159"/>
          </a:xfrm>
          <a:prstGeom prst="rect">
            <a:avLst/>
          </a:prstGeom>
          <a:noFill/>
          <a:ln w="9525">
            <a:noFill/>
            <a:miter lim="800000"/>
            <a:headEnd/>
            <a:tailEnd/>
          </a:ln>
        </p:spPr>
      </p:pic>
      <p:pic>
        <p:nvPicPr>
          <p:cNvPr id="28" name="图片 13"/>
          <p:cNvPicPr/>
          <p:nvPr/>
        </p:nvPicPr>
        <p:blipFill>
          <a:blip r:embed="rId5" cstate="print"/>
          <a:srcRect l="35497" t="19473"/>
          <a:stretch>
            <a:fillRect/>
          </a:stretch>
        </p:blipFill>
        <p:spPr bwMode="auto">
          <a:xfrm>
            <a:off x="611560" y="4077072"/>
            <a:ext cx="3402102" cy="2382159"/>
          </a:xfrm>
          <a:prstGeom prst="rect">
            <a:avLst/>
          </a:prstGeom>
          <a:noFill/>
          <a:ln w="9525">
            <a:noFill/>
            <a:miter lim="800000"/>
            <a:headEnd/>
            <a:tailEnd/>
          </a:ln>
        </p:spPr>
      </p:pic>
      <p:pic>
        <p:nvPicPr>
          <p:cNvPr id="29" name="图片 16"/>
          <p:cNvPicPr/>
          <p:nvPr/>
        </p:nvPicPr>
        <p:blipFill>
          <a:blip r:embed="rId6" cstate="print"/>
          <a:srcRect l="32766" t="19473"/>
          <a:stretch>
            <a:fillRect/>
          </a:stretch>
        </p:blipFill>
        <p:spPr bwMode="auto">
          <a:xfrm>
            <a:off x="5148064" y="4077072"/>
            <a:ext cx="3546118" cy="2382159"/>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linds(horizontal)">
                                      <p:cBhvr>
                                        <p:cTn id="10" dur="500"/>
                                        <p:tgtEl>
                                          <p:spTgt spid="22"/>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blinds(horizontal)">
                                      <p:cBhvr>
                                        <p:cTn id="13" dur="500"/>
                                        <p:tgtEl>
                                          <p:spTgt spid="23"/>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2" grpId="0"/>
      <p:bldP spid="23"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February</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sp>
        <p:nvSpPr>
          <p:cNvPr id="24" name="文本占位符 2"/>
          <p:cNvSpPr txBox="1">
            <a:spLocks/>
          </p:cNvSpPr>
          <p:nvPr/>
        </p:nvSpPr>
        <p:spPr bwMode="auto">
          <a:xfrm>
            <a:off x="323528" y="620688"/>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_SO4</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25" name="文本占位符 2"/>
          <p:cNvSpPr txBox="1">
            <a:spLocks/>
          </p:cNvSpPr>
          <p:nvPr/>
        </p:nvSpPr>
        <p:spPr bwMode="auto">
          <a:xfrm>
            <a:off x="4460304" y="620688"/>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_SO4</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b="1" dirty="0">
                <a:solidFill>
                  <a:srgbClr val="FF0000"/>
                </a:solidFill>
                <a:cs typeface="Arial" pitchFamily="34" charset="0"/>
              </a:rPr>
              <a:t>_SO4</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pic>
        <p:nvPicPr>
          <p:cNvPr id="28" name="图片 91"/>
          <p:cNvPicPr/>
          <p:nvPr/>
        </p:nvPicPr>
        <p:blipFill>
          <a:blip r:embed="rId3" cstate="print"/>
          <a:srcRect l="34131" t="19473"/>
          <a:stretch>
            <a:fillRect/>
          </a:stretch>
        </p:blipFill>
        <p:spPr bwMode="auto">
          <a:xfrm>
            <a:off x="467544" y="1124744"/>
            <a:ext cx="3474110" cy="2382159"/>
          </a:xfrm>
          <a:prstGeom prst="rect">
            <a:avLst/>
          </a:prstGeom>
          <a:noFill/>
          <a:ln w="9525">
            <a:noFill/>
            <a:miter lim="800000"/>
            <a:headEnd/>
            <a:tailEnd/>
          </a:ln>
        </p:spPr>
      </p:pic>
      <p:pic>
        <p:nvPicPr>
          <p:cNvPr id="29" name="图片 94"/>
          <p:cNvPicPr/>
          <p:nvPr/>
        </p:nvPicPr>
        <p:blipFill>
          <a:blip r:embed="rId4" cstate="print"/>
          <a:srcRect l="33795" t="19473"/>
          <a:stretch>
            <a:fillRect/>
          </a:stretch>
        </p:blipFill>
        <p:spPr bwMode="auto">
          <a:xfrm>
            <a:off x="5004048" y="1124744"/>
            <a:ext cx="3491880" cy="2382159"/>
          </a:xfrm>
          <a:prstGeom prst="rect">
            <a:avLst/>
          </a:prstGeom>
          <a:noFill/>
          <a:ln w="9525">
            <a:noFill/>
            <a:miter lim="800000"/>
            <a:headEnd/>
            <a:tailEnd/>
          </a:ln>
        </p:spPr>
      </p:pic>
      <p:pic>
        <p:nvPicPr>
          <p:cNvPr id="36" name="图片 97"/>
          <p:cNvPicPr/>
          <p:nvPr/>
        </p:nvPicPr>
        <p:blipFill>
          <a:blip r:embed="rId5" cstate="print"/>
          <a:srcRect l="34131" t="19473"/>
          <a:stretch>
            <a:fillRect/>
          </a:stretch>
        </p:blipFill>
        <p:spPr bwMode="auto">
          <a:xfrm>
            <a:off x="467544" y="4077072"/>
            <a:ext cx="3474110" cy="2382159"/>
          </a:xfrm>
          <a:prstGeom prst="rect">
            <a:avLst/>
          </a:prstGeom>
          <a:noFill/>
          <a:ln w="9525">
            <a:noFill/>
            <a:miter lim="800000"/>
            <a:headEnd/>
            <a:tailEnd/>
          </a:ln>
        </p:spPr>
      </p:pic>
      <p:pic>
        <p:nvPicPr>
          <p:cNvPr id="38" name="图片 100"/>
          <p:cNvPicPr/>
          <p:nvPr/>
        </p:nvPicPr>
        <p:blipFill>
          <a:blip r:embed="rId6" cstate="print"/>
          <a:srcRect l="34131" t="19473"/>
          <a:stretch>
            <a:fillRect/>
          </a:stretch>
        </p:blipFill>
        <p:spPr bwMode="auto">
          <a:xfrm>
            <a:off x="5058330" y="4077072"/>
            <a:ext cx="3474110"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February</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9" name="图片 64"/>
          <p:cNvPicPr/>
          <p:nvPr/>
        </p:nvPicPr>
        <p:blipFill>
          <a:blip r:embed="rId3" cstate="print"/>
          <a:srcRect l="35497" t="19473"/>
          <a:stretch>
            <a:fillRect/>
          </a:stretch>
        </p:blipFill>
        <p:spPr bwMode="auto">
          <a:xfrm>
            <a:off x="611560" y="1124744"/>
            <a:ext cx="3402102" cy="2382159"/>
          </a:xfrm>
          <a:prstGeom prst="rect">
            <a:avLst/>
          </a:prstGeom>
          <a:noFill/>
          <a:ln w="9525">
            <a:noFill/>
            <a:miter lim="800000"/>
            <a:headEnd/>
            <a:tailEnd/>
          </a:ln>
        </p:spPr>
      </p:pic>
      <p:pic>
        <p:nvPicPr>
          <p:cNvPr id="33" name="图片 67"/>
          <p:cNvPicPr/>
          <p:nvPr/>
        </p:nvPicPr>
        <p:blipFill>
          <a:blip r:embed="rId4" cstate="print"/>
          <a:srcRect l="32766" t="19473"/>
          <a:stretch>
            <a:fillRect/>
          </a:stretch>
        </p:blipFill>
        <p:spPr bwMode="auto">
          <a:xfrm>
            <a:off x="5148064" y="1124744"/>
            <a:ext cx="3546118" cy="2382159"/>
          </a:xfrm>
          <a:prstGeom prst="rect">
            <a:avLst/>
          </a:prstGeom>
          <a:noFill/>
          <a:ln w="9525">
            <a:noFill/>
            <a:miter lim="800000"/>
            <a:headEnd/>
            <a:tailEnd/>
          </a:ln>
        </p:spPr>
      </p:pic>
      <p:pic>
        <p:nvPicPr>
          <p:cNvPr id="34" name="图片 70"/>
          <p:cNvPicPr/>
          <p:nvPr/>
        </p:nvPicPr>
        <p:blipFill>
          <a:blip r:embed="rId5" cstate="print"/>
          <a:srcRect l="34131" t="19473"/>
          <a:stretch>
            <a:fillRect/>
          </a:stretch>
        </p:blipFill>
        <p:spPr bwMode="auto">
          <a:xfrm>
            <a:off x="539552" y="4077072"/>
            <a:ext cx="3474110" cy="2382159"/>
          </a:xfrm>
          <a:prstGeom prst="rect">
            <a:avLst/>
          </a:prstGeom>
          <a:noFill/>
          <a:ln w="9525">
            <a:noFill/>
            <a:miter lim="800000"/>
            <a:headEnd/>
            <a:tailEnd/>
          </a:ln>
        </p:spPr>
      </p:pic>
      <p:pic>
        <p:nvPicPr>
          <p:cNvPr id="35" name="图片 73"/>
          <p:cNvPicPr/>
          <p:nvPr/>
        </p:nvPicPr>
        <p:blipFill>
          <a:blip r:embed="rId6" cstate="print"/>
          <a:srcRect l="34131" t="19473"/>
          <a:stretch>
            <a:fillRect/>
          </a:stretch>
        </p:blipFill>
        <p:spPr bwMode="auto">
          <a:xfrm>
            <a:off x="5220072" y="4077072"/>
            <a:ext cx="3474110" cy="2382159"/>
          </a:xfrm>
          <a:prstGeom prst="rect">
            <a:avLst/>
          </a:prstGeom>
          <a:noFill/>
          <a:ln w="9525">
            <a:noFill/>
            <a:miter lim="800000"/>
            <a:headEnd/>
            <a:tailEnd/>
          </a:ln>
        </p:spPr>
      </p:pic>
      <p:sp>
        <p:nvSpPr>
          <p:cNvPr id="3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a:solidFill>
                  <a:srgbClr val="FF0000"/>
                </a:solidFill>
                <a:cs typeface="Arial" pitchFamily="34" charset="0"/>
              </a:rPr>
              <a:t>PM</a:t>
            </a:r>
            <a:r>
              <a:rPr lang="en-US" altLang="zh-CN" b="1" dirty="0">
                <a:solidFill>
                  <a:srgbClr val="FF0000"/>
                </a:solidFill>
                <a:cs typeface="Arial" pitchFamily="34" charset="0"/>
              </a:rPr>
              <a:t>_NO3</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38"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a:solidFill>
                  <a:srgbClr val="FF0000"/>
                </a:solidFill>
                <a:cs typeface="Arial" pitchFamily="34" charset="0"/>
              </a:rPr>
              <a:t>PM</a:t>
            </a:r>
            <a:r>
              <a:rPr lang="en-US" altLang="zh-CN" b="1" dirty="0">
                <a:solidFill>
                  <a:srgbClr val="FF0000"/>
                </a:solidFill>
                <a:cs typeface="Arial" pitchFamily="34" charset="0"/>
              </a:rPr>
              <a:t>_NO3</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b="1" dirty="0">
                <a:solidFill>
                  <a:srgbClr val="FF0000"/>
                </a:solidFill>
                <a:cs typeface="Arial" pitchFamily="34" charset="0"/>
              </a:rPr>
              <a:t>_NO3</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February</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err="1">
                <a:solidFill>
                  <a:srgbClr val="FF0000"/>
                </a:solidFill>
                <a:cs typeface="Arial" pitchFamily="34" charset="0"/>
              </a:rPr>
              <a:t>Total_Dep_S</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err="1">
                <a:solidFill>
                  <a:srgbClr val="FF0000"/>
                </a:solidFill>
                <a:latin typeface="Symbol" pitchFamily="18" charset="2"/>
                <a:cs typeface="Arial" pitchFamily="34" charset="0"/>
              </a:rPr>
              <a:t>D</a:t>
            </a:r>
            <a:r>
              <a:rPr lang="en-US" altLang="zh-CN" sz="2400" b="1" dirty="0" err="1">
                <a:solidFill>
                  <a:srgbClr val="FF0000"/>
                </a:solidFill>
                <a:cs typeface="Arial" pitchFamily="34" charset="0"/>
              </a:rPr>
              <a:t>Total_Dep_S</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9" name="图片 145"/>
          <p:cNvPicPr/>
          <p:nvPr/>
        </p:nvPicPr>
        <p:blipFill>
          <a:blip r:embed="rId3" cstate="print"/>
          <a:srcRect l="35497" t="19473"/>
          <a:stretch>
            <a:fillRect/>
          </a:stretch>
        </p:blipFill>
        <p:spPr bwMode="auto">
          <a:xfrm>
            <a:off x="467544" y="1118849"/>
            <a:ext cx="3402102" cy="2382159"/>
          </a:xfrm>
          <a:prstGeom prst="rect">
            <a:avLst/>
          </a:prstGeom>
          <a:noFill/>
          <a:ln w="9525">
            <a:noFill/>
            <a:miter lim="800000"/>
            <a:headEnd/>
            <a:tailEnd/>
          </a:ln>
        </p:spPr>
      </p:pic>
      <p:pic>
        <p:nvPicPr>
          <p:cNvPr id="33" name="图片 148"/>
          <p:cNvPicPr/>
          <p:nvPr/>
        </p:nvPicPr>
        <p:blipFill>
          <a:blip r:embed="rId4" cstate="print"/>
          <a:srcRect l="32429" t="19473"/>
          <a:stretch>
            <a:fillRect/>
          </a:stretch>
        </p:blipFill>
        <p:spPr bwMode="auto">
          <a:xfrm>
            <a:off x="5220072" y="1118849"/>
            <a:ext cx="3563888" cy="2382159"/>
          </a:xfrm>
          <a:prstGeom prst="rect">
            <a:avLst/>
          </a:prstGeom>
          <a:noFill/>
          <a:ln w="9525">
            <a:noFill/>
            <a:miter lim="800000"/>
            <a:headEnd/>
            <a:tailEnd/>
          </a:ln>
        </p:spPr>
      </p:pic>
      <p:pic>
        <p:nvPicPr>
          <p:cNvPr id="34" name="图片 151"/>
          <p:cNvPicPr/>
          <p:nvPr/>
        </p:nvPicPr>
        <p:blipFill>
          <a:blip r:embed="rId5" cstate="print"/>
          <a:srcRect l="34131" t="19473"/>
          <a:stretch>
            <a:fillRect/>
          </a:stretch>
        </p:blipFill>
        <p:spPr bwMode="auto">
          <a:xfrm>
            <a:off x="467544" y="4077072"/>
            <a:ext cx="3474110" cy="2382159"/>
          </a:xfrm>
          <a:prstGeom prst="rect">
            <a:avLst/>
          </a:prstGeom>
          <a:noFill/>
          <a:ln w="9525">
            <a:noFill/>
            <a:miter lim="800000"/>
            <a:headEnd/>
            <a:tailEnd/>
          </a:ln>
        </p:spPr>
      </p:pic>
      <p:pic>
        <p:nvPicPr>
          <p:cNvPr id="35" name="图片 154"/>
          <p:cNvPicPr/>
          <p:nvPr/>
        </p:nvPicPr>
        <p:blipFill>
          <a:blip r:embed="rId6" cstate="print"/>
          <a:srcRect l="32766" t="19473"/>
          <a:stretch>
            <a:fillRect/>
          </a:stretch>
        </p:blipFill>
        <p:spPr bwMode="auto">
          <a:xfrm>
            <a:off x="5274354" y="4077072"/>
            <a:ext cx="354611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200" b="1" dirty="0">
                <a:solidFill>
                  <a:srgbClr val="0000FF"/>
                </a:solidFill>
                <a:cs typeface="Arial" pitchFamily="34" charset="0"/>
              </a:rPr>
              <a:t>RSM vs. CMAQ </a:t>
            </a:r>
            <a:r>
              <a:rPr lang="en-US" altLang="zh-CN" sz="2400" b="1" dirty="0">
                <a:solidFill>
                  <a:srgbClr val="000000"/>
                </a:solidFill>
                <a:cs typeface="Arial" pitchFamily="34" charset="0"/>
              </a:rPr>
              <a:t>(“Out-of-sample” Validation): </a:t>
            </a:r>
            <a:r>
              <a:rPr lang="en-US" altLang="zh-CN" sz="2800" b="1" dirty="0">
                <a:solidFill>
                  <a:srgbClr val="3333FF"/>
                </a:solidFill>
                <a:cs typeface="Arial" pitchFamily="34" charset="0"/>
              </a:rPr>
              <a:t>February</a:t>
            </a:r>
            <a:endParaRPr lang="zh-CN" altLang="en-US" sz="2800" b="1" dirty="0">
              <a:solidFill>
                <a:srgbClr val="3333FF"/>
              </a:solidFill>
              <a:cs typeface="Arial" pitchFamily="34" charset="0"/>
            </a:endParaRPr>
          </a:p>
        </p:txBody>
      </p:sp>
      <p:sp>
        <p:nvSpPr>
          <p:cNvPr id="65546" name="Rectangle 11"/>
          <p:cNvSpPr>
            <a:spLocks noChangeArrowheads="1"/>
          </p:cNvSpPr>
          <p:nvPr/>
        </p:nvSpPr>
        <p:spPr bwMode="auto">
          <a:xfrm rot="16200000">
            <a:off x="-136222" y="2177162"/>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1686347" y="6446664"/>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88830" y="4887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65545" name="Rectangle 10"/>
          <p:cNvSpPr>
            <a:spLocks noChangeArrowheads="1"/>
          </p:cNvSpPr>
          <p:nvPr/>
        </p:nvSpPr>
        <p:spPr bwMode="auto">
          <a:xfrm>
            <a:off x="1653580" y="3506341"/>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0" name="Rectangle 11"/>
          <p:cNvSpPr>
            <a:spLocks noChangeArrowheads="1"/>
          </p:cNvSpPr>
          <p:nvPr/>
        </p:nvSpPr>
        <p:spPr bwMode="auto">
          <a:xfrm rot="16200000">
            <a:off x="4332281" y="2200218"/>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1" name="Rectangle 10"/>
          <p:cNvSpPr>
            <a:spLocks noChangeArrowheads="1"/>
          </p:cNvSpPr>
          <p:nvPr/>
        </p:nvSpPr>
        <p:spPr bwMode="auto">
          <a:xfrm>
            <a:off x="6326322" y="356372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22" name="Rectangle 11"/>
          <p:cNvSpPr>
            <a:spLocks noChangeArrowheads="1"/>
          </p:cNvSpPr>
          <p:nvPr/>
        </p:nvSpPr>
        <p:spPr bwMode="auto">
          <a:xfrm rot="16200000">
            <a:off x="4360623" y="5008531"/>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3" name="Rectangle 10"/>
          <p:cNvSpPr>
            <a:spLocks noChangeArrowheads="1"/>
          </p:cNvSpPr>
          <p:nvPr/>
        </p:nvSpPr>
        <p:spPr bwMode="auto">
          <a:xfrm>
            <a:off x="6421269" y="6444044"/>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sp>
        <p:nvSpPr>
          <p:cNvPr id="30" name="Rectangle 29"/>
          <p:cNvSpPr/>
          <p:nvPr/>
        </p:nvSpPr>
        <p:spPr>
          <a:xfrm>
            <a:off x="3419872" y="3501008"/>
            <a:ext cx="2082621" cy="369332"/>
          </a:xfrm>
          <a:prstGeom prst="rect">
            <a:avLst/>
          </a:prstGeom>
        </p:spPr>
        <p:txBody>
          <a:bodyPr wrap="none">
            <a:spAutoFit/>
          </a:bodyPr>
          <a:lstStyle/>
          <a:p>
            <a:pPr algn="ctr"/>
            <a:r>
              <a:rPr lang="en-US" sz="1800" b="1" dirty="0">
                <a:solidFill>
                  <a:srgbClr val="000000"/>
                </a:solidFill>
              </a:rPr>
              <a:t>(Run #220 - #223)</a:t>
            </a:r>
          </a:p>
        </p:txBody>
      </p:sp>
      <p:sp>
        <p:nvSpPr>
          <p:cNvPr id="31" name="Rectangle 30"/>
          <p:cNvSpPr/>
          <p:nvPr/>
        </p:nvSpPr>
        <p:spPr>
          <a:xfrm>
            <a:off x="3497491" y="6444044"/>
            <a:ext cx="2082621" cy="369332"/>
          </a:xfrm>
          <a:prstGeom prst="rect">
            <a:avLst/>
          </a:prstGeom>
        </p:spPr>
        <p:txBody>
          <a:bodyPr wrap="none">
            <a:spAutoFit/>
          </a:bodyPr>
          <a:lstStyle/>
          <a:p>
            <a:pPr algn="ctr"/>
            <a:r>
              <a:rPr lang="en-US" sz="1800" b="1" dirty="0">
                <a:solidFill>
                  <a:srgbClr val="000000"/>
                </a:solidFill>
              </a:rPr>
              <a:t>(Run #224 - #227)</a:t>
            </a:r>
          </a:p>
        </p:txBody>
      </p:sp>
      <p:sp>
        <p:nvSpPr>
          <p:cNvPr id="26"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pPr>
            <a:r>
              <a:rPr lang="en-US" altLang="zh-CN" sz="2400" b="1" dirty="0" err="1">
                <a:solidFill>
                  <a:srgbClr val="FF0000"/>
                </a:solidFill>
                <a:cs typeface="Arial" pitchFamily="34" charset="0"/>
              </a:rPr>
              <a:t>Total_Dep_N</a:t>
            </a:r>
            <a:endParaRPr lang="zh-CN" altLang="en-US" sz="2400" b="1" dirty="0">
              <a:solidFill>
                <a:srgbClr val="FF0000"/>
              </a:solidFill>
              <a:cs typeface="Arial" pitchFamily="34" charset="0"/>
            </a:endParaRPr>
          </a:p>
        </p:txBody>
      </p:sp>
      <p:sp>
        <p:nvSpPr>
          <p:cNvPr id="32" name="文本占位符 2"/>
          <p:cNvSpPr txBox="1">
            <a:spLocks/>
          </p:cNvSpPr>
          <p:nvPr/>
        </p:nvSpPr>
        <p:spPr bwMode="auto">
          <a:xfrm>
            <a:off x="4460304" y="667544"/>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defRPr/>
            </a:pPr>
            <a:r>
              <a:rPr lang="en-US" altLang="zh-CN" sz="2400" b="1" dirty="0" err="1">
                <a:solidFill>
                  <a:srgbClr val="FF0000"/>
                </a:solidFill>
                <a:latin typeface="Symbol" pitchFamily="18" charset="2"/>
                <a:cs typeface="Arial" pitchFamily="34" charset="0"/>
              </a:rPr>
              <a:t>D</a:t>
            </a:r>
            <a:r>
              <a:rPr lang="en-US" altLang="zh-CN" sz="2400" b="1" dirty="0" err="1">
                <a:solidFill>
                  <a:srgbClr val="FF0000"/>
                </a:solidFill>
                <a:cs typeface="Arial" pitchFamily="34" charset="0"/>
              </a:rPr>
              <a:t>Total_Dep_N</a:t>
            </a:r>
            <a:endParaRPr lang="zh-CN" altLang="en-US" sz="2400" b="1" dirty="0">
              <a:solidFill>
                <a:srgbClr val="FF0000"/>
              </a:solidFill>
              <a:cs typeface="Arial" pitchFamily="34" charset="0"/>
            </a:endParaRPr>
          </a:p>
        </p:txBody>
      </p:sp>
      <p:cxnSp>
        <p:nvCxnSpPr>
          <p:cNvPr id="37" name="Straight Connector 36"/>
          <p:cNvCxnSpPr/>
          <p:nvPr/>
        </p:nvCxnSpPr>
        <p:spPr bwMode="auto">
          <a:xfrm>
            <a:off x="179512" y="3933056"/>
            <a:ext cx="8640960" cy="1588"/>
          </a:xfrm>
          <a:prstGeom prst="line">
            <a:avLst/>
          </a:prstGeom>
          <a:solidFill>
            <a:schemeClr val="accent1"/>
          </a:solidFill>
          <a:ln w="28575" cap="flat" cmpd="sng" algn="ctr">
            <a:solidFill>
              <a:schemeClr val="tx1"/>
            </a:solidFill>
            <a:prstDash val="solid"/>
            <a:round/>
            <a:headEnd type="none" w="med" len="med"/>
            <a:tailEnd type="none" w="med" len="med"/>
          </a:ln>
          <a:effectLst/>
        </p:spPr>
      </p:cxnSp>
      <p:pic>
        <p:nvPicPr>
          <p:cNvPr id="24" name="图片 118"/>
          <p:cNvPicPr/>
          <p:nvPr/>
        </p:nvPicPr>
        <p:blipFill>
          <a:blip r:embed="rId3" cstate="print"/>
          <a:srcRect l="34131" t="19473"/>
          <a:stretch>
            <a:fillRect/>
          </a:stretch>
        </p:blipFill>
        <p:spPr bwMode="auto">
          <a:xfrm>
            <a:off x="683568" y="1124744"/>
            <a:ext cx="3474110" cy="2382159"/>
          </a:xfrm>
          <a:prstGeom prst="rect">
            <a:avLst/>
          </a:prstGeom>
          <a:noFill/>
          <a:ln w="9525">
            <a:noFill/>
            <a:miter lim="800000"/>
            <a:headEnd/>
            <a:tailEnd/>
          </a:ln>
        </p:spPr>
      </p:pic>
      <p:pic>
        <p:nvPicPr>
          <p:cNvPr id="25" name="图片 121"/>
          <p:cNvPicPr/>
          <p:nvPr/>
        </p:nvPicPr>
        <p:blipFill>
          <a:blip r:embed="rId4" cstate="print"/>
          <a:srcRect l="32429" t="19473"/>
          <a:stretch>
            <a:fillRect/>
          </a:stretch>
        </p:blipFill>
        <p:spPr bwMode="auto">
          <a:xfrm>
            <a:off x="5076056" y="1124744"/>
            <a:ext cx="3563888" cy="2382159"/>
          </a:xfrm>
          <a:prstGeom prst="rect">
            <a:avLst/>
          </a:prstGeom>
          <a:noFill/>
          <a:ln w="9525">
            <a:noFill/>
            <a:miter lim="800000"/>
            <a:headEnd/>
            <a:tailEnd/>
          </a:ln>
        </p:spPr>
      </p:pic>
      <p:pic>
        <p:nvPicPr>
          <p:cNvPr id="27" name="图片 124"/>
          <p:cNvPicPr/>
          <p:nvPr/>
        </p:nvPicPr>
        <p:blipFill>
          <a:blip r:embed="rId5" cstate="print"/>
          <a:srcRect l="34131" t="19473"/>
          <a:stretch>
            <a:fillRect/>
          </a:stretch>
        </p:blipFill>
        <p:spPr bwMode="auto">
          <a:xfrm>
            <a:off x="683568" y="4077072"/>
            <a:ext cx="3474110" cy="2382159"/>
          </a:xfrm>
          <a:prstGeom prst="rect">
            <a:avLst/>
          </a:prstGeom>
          <a:noFill/>
          <a:ln w="9525">
            <a:noFill/>
            <a:miter lim="800000"/>
            <a:headEnd/>
            <a:tailEnd/>
          </a:ln>
        </p:spPr>
      </p:pic>
      <p:pic>
        <p:nvPicPr>
          <p:cNvPr id="28" name="图片 127"/>
          <p:cNvPicPr/>
          <p:nvPr/>
        </p:nvPicPr>
        <p:blipFill>
          <a:blip r:embed="rId6" cstate="print"/>
          <a:srcRect l="32429" t="19473"/>
          <a:stretch>
            <a:fillRect/>
          </a:stretch>
        </p:blipFill>
        <p:spPr bwMode="auto">
          <a:xfrm>
            <a:off x="5148064" y="4077072"/>
            <a:ext cx="3563888" cy="238215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p:nvPr/>
        </p:nvPicPr>
        <p:blipFill>
          <a:blip r:embed="rId3" cstate="print"/>
          <a:srcRect t="19473"/>
          <a:stretch>
            <a:fillRect/>
          </a:stretch>
        </p:blipFill>
        <p:spPr bwMode="auto">
          <a:xfrm>
            <a:off x="4499992" y="1700808"/>
            <a:ext cx="4410214" cy="2382159"/>
          </a:xfrm>
          <a:prstGeom prst="rect">
            <a:avLst/>
          </a:prstGeom>
          <a:noFill/>
          <a:ln w="9525">
            <a:noFill/>
            <a:miter lim="800000"/>
            <a:headEnd/>
            <a:tailEnd/>
          </a:ln>
        </p:spPr>
      </p:pic>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600" b="1" dirty="0">
                <a:solidFill>
                  <a:srgbClr val="0000FF"/>
                </a:solidFill>
                <a:cs typeface="Arial" pitchFamily="34" charset="0"/>
              </a:rPr>
              <a:t>RSM vs. CMAQ </a:t>
            </a:r>
            <a:r>
              <a:rPr lang="en-US" altLang="zh-CN" sz="3200" b="1" dirty="0">
                <a:solidFill>
                  <a:srgbClr val="000000"/>
                </a:solidFill>
                <a:cs typeface="Arial" pitchFamily="34" charset="0"/>
              </a:rPr>
              <a:t>(Cross Validation): </a:t>
            </a:r>
            <a:r>
              <a:rPr lang="en-US" altLang="zh-CN" sz="3200" b="1" dirty="0">
                <a:solidFill>
                  <a:srgbClr val="3333FF"/>
                </a:solidFill>
                <a:cs typeface="Arial" pitchFamily="34" charset="0"/>
              </a:rPr>
              <a:t>February</a:t>
            </a:r>
            <a:endParaRPr lang="zh-CN" altLang="en-US" sz="3200" b="1" dirty="0">
              <a:solidFill>
                <a:srgbClr val="3333FF"/>
              </a:solidFill>
              <a:cs typeface="Arial" pitchFamily="34" charset="0"/>
            </a:endParaRPr>
          </a:p>
        </p:txBody>
      </p:sp>
      <p:sp>
        <p:nvSpPr>
          <p:cNvPr id="14" name="Text Box 6"/>
          <p:cNvSpPr txBox="1">
            <a:spLocks noChangeArrowheads="1"/>
          </p:cNvSpPr>
          <p:nvPr/>
        </p:nvSpPr>
        <p:spPr bwMode="auto">
          <a:xfrm>
            <a:off x="6804248" y="2061437"/>
            <a:ext cx="2133600" cy="791499"/>
          </a:xfrm>
          <a:prstGeom prst="rect">
            <a:avLst/>
          </a:prstGeom>
          <a:noFill/>
          <a:ln w="9525">
            <a:noFill/>
            <a:miter lim="800000"/>
            <a:headEnd/>
            <a:tailEnd/>
          </a:ln>
        </p:spPr>
        <p:txBody>
          <a:bodyPr wrap="square">
            <a:spAutoFit/>
          </a:bodyPr>
          <a:lstStyle/>
          <a:p>
            <a:pPr algn="ctr">
              <a:lnSpc>
                <a:spcPct val="60000"/>
              </a:lnSpc>
              <a:spcBef>
                <a:spcPct val="50000"/>
              </a:spcBef>
            </a:pPr>
            <a:r>
              <a:rPr lang="en-US" sz="1600" b="1" dirty="0">
                <a:solidFill>
                  <a:srgbClr val="FF0000"/>
                </a:solidFill>
              </a:rPr>
              <a:t>Cross Validation</a:t>
            </a:r>
          </a:p>
          <a:p>
            <a:pPr algn="ctr">
              <a:lnSpc>
                <a:spcPct val="60000"/>
              </a:lnSpc>
              <a:spcBef>
                <a:spcPct val="50000"/>
              </a:spcBef>
            </a:pPr>
            <a:r>
              <a:rPr lang="en-US" sz="1600" b="1" dirty="0">
                <a:solidFill>
                  <a:srgbClr val="FF0000"/>
                </a:solidFill>
              </a:rPr>
              <a:t>(202 runs) </a:t>
            </a:r>
          </a:p>
          <a:p>
            <a:pPr algn="ctr">
              <a:lnSpc>
                <a:spcPct val="60000"/>
              </a:lnSpc>
              <a:spcBef>
                <a:spcPct val="50000"/>
              </a:spcBef>
            </a:pPr>
            <a:r>
              <a:rPr lang="en-US" sz="1600" b="1" dirty="0">
                <a:solidFill>
                  <a:srgbClr val="FF0000"/>
                </a:solidFill>
              </a:rPr>
              <a:t> </a:t>
            </a:r>
          </a:p>
        </p:txBody>
      </p:sp>
      <p:sp>
        <p:nvSpPr>
          <p:cNvPr id="19" name="Rectangle 10"/>
          <p:cNvSpPr>
            <a:spLocks noChangeArrowheads="1"/>
          </p:cNvSpPr>
          <p:nvPr/>
        </p:nvSpPr>
        <p:spPr bwMode="auto">
          <a:xfrm>
            <a:off x="4067944" y="725795"/>
            <a:ext cx="4824536" cy="830997"/>
          </a:xfrm>
          <a:prstGeom prst="rect">
            <a:avLst/>
          </a:prstGeom>
          <a:noFill/>
          <a:ln w="9525">
            <a:noFill/>
            <a:miter lim="800000"/>
            <a:headEnd/>
            <a:tailEnd/>
          </a:ln>
        </p:spPr>
        <p:txBody>
          <a:bodyPr wrap="square">
            <a:spAutoFit/>
          </a:bodyPr>
          <a:lstStyle/>
          <a:p>
            <a:pPr algn="ctr"/>
            <a:r>
              <a:rPr lang="en-US" sz="2400" b="1" dirty="0">
                <a:solidFill>
                  <a:srgbClr val="000000"/>
                </a:solidFill>
              </a:rPr>
              <a:t>Selected Runs with High Bias:   </a:t>
            </a:r>
            <a:r>
              <a:rPr lang="en-US" sz="2400" b="1" dirty="0">
                <a:solidFill>
                  <a:srgbClr val="3333FF"/>
                </a:solidFill>
              </a:rPr>
              <a:t>37,56,97,130</a:t>
            </a:r>
            <a:endParaRPr lang="en-US" sz="2400" b="1" dirty="0">
              <a:solidFill>
                <a:srgbClr val="000000"/>
              </a:solidFill>
            </a:endParaRPr>
          </a:p>
        </p:txBody>
      </p:sp>
      <p:sp>
        <p:nvSpPr>
          <p:cNvPr id="23" name="文本占位符 2"/>
          <p:cNvSpPr txBox="1">
            <a:spLocks/>
          </p:cNvSpPr>
          <p:nvPr/>
        </p:nvSpPr>
        <p:spPr bwMode="auto">
          <a:xfrm>
            <a:off x="323528" y="667544"/>
            <a:ext cx="3657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4F81BD"/>
              </a:buClr>
              <a:buSzPct val="65000"/>
              <a:buFont typeface="Arial" pitchFamily="34" charset="0"/>
              <a:buNone/>
              <a:defRPr/>
            </a:pP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 Conc.</a:t>
            </a:r>
            <a:endParaRPr lang="zh-CN" altLang="en-US" sz="2400" b="1" dirty="0">
              <a:solidFill>
                <a:srgbClr val="FF0000"/>
              </a:solidFill>
              <a:cs typeface="Arial" pitchFamily="34" charset="0"/>
            </a:endParaRPr>
          </a:p>
        </p:txBody>
      </p:sp>
      <p:sp>
        <p:nvSpPr>
          <p:cNvPr id="24" name="文本占位符 2"/>
          <p:cNvSpPr txBox="1">
            <a:spLocks/>
          </p:cNvSpPr>
          <p:nvPr/>
        </p:nvSpPr>
        <p:spPr bwMode="auto">
          <a:xfrm>
            <a:off x="-108520" y="3717032"/>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 Response  (</a:t>
            </a:r>
            <a:r>
              <a:rPr lang="en-US" altLang="zh-CN" sz="2400" b="1" dirty="0">
                <a:solidFill>
                  <a:srgbClr val="FF0000"/>
                </a:solidFill>
                <a:latin typeface="Symbol" pitchFamily="18" charset="2"/>
                <a:cs typeface="Arial" pitchFamily="34" charset="0"/>
              </a:rPr>
              <a:t>D</a:t>
            </a:r>
            <a:r>
              <a:rPr lang="en-US" altLang="zh-CN" sz="2400" b="1" dirty="0">
                <a:solidFill>
                  <a:srgbClr val="FF0000"/>
                </a:solidFill>
                <a:cs typeface="Arial" pitchFamily="34" charset="0"/>
              </a:rPr>
              <a:t>PM</a:t>
            </a:r>
            <a:r>
              <a:rPr lang="en-US" altLang="zh-CN" sz="1800" b="1" dirty="0">
                <a:solidFill>
                  <a:srgbClr val="FF0000"/>
                </a:solidFill>
                <a:cs typeface="Arial" pitchFamily="34" charset="0"/>
              </a:rPr>
              <a:t>2.5</a:t>
            </a:r>
            <a:r>
              <a:rPr lang="en-US" altLang="zh-CN" sz="2400" b="1" dirty="0">
                <a:solidFill>
                  <a:srgbClr val="FF0000"/>
                </a:solidFill>
                <a:cs typeface="Arial" pitchFamily="34" charset="0"/>
              </a:rPr>
              <a:t>)</a:t>
            </a:r>
            <a:endParaRPr lang="zh-CN" altLang="en-US" sz="2400" b="1" dirty="0">
              <a:solidFill>
                <a:srgbClr val="FF0000"/>
              </a:solidFill>
              <a:cs typeface="Arial" pitchFamily="34" charset="0"/>
            </a:endParaRPr>
          </a:p>
        </p:txBody>
      </p:sp>
      <p:sp>
        <p:nvSpPr>
          <p:cNvPr id="25" name="Rectangle 11"/>
          <p:cNvSpPr>
            <a:spLocks noChangeArrowheads="1"/>
          </p:cNvSpPr>
          <p:nvPr/>
        </p:nvSpPr>
        <p:spPr bwMode="auto">
          <a:xfrm rot="16200000">
            <a:off x="-136222" y="1928570"/>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26" name="Rectangle 10"/>
          <p:cNvSpPr>
            <a:spLocks noChangeArrowheads="1"/>
          </p:cNvSpPr>
          <p:nvPr/>
        </p:nvSpPr>
        <p:spPr bwMode="auto">
          <a:xfrm>
            <a:off x="1653580" y="3422328"/>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27" name="Rectangle 11"/>
          <p:cNvSpPr>
            <a:spLocks noChangeArrowheads="1"/>
          </p:cNvSpPr>
          <p:nvPr/>
        </p:nvSpPr>
        <p:spPr bwMode="auto">
          <a:xfrm rot="16200000">
            <a:off x="-175881" y="5224553"/>
            <a:ext cx="936102"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RSM</a:t>
            </a:r>
            <a:endParaRPr lang="en-US" sz="1800" b="1" dirty="0">
              <a:solidFill>
                <a:srgbClr val="0000FF"/>
              </a:solidFill>
            </a:endParaRPr>
          </a:p>
        </p:txBody>
      </p:sp>
      <p:sp>
        <p:nvSpPr>
          <p:cNvPr id="28" name="Rectangle 10"/>
          <p:cNvSpPr>
            <a:spLocks noChangeArrowheads="1"/>
          </p:cNvSpPr>
          <p:nvPr/>
        </p:nvSpPr>
        <p:spPr bwMode="auto">
          <a:xfrm>
            <a:off x="1547664" y="6488668"/>
            <a:ext cx="1031051" cy="369332"/>
          </a:xfrm>
          <a:prstGeom prst="rect">
            <a:avLst/>
          </a:prstGeom>
          <a:noFill/>
          <a:ln w="9525">
            <a:noFill/>
            <a:miter lim="800000"/>
            <a:headEnd/>
            <a:tailEnd/>
          </a:ln>
        </p:spPr>
        <p:txBody>
          <a:bodyPr wrap="none">
            <a:spAutoFit/>
          </a:bodyPr>
          <a:lstStyle/>
          <a:p>
            <a:pPr algn="ctr"/>
            <a:r>
              <a:rPr lang="en-US" altLang="zh-CN" sz="1800" b="1" dirty="0">
                <a:solidFill>
                  <a:srgbClr val="0000FF"/>
                </a:solidFill>
                <a:latin typeface="Symbol" pitchFamily="18" charset="2"/>
              </a:rPr>
              <a:t>D</a:t>
            </a:r>
            <a:r>
              <a:rPr lang="en-US" altLang="zh-CN" sz="1800" b="1" dirty="0">
                <a:solidFill>
                  <a:srgbClr val="0000FF"/>
                </a:solidFill>
              </a:rPr>
              <a:t>CMAQ</a:t>
            </a:r>
            <a:endParaRPr lang="en-US" sz="1800" b="1" dirty="0">
              <a:solidFill>
                <a:srgbClr val="0000FF"/>
              </a:solidFill>
            </a:endParaRPr>
          </a:p>
        </p:txBody>
      </p:sp>
      <p:cxnSp>
        <p:nvCxnSpPr>
          <p:cNvPr id="32" name="Straight Arrow Connector 31"/>
          <p:cNvCxnSpPr/>
          <p:nvPr/>
        </p:nvCxnSpPr>
        <p:spPr bwMode="auto">
          <a:xfrm rot="5400000" flipH="1" flipV="1">
            <a:off x="5148461" y="1916435"/>
            <a:ext cx="1008112" cy="14481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4" name="Straight Arrow Connector 33"/>
          <p:cNvCxnSpPr/>
          <p:nvPr/>
        </p:nvCxnSpPr>
        <p:spPr bwMode="auto">
          <a:xfrm rot="5400000" flipH="1" flipV="1">
            <a:off x="5616513" y="1808423"/>
            <a:ext cx="864096" cy="2168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6" name="Straight Arrow Connector 35"/>
          <p:cNvCxnSpPr/>
          <p:nvPr/>
        </p:nvCxnSpPr>
        <p:spPr bwMode="auto">
          <a:xfrm rot="16200000" flipV="1">
            <a:off x="6150713" y="1953233"/>
            <a:ext cx="1007318" cy="7200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39" name="Straight Arrow Connector 38"/>
          <p:cNvCxnSpPr/>
          <p:nvPr/>
        </p:nvCxnSpPr>
        <p:spPr bwMode="auto">
          <a:xfrm rot="16200000" flipV="1">
            <a:off x="6710472" y="1946976"/>
            <a:ext cx="1008112" cy="144016"/>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42" name="Straight Arrow Connector 41"/>
          <p:cNvCxnSpPr/>
          <p:nvPr/>
        </p:nvCxnSpPr>
        <p:spPr bwMode="auto">
          <a:xfrm rot="10800000" flipV="1">
            <a:off x="3923928" y="1340768"/>
            <a:ext cx="1512168" cy="432048"/>
          </a:xfrm>
          <a:prstGeom prst="straightConnector1">
            <a:avLst/>
          </a:prstGeom>
          <a:solidFill>
            <a:schemeClr val="accent1"/>
          </a:solidFill>
          <a:ln w="57150" cap="flat" cmpd="sng" algn="ctr">
            <a:solidFill>
              <a:srgbClr val="FFC000"/>
            </a:solidFill>
            <a:prstDash val="solid"/>
            <a:round/>
            <a:headEnd type="none" w="med" len="med"/>
            <a:tailEnd type="arrow"/>
          </a:ln>
          <a:effectLst/>
        </p:spPr>
      </p:cxnSp>
      <p:pic>
        <p:nvPicPr>
          <p:cNvPr id="21" name="图片 13"/>
          <p:cNvPicPr/>
          <p:nvPr/>
        </p:nvPicPr>
        <p:blipFill>
          <a:blip r:embed="rId4" cstate="print"/>
          <a:srcRect l="34131" t="19473"/>
          <a:stretch>
            <a:fillRect/>
          </a:stretch>
        </p:blipFill>
        <p:spPr bwMode="auto">
          <a:xfrm>
            <a:off x="467544" y="1085104"/>
            <a:ext cx="3474110" cy="2382159"/>
          </a:xfrm>
          <a:prstGeom prst="rect">
            <a:avLst/>
          </a:prstGeom>
          <a:noFill/>
          <a:ln w="9525">
            <a:noFill/>
            <a:miter lim="800000"/>
            <a:headEnd/>
            <a:tailEnd/>
          </a:ln>
        </p:spPr>
      </p:pic>
      <p:pic>
        <p:nvPicPr>
          <p:cNvPr id="22" name="图片 16"/>
          <p:cNvPicPr/>
          <p:nvPr/>
        </p:nvPicPr>
        <p:blipFill>
          <a:blip r:embed="rId5" cstate="print"/>
          <a:srcRect l="32766" t="19473"/>
          <a:stretch>
            <a:fillRect/>
          </a:stretch>
        </p:blipFill>
        <p:spPr bwMode="auto">
          <a:xfrm>
            <a:off x="467544" y="4149080"/>
            <a:ext cx="3546118" cy="2382159"/>
          </a:xfrm>
          <a:prstGeom prst="rect">
            <a:avLst/>
          </a:prstGeom>
          <a:noFill/>
          <a:ln w="9525">
            <a:noFill/>
            <a:miter lim="800000"/>
            <a:headEnd/>
            <a:tailEnd/>
          </a:ln>
        </p:spPr>
      </p:pic>
      <p:pic>
        <p:nvPicPr>
          <p:cNvPr id="30" name="图片 37"/>
          <p:cNvPicPr/>
          <p:nvPr/>
        </p:nvPicPr>
        <p:blipFill>
          <a:blip r:embed="rId6" cstate="print"/>
          <a:srcRect t="19473" b="41580"/>
          <a:stretch>
            <a:fillRect/>
          </a:stretch>
        </p:blipFill>
        <p:spPr bwMode="auto">
          <a:xfrm>
            <a:off x="4427984" y="4437112"/>
            <a:ext cx="4338206"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3" cstate="print"/>
          <a:srcRect/>
          <a:stretch>
            <a:fillRect/>
          </a:stretch>
        </p:blipFill>
        <p:spPr bwMode="auto">
          <a:xfrm>
            <a:off x="0" y="1219200"/>
            <a:ext cx="5120640" cy="3200400"/>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4511040" y="3886200"/>
            <a:ext cx="4632960" cy="2895600"/>
          </a:xfrm>
          <a:prstGeom prst="rect">
            <a:avLst/>
          </a:prstGeom>
          <a:noFill/>
          <a:ln w="9525">
            <a:noFill/>
            <a:miter lim="800000"/>
            <a:headEnd/>
            <a:tailEnd/>
          </a:ln>
        </p:spPr>
      </p:pic>
      <p:sp>
        <p:nvSpPr>
          <p:cNvPr id="65538" name="文本占位符 2"/>
          <p:cNvSpPr>
            <a:spLocks noGrp="1"/>
          </p:cNvSpPr>
          <p:nvPr>
            <p:ph type="body" idx="4294967295"/>
          </p:nvPr>
        </p:nvSpPr>
        <p:spPr>
          <a:xfrm>
            <a:off x="685800" y="762000"/>
            <a:ext cx="3657600" cy="457200"/>
          </a:xfrm>
        </p:spPr>
        <p:txBody>
          <a:bodyPr anchor="b"/>
          <a:lstStyle/>
          <a:p>
            <a:pPr marL="0" indent="0" algn="ctr" eaLnBrk="1" hangingPunct="1">
              <a:buFont typeface="Arial" pitchFamily="34" charset="0"/>
              <a:buNone/>
            </a:pPr>
            <a:r>
              <a:rPr lang="en-US" altLang="zh-CN" sz="2000" b="1" dirty="0" smtClean="0">
                <a:solidFill>
                  <a:srgbClr val="FF0000"/>
                </a:solidFill>
                <a:latin typeface="Arial" pitchFamily="34" charset="0"/>
                <a:cs typeface="Arial" pitchFamily="34" charset="0"/>
              </a:rPr>
              <a:t>Predicted PM</a:t>
            </a:r>
            <a:r>
              <a:rPr lang="en-US" altLang="zh-CN" sz="1600" b="1" dirty="0" smtClean="0">
                <a:solidFill>
                  <a:srgbClr val="FF0000"/>
                </a:solidFill>
                <a:latin typeface="Arial" pitchFamily="34" charset="0"/>
                <a:cs typeface="Arial" pitchFamily="34" charset="0"/>
              </a:rPr>
              <a:t>2.5</a:t>
            </a:r>
            <a:r>
              <a:rPr lang="en-US" altLang="zh-CN" sz="2000" b="1" dirty="0" smtClean="0">
                <a:solidFill>
                  <a:srgbClr val="FF0000"/>
                </a:solidFill>
                <a:latin typeface="Arial" pitchFamily="34" charset="0"/>
                <a:cs typeface="Arial" pitchFamily="34" charset="0"/>
              </a:rPr>
              <a:t> Conc.</a:t>
            </a:r>
            <a:endParaRPr lang="zh-CN" altLang="en-US" sz="2000" b="1" dirty="0" smtClean="0">
              <a:solidFill>
                <a:srgbClr val="FF0000"/>
              </a:solidFill>
              <a:latin typeface="Arial" pitchFamily="34" charset="0"/>
              <a:cs typeface="Arial" pitchFamily="34" charset="0"/>
            </a:endParaRPr>
          </a:p>
        </p:txBody>
      </p:sp>
      <p:sp>
        <p:nvSpPr>
          <p:cNvPr id="65545" name="Rectangle 10"/>
          <p:cNvSpPr>
            <a:spLocks noChangeArrowheads="1"/>
          </p:cNvSpPr>
          <p:nvPr/>
        </p:nvSpPr>
        <p:spPr bwMode="auto">
          <a:xfrm>
            <a:off x="2895600" y="3900488"/>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600" b="1" dirty="0">
                <a:solidFill>
                  <a:srgbClr val="0000FF"/>
                </a:solidFill>
                <a:cs typeface="Arial" pitchFamily="34" charset="0"/>
              </a:rPr>
              <a:t>RSM vs. CMAQ </a:t>
            </a:r>
            <a:r>
              <a:rPr lang="en-US" altLang="zh-CN" sz="3200" b="1" dirty="0" smtClean="0">
                <a:solidFill>
                  <a:srgbClr val="000000"/>
                </a:solidFill>
                <a:cs typeface="Arial" pitchFamily="34" charset="0"/>
              </a:rPr>
              <a:t>(Cross Validation</a:t>
            </a:r>
            <a:r>
              <a:rPr lang="en-US" altLang="zh-CN" sz="3200" b="1" dirty="0">
                <a:solidFill>
                  <a:srgbClr val="000000"/>
                </a:solidFill>
                <a:cs typeface="Arial" pitchFamily="34" charset="0"/>
              </a:rPr>
              <a:t>)</a:t>
            </a:r>
            <a:endParaRPr lang="zh-CN" altLang="en-US" sz="3200" b="1" dirty="0">
              <a:solidFill>
                <a:srgbClr val="000000"/>
              </a:solidFill>
              <a:cs typeface="Arial" pitchFamily="34" charset="0"/>
            </a:endParaRPr>
          </a:p>
        </p:txBody>
      </p:sp>
      <p:sp>
        <p:nvSpPr>
          <p:cNvPr id="13" name="文本占位符 2"/>
          <p:cNvSpPr txBox="1">
            <a:spLocks/>
          </p:cNvSpPr>
          <p:nvPr/>
        </p:nvSpPr>
        <p:spPr bwMode="auto">
          <a:xfrm>
            <a:off x="4800600" y="3352800"/>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b="1" kern="0" dirty="0" smtClean="0">
                <a:solidFill>
                  <a:srgbClr val="FF0000"/>
                </a:solidFill>
                <a:cs typeface="Arial" pitchFamily="34" charset="0"/>
              </a:rPr>
              <a:t>Predicted PM</a:t>
            </a:r>
            <a:r>
              <a:rPr lang="en-US" altLang="zh-CN" sz="1600" b="1" kern="0" dirty="0" smtClean="0">
                <a:solidFill>
                  <a:srgbClr val="FF0000"/>
                </a:solidFill>
                <a:cs typeface="Arial" pitchFamily="34" charset="0"/>
              </a:rPr>
              <a:t>2.5</a:t>
            </a:r>
            <a:r>
              <a:rPr lang="en-US" altLang="zh-CN" b="1" kern="0" dirty="0" smtClean="0">
                <a:solidFill>
                  <a:srgbClr val="FF0000"/>
                </a:solidFill>
                <a:cs typeface="Arial" pitchFamily="34" charset="0"/>
              </a:rPr>
              <a:t> Response </a:t>
            </a:r>
          </a:p>
          <a:p>
            <a:pPr algn="ctr">
              <a:spcBef>
                <a:spcPct val="20000"/>
              </a:spcBef>
              <a:buClr>
                <a:srgbClr val="CC9900"/>
              </a:buClr>
              <a:buSzPct val="65000"/>
              <a:buFont typeface="Arial" pitchFamily="34" charset="0"/>
              <a:buNone/>
              <a:defRPr/>
            </a:pPr>
            <a:r>
              <a:rPr lang="en-US" altLang="zh-CN" b="1" kern="0" dirty="0" smtClean="0">
                <a:solidFill>
                  <a:srgbClr val="FF0000"/>
                </a:solidFill>
                <a:cs typeface="Arial" pitchFamily="34" charset="0"/>
              </a:rPr>
              <a:t>(</a:t>
            </a:r>
            <a:r>
              <a:rPr lang="en-US" altLang="zh-CN" b="1" kern="0" dirty="0" smtClean="0">
                <a:solidFill>
                  <a:srgbClr val="FF0000"/>
                </a:solidFill>
                <a:latin typeface="Symbol" pitchFamily="18" charset="2"/>
                <a:cs typeface="Arial" pitchFamily="34" charset="0"/>
              </a:rPr>
              <a:t>D</a:t>
            </a:r>
            <a:r>
              <a:rPr lang="en-US" altLang="zh-CN" b="1" kern="0" dirty="0" smtClean="0">
                <a:solidFill>
                  <a:srgbClr val="FF0000"/>
                </a:solidFill>
                <a:cs typeface="Arial" pitchFamily="34" charset="0"/>
              </a:rPr>
              <a:t>PM</a:t>
            </a:r>
            <a:r>
              <a:rPr lang="en-US" altLang="zh-CN" sz="1600" b="1" kern="0" dirty="0" smtClean="0">
                <a:solidFill>
                  <a:srgbClr val="FF0000"/>
                </a:solidFill>
                <a:cs typeface="Arial" pitchFamily="34" charset="0"/>
              </a:rPr>
              <a:t>2.5</a:t>
            </a:r>
            <a:r>
              <a:rPr lang="en-US" altLang="zh-CN" b="1" kern="0" dirty="0" smtClean="0">
                <a:solidFill>
                  <a:srgbClr val="FF0000"/>
                </a:solidFill>
                <a:cs typeface="Arial" pitchFamily="34" charset="0"/>
              </a:rPr>
              <a:t>)</a:t>
            </a:r>
            <a:endParaRPr lang="zh-CN" altLang="en-US" b="1" kern="0" dirty="0" smtClean="0">
              <a:solidFill>
                <a:srgbClr val="FF0000"/>
              </a:solidFill>
              <a:cs typeface="Arial" pitchFamily="34" charset="0"/>
            </a:endParaRPr>
          </a:p>
        </p:txBody>
      </p:sp>
      <p:sp>
        <p:nvSpPr>
          <p:cNvPr id="65546" name="Rectangle 11"/>
          <p:cNvSpPr>
            <a:spLocks noChangeArrowheads="1"/>
          </p:cNvSpPr>
          <p:nvPr/>
        </p:nvSpPr>
        <p:spPr bwMode="auto">
          <a:xfrm rot="16200000">
            <a:off x="1213366" y="2520434"/>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7042150" y="6324600"/>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5492234" y="5111234"/>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8" name="Rectangle 10"/>
          <p:cNvSpPr>
            <a:spLocks noChangeArrowheads="1"/>
          </p:cNvSpPr>
          <p:nvPr/>
        </p:nvSpPr>
        <p:spPr bwMode="auto">
          <a:xfrm>
            <a:off x="304800" y="5029200"/>
            <a:ext cx="3886200" cy="1138773"/>
          </a:xfrm>
          <a:prstGeom prst="rect">
            <a:avLst/>
          </a:prstGeom>
          <a:noFill/>
          <a:ln w="9525">
            <a:noFill/>
            <a:miter lim="800000"/>
            <a:headEnd/>
            <a:tailEnd/>
          </a:ln>
        </p:spPr>
        <p:txBody>
          <a:bodyPr wrap="square">
            <a:spAutoFit/>
          </a:bodyPr>
          <a:lstStyle/>
          <a:p>
            <a:pPr algn="ctr"/>
            <a:r>
              <a:rPr lang="en-US" altLang="zh-CN" sz="2400" b="1" dirty="0" smtClean="0">
                <a:solidFill>
                  <a:srgbClr val="0070C0"/>
                </a:solidFill>
              </a:rPr>
              <a:t>EGU RSM (August Case):</a:t>
            </a:r>
          </a:p>
          <a:p>
            <a:pPr algn="ctr"/>
            <a:r>
              <a:rPr lang="en-US" sz="2400" b="1" dirty="0" smtClean="0">
                <a:solidFill>
                  <a:srgbClr val="0070C0"/>
                </a:solidFill>
              </a:rPr>
              <a:t>Cross Validation</a:t>
            </a:r>
          </a:p>
          <a:p>
            <a:pPr algn="ctr"/>
            <a:r>
              <a:rPr lang="en-US" b="1" dirty="0" smtClean="0">
                <a:solidFill>
                  <a:srgbClr val="000000"/>
                </a:solidFill>
              </a:rPr>
              <a:t>(Randomly Selected Runs)</a:t>
            </a:r>
            <a:endParaRPr lang="en-US" b="1" dirty="0">
              <a:solidFill>
                <a:srgbClr val="000000"/>
              </a:solidFill>
            </a:endParaRPr>
          </a:p>
        </p:txBody>
      </p:sp>
      <p:pic>
        <p:nvPicPr>
          <p:cNvPr id="12" name="Picture 11" descr="EGU_RSM_Aug_202_CV_timeseries_R10_bad.gif"/>
          <p:cNvPicPr>
            <a:picLocks noChangeAspect="1"/>
          </p:cNvPicPr>
          <p:nvPr/>
        </p:nvPicPr>
        <p:blipFill>
          <a:blip r:embed="rId5" cstate="print"/>
          <a:stretch>
            <a:fillRect/>
          </a:stretch>
        </p:blipFill>
        <p:spPr>
          <a:xfrm>
            <a:off x="5562600" y="914400"/>
            <a:ext cx="3347269" cy="1766612"/>
          </a:xfrm>
          <a:prstGeom prst="rect">
            <a:avLst/>
          </a:prstGeom>
        </p:spPr>
      </p:pic>
      <p:sp>
        <p:nvSpPr>
          <p:cNvPr id="14" name="Text Box 6"/>
          <p:cNvSpPr txBox="1">
            <a:spLocks noChangeArrowheads="1"/>
          </p:cNvSpPr>
          <p:nvPr/>
        </p:nvSpPr>
        <p:spPr bwMode="auto">
          <a:xfrm>
            <a:off x="6934200" y="1265901"/>
            <a:ext cx="2133600" cy="791499"/>
          </a:xfrm>
          <a:prstGeom prst="rect">
            <a:avLst/>
          </a:prstGeom>
          <a:noFill/>
          <a:ln w="9525">
            <a:noFill/>
            <a:miter lim="800000"/>
            <a:headEnd/>
            <a:tailEnd/>
          </a:ln>
        </p:spPr>
        <p:txBody>
          <a:bodyPr wrap="square">
            <a:spAutoFit/>
          </a:bodyPr>
          <a:lstStyle/>
          <a:p>
            <a:pPr algn="ctr">
              <a:lnSpc>
                <a:spcPct val="60000"/>
              </a:lnSpc>
              <a:spcBef>
                <a:spcPct val="50000"/>
              </a:spcBef>
            </a:pPr>
            <a:r>
              <a:rPr lang="en-US" sz="1600" b="1" dirty="0" smtClean="0">
                <a:solidFill>
                  <a:srgbClr val="FF0000"/>
                </a:solidFill>
              </a:rPr>
              <a:t>Cross Validation</a:t>
            </a:r>
          </a:p>
          <a:p>
            <a:pPr algn="ctr">
              <a:lnSpc>
                <a:spcPct val="60000"/>
              </a:lnSpc>
              <a:spcBef>
                <a:spcPct val="50000"/>
              </a:spcBef>
            </a:pPr>
            <a:r>
              <a:rPr lang="en-US" sz="1600" b="1" dirty="0" smtClean="0">
                <a:solidFill>
                  <a:srgbClr val="FF0000"/>
                </a:solidFill>
              </a:rPr>
              <a:t>(202 runs) </a:t>
            </a:r>
          </a:p>
          <a:p>
            <a:pPr algn="ctr">
              <a:lnSpc>
                <a:spcPct val="60000"/>
              </a:lnSpc>
              <a:spcBef>
                <a:spcPct val="50000"/>
              </a:spcBef>
            </a:pPr>
            <a:r>
              <a:rPr lang="en-US" sz="1600" b="1" dirty="0" smtClean="0">
                <a:solidFill>
                  <a:srgbClr val="FF0000"/>
                </a:solidFill>
              </a:rPr>
              <a:t> </a:t>
            </a:r>
            <a:endParaRPr lang="en-US" sz="1600" b="1" dirty="0">
              <a:solidFill>
                <a:srgbClr val="FF0000"/>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Picture 2"/>
          <p:cNvPicPr>
            <a:picLocks noChangeAspect="1" noChangeArrowheads="1"/>
          </p:cNvPicPr>
          <p:nvPr/>
        </p:nvPicPr>
        <p:blipFill>
          <a:blip r:embed="rId4" cstate="print"/>
          <a:srcRect b="6478"/>
          <a:stretch>
            <a:fillRect/>
          </a:stretch>
        </p:blipFill>
        <p:spPr bwMode="auto">
          <a:xfrm>
            <a:off x="5943600" y="1771650"/>
            <a:ext cx="2514600" cy="1885950"/>
          </a:xfrm>
          <a:prstGeom prst="rect">
            <a:avLst/>
          </a:prstGeom>
          <a:noFill/>
          <a:ln w="9525">
            <a:noFill/>
            <a:miter lim="800000"/>
            <a:headEnd/>
            <a:tailEnd/>
          </a:ln>
        </p:spPr>
      </p:pic>
      <p:pic>
        <p:nvPicPr>
          <p:cNvPr id="78851" name="Picture 4"/>
          <p:cNvPicPr>
            <a:picLocks noChangeAspect="1" noChangeArrowheads="1"/>
          </p:cNvPicPr>
          <p:nvPr/>
        </p:nvPicPr>
        <p:blipFill>
          <a:blip r:embed="rId5" cstate="print"/>
          <a:srcRect/>
          <a:stretch>
            <a:fillRect/>
          </a:stretch>
        </p:blipFill>
        <p:spPr bwMode="auto">
          <a:xfrm>
            <a:off x="1763713" y="1989138"/>
            <a:ext cx="2159000" cy="1277937"/>
          </a:xfrm>
          <a:prstGeom prst="rect">
            <a:avLst/>
          </a:prstGeom>
          <a:noFill/>
          <a:ln w="9525">
            <a:solidFill>
              <a:schemeClr val="bg1"/>
            </a:solidFill>
            <a:miter lim="800000"/>
            <a:headEnd/>
            <a:tailEnd/>
          </a:ln>
        </p:spPr>
      </p:pic>
      <p:sp>
        <p:nvSpPr>
          <p:cNvPr id="40" name="Oval 47"/>
          <p:cNvSpPr>
            <a:spLocks noChangeArrowheads="1"/>
          </p:cNvSpPr>
          <p:nvPr/>
        </p:nvSpPr>
        <p:spPr bwMode="auto">
          <a:xfrm>
            <a:off x="2362200" y="999229"/>
            <a:ext cx="1676399" cy="546100"/>
          </a:xfrm>
          <a:prstGeom prst="ellipse">
            <a:avLst/>
          </a:prstGeom>
          <a:gradFill rotWithShape="1">
            <a:gsLst>
              <a:gs pos="0">
                <a:srgbClr val="FF0000"/>
              </a:gs>
              <a:gs pos="50000">
                <a:srgbClr val="FFFF00"/>
              </a:gs>
              <a:gs pos="100000">
                <a:srgbClr val="FF0000"/>
              </a:gs>
            </a:gsLst>
            <a:lin ang="5400000" scaled="1"/>
          </a:gradFill>
          <a:ln w="9525">
            <a:solidFill>
              <a:srgbClr val="FF0000"/>
            </a:solidFill>
            <a:round/>
            <a:headEnd/>
            <a:tailEnd/>
          </a:ln>
        </p:spPr>
        <p:txBody>
          <a:bodyPr wrap="none" anchor="ctr"/>
          <a:lstStyle/>
          <a:p>
            <a:pPr algn="ctr">
              <a:spcBef>
                <a:spcPct val="50000"/>
              </a:spcBef>
              <a:defRPr/>
            </a:pPr>
            <a:r>
              <a:rPr lang="en-US" altLang="zh-CN" sz="1100" b="1" dirty="0" smtClean="0">
                <a:solidFill>
                  <a:srgbClr val="000000"/>
                </a:solidFill>
                <a:latin typeface="Verdana" pitchFamily="34" charset="0"/>
              </a:rPr>
              <a:t>Policy Factors</a:t>
            </a:r>
          </a:p>
          <a:p>
            <a:pPr algn="ctr">
              <a:spcBef>
                <a:spcPct val="50000"/>
              </a:spcBef>
              <a:defRPr/>
            </a:pPr>
            <a:r>
              <a:rPr lang="en-US" altLang="zh-CN" sz="1050" b="1" dirty="0" smtClean="0">
                <a:solidFill>
                  <a:srgbClr val="000000"/>
                </a:solidFill>
                <a:latin typeface="Verdana" pitchFamily="34" charset="0"/>
              </a:rPr>
              <a:t>(Emission Factors) </a:t>
            </a:r>
            <a:endParaRPr lang="en-US" altLang="zh-CN" sz="1050" b="1" dirty="0">
              <a:solidFill>
                <a:srgbClr val="000000"/>
              </a:solidFill>
              <a:latin typeface="Verdana" pitchFamily="34" charset="0"/>
            </a:endParaRPr>
          </a:p>
        </p:txBody>
      </p:sp>
      <p:sp>
        <p:nvSpPr>
          <p:cNvPr id="41" name="Oval 48"/>
          <p:cNvSpPr>
            <a:spLocks noChangeArrowheads="1"/>
          </p:cNvSpPr>
          <p:nvPr/>
        </p:nvSpPr>
        <p:spPr bwMode="auto">
          <a:xfrm>
            <a:off x="5089525" y="1058863"/>
            <a:ext cx="1582738" cy="546100"/>
          </a:xfrm>
          <a:prstGeom prst="ellipse">
            <a:avLst/>
          </a:prstGeom>
          <a:gradFill rotWithShape="1">
            <a:gsLst>
              <a:gs pos="0">
                <a:srgbClr val="0000FF"/>
              </a:gs>
              <a:gs pos="50000">
                <a:srgbClr val="00FFFF"/>
              </a:gs>
              <a:gs pos="100000">
                <a:srgbClr val="0000FF"/>
              </a:gs>
            </a:gsLst>
            <a:lin ang="5400000" scaled="1"/>
          </a:gradFill>
          <a:ln w="9525" algn="ctr">
            <a:solidFill>
              <a:srgbClr val="0000FF"/>
            </a:solidFill>
            <a:round/>
            <a:headEnd/>
            <a:tailEnd/>
          </a:ln>
        </p:spPr>
        <p:txBody>
          <a:bodyPr wrap="none" anchor="ctr"/>
          <a:lstStyle/>
          <a:p>
            <a:pPr algn="ctr">
              <a:spcBef>
                <a:spcPct val="50000"/>
              </a:spcBef>
              <a:defRPr/>
            </a:pPr>
            <a:r>
              <a:rPr lang="en-US" altLang="zh-CN" sz="1100" b="1" dirty="0">
                <a:solidFill>
                  <a:srgbClr val="000000"/>
                </a:solidFill>
                <a:latin typeface="Verdana" pitchFamily="34" charset="0"/>
              </a:rPr>
              <a:t>Air quality</a:t>
            </a:r>
          </a:p>
        </p:txBody>
      </p:sp>
      <p:sp>
        <p:nvSpPr>
          <p:cNvPr id="30732" name="AutoShape 50"/>
          <p:cNvSpPr>
            <a:spLocks noChangeArrowheads="1"/>
          </p:cNvSpPr>
          <p:nvPr/>
        </p:nvSpPr>
        <p:spPr bwMode="auto">
          <a:xfrm>
            <a:off x="3871913" y="692150"/>
            <a:ext cx="1522412" cy="427038"/>
          </a:xfrm>
          <a:prstGeom prst="curvedDownArrow">
            <a:avLst>
              <a:gd name="adj1" fmla="val 71351"/>
              <a:gd name="adj2" fmla="val 142751"/>
              <a:gd name="adj3" fmla="val 33333"/>
            </a:avLst>
          </a:prstGeom>
          <a:gradFill rotWithShape="1">
            <a:gsLst>
              <a:gs pos="0">
                <a:srgbClr val="FF0000"/>
              </a:gs>
              <a:gs pos="50000">
                <a:srgbClr val="FFFF00"/>
              </a:gs>
              <a:gs pos="100000">
                <a:srgbClr val="FF0000"/>
              </a:gs>
            </a:gsLst>
            <a:lin ang="5400000" scaled="1"/>
          </a:gradFill>
          <a:ln w="9525">
            <a:solidFill>
              <a:srgbClr val="FF0000"/>
            </a:solidFill>
            <a:miter lim="800000"/>
            <a:headEnd/>
            <a:tailEnd/>
          </a:ln>
        </p:spPr>
        <p:txBody>
          <a:bodyPr wrap="none" anchor="ctr"/>
          <a:lstStyle/>
          <a:p>
            <a:endParaRPr lang="en-US" sz="1200">
              <a:solidFill>
                <a:srgbClr val="000000"/>
              </a:solidFill>
              <a:latin typeface="Arial" charset="0"/>
            </a:endParaRPr>
          </a:p>
        </p:txBody>
      </p:sp>
      <p:sp>
        <p:nvSpPr>
          <p:cNvPr id="30733" name="AutoShape 52"/>
          <p:cNvSpPr>
            <a:spLocks noChangeArrowheads="1"/>
          </p:cNvSpPr>
          <p:nvPr/>
        </p:nvSpPr>
        <p:spPr bwMode="auto">
          <a:xfrm rot="5400000">
            <a:off x="4298157" y="1058069"/>
            <a:ext cx="427037" cy="1400175"/>
          </a:xfrm>
          <a:prstGeom prst="curvedLeftArrow">
            <a:avLst>
              <a:gd name="adj1" fmla="val 65622"/>
              <a:gd name="adj2" fmla="val 131289"/>
              <a:gd name="adj3" fmla="val 33333"/>
            </a:avLst>
          </a:prstGeom>
          <a:gradFill rotWithShape="1">
            <a:gsLst>
              <a:gs pos="0">
                <a:srgbClr val="0000FF"/>
              </a:gs>
              <a:gs pos="50000">
                <a:srgbClr val="00FFFF"/>
              </a:gs>
              <a:gs pos="100000">
                <a:srgbClr val="0000FF"/>
              </a:gs>
            </a:gsLst>
            <a:lin ang="5400000" scaled="1"/>
          </a:gradFill>
          <a:ln w="9525">
            <a:solidFill>
              <a:srgbClr val="0000FF"/>
            </a:solidFill>
            <a:miter lim="800000"/>
            <a:headEnd/>
            <a:tailEnd/>
          </a:ln>
        </p:spPr>
        <p:txBody>
          <a:bodyPr rot="10800000" vert="eaVert" wrap="none" anchor="ctr"/>
          <a:lstStyle/>
          <a:p>
            <a:endParaRPr lang="en-US" sz="1200">
              <a:solidFill>
                <a:srgbClr val="000000"/>
              </a:solidFill>
              <a:latin typeface="Arial" charset="0"/>
            </a:endParaRPr>
          </a:p>
        </p:txBody>
      </p:sp>
      <p:sp>
        <p:nvSpPr>
          <p:cNvPr id="44" name="Text Box 53"/>
          <p:cNvSpPr txBox="1">
            <a:spLocks noChangeArrowheads="1"/>
          </p:cNvSpPr>
          <p:nvPr/>
        </p:nvSpPr>
        <p:spPr bwMode="auto">
          <a:xfrm>
            <a:off x="4191000" y="1143000"/>
            <a:ext cx="750887" cy="369332"/>
          </a:xfrm>
          <a:prstGeom prst="rect">
            <a:avLst/>
          </a:prstGeom>
          <a:noFill/>
          <a:ln w="9525">
            <a:noFill/>
            <a:miter lim="800000"/>
            <a:headEnd/>
            <a:tailEnd/>
          </a:ln>
          <a:effectLst/>
        </p:spPr>
        <p:txBody>
          <a:bodyPr wrap="square">
            <a:spAutoFit/>
          </a:bodyPr>
          <a:lstStyle>
            <a:lvl1pPr>
              <a:defRPr>
                <a:solidFill>
                  <a:schemeClr val="tx1"/>
                </a:solidFill>
                <a:latin typeface="Arial" pitchFamily="34" charset="0"/>
                <a:ea typeface="宋体" pitchFamily="2" charset="-122"/>
              </a:defRPr>
            </a:lvl1pPr>
            <a:lvl2pPr marL="742950" indent="-285750">
              <a:defRPr>
                <a:solidFill>
                  <a:schemeClr val="tx1"/>
                </a:solidFill>
                <a:latin typeface="Arial" pitchFamily="34" charset="0"/>
                <a:ea typeface="宋体" pitchFamily="2" charset="-122"/>
              </a:defRPr>
            </a:lvl2pPr>
            <a:lvl3pPr marL="1143000" indent="-228600">
              <a:defRPr>
                <a:solidFill>
                  <a:schemeClr val="tx1"/>
                </a:solidFill>
                <a:latin typeface="Arial" pitchFamily="34" charset="0"/>
                <a:ea typeface="宋体" pitchFamily="2" charset="-122"/>
              </a:defRPr>
            </a:lvl3pPr>
            <a:lvl4pPr marL="1600200" indent="-228600">
              <a:defRPr>
                <a:solidFill>
                  <a:schemeClr val="tx1"/>
                </a:solidFill>
                <a:latin typeface="Arial" pitchFamily="34" charset="0"/>
                <a:ea typeface="宋体" pitchFamily="2" charset="-122"/>
              </a:defRPr>
            </a:lvl4pPr>
            <a:lvl5pPr marL="2057400" indent="-228600">
              <a:defRPr>
                <a:solidFill>
                  <a:schemeClr val="tx1"/>
                </a:solidFill>
                <a:latin typeface="Arial" pitchFamily="34" charset="0"/>
                <a:ea typeface="宋体" pitchFamily="2" charset="-122"/>
              </a:defRPr>
            </a:lvl5pPr>
            <a:lvl6pPr marL="2514600" indent="-228600" fontAlgn="base">
              <a:spcBef>
                <a:spcPct val="0"/>
              </a:spcBef>
              <a:spcAft>
                <a:spcPct val="0"/>
              </a:spcAft>
              <a:defRPr>
                <a:solidFill>
                  <a:schemeClr val="tx1"/>
                </a:solidFill>
                <a:latin typeface="Arial" pitchFamily="34" charset="0"/>
                <a:ea typeface="宋体" pitchFamily="2" charset="-122"/>
              </a:defRPr>
            </a:lvl6pPr>
            <a:lvl7pPr marL="2971800" indent="-228600" fontAlgn="base">
              <a:spcBef>
                <a:spcPct val="0"/>
              </a:spcBef>
              <a:spcAft>
                <a:spcPct val="0"/>
              </a:spcAft>
              <a:defRPr>
                <a:solidFill>
                  <a:schemeClr val="tx1"/>
                </a:solidFill>
                <a:latin typeface="Arial" pitchFamily="34" charset="0"/>
                <a:ea typeface="宋体" pitchFamily="2" charset="-122"/>
              </a:defRPr>
            </a:lvl7pPr>
            <a:lvl8pPr marL="3429000" indent="-228600" fontAlgn="base">
              <a:spcBef>
                <a:spcPct val="0"/>
              </a:spcBef>
              <a:spcAft>
                <a:spcPct val="0"/>
              </a:spcAft>
              <a:defRPr>
                <a:solidFill>
                  <a:schemeClr val="tx1"/>
                </a:solidFill>
                <a:latin typeface="Arial" pitchFamily="34" charset="0"/>
                <a:ea typeface="宋体" pitchFamily="2" charset="-122"/>
              </a:defRPr>
            </a:lvl8pPr>
            <a:lvl9pPr marL="3886200" indent="-228600" fontAlgn="base">
              <a:spcBef>
                <a:spcPct val="0"/>
              </a:spcBef>
              <a:spcAft>
                <a:spcPct val="0"/>
              </a:spcAft>
              <a:defRPr>
                <a:solidFill>
                  <a:schemeClr val="tx1"/>
                </a:solidFill>
                <a:latin typeface="Arial" pitchFamily="34" charset="0"/>
                <a:ea typeface="宋体" pitchFamily="2" charset="-122"/>
              </a:defRPr>
            </a:lvl9pPr>
          </a:lstStyle>
          <a:p>
            <a:pPr algn="ctr">
              <a:spcBef>
                <a:spcPct val="50000"/>
              </a:spcBef>
              <a:defRPr/>
            </a:pPr>
            <a:r>
              <a:rPr lang="en-US" altLang="zh-CN" sz="1800" b="1" i="1" dirty="0">
                <a:solidFill>
                  <a:srgbClr val="000000"/>
                </a:solidFill>
                <a:effectLst>
                  <a:outerShdw blurRad="38100" dist="38100" dir="2700000" algn="tl">
                    <a:srgbClr val="C0C0C0"/>
                  </a:outerShdw>
                </a:effectLst>
                <a:latin typeface="Verdana" pitchFamily="34" charset="0"/>
              </a:rPr>
              <a:t>RSM</a:t>
            </a:r>
          </a:p>
        </p:txBody>
      </p:sp>
      <p:sp>
        <p:nvSpPr>
          <p:cNvPr id="46" name="AutoShape 5"/>
          <p:cNvSpPr>
            <a:spLocks noChangeArrowheads="1"/>
          </p:cNvSpPr>
          <p:nvPr/>
        </p:nvSpPr>
        <p:spPr bwMode="auto">
          <a:xfrm>
            <a:off x="179388" y="2276475"/>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a:spcBef>
                <a:spcPct val="50000"/>
              </a:spcBef>
            </a:pPr>
            <a:r>
              <a:rPr lang="en-US" altLang="zh-CN" sz="1600" b="1">
                <a:solidFill>
                  <a:srgbClr val="FF0000"/>
                </a:solidFill>
                <a:latin typeface="Tahoma" pitchFamily="34" charset="0"/>
              </a:rPr>
              <a:t>1.Selection</a:t>
            </a:r>
            <a:endParaRPr lang="en-US" altLang="zh-CN" sz="1600">
              <a:solidFill>
                <a:srgbClr val="000000"/>
              </a:solidFill>
              <a:latin typeface="Tahoma" pitchFamily="34" charset="0"/>
            </a:endParaRPr>
          </a:p>
        </p:txBody>
      </p:sp>
      <p:sp>
        <p:nvSpPr>
          <p:cNvPr id="47" name="Text Box 7"/>
          <p:cNvSpPr txBox="1">
            <a:spLocks noChangeArrowheads="1"/>
          </p:cNvSpPr>
          <p:nvPr/>
        </p:nvSpPr>
        <p:spPr bwMode="auto">
          <a:xfrm>
            <a:off x="17463" y="3189288"/>
            <a:ext cx="2178050" cy="831850"/>
          </a:xfrm>
          <a:prstGeom prst="rect">
            <a:avLst/>
          </a:prstGeom>
          <a:noFill/>
          <a:ln w="9525">
            <a:noFill/>
            <a:miter lim="800000"/>
            <a:headEnd/>
            <a:tailEnd/>
          </a:ln>
        </p:spPr>
        <p:txBody>
          <a:bodyPr wrap="none">
            <a:spAutoFit/>
          </a:bodyPr>
          <a:lstStyle/>
          <a:p>
            <a:pPr marL="285750" indent="-285750">
              <a:buFont typeface="Arial" charset="0"/>
              <a:buChar char="•"/>
            </a:pPr>
            <a:r>
              <a:rPr lang="en-US" altLang="zh-CN" sz="1200">
                <a:solidFill>
                  <a:srgbClr val="0000FF"/>
                </a:solidFill>
                <a:latin typeface="Arial" charset="0"/>
              </a:rPr>
              <a:t>Source A- Local NOx</a:t>
            </a:r>
          </a:p>
          <a:p>
            <a:pPr marL="285750" indent="-285750">
              <a:buFont typeface="Arial" charset="0"/>
              <a:buChar char="•"/>
            </a:pPr>
            <a:r>
              <a:rPr lang="en-US" altLang="zh-CN" sz="1200">
                <a:solidFill>
                  <a:srgbClr val="0000FF"/>
                </a:solidFill>
                <a:latin typeface="Arial" charset="0"/>
              </a:rPr>
              <a:t>Source B- Regional VOC</a:t>
            </a:r>
          </a:p>
          <a:p>
            <a:pPr marL="285750" indent="-285750">
              <a:buFont typeface="Arial" charset="0"/>
              <a:buChar char="•"/>
            </a:pPr>
            <a:r>
              <a:rPr lang="en-US" altLang="zh-CN" sz="1200">
                <a:solidFill>
                  <a:srgbClr val="0000FF"/>
                </a:solidFill>
                <a:latin typeface="Arial" charset="0"/>
              </a:rPr>
              <a:t>Source C- Area NOx</a:t>
            </a:r>
          </a:p>
          <a:p>
            <a:pPr marL="285750" indent="-285750">
              <a:buFont typeface="Arial" charset="0"/>
              <a:buChar char="•"/>
            </a:pPr>
            <a:r>
              <a:rPr lang="en-US" altLang="zh-CN" sz="1200">
                <a:solidFill>
                  <a:srgbClr val="0000FF"/>
                </a:solidFill>
                <a:latin typeface="Arial" charset="0"/>
              </a:rPr>
              <a:t>…</a:t>
            </a:r>
          </a:p>
        </p:txBody>
      </p:sp>
      <p:sp>
        <p:nvSpPr>
          <p:cNvPr id="48" name="AutoShape 5"/>
          <p:cNvSpPr>
            <a:spLocks noChangeArrowheads="1"/>
          </p:cNvSpPr>
          <p:nvPr/>
        </p:nvSpPr>
        <p:spPr bwMode="auto">
          <a:xfrm>
            <a:off x="179388" y="4368800"/>
            <a:ext cx="1403350" cy="792163"/>
          </a:xfrm>
          <a:prstGeom prst="rightArrow">
            <a:avLst>
              <a:gd name="adj1" fmla="val 50000"/>
              <a:gd name="adj2" fmla="val 44289"/>
            </a:avLst>
          </a:prstGeom>
          <a:solidFill>
            <a:srgbClr val="FFFF00"/>
          </a:solidFill>
          <a:ln w="9525">
            <a:noFill/>
            <a:miter lim="800000"/>
            <a:headEnd/>
            <a:tailEnd/>
          </a:ln>
        </p:spPr>
        <p:txBody>
          <a:bodyPr wrap="none" lIns="0" tIns="0" rIns="0" bIns="0" anchor="ctr"/>
          <a:lstStyle/>
          <a:p>
            <a:pPr>
              <a:spcBef>
                <a:spcPct val="50000"/>
              </a:spcBef>
            </a:pPr>
            <a:r>
              <a:rPr lang="en-US" altLang="zh-CN" sz="1600" b="1">
                <a:solidFill>
                  <a:srgbClr val="FF0000"/>
                </a:solidFill>
                <a:latin typeface="Tahoma" pitchFamily="34" charset="0"/>
              </a:rPr>
              <a:t>2.Sampling</a:t>
            </a:r>
            <a:endParaRPr lang="en-US" altLang="zh-CN" sz="1600">
              <a:solidFill>
                <a:srgbClr val="000000"/>
              </a:solidFill>
              <a:latin typeface="Tahoma" pitchFamily="34" charset="0"/>
            </a:endParaRPr>
          </a:p>
        </p:txBody>
      </p:sp>
      <p:grpSp>
        <p:nvGrpSpPr>
          <p:cNvPr id="2" name="Group 20"/>
          <p:cNvGrpSpPr>
            <a:grpSpLocks/>
          </p:cNvGrpSpPr>
          <p:nvPr/>
        </p:nvGrpSpPr>
        <p:grpSpPr bwMode="auto">
          <a:xfrm>
            <a:off x="1619250" y="3841750"/>
            <a:ext cx="2025650" cy="1401763"/>
            <a:chOff x="514" y="2400"/>
            <a:chExt cx="2195" cy="1519"/>
          </a:xfrm>
        </p:grpSpPr>
        <p:pic>
          <p:nvPicPr>
            <p:cNvPr id="30739" name="Picture 15"/>
            <p:cNvPicPr>
              <a:picLocks noChangeAspect="1" noChangeArrowheads="1"/>
            </p:cNvPicPr>
            <p:nvPr/>
          </p:nvPicPr>
          <p:blipFill>
            <a:blip r:embed="rId6" cstate="print"/>
            <a:srcRect/>
            <a:stretch>
              <a:fillRect/>
            </a:stretch>
          </p:blipFill>
          <p:spPr bwMode="auto">
            <a:xfrm>
              <a:off x="720" y="2400"/>
              <a:ext cx="1920" cy="1519"/>
            </a:xfrm>
            <a:prstGeom prst="rect">
              <a:avLst/>
            </a:prstGeom>
            <a:noFill/>
            <a:ln w="9525">
              <a:noFill/>
              <a:miter lim="800000"/>
              <a:headEnd/>
              <a:tailEnd/>
            </a:ln>
          </p:spPr>
        </p:pic>
        <p:sp>
          <p:nvSpPr>
            <p:cNvPr id="30740" name="Text Box 11"/>
            <p:cNvSpPr txBox="1">
              <a:spLocks noChangeArrowheads="1"/>
            </p:cNvSpPr>
            <p:nvPr/>
          </p:nvSpPr>
          <p:spPr bwMode="auto">
            <a:xfrm rot="765619">
              <a:off x="905" y="3662"/>
              <a:ext cx="782" cy="250"/>
            </a:xfrm>
            <a:prstGeom prst="rect">
              <a:avLst/>
            </a:prstGeom>
            <a:noFill/>
            <a:ln w="9525">
              <a:noFill/>
              <a:miter lim="800000"/>
              <a:headEnd/>
              <a:tailEnd/>
            </a:ln>
          </p:spPr>
          <p:txBody>
            <a:bodyPr>
              <a:spAutoFit/>
            </a:bodyPr>
            <a:lstStyle/>
            <a:p>
              <a:pPr>
                <a:spcBef>
                  <a:spcPct val="50000"/>
                </a:spcBef>
              </a:pPr>
              <a:r>
                <a:rPr lang="en-US" altLang="zh-CN" sz="900" b="1">
                  <a:solidFill>
                    <a:srgbClr val="000000"/>
                  </a:solidFill>
                  <a:latin typeface="Arial" charset="0"/>
                </a:rPr>
                <a:t>Source A</a:t>
              </a:r>
            </a:p>
          </p:txBody>
        </p:sp>
        <p:sp>
          <p:nvSpPr>
            <p:cNvPr id="30741" name="Text Box 12"/>
            <p:cNvSpPr txBox="1">
              <a:spLocks noChangeArrowheads="1"/>
            </p:cNvSpPr>
            <p:nvPr/>
          </p:nvSpPr>
          <p:spPr bwMode="auto">
            <a:xfrm rot="-1558572">
              <a:off x="1908" y="3562"/>
              <a:ext cx="801" cy="250"/>
            </a:xfrm>
            <a:prstGeom prst="rect">
              <a:avLst/>
            </a:prstGeom>
            <a:noFill/>
            <a:ln w="9525">
              <a:noFill/>
              <a:miter lim="800000"/>
              <a:headEnd/>
              <a:tailEnd/>
            </a:ln>
          </p:spPr>
          <p:txBody>
            <a:bodyPr>
              <a:spAutoFit/>
            </a:bodyPr>
            <a:lstStyle/>
            <a:p>
              <a:pPr>
                <a:spcBef>
                  <a:spcPct val="50000"/>
                </a:spcBef>
              </a:pPr>
              <a:r>
                <a:rPr lang="en-US" altLang="zh-CN" sz="900" b="1">
                  <a:solidFill>
                    <a:srgbClr val="000000"/>
                  </a:solidFill>
                  <a:latin typeface="Arial" charset="0"/>
                </a:rPr>
                <a:t>Source B</a:t>
              </a:r>
            </a:p>
          </p:txBody>
        </p:sp>
        <p:sp>
          <p:nvSpPr>
            <p:cNvPr id="30742" name="Text Box 13"/>
            <p:cNvSpPr txBox="1">
              <a:spLocks noChangeArrowheads="1"/>
            </p:cNvSpPr>
            <p:nvPr/>
          </p:nvSpPr>
          <p:spPr bwMode="auto">
            <a:xfrm>
              <a:off x="514" y="2784"/>
              <a:ext cx="350" cy="1105"/>
            </a:xfrm>
            <a:prstGeom prst="rect">
              <a:avLst/>
            </a:prstGeom>
            <a:noFill/>
            <a:ln w="9525">
              <a:noFill/>
              <a:miter lim="800000"/>
              <a:headEnd/>
              <a:tailEnd/>
            </a:ln>
          </p:spPr>
          <p:txBody>
            <a:bodyPr vert="eaVert">
              <a:spAutoFit/>
            </a:bodyPr>
            <a:lstStyle/>
            <a:p>
              <a:pPr>
                <a:spcBef>
                  <a:spcPct val="50000"/>
                </a:spcBef>
              </a:pPr>
              <a:r>
                <a:rPr lang="en-US" altLang="zh-CN" sz="900" b="1">
                  <a:solidFill>
                    <a:srgbClr val="000000"/>
                  </a:solidFill>
                  <a:latin typeface="Arial" charset="0"/>
                </a:rPr>
                <a:t>Source C</a:t>
              </a:r>
            </a:p>
          </p:txBody>
        </p:sp>
      </p:grpSp>
      <p:sp>
        <p:nvSpPr>
          <p:cNvPr id="66" name="AutoShape 10"/>
          <p:cNvSpPr>
            <a:spLocks noChangeArrowheads="1"/>
          </p:cNvSpPr>
          <p:nvPr/>
        </p:nvSpPr>
        <p:spPr bwMode="auto">
          <a:xfrm flipH="1">
            <a:off x="7308850" y="5383213"/>
            <a:ext cx="1512888"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a:spcBef>
                <a:spcPct val="50000"/>
              </a:spcBef>
            </a:pPr>
            <a:r>
              <a:rPr lang="en-US" altLang="zh-CN" sz="1600" b="1">
                <a:solidFill>
                  <a:srgbClr val="FF0000"/>
                </a:solidFill>
                <a:latin typeface="Tahoma" pitchFamily="34" charset="0"/>
              </a:rPr>
              <a:t>3.Simulation</a:t>
            </a:r>
            <a:endParaRPr lang="en-US" altLang="zh-CN" sz="1600">
              <a:solidFill>
                <a:srgbClr val="000000"/>
              </a:solidFill>
              <a:latin typeface="Tahoma" pitchFamily="34" charset="0"/>
            </a:endParaRPr>
          </a:p>
        </p:txBody>
      </p:sp>
      <p:sp>
        <p:nvSpPr>
          <p:cNvPr id="67" name="AutoShape 22"/>
          <p:cNvSpPr>
            <a:spLocks noChangeArrowheads="1"/>
          </p:cNvSpPr>
          <p:nvPr/>
        </p:nvSpPr>
        <p:spPr bwMode="auto">
          <a:xfrm flipH="1">
            <a:off x="7307263" y="3716338"/>
            <a:ext cx="1512887" cy="792162"/>
          </a:xfrm>
          <a:prstGeom prst="rightArrow">
            <a:avLst>
              <a:gd name="adj1" fmla="val 50000"/>
              <a:gd name="adj2" fmla="val 47746"/>
            </a:avLst>
          </a:prstGeom>
          <a:solidFill>
            <a:srgbClr val="FFFF00"/>
          </a:solidFill>
          <a:ln w="9525">
            <a:noFill/>
            <a:miter lim="800000"/>
            <a:headEnd/>
            <a:tailEnd/>
          </a:ln>
        </p:spPr>
        <p:txBody>
          <a:bodyPr wrap="none" lIns="0" tIns="0" rIns="0" bIns="0" anchor="ctr"/>
          <a:lstStyle/>
          <a:p>
            <a:pPr>
              <a:spcBef>
                <a:spcPct val="50000"/>
              </a:spcBef>
            </a:pPr>
            <a:r>
              <a:rPr lang="en-US" altLang="zh-CN" sz="1600" b="1">
                <a:solidFill>
                  <a:srgbClr val="FF0000"/>
                </a:solidFill>
                <a:latin typeface="Tahoma" pitchFamily="34" charset="0"/>
              </a:rPr>
              <a:t>4.Statistic</a:t>
            </a:r>
          </a:p>
        </p:txBody>
      </p:sp>
      <p:grpSp>
        <p:nvGrpSpPr>
          <p:cNvPr id="3" name="组合 1"/>
          <p:cNvGrpSpPr>
            <a:grpSpLocks/>
          </p:cNvGrpSpPr>
          <p:nvPr/>
        </p:nvGrpSpPr>
        <p:grpSpPr bwMode="auto">
          <a:xfrm>
            <a:off x="1943100" y="4705350"/>
            <a:ext cx="1597025" cy="1747838"/>
            <a:chOff x="1943100" y="4705350"/>
            <a:chExt cx="1597025" cy="1747838"/>
          </a:xfrm>
        </p:grpSpPr>
        <p:pic>
          <p:nvPicPr>
            <p:cNvPr id="30746" name="Picture 27"/>
            <p:cNvPicPr>
              <a:picLocks noChangeAspect="1" noChangeArrowheads="1"/>
            </p:cNvPicPr>
            <p:nvPr/>
          </p:nvPicPr>
          <p:blipFill>
            <a:blip r:embed="rId7" cstate="print"/>
            <a:srcRect/>
            <a:stretch>
              <a:fillRect/>
            </a:stretch>
          </p:blipFill>
          <p:spPr bwMode="auto">
            <a:xfrm>
              <a:off x="1943100" y="5467350"/>
              <a:ext cx="1597025" cy="985838"/>
            </a:xfrm>
            <a:prstGeom prst="rect">
              <a:avLst/>
            </a:prstGeom>
            <a:noFill/>
            <a:ln w="9525">
              <a:noFill/>
              <a:miter lim="800000"/>
              <a:headEnd/>
              <a:tailEnd/>
            </a:ln>
          </p:spPr>
        </p:pic>
        <p:sp>
          <p:nvSpPr>
            <p:cNvPr id="30747" name="Line 34"/>
            <p:cNvSpPr>
              <a:spLocks noChangeShapeType="1"/>
            </p:cNvSpPr>
            <p:nvPr/>
          </p:nvSpPr>
          <p:spPr bwMode="auto">
            <a:xfrm>
              <a:off x="3360738" y="4705350"/>
              <a:ext cx="0" cy="1157288"/>
            </a:xfrm>
            <a:prstGeom prst="line">
              <a:avLst/>
            </a:prstGeom>
            <a:noFill/>
            <a:ln w="9525">
              <a:solidFill>
                <a:srgbClr val="FF0000"/>
              </a:solidFill>
              <a:round/>
              <a:headEnd/>
              <a:tailEnd type="triangle" w="med" len="med"/>
            </a:ln>
          </p:spPr>
          <p:txBody>
            <a:bodyPr/>
            <a:lstStyle/>
            <a:p>
              <a:endParaRPr lang="en-US">
                <a:solidFill>
                  <a:srgbClr val="000000"/>
                </a:solidFill>
                <a:latin typeface="Arial" charset="0"/>
              </a:endParaRPr>
            </a:p>
          </p:txBody>
        </p:sp>
        <p:sp>
          <p:nvSpPr>
            <p:cNvPr id="30748" name="Line 34"/>
            <p:cNvSpPr>
              <a:spLocks noChangeShapeType="1"/>
            </p:cNvSpPr>
            <p:nvPr/>
          </p:nvSpPr>
          <p:spPr bwMode="auto">
            <a:xfrm>
              <a:off x="3132138" y="4883150"/>
              <a:ext cx="0" cy="1076325"/>
            </a:xfrm>
            <a:prstGeom prst="line">
              <a:avLst/>
            </a:prstGeom>
            <a:noFill/>
            <a:ln w="9525">
              <a:solidFill>
                <a:srgbClr val="FF0000"/>
              </a:solidFill>
              <a:round/>
              <a:headEnd/>
              <a:tailEnd type="triangle" w="med" len="med"/>
            </a:ln>
          </p:spPr>
          <p:txBody>
            <a:bodyPr/>
            <a:lstStyle/>
            <a:p>
              <a:endParaRPr lang="en-US">
                <a:solidFill>
                  <a:srgbClr val="000000"/>
                </a:solidFill>
                <a:latin typeface="Arial" charset="0"/>
              </a:endParaRPr>
            </a:p>
          </p:txBody>
        </p:sp>
        <p:sp>
          <p:nvSpPr>
            <p:cNvPr id="30749" name="Line 34"/>
            <p:cNvSpPr>
              <a:spLocks noChangeShapeType="1"/>
            </p:cNvSpPr>
            <p:nvPr/>
          </p:nvSpPr>
          <p:spPr bwMode="auto">
            <a:xfrm>
              <a:off x="2476500" y="4764088"/>
              <a:ext cx="0" cy="1422400"/>
            </a:xfrm>
            <a:prstGeom prst="line">
              <a:avLst/>
            </a:prstGeom>
            <a:noFill/>
            <a:ln w="9525">
              <a:solidFill>
                <a:srgbClr val="FF0000"/>
              </a:solidFill>
              <a:round/>
              <a:headEnd/>
              <a:tailEnd type="triangle" w="med" len="med"/>
            </a:ln>
          </p:spPr>
          <p:txBody>
            <a:bodyPr/>
            <a:lstStyle/>
            <a:p>
              <a:endParaRPr lang="en-US">
                <a:solidFill>
                  <a:srgbClr val="000000"/>
                </a:solidFill>
                <a:latin typeface="Arial" charset="0"/>
              </a:endParaRPr>
            </a:p>
          </p:txBody>
        </p:sp>
      </p:grpSp>
      <p:grpSp>
        <p:nvGrpSpPr>
          <p:cNvPr id="4" name="组合 2"/>
          <p:cNvGrpSpPr>
            <a:grpSpLocks/>
          </p:cNvGrpSpPr>
          <p:nvPr/>
        </p:nvGrpSpPr>
        <p:grpSpPr bwMode="auto">
          <a:xfrm>
            <a:off x="2484438" y="5370513"/>
            <a:ext cx="4657725" cy="950912"/>
            <a:chOff x="2484438" y="5370513"/>
            <a:chExt cx="4657725" cy="950912"/>
          </a:xfrm>
        </p:grpSpPr>
        <p:pic>
          <p:nvPicPr>
            <p:cNvPr id="30751" name="Picture 12"/>
            <p:cNvPicPr>
              <a:picLocks noChangeAspect="1" noChangeArrowheads="1"/>
            </p:cNvPicPr>
            <p:nvPr/>
          </p:nvPicPr>
          <p:blipFill>
            <a:blip r:embed="rId8" cstate="print"/>
            <a:srcRect r="31284" b="-761"/>
            <a:stretch>
              <a:fillRect/>
            </a:stretch>
          </p:blipFill>
          <p:spPr bwMode="auto">
            <a:xfrm>
              <a:off x="4733925" y="5370513"/>
              <a:ext cx="2408238" cy="950912"/>
            </a:xfrm>
            <a:prstGeom prst="rect">
              <a:avLst/>
            </a:prstGeom>
            <a:noFill/>
            <a:ln w="9525">
              <a:noFill/>
              <a:miter lim="800000"/>
              <a:headEnd/>
              <a:tailEnd/>
            </a:ln>
          </p:spPr>
        </p:pic>
        <p:sp>
          <p:nvSpPr>
            <p:cNvPr id="30752" name="Line 34"/>
            <p:cNvSpPr>
              <a:spLocks noChangeShapeType="1"/>
            </p:cNvSpPr>
            <p:nvPr/>
          </p:nvSpPr>
          <p:spPr bwMode="auto">
            <a:xfrm>
              <a:off x="2484438" y="6165850"/>
              <a:ext cx="2881312" cy="0"/>
            </a:xfrm>
            <a:prstGeom prst="line">
              <a:avLst/>
            </a:prstGeom>
            <a:noFill/>
            <a:ln w="9525">
              <a:solidFill>
                <a:srgbClr val="FF0000"/>
              </a:solidFill>
              <a:round/>
              <a:headEnd/>
              <a:tailEnd type="triangle" w="med" len="med"/>
            </a:ln>
          </p:spPr>
          <p:txBody>
            <a:bodyPr/>
            <a:lstStyle/>
            <a:p>
              <a:endParaRPr lang="en-US">
                <a:solidFill>
                  <a:srgbClr val="000000"/>
                </a:solidFill>
                <a:latin typeface="Arial" charset="0"/>
              </a:endParaRPr>
            </a:p>
          </p:txBody>
        </p:sp>
        <p:sp>
          <p:nvSpPr>
            <p:cNvPr id="30753" name="Line 34"/>
            <p:cNvSpPr>
              <a:spLocks noChangeShapeType="1"/>
            </p:cNvSpPr>
            <p:nvPr/>
          </p:nvSpPr>
          <p:spPr bwMode="auto">
            <a:xfrm>
              <a:off x="3132138" y="5964238"/>
              <a:ext cx="2735262" cy="0"/>
            </a:xfrm>
            <a:prstGeom prst="line">
              <a:avLst/>
            </a:prstGeom>
            <a:noFill/>
            <a:ln w="9525">
              <a:solidFill>
                <a:srgbClr val="FF0000"/>
              </a:solidFill>
              <a:round/>
              <a:headEnd/>
              <a:tailEnd type="triangle" w="med" len="med"/>
            </a:ln>
          </p:spPr>
          <p:txBody>
            <a:bodyPr/>
            <a:lstStyle/>
            <a:p>
              <a:endParaRPr lang="en-US">
                <a:solidFill>
                  <a:srgbClr val="000000"/>
                </a:solidFill>
                <a:latin typeface="Arial" charset="0"/>
              </a:endParaRPr>
            </a:p>
          </p:txBody>
        </p:sp>
        <p:sp>
          <p:nvSpPr>
            <p:cNvPr id="30754" name="Line 34"/>
            <p:cNvSpPr>
              <a:spLocks noChangeShapeType="1"/>
            </p:cNvSpPr>
            <p:nvPr/>
          </p:nvSpPr>
          <p:spPr bwMode="auto">
            <a:xfrm>
              <a:off x="3360738" y="5848350"/>
              <a:ext cx="3155950" cy="0"/>
            </a:xfrm>
            <a:prstGeom prst="line">
              <a:avLst/>
            </a:prstGeom>
            <a:noFill/>
            <a:ln w="9525">
              <a:solidFill>
                <a:srgbClr val="FF0000"/>
              </a:solidFill>
              <a:round/>
              <a:headEnd/>
              <a:tailEnd type="triangle" w="med" len="med"/>
            </a:ln>
          </p:spPr>
          <p:txBody>
            <a:bodyPr/>
            <a:lstStyle/>
            <a:p>
              <a:endParaRPr lang="en-US">
                <a:solidFill>
                  <a:srgbClr val="000000"/>
                </a:solidFill>
                <a:latin typeface="Arial" charset="0"/>
              </a:endParaRPr>
            </a:p>
          </p:txBody>
        </p:sp>
      </p:grpSp>
      <p:grpSp>
        <p:nvGrpSpPr>
          <p:cNvPr id="5" name="组合 3"/>
          <p:cNvGrpSpPr>
            <a:grpSpLocks/>
          </p:cNvGrpSpPr>
          <p:nvPr/>
        </p:nvGrpSpPr>
        <p:grpSpPr bwMode="auto">
          <a:xfrm>
            <a:off x="4643438" y="4508500"/>
            <a:ext cx="2665412" cy="1873250"/>
            <a:chOff x="4643438" y="4508500"/>
            <a:chExt cx="2665412" cy="1873250"/>
          </a:xfrm>
        </p:grpSpPr>
        <p:graphicFrame>
          <p:nvGraphicFramePr>
            <p:cNvPr id="30756" name="对象 67"/>
            <p:cNvGraphicFramePr>
              <a:graphicFrameLocks noChangeAspect="1"/>
            </p:cNvGraphicFramePr>
            <p:nvPr/>
          </p:nvGraphicFramePr>
          <p:xfrm>
            <a:off x="4645025" y="4508500"/>
            <a:ext cx="2663825" cy="296863"/>
          </p:xfrm>
          <a:graphic>
            <a:graphicData uri="http://schemas.openxmlformats.org/presentationml/2006/ole">
              <p:oleObj spid="_x0000_s1820674" name="Equation" r:id="rId9" imgW="3784600" imgH="444500" progId="">
                <p:embed/>
              </p:oleObj>
            </a:graphicData>
          </a:graphic>
        </p:graphicFrame>
        <p:sp>
          <p:nvSpPr>
            <p:cNvPr id="30757" name="AutoShape 37"/>
            <p:cNvSpPr>
              <a:spLocks noChangeArrowheads="1"/>
            </p:cNvSpPr>
            <p:nvPr/>
          </p:nvSpPr>
          <p:spPr bwMode="auto">
            <a:xfrm rot="10800000">
              <a:off x="4643438" y="5049838"/>
              <a:ext cx="2597150" cy="1331912"/>
            </a:xfrm>
            <a:prstGeom prst="downArrowCallout">
              <a:avLst>
                <a:gd name="adj1" fmla="val 20817"/>
                <a:gd name="adj2" fmla="val 23174"/>
                <a:gd name="adj3" fmla="val 10935"/>
                <a:gd name="adj4" fmla="val 81773"/>
              </a:avLst>
            </a:prstGeom>
            <a:noFill/>
            <a:ln w="9525">
              <a:solidFill>
                <a:srgbClr val="FF0000"/>
              </a:solidFill>
              <a:miter lim="800000"/>
              <a:headEnd/>
              <a:tailEnd/>
            </a:ln>
          </p:spPr>
          <p:txBody>
            <a:bodyPr wrap="none" anchor="ctr"/>
            <a:lstStyle/>
            <a:p>
              <a:endParaRPr lang="en-US">
                <a:solidFill>
                  <a:srgbClr val="000000"/>
                </a:solidFill>
                <a:latin typeface="Arial" charset="0"/>
              </a:endParaRPr>
            </a:p>
          </p:txBody>
        </p:sp>
      </p:grpSp>
      <p:sp>
        <p:nvSpPr>
          <p:cNvPr id="77" name="Rectangle 30"/>
          <p:cNvSpPr>
            <a:spLocks noChangeArrowheads="1"/>
          </p:cNvSpPr>
          <p:nvPr/>
        </p:nvSpPr>
        <p:spPr bwMode="auto">
          <a:xfrm>
            <a:off x="7524750" y="4437063"/>
            <a:ext cx="1584325" cy="831850"/>
          </a:xfrm>
          <a:prstGeom prst="rect">
            <a:avLst/>
          </a:prstGeom>
          <a:noFill/>
          <a:ln w="9525">
            <a:noFill/>
            <a:miter lim="800000"/>
            <a:headEnd/>
            <a:tailEnd/>
          </a:ln>
        </p:spPr>
        <p:txBody>
          <a:bodyPr>
            <a:spAutoFit/>
          </a:bodyPr>
          <a:lstStyle/>
          <a:p>
            <a:pPr marL="285750" indent="-285750">
              <a:buFont typeface="Arial" charset="0"/>
              <a:buChar char="•"/>
            </a:pPr>
            <a:r>
              <a:rPr lang="en-US" altLang="zh-CN" sz="1200">
                <a:solidFill>
                  <a:srgbClr val="0000FF"/>
                </a:solidFill>
                <a:latin typeface="Arial" charset="0"/>
              </a:rPr>
              <a:t>Empirical Best Linear Unbiased Predictors (EBLUPs)</a:t>
            </a:r>
          </a:p>
        </p:txBody>
      </p:sp>
      <p:sp>
        <p:nvSpPr>
          <p:cNvPr id="80" name="Text Box 7"/>
          <p:cNvSpPr txBox="1">
            <a:spLocks noChangeArrowheads="1"/>
          </p:cNvSpPr>
          <p:nvPr/>
        </p:nvSpPr>
        <p:spPr bwMode="auto">
          <a:xfrm>
            <a:off x="-1588" y="5149850"/>
            <a:ext cx="1787526" cy="1016000"/>
          </a:xfrm>
          <a:prstGeom prst="rect">
            <a:avLst/>
          </a:prstGeom>
          <a:noFill/>
          <a:ln w="9525">
            <a:noFill/>
            <a:miter lim="800000"/>
            <a:headEnd/>
            <a:tailEnd/>
          </a:ln>
        </p:spPr>
        <p:txBody>
          <a:bodyPr>
            <a:spAutoFit/>
          </a:bodyPr>
          <a:lstStyle/>
          <a:p>
            <a:pPr marL="285750" indent="-285750">
              <a:buFont typeface="Arial" charset="0"/>
              <a:buChar char="•"/>
            </a:pPr>
            <a:r>
              <a:rPr lang="en-US" altLang="zh-CN" sz="1200">
                <a:solidFill>
                  <a:srgbClr val="0000FF"/>
                </a:solidFill>
                <a:latin typeface="Arial" charset="0"/>
              </a:rPr>
              <a:t>Latin Hypercube Sample (LHS)</a:t>
            </a:r>
          </a:p>
          <a:p>
            <a:pPr marL="285750" indent="-285750">
              <a:buFont typeface="Arial" charset="0"/>
              <a:buChar char="•"/>
            </a:pPr>
            <a:r>
              <a:rPr lang="en-US" altLang="zh-CN" sz="1200">
                <a:solidFill>
                  <a:srgbClr val="0000FF"/>
                </a:solidFill>
                <a:latin typeface="Arial" charset="0"/>
              </a:rPr>
              <a:t>Hammersley quasi-random Sequence Sample (HSS)</a:t>
            </a:r>
          </a:p>
        </p:txBody>
      </p:sp>
      <p:sp>
        <p:nvSpPr>
          <p:cNvPr id="81" name="Rectangle 30"/>
          <p:cNvSpPr>
            <a:spLocks noChangeArrowheads="1"/>
          </p:cNvSpPr>
          <p:nvPr/>
        </p:nvSpPr>
        <p:spPr bwMode="auto">
          <a:xfrm>
            <a:off x="7588250" y="6022975"/>
            <a:ext cx="1376363" cy="646113"/>
          </a:xfrm>
          <a:prstGeom prst="rect">
            <a:avLst/>
          </a:prstGeom>
          <a:noFill/>
          <a:ln w="9525">
            <a:noFill/>
            <a:miter lim="800000"/>
            <a:headEnd/>
            <a:tailEnd/>
          </a:ln>
        </p:spPr>
        <p:txBody>
          <a:bodyPr>
            <a:spAutoFit/>
          </a:bodyPr>
          <a:lstStyle/>
          <a:p>
            <a:pPr marL="285750" indent="-285750">
              <a:buFont typeface="Arial" charset="0"/>
              <a:buChar char="•"/>
            </a:pPr>
            <a:r>
              <a:rPr lang="en-US" altLang="zh-CN" sz="1200" dirty="0">
                <a:solidFill>
                  <a:srgbClr val="0000FF"/>
                </a:solidFill>
                <a:latin typeface="Arial" charset="0"/>
              </a:rPr>
              <a:t>Multi-case CMAQ simulations</a:t>
            </a:r>
          </a:p>
        </p:txBody>
      </p:sp>
      <p:sp>
        <p:nvSpPr>
          <p:cNvPr id="30761" name="Text Box 4"/>
          <p:cNvSpPr txBox="1">
            <a:spLocks noChangeArrowheads="1"/>
          </p:cNvSpPr>
          <p:nvPr/>
        </p:nvSpPr>
        <p:spPr bwMode="auto">
          <a:xfrm>
            <a:off x="0" y="188913"/>
            <a:ext cx="9144000" cy="461962"/>
          </a:xfrm>
          <a:prstGeom prst="rect">
            <a:avLst/>
          </a:prstGeom>
          <a:solidFill>
            <a:srgbClr val="FFFF00"/>
          </a:solidFill>
          <a:ln w="9525" algn="ctr">
            <a:noFill/>
            <a:miter lim="800000"/>
            <a:headEnd/>
            <a:tailEnd/>
          </a:ln>
        </p:spPr>
        <p:txBody>
          <a:bodyPr>
            <a:spAutoFit/>
          </a:bodyPr>
          <a:lstStyle/>
          <a:p>
            <a:pPr algn="ctr">
              <a:spcBef>
                <a:spcPct val="50000"/>
              </a:spcBef>
            </a:pPr>
            <a:r>
              <a:rPr lang="en-US" altLang="zh-CN" sz="2400" b="1">
                <a:solidFill>
                  <a:srgbClr val="0000FF"/>
                </a:solidFill>
                <a:latin typeface="Verdana" pitchFamily="34" charset="0"/>
              </a:rPr>
              <a:t>“</a:t>
            </a:r>
            <a:r>
              <a:rPr lang="en-US" altLang="zh-CN" sz="2400" b="1">
                <a:solidFill>
                  <a:srgbClr val="FF0000"/>
                </a:solidFill>
                <a:latin typeface="Verdana" pitchFamily="34" charset="0"/>
              </a:rPr>
              <a:t>4S</a:t>
            </a:r>
            <a:r>
              <a:rPr lang="en-US" altLang="zh-CN" sz="2400" b="1">
                <a:solidFill>
                  <a:srgbClr val="0000FF"/>
                </a:solidFill>
                <a:latin typeface="Verdana" pitchFamily="34" charset="0"/>
              </a:rPr>
              <a:t>” steps in RSM development</a:t>
            </a:r>
            <a:endParaRPr lang="en-US" altLang="zh-CN" sz="2400" b="1">
              <a:solidFill>
                <a:srgbClr val="0000FF"/>
              </a:solidFill>
              <a:latin typeface="Verdana" pitchFamily="34" charset="0"/>
              <a:ea typeface="黑体" pitchFamily="49" charset="-122"/>
              <a:cs typeface="Verdana" pitchFamily="34" charset="0"/>
            </a:endParaRPr>
          </a:p>
        </p:txBody>
      </p:sp>
      <p:sp>
        <p:nvSpPr>
          <p:cNvPr id="84" name="圆角右箭头 83"/>
          <p:cNvSpPr/>
          <p:nvPr/>
        </p:nvSpPr>
        <p:spPr>
          <a:xfrm rot="5400000">
            <a:off x="2313782" y="3474244"/>
            <a:ext cx="360362" cy="412750"/>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85" name="圆角右箭头 84"/>
          <p:cNvSpPr/>
          <p:nvPr/>
        </p:nvSpPr>
        <p:spPr>
          <a:xfrm rot="14746611">
            <a:off x="4912519" y="2309019"/>
            <a:ext cx="542925" cy="623887"/>
          </a:xfrm>
          <a:prstGeom prst="bentArrow">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000000"/>
              </a:solidFill>
            </a:endParaRPr>
          </a:p>
        </p:txBody>
      </p:sp>
      <p:sp>
        <p:nvSpPr>
          <p:cNvPr id="86" name="椭圆 85"/>
          <p:cNvSpPr/>
          <p:nvPr/>
        </p:nvSpPr>
        <p:spPr>
          <a:xfrm rot="20691966">
            <a:off x="30163" y="1539875"/>
            <a:ext cx="4392612" cy="531177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87" name="椭圆 86"/>
          <p:cNvSpPr/>
          <p:nvPr/>
        </p:nvSpPr>
        <p:spPr>
          <a:xfrm rot="21433838">
            <a:off x="4444453" y="1500200"/>
            <a:ext cx="4946636" cy="5362831"/>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en-US">
              <a:solidFill>
                <a:srgbClr val="FFFFFF"/>
              </a:solidFill>
            </a:endParaRPr>
          </a:p>
        </p:txBody>
      </p:sp>
      <p:sp>
        <p:nvSpPr>
          <p:cNvPr id="50" name="Rectangle 30"/>
          <p:cNvSpPr>
            <a:spLocks noChangeArrowheads="1"/>
          </p:cNvSpPr>
          <p:nvPr/>
        </p:nvSpPr>
        <p:spPr bwMode="auto">
          <a:xfrm>
            <a:off x="6477000" y="1447800"/>
            <a:ext cx="2286000" cy="276999"/>
          </a:xfrm>
          <a:prstGeom prst="rect">
            <a:avLst/>
          </a:prstGeom>
          <a:noFill/>
          <a:ln w="9525">
            <a:noFill/>
            <a:miter lim="800000"/>
            <a:headEnd/>
            <a:tailEnd/>
          </a:ln>
        </p:spPr>
        <p:txBody>
          <a:bodyPr wrap="square">
            <a:spAutoFit/>
          </a:bodyPr>
          <a:lstStyle/>
          <a:p>
            <a:pPr marL="285750" indent="-285750"/>
            <a:r>
              <a:rPr lang="en-US" altLang="zh-CN" sz="1200" b="1" dirty="0" smtClean="0">
                <a:solidFill>
                  <a:srgbClr val="FF0000"/>
                </a:solidFill>
                <a:latin typeface="Arial" charset="0"/>
              </a:rPr>
              <a:t>PM2.5 Response Surface  </a:t>
            </a:r>
            <a:endParaRPr lang="en-US" altLang="zh-CN" sz="1200" b="1" dirty="0">
              <a:solidFill>
                <a:srgbClr val="FF0000"/>
              </a:solidFill>
              <a:latin typeface="Arial" charset="0"/>
            </a:endParaRPr>
          </a:p>
        </p:txBody>
      </p:sp>
      <p:sp>
        <p:nvSpPr>
          <p:cNvPr id="51" name="Rectangle 50"/>
          <p:cNvSpPr/>
          <p:nvPr/>
        </p:nvSpPr>
        <p:spPr>
          <a:xfrm>
            <a:off x="3276600" y="6477000"/>
            <a:ext cx="3119828" cy="375552"/>
          </a:xfrm>
          <a:prstGeom prst="rect">
            <a:avLst/>
          </a:prstGeom>
        </p:spPr>
        <p:txBody>
          <a:bodyPr wrap="none">
            <a:spAutoFit/>
          </a:bodyPr>
          <a:lstStyle/>
          <a:p>
            <a:pPr>
              <a:lnSpc>
                <a:spcPct val="150000"/>
              </a:lnSpc>
            </a:pPr>
            <a:r>
              <a:rPr lang="en-US" altLang="zh-TW" sz="1400" b="1" dirty="0" smtClean="0">
                <a:solidFill>
                  <a:srgbClr val="000000"/>
                </a:solidFill>
                <a:effectLst>
                  <a:outerShdw blurRad="38100" dist="38100" dir="2700000" algn="tl">
                    <a:srgbClr val="C0C0C0"/>
                  </a:outerShdw>
                </a:effectLst>
                <a:latin typeface="Arial" charset="0"/>
                <a:ea typeface="新細明體" pitchFamily="18" charset="-120"/>
              </a:rPr>
              <a:t>(Dr. </a:t>
            </a:r>
            <a:r>
              <a:rPr lang="en-US" altLang="zh-TW" sz="1400" b="1" dirty="0" err="1" smtClean="0">
                <a:solidFill>
                  <a:srgbClr val="000000"/>
                </a:solidFill>
                <a:effectLst>
                  <a:outerShdw blurRad="38100" dist="38100" dir="2700000" algn="tl">
                    <a:srgbClr val="C0C0C0"/>
                  </a:outerShdw>
                </a:effectLst>
                <a:latin typeface="Arial" charset="0"/>
                <a:ea typeface="新細明體" pitchFamily="18" charset="-120"/>
              </a:rPr>
              <a:t>Jia</a:t>
            </a:r>
            <a:r>
              <a:rPr lang="en-US" altLang="zh-TW" sz="1400" b="1" dirty="0" smtClean="0">
                <a:solidFill>
                  <a:srgbClr val="000000"/>
                </a:solidFill>
                <a:effectLst>
                  <a:outerShdw blurRad="38100" dist="38100" dir="2700000" algn="tl">
                    <a:srgbClr val="C0C0C0"/>
                  </a:outerShdw>
                </a:effectLst>
                <a:latin typeface="Arial" charset="0"/>
                <a:ea typeface="新細明體" pitchFamily="18" charset="-120"/>
              </a:rPr>
              <a:t> </a:t>
            </a:r>
            <a:r>
              <a:rPr lang="en-US" altLang="zh-TW" sz="1400" b="1" dirty="0" smtClean="0">
                <a:solidFill>
                  <a:srgbClr val="000000"/>
                </a:solidFill>
                <a:effectLst>
                  <a:outerShdw blurRad="38100" dist="38100" dir="2700000" algn="tl">
                    <a:srgbClr val="C0C0C0"/>
                  </a:outerShdw>
                </a:effectLst>
                <a:latin typeface="Arial" charset="0"/>
                <a:ea typeface="新細明體" pitchFamily="18" charset="-120"/>
              </a:rPr>
              <a:t>Xing, </a:t>
            </a:r>
            <a:r>
              <a:rPr lang="en-US" altLang="zh-TW" sz="1400" b="1" dirty="0" err="1" smtClean="0">
                <a:solidFill>
                  <a:srgbClr val="000000"/>
                </a:solidFill>
                <a:effectLst>
                  <a:outerShdw blurRad="38100" dist="38100" dir="2700000" algn="tl">
                    <a:srgbClr val="C0C0C0"/>
                  </a:outerShdw>
                </a:effectLst>
                <a:latin typeface="Arial" charset="0"/>
                <a:ea typeface="新細明體" pitchFamily="18" charset="-120"/>
              </a:rPr>
              <a:t>Tsinghua</a:t>
            </a:r>
            <a:r>
              <a:rPr lang="en-US" altLang="zh-TW" sz="1400" b="1" dirty="0" smtClean="0">
                <a:solidFill>
                  <a:srgbClr val="000000"/>
                </a:solidFill>
                <a:effectLst>
                  <a:outerShdw blurRad="38100" dist="38100" dir="2700000" algn="tl">
                    <a:srgbClr val="C0C0C0"/>
                  </a:outerShdw>
                </a:effectLst>
                <a:latin typeface="Arial" charset="0"/>
                <a:ea typeface="新細明體" pitchFamily="18" charset="-120"/>
              </a:rPr>
              <a:t> Univ., 2011)</a:t>
            </a:r>
            <a:endParaRPr lang="en-US" altLang="zh-TW" sz="1400" b="1" dirty="0">
              <a:solidFill>
                <a:srgbClr val="000000"/>
              </a:solidFill>
              <a:effectLst>
                <a:outerShdw blurRad="38100" dist="38100" dir="2700000" algn="tl">
                  <a:srgbClr val="C0C0C0"/>
                </a:outerShdw>
              </a:effectLst>
              <a:latin typeface="Arial" charset="0"/>
              <a:ea typeface="新細明體" pitchFamily="18" charset="-12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7"/>
                                        </p:tgtEl>
                                        <p:attrNameLst>
                                          <p:attrName>style.visibility</p:attrName>
                                        </p:attrNameLst>
                                      </p:cBhvr>
                                      <p:to>
                                        <p:strVal val="visible"/>
                                      </p:to>
                                    </p:set>
                                    <p:animEffect transition="in" filter="fade">
                                      <p:cBhvr>
                                        <p:cTn id="10" dur="500"/>
                                        <p:tgtEl>
                                          <p:spTgt spid="47"/>
                                        </p:tgtEl>
                                      </p:cBhvr>
                                    </p:animEffect>
                                  </p:childTnLst>
                                </p:cTn>
                              </p:par>
                              <p:par>
                                <p:cTn id="11" presetID="6" presetClass="entr" presetSubtype="16" fill="hold" nodeType="withEffect">
                                  <p:stCondLst>
                                    <p:cond delay="0"/>
                                  </p:stCondLst>
                                  <p:childTnLst>
                                    <p:set>
                                      <p:cBhvr>
                                        <p:cTn id="12" dur="1" fill="hold">
                                          <p:stCondLst>
                                            <p:cond delay="0"/>
                                          </p:stCondLst>
                                        </p:cTn>
                                        <p:tgtEl>
                                          <p:spTgt spid="78851"/>
                                        </p:tgtEl>
                                        <p:attrNameLst>
                                          <p:attrName>style.visibility</p:attrName>
                                        </p:attrNameLst>
                                      </p:cBhvr>
                                      <p:to>
                                        <p:strVal val="visible"/>
                                      </p:to>
                                    </p:set>
                                    <p:animEffect transition="in" filter="circle(in)">
                                      <p:cBhvr>
                                        <p:cTn id="13" dur="500"/>
                                        <p:tgtEl>
                                          <p:spTgt spid="78851"/>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6" presetClass="entr" presetSubtype="21" fill="hold" nodeType="clickEffect">
                                  <p:stCondLst>
                                    <p:cond delay="0"/>
                                  </p:stCondLst>
                                  <p:childTnLst>
                                    <p:set>
                                      <p:cBhvr>
                                        <p:cTn id="17" dur="1" fill="hold">
                                          <p:stCondLst>
                                            <p:cond delay="0"/>
                                          </p:stCondLst>
                                        </p:cTn>
                                        <p:tgtEl>
                                          <p:spTgt spid="84"/>
                                        </p:tgtEl>
                                        <p:attrNameLst>
                                          <p:attrName>style.visibility</p:attrName>
                                        </p:attrNameLst>
                                      </p:cBhvr>
                                      <p:to>
                                        <p:strVal val="visible"/>
                                      </p:to>
                                    </p:set>
                                    <p:animEffect transition="in" filter="barn(inVertical)">
                                      <p:cBhvr>
                                        <p:cTn id="18" dur="500"/>
                                        <p:tgtEl>
                                          <p:spTgt spid="8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0"/>
                                        </p:tgtEl>
                                        <p:attrNameLst>
                                          <p:attrName>style.visibility</p:attrName>
                                        </p:attrNameLst>
                                      </p:cBhvr>
                                      <p:to>
                                        <p:strVal val="visible"/>
                                      </p:to>
                                    </p:set>
                                    <p:animEffect transition="in" filter="fade">
                                      <p:cBhvr>
                                        <p:cTn id="24" dur="500"/>
                                        <p:tgtEl>
                                          <p:spTgt spid="80"/>
                                        </p:tgtEl>
                                      </p:cBhvr>
                                    </p:animEffect>
                                  </p:childTnLst>
                                </p:cTn>
                              </p:par>
                              <p:par>
                                <p:cTn id="25" presetID="42"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anim calcmode="lin" valueType="num">
                                      <p:cBhvr>
                                        <p:cTn id="28" dur="500" fill="hold"/>
                                        <p:tgtEl>
                                          <p:spTgt spid="2"/>
                                        </p:tgtEl>
                                        <p:attrNameLst>
                                          <p:attrName>ppt_x</p:attrName>
                                        </p:attrNameLst>
                                      </p:cBhvr>
                                      <p:tavLst>
                                        <p:tav tm="0">
                                          <p:val>
                                            <p:strVal val="#ppt_x"/>
                                          </p:val>
                                        </p:tav>
                                        <p:tav tm="100000">
                                          <p:val>
                                            <p:strVal val="#ppt_x"/>
                                          </p:val>
                                        </p:tav>
                                      </p:tavLst>
                                    </p:anim>
                                    <p:anim calcmode="lin" valueType="num">
                                      <p:cBhvr>
                                        <p:cTn id="29" dur="500" fill="hold"/>
                                        <p:tgtEl>
                                          <p:spTgt spid="2"/>
                                        </p:tgtEl>
                                        <p:attrNameLst>
                                          <p:attrName>ppt_y</p:attrName>
                                        </p:attrNameLst>
                                      </p:cBhvr>
                                      <p:tavLst>
                                        <p:tav tm="0">
                                          <p:val>
                                            <p:strVal val="#ppt_y+.1"/>
                                          </p:val>
                                        </p:tav>
                                        <p:tav tm="100000">
                                          <p:val>
                                            <p:strVal val="#ppt_y"/>
                                          </p:val>
                                        </p:tav>
                                      </p:tavLst>
                                    </p:anim>
                                  </p:childTnLst>
                                </p:cTn>
                              </p:par>
                            </p:childTnLst>
                          </p:cTn>
                        </p:par>
                        <p:par>
                          <p:cTn id="30" fill="hold" nodeType="afterGroup">
                            <p:stCondLst>
                              <p:cond delay="500"/>
                            </p:stCondLst>
                            <p:childTnLst>
                              <p:par>
                                <p:cTn id="31" presetID="47" presetClass="entr" presetSubtype="0" fill="hold" nodeType="after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anim calcmode="lin" valueType="num">
                                      <p:cBhvr>
                                        <p:cTn id="34" dur="500" fill="hold"/>
                                        <p:tgtEl>
                                          <p:spTgt spid="3"/>
                                        </p:tgtEl>
                                        <p:attrNameLst>
                                          <p:attrName>ppt_x</p:attrName>
                                        </p:attrNameLst>
                                      </p:cBhvr>
                                      <p:tavLst>
                                        <p:tav tm="0">
                                          <p:val>
                                            <p:strVal val="#ppt_x"/>
                                          </p:val>
                                        </p:tav>
                                        <p:tav tm="100000">
                                          <p:val>
                                            <p:strVal val="#ppt_x"/>
                                          </p:val>
                                        </p:tav>
                                      </p:tavLst>
                                    </p:anim>
                                    <p:anim calcmode="lin" valueType="num">
                                      <p:cBhvr>
                                        <p:cTn id="35"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66"/>
                                        </p:tgtEl>
                                        <p:attrNameLst>
                                          <p:attrName>style.visibility</p:attrName>
                                        </p:attrNameLst>
                                      </p:cBhvr>
                                      <p:to>
                                        <p:strVal val="visible"/>
                                      </p:to>
                                    </p:set>
                                    <p:animEffect transition="in" filter="fade">
                                      <p:cBhvr>
                                        <p:cTn id="40" dur="500"/>
                                        <p:tgtEl>
                                          <p:spTgt spid="66"/>
                                        </p:tgtEl>
                                      </p:cBhvr>
                                    </p:animEffect>
                                  </p:childTnLst>
                                </p:cTn>
                              </p:par>
                              <p:par>
                                <p:cTn id="41" presetID="10" presetClass="entr" presetSubtype="0" fill="hold" nodeType="with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fade">
                                      <p:cBhvr>
                                        <p:cTn id="43" dur="500"/>
                                        <p:tgtEl>
                                          <p:spTgt spid="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81"/>
                                        </p:tgtEl>
                                        <p:attrNameLst>
                                          <p:attrName>style.visibility</p:attrName>
                                        </p:attrNameLst>
                                      </p:cBhvr>
                                      <p:to>
                                        <p:strVal val="visible"/>
                                      </p:to>
                                    </p:set>
                                    <p:animEffect transition="in" filter="fade">
                                      <p:cBhvr>
                                        <p:cTn id="46" dur="500"/>
                                        <p:tgtEl>
                                          <p:spTgt spid="8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7"/>
                                        </p:tgtEl>
                                        <p:attrNameLst>
                                          <p:attrName>style.visibility</p:attrName>
                                        </p:attrNameLst>
                                      </p:cBhvr>
                                      <p:to>
                                        <p:strVal val="visible"/>
                                      </p:to>
                                    </p:set>
                                    <p:animEffect transition="in" filter="fade">
                                      <p:cBhvr>
                                        <p:cTn id="51" dur="500"/>
                                        <p:tgtEl>
                                          <p:spTgt spid="67"/>
                                        </p:tgtEl>
                                      </p:cBhvr>
                                    </p:animEffect>
                                  </p:childTnLst>
                                </p:cTn>
                              </p:par>
                              <p:par>
                                <p:cTn id="52" presetID="16" presetClass="entr" presetSubtype="21"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barn(inVertical)">
                                      <p:cBhvr>
                                        <p:cTn id="54" dur="500"/>
                                        <p:tgtEl>
                                          <p:spTgt spid="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77"/>
                                        </p:tgtEl>
                                        <p:attrNameLst>
                                          <p:attrName>style.visibility</p:attrName>
                                        </p:attrNameLst>
                                      </p:cBhvr>
                                      <p:to>
                                        <p:strVal val="visible"/>
                                      </p:to>
                                    </p:set>
                                    <p:animEffect transition="in" filter="fade">
                                      <p:cBhvr>
                                        <p:cTn id="57" dur="500"/>
                                        <p:tgtEl>
                                          <p:spTgt spid="77"/>
                                        </p:tgtEl>
                                      </p:cBhvr>
                                    </p:animEffect>
                                  </p:childTnLst>
                                </p:cTn>
                              </p:par>
                            </p:childTnLst>
                          </p:cTn>
                        </p:par>
                        <p:par>
                          <p:cTn id="58" fill="hold">
                            <p:stCondLst>
                              <p:cond delay="500"/>
                            </p:stCondLst>
                            <p:childTnLst>
                              <p:par>
                                <p:cTn id="59" presetID="3" presetClass="entr" presetSubtype="10" fill="hold" nodeType="after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linds(horizontal)">
                                      <p:cBhvr>
                                        <p:cTn id="61" dur="500"/>
                                        <p:tgtEl>
                                          <p:spTgt spid="49"/>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0"/>
                                        </p:tgtEl>
                                        <p:attrNameLst>
                                          <p:attrName>style.visibility</p:attrName>
                                        </p:attrNameLst>
                                      </p:cBhvr>
                                      <p:to>
                                        <p:strVal val="visible"/>
                                      </p:to>
                                    </p:set>
                                    <p:animEffect transition="in" filter="fade">
                                      <p:cBhvr>
                                        <p:cTn id="64" dur="500"/>
                                        <p:tgtEl>
                                          <p:spTgt spid="50"/>
                                        </p:tgtEl>
                                      </p:cBhvr>
                                    </p:animEffect>
                                  </p:childTnLst>
                                </p:cTn>
                              </p:par>
                              <p:par>
                                <p:cTn id="65" presetID="42" presetClass="entr" presetSubtype="0" fill="hold" nodeType="withEffect">
                                  <p:stCondLst>
                                    <p:cond delay="0"/>
                                  </p:stCondLst>
                                  <p:childTnLst>
                                    <p:set>
                                      <p:cBhvr>
                                        <p:cTn id="66" dur="1" fill="hold">
                                          <p:stCondLst>
                                            <p:cond delay="0"/>
                                          </p:stCondLst>
                                        </p:cTn>
                                        <p:tgtEl>
                                          <p:spTgt spid="85"/>
                                        </p:tgtEl>
                                        <p:attrNameLst>
                                          <p:attrName>style.visibility</p:attrName>
                                        </p:attrNameLst>
                                      </p:cBhvr>
                                      <p:to>
                                        <p:strVal val="visible"/>
                                      </p:to>
                                    </p:set>
                                    <p:animEffect transition="in" filter="fade">
                                      <p:cBhvr>
                                        <p:cTn id="67" dur="500"/>
                                        <p:tgtEl>
                                          <p:spTgt spid="85"/>
                                        </p:tgtEl>
                                      </p:cBhvr>
                                    </p:animEffect>
                                    <p:anim calcmode="lin" valueType="num">
                                      <p:cBhvr>
                                        <p:cTn id="68" dur="500" fill="hold"/>
                                        <p:tgtEl>
                                          <p:spTgt spid="85"/>
                                        </p:tgtEl>
                                        <p:attrNameLst>
                                          <p:attrName>ppt_x</p:attrName>
                                        </p:attrNameLst>
                                      </p:cBhvr>
                                      <p:tavLst>
                                        <p:tav tm="0">
                                          <p:val>
                                            <p:strVal val="#ppt_x"/>
                                          </p:val>
                                        </p:tav>
                                        <p:tav tm="100000">
                                          <p:val>
                                            <p:strVal val="#ppt_x"/>
                                          </p:val>
                                        </p:tav>
                                      </p:tavLst>
                                    </p:anim>
                                    <p:anim calcmode="lin" valueType="num">
                                      <p:cBhvr>
                                        <p:cTn id="69" dur="500" fill="hold"/>
                                        <p:tgtEl>
                                          <p:spTgt spid="85"/>
                                        </p:tgtEl>
                                        <p:attrNameLst>
                                          <p:attrName>ppt_y</p:attrName>
                                        </p:attrNameLst>
                                      </p:cBhvr>
                                      <p:tavLst>
                                        <p:tav tm="0">
                                          <p:val>
                                            <p:strVal val="#ppt_y+.1"/>
                                          </p:val>
                                        </p:tav>
                                        <p:tav tm="100000">
                                          <p:val>
                                            <p:strVal val="#ppt_y"/>
                                          </p:val>
                                        </p:tav>
                                      </p:tavLst>
                                    </p:anim>
                                  </p:childTnLst>
                                </p:cTn>
                              </p:par>
                            </p:childTnLst>
                          </p:cTn>
                        </p:par>
                      </p:childTnLst>
                    </p:cTn>
                  </p:par>
                  <p:par>
                    <p:cTn id="70" fill="hold" nodeType="clickPar">
                      <p:stCondLst>
                        <p:cond delay="indefinite"/>
                      </p:stCondLst>
                      <p:childTnLst>
                        <p:par>
                          <p:cTn id="71" fill="hold" nodeType="withGroup">
                            <p:stCondLst>
                              <p:cond delay="0"/>
                            </p:stCondLst>
                            <p:childTnLst>
                              <p:par>
                                <p:cTn id="72" presetID="6" presetClass="emph" presetSubtype="0" fill="hold" grpId="0" nodeType="clickEffect">
                                  <p:stCondLst>
                                    <p:cond delay="0"/>
                                  </p:stCondLst>
                                  <p:childTnLst>
                                    <p:animScale>
                                      <p:cBhvr>
                                        <p:cTn id="73" dur="500" fill="hold"/>
                                        <p:tgtEl>
                                          <p:spTgt spid="40"/>
                                        </p:tgtEl>
                                      </p:cBhvr>
                                      <p:by x="150000" y="150000"/>
                                    </p:animScale>
                                  </p:childTnLst>
                                </p:cTn>
                              </p:par>
                            </p:childTnLst>
                          </p:cTn>
                        </p:par>
                        <p:par>
                          <p:cTn id="74" fill="hold" nodeType="afterGroup">
                            <p:stCondLst>
                              <p:cond delay="500"/>
                            </p:stCondLst>
                            <p:childTnLst>
                              <p:par>
                                <p:cTn id="75" presetID="16" presetClass="entr" presetSubtype="21" fill="hold" grpId="0" nodeType="afterEffect">
                                  <p:stCondLst>
                                    <p:cond delay="0"/>
                                  </p:stCondLst>
                                  <p:childTnLst>
                                    <p:set>
                                      <p:cBhvr>
                                        <p:cTn id="76" dur="1" fill="hold">
                                          <p:stCondLst>
                                            <p:cond delay="0"/>
                                          </p:stCondLst>
                                        </p:cTn>
                                        <p:tgtEl>
                                          <p:spTgt spid="86"/>
                                        </p:tgtEl>
                                        <p:attrNameLst>
                                          <p:attrName>style.visibility</p:attrName>
                                        </p:attrNameLst>
                                      </p:cBhvr>
                                      <p:to>
                                        <p:strVal val="visible"/>
                                      </p:to>
                                    </p:set>
                                    <p:animEffect transition="in" filter="barn(inVertical)">
                                      <p:cBhvr>
                                        <p:cTn id="77" dur="500"/>
                                        <p:tgtEl>
                                          <p:spTgt spid="86"/>
                                        </p:tgtEl>
                                      </p:cBhvr>
                                    </p:animEffect>
                                  </p:childTnLst>
                                </p:cTn>
                              </p:par>
                            </p:childTnLst>
                          </p:cTn>
                        </p:par>
                        <p:par>
                          <p:cTn id="78" fill="hold" nodeType="afterGroup">
                            <p:stCondLst>
                              <p:cond delay="1000"/>
                            </p:stCondLst>
                            <p:childTnLst>
                              <p:par>
                                <p:cTn id="79" presetID="6" presetClass="emph" presetSubtype="0" fill="hold" grpId="0" nodeType="afterEffect">
                                  <p:stCondLst>
                                    <p:cond delay="0"/>
                                  </p:stCondLst>
                                  <p:childTnLst>
                                    <p:animScale>
                                      <p:cBhvr>
                                        <p:cTn id="80" dur="500" fill="hold"/>
                                        <p:tgtEl>
                                          <p:spTgt spid="41"/>
                                        </p:tgtEl>
                                      </p:cBhvr>
                                      <p:by x="150000" y="150000"/>
                                    </p:animScale>
                                  </p:childTnLst>
                                </p:cTn>
                              </p:par>
                            </p:childTnLst>
                          </p:cTn>
                        </p:par>
                        <p:par>
                          <p:cTn id="81" fill="hold" nodeType="afterGroup">
                            <p:stCondLst>
                              <p:cond delay="1500"/>
                            </p:stCondLst>
                            <p:childTnLst>
                              <p:par>
                                <p:cTn id="82" presetID="16" presetClass="entr" presetSubtype="21" fill="hold" grpId="0" nodeType="afterEffect">
                                  <p:stCondLst>
                                    <p:cond delay="0"/>
                                  </p:stCondLst>
                                  <p:childTnLst>
                                    <p:set>
                                      <p:cBhvr>
                                        <p:cTn id="83" dur="1" fill="hold">
                                          <p:stCondLst>
                                            <p:cond delay="0"/>
                                          </p:stCondLst>
                                        </p:cTn>
                                        <p:tgtEl>
                                          <p:spTgt spid="87"/>
                                        </p:tgtEl>
                                        <p:attrNameLst>
                                          <p:attrName>style.visibility</p:attrName>
                                        </p:attrNameLst>
                                      </p:cBhvr>
                                      <p:to>
                                        <p:strVal val="visible"/>
                                      </p:to>
                                    </p:set>
                                    <p:animEffect transition="in" filter="barn(inVertical)">
                                      <p:cBhvr>
                                        <p:cTn id="84" dur="500"/>
                                        <p:tgtEl>
                                          <p:spTgt spid="87"/>
                                        </p:tgtEl>
                                      </p:cBhvr>
                                    </p:animEffect>
                                  </p:childTnLst>
                                </p:cTn>
                              </p:par>
                            </p:childTnLst>
                          </p:cTn>
                        </p:par>
                        <p:par>
                          <p:cTn id="85" fill="hold" nodeType="afterGroup">
                            <p:stCondLst>
                              <p:cond delay="2000"/>
                            </p:stCondLst>
                            <p:childTnLst>
                              <p:par>
                                <p:cTn id="86" presetID="8" presetClass="emph" presetSubtype="0" fill="hold" grpId="0" nodeType="afterEffect">
                                  <p:stCondLst>
                                    <p:cond delay="0"/>
                                  </p:stCondLst>
                                  <p:childTnLst>
                                    <p:animRot by="21600000">
                                      <p:cBhvr>
                                        <p:cTn id="87" dur="500" fill="hold"/>
                                        <p:tgtEl>
                                          <p:spTgt spid="4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P spid="44" grpId="0"/>
      <p:bldP spid="46" grpId="0" animBg="1"/>
      <p:bldP spid="47" grpId="0"/>
      <p:bldP spid="48" grpId="0" animBg="1"/>
      <p:bldP spid="66" grpId="0" animBg="1"/>
      <p:bldP spid="67" grpId="0" animBg="1"/>
      <p:bldP spid="77" grpId="0"/>
      <p:bldP spid="80" grpId="0"/>
      <p:bldP spid="81" grpId="0"/>
      <p:bldP spid="86" grpId="0" animBg="1"/>
      <p:bldP spid="87" grpId="0" animBg="1"/>
      <p:bldP spid="5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5538" name="文本占位符 2"/>
          <p:cNvSpPr>
            <a:spLocks noGrp="1"/>
          </p:cNvSpPr>
          <p:nvPr>
            <p:ph type="body" idx="4294967295"/>
          </p:nvPr>
        </p:nvSpPr>
        <p:spPr>
          <a:xfrm>
            <a:off x="609600" y="762000"/>
            <a:ext cx="3657600" cy="457200"/>
          </a:xfrm>
        </p:spPr>
        <p:txBody>
          <a:bodyPr anchor="b"/>
          <a:lstStyle/>
          <a:p>
            <a:pPr marL="0" indent="0" algn="ctr" eaLnBrk="1" hangingPunct="1">
              <a:buFont typeface="Arial" pitchFamily="34" charset="0"/>
              <a:buNone/>
            </a:pPr>
            <a:r>
              <a:rPr lang="en-US" altLang="zh-CN" sz="2000" b="1" dirty="0" smtClean="0">
                <a:solidFill>
                  <a:srgbClr val="FF0000"/>
                </a:solidFill>
                <a:latin typeface="Arial" pitchFamily="34" charset="0"/>
                <a:cs typeface="Arial" pitchFamily="34" charset="0"/>
              </a:rPr>
              <a:t>Predicted PM</a:t>
            </a:r>
            <a:r>
              <a:rPr lang="en-US" altLang="zh-CN" sz="1600" b="1" dirty="0" smtClean="0">
                <a:solidFill>
                  <a:srgbClr val="FF0000"/>
                </a:solidFill>
                <a:latin typeface="Arial" pitchFamily="34" charset="0"/>
                <a:cs typeface="Arial" pitchFamily="34" charset="0"/>
              </a:rPr>
              <a:t>2.5</a:t>
            </a:r>
            <a:r>
              <a:rPr lang="en-US" altLang="zh-CN" sz="2000" b="1" dirty="0" smtClean="0">
                <a:solidFill>
                  <a:srgbClr val="FF0000"/>
                </a:solidFill>
                <a:latin typeface="Arial" pitchFamily="34" charset="0"/>
                <a:cs typeface="Arial" pitchFamily="34" charset="0"/>
              </a:rPr>
              <a:t> Conc.</a:t>
            </a:r>
            <a:endParaRPr lang="zh-CN" altLang="en-US" sz="2000" b="1" dirty="0" smtClean="0">
              <a:solidFill>
                <a:srgbClr val="FF0000"/>
              </a:solidFill>
              <a:latin typeface="Arial" pitchFamily="34" charset="0"/>
              <a:cs typeface="Arial" pitchFamily="34" charset="0"/>
            </a:endParaRPr>
          </a:p>
        </p:txBody>
      </p:sp>
      <p:sp>
        <p:nvSpPr>
          <p:cNvPr id="65545" name="Rectangle 10"/>
          <p:cNvSpPr>
            <a:spLocks noChangeArrowheads="1"/>
          </p:cNvSpPr>
          <p:nvPr/>
        </p:nvSpPr>
        <p:spPr bwMode="auto">
          <a:xfrm>
            <a:off x="1981200" y="4343400"/>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65547" name="标题 1"/>
          <p:cNvSpPr>
            <a:spLocks/>
          </p:cNvSpPr>
          <p:nvPr/>
        </p:nvSpPr>
        <p:spPr bwMode="auto">
          <a:xfrm>
            <a:off x="0" y="0"/>
            <a:ext cx="9144000" cy="609600"/>
          </a:xfrm>
          <a:prstGeom prst="rect">
            <a:avLst/>
          </a:prstGeom>
          <a:solidFill>
            <a:srgbClr val="FFFFCC"/>
          </a:solidFill>
          <a:ln w="9525">
            <a:noFill/>
            <a:miter lim="800000"/>
            <a:headEnd/>
            <a:tailEnd/>
          </a:ln>
        </p:spPr>
        <p:txBody>
          <a:bodyPr anchor="ctr"/>
          <a:lstStyle/>
          <a:p>
            <a:pPr algn="ctr">
              <a:lnSpc>
                <a:spcPct val="130000"/>
              </a:lnSpc>
            </a:pPr>
            <a:r>
              <a:rPr lang="en-US" altLang="zh-CN" sz="3600" b="1" dirty="0">
                <a:solidFill>
                  <a:srgbClr val="0000FF"/>
                </a:solidFill>
                <a:cs typeface="Arial" pitchFamily="34" charset="0"/>
              </a:rPr>
              <a:t>RSM vs. CMAQ </a:t>
            </a:r>
            <a:r>
              <a:rPr lang="en-US" altLang="zh-CN" sz="2800" b="1" dirty="0" smtClean="0">
                <a:solidFill>
                  <a:srgbClr val="000000"/>
                </a:solidFill>
                <a:cs typeface="Arial" pitchFamily="34" charset="0"/>
              </a:rPr>
              <a:t>(“Out-of-sample</a:t>
            </a:r>
            <a:r>
              <a:rPr lang="en-US" altLang="zh-CN" sz="2800" b="1" dirty="0">
                <a:solidFill>
                  <a:srgbClr val="000000"/>
                </a:solidFill>
                <a:cs typeface="Arial" pitchFamily="34" charset="0"/>
              </a:rPr>
              <a:t>” Validation)</a:t>
            </a:r>
            <a:endParaRPr lang="zh-CN" altLang="en-US" sz="2800" b="1" dirty="0">
              <a:solidFill>
                <a:srgbClr val="000000"/>
              </a:solidFill>
              <a:cs typeface="Arial" pitchFamily="34" charset="0"/>
            </a:endParaRPr>
          </a:p>
        </p:txBody>
      </p:sp>
      <p:sp>
        <p:nvSpPr>
          <p:cNvPr id="13" name="文本占位符 2"/>
          <p:cNvSpPr txBox="1">
            <a:spLocks/>
          </p:cNvSpPr>
          <p:nvPr/>
        </p:nvSpPr>
        <p:spPr bwMode="auto">
          <a:xfrm>
            <a:off x="4495800" y="2895600"/>
            <a:ext cx="46482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algn="ctr">
              <a:spcBef>
                <a:spcPct val="20000"/>
              </a:spcBef>
              <a:buClr>
                <a:srgbClr val="CC9900"/>
              </a:buClr>
              <a:buSzPct val="65000"/>
              <a:buFont typeface="Arial" pitchFamily="34" charset="0"/>
              <a:buNone/>
              <a:defRPr/>
            </a:pPr>
            <a:r>
              <a:rPr lang="en-US" altLang="zh-CN" b="1" kern="0" dirty="0" smtClean="0">
                <a:solidFill>
                  <a:srgbClr val="FF0000"/>
                </a:solidFill>
                <a:cs typeface="Arial" pitchFamily="34" charset="0"/>
              </a:rPr>
              <a:t>Predicted PM</a:t>
            </a:r>
            <a:r>
              <a:rPr lang="en-US" altLang="zh-CN" sz="1600" b="1" kern="0" dirty="0" smtClean="0">
                <a:solidFill>
                  <a:srgbClr val="FF0000"/>
                </a:solidFill>
                <a:cs typeface="Arial" pitchFamily="34" charset="0"/>
              </a:rPr>
              <a:t>2.5</a:t>
            </a:r>
            <a:r>
              <a:rPr lang="en-US" altLang="zh-CN" b="1" kern="0" dirty="0" smtClean="0">
                <a:solidFill>
                  <a:srgbClr val="FF0000"/>
                </a:solidFill>
                <a:cs typeface="Arial" pitchFamily="34" charset="0"/>
              </a:rPr>
              <a:t> Response </a:t>
            </a:r>
          </a:p>
          <a:p>
            <a:pPr algn="ctr">
              <a:spcBef>
                <a:spcPct val="20000"/>
              </a:spcBef>
              <a:buClr>
                <a:srgbClr val="CC9900"/>
              </a:buClr>
              <a:buSzPct val="65000"/>
              <a:buFont typeface="Arial" pitchFamily="34" charset="0"/>
              <a:buNone/>
              <a:defRPr/>
            </a:pPr>
            <a:r>
              <a:rPr lang="en-US" altLang="zh-CN" b="1" kern="0" dirty="0" smtClean="0">
                <a:solidFill>
                  <a:srgbClr val="FF0000"/>
                </a:solidFill>
                <a:cs typeface="Arial" pitchFamily="34" charset="0"/>
              </a:rPr>
              <a:t>(</a:t>
            </a:r>
            <a:r>
              <a:rPr lang="en-US" altLang="zh-CN" b="1" kern="0" dirty="0" smtClean="0">
                <a:solidFill>
                  <a:srgbClr val="FF0000"/>
                </a:solidFill>
                <a:latin typeface="Symbol" pitchFamily="18" charset="2"/>
                <a:cs typeface="Arial" pitchFamily="34" charset="0"/>
              </a:rPr>
              <a:t>D</a:t>
            </a:r>
            <a:r>
              <a:rPr lang="en-US" altLang="zh-CN" b="1" kern="0" dirty="0" smtClean="0">
                <a:solidFill>
                  <a:srgbClr val="FF0000"/>
                </a:solidFill>
                <a:cs typeface="Arial" pitchFamily="34" charset="0"/>
              </a:rPr>
              <a:t>PM</a:t>
            </a:r>
            <a:r>
              <a:rPr lang="en-US" altLang="zh-CN" sz="1600" b="1" kern="0" dirty="0" smtClean="0">
                <a:solidFill>
                  <a:srgbClr val="FF0000"/>
                </a:solidFill>
                <a:cs typeface="Arial" pitchFamily="34" charset="0"/>
              </a:rPr>
              <a:t>2.5</a:t>
            </a:r>
            <a:r>
              <a:rPr lang="en-US" altLang="zh-CN" b="1" kern="0" dirty="0" smtClean="0">
                <a:solidFill>
                  <a:srgbClr val="FF0000"/>
                </a:solidFill>
                <a:cs typeface="Arial" pitchFamily="34" charset="0"/>
              </a:rPr>
              <a:t>)</a:t>
            </a:r>
            <a:endParaRPr lang="zh-CN" altLang="en-US" b="1" kern="0" dirty="0" smtClean="0">
              <a:solidFill>
                <a:srgbClr val="FF0000"/>
              </a:solidFill>
              <a:cs typeface="Arial" pitchFamily="34" charset="0"/>
            </a:endParaRPr>
          </a:p>
        </p:txBody>
      </p:sp>
      <p:pic>
        <p:nvPicPr>
          <p:cNvPr id="14" name="Picture 13" descr="EGU_RSM_Aug_202_CV_timeseries_e2.gif"/>
          <p:cNvPicPr>
            <a:picLocks noChangeAspect="1"/>
          </p:cNvPicPr>
          <p:nvPr/>
        </p:nvPicPr>
        <p:blipFill>
          <a:blip r:embed="rId3" cstate="print"/>
          <a:stretch>
            <a:fillRect/>
          </a:stretch>
        </p:blipFill>
        <p:spPr>
          <a:xfrm>
            <a:off x="4648200" y="3352800"/>
            <a:ext cx="4302152" cy="3005137"/>
          </a:xfrm>
          <a:prstGeom prst="rect">
            <a:avLst/>
          </a:prstGeom>
        </p:spPr>
      </p:pic>
      <p:pic>
        <p:nvPicPr>
          <p:cNvPr id="15" name="Picture 14" descr="EGU_RSM_Aug_202_CV_timeseries_e1.gif"/>
          <p:cNvPicPr>
            <a:picLocks noChangeAspect="1"/>
          </p:cNvPicPr>
          <p:nvPr/>
        </p:nvPicPr>
        <p:blipFill>
          <a:blip r:embed="rId4" cstate="print"/>
          <a:stretch>
            <a:fillRect/>
          </a:stretch>
        </p:blipFill>
        <p:spPr>
          <a:xfrm>
            <a:off x="327645" y="1295400"/>
            <a:ext cx="4244355" cy="3048000"/>
          </a:xfrm>
          <a:prstGeom prst="rect">
            <a:avLst/>
          </a:prstGeom>
        </p:spPr>
      </p:pic>
      <p:sp>
        <p:nvSpPr>
          <p:cNvPr id="65546" name="Rectangle 11"/>
          <p:cNvSpPr>
            <a:spLocks noChangeArrowheads="1"/>
          </p:cNvSpPr>
          <p:nvPr/>
        </p:nvSpPr>
        <p:spPr bwMode="auto">
          <a:xfrm rot="16200000">
            <a:off x="-234433" y="2444234"/>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6" name="Rectangle 10"/>
          <p:cNvSpPr>
            <a:spLocks noChangeArrowheads="1"/>
          </p:cNvSpPr>
          <p:nvPr/>
        </p:nvSpPr>
        <p:spPr bwMode="auto">
          <a:xfrm>
            <a:off x="6280150" y="6324600"/>
            <a:ext cx="882650" cy="366712"/>
          </a:xfrm>
          <a:prstGeom prst="rect">
            <a:avLst/>
          </a:prstGeom>
          <a:noFill/>
          <a:ln w="9525">
            <a:noFill/>
            <a:miter lim="800000"/>
            <a:headEnd/>
            <a:tailEnd/>
          </a:ln>
        </p:spPr>
        <p:txBody>
          <a:bodyPr wrap="none">
            <a:spAutoFit/>
          </a:bodyPr>
          <a:lstStyle/>
          <a:p>
            <a:pPr algn="ctr"/>
            <a:r>
              <a:rPr lang="en-US" altLang="zh-CN" sz="1800" b="1" dirty="0">
                <a:solidFill>
                  <a:srgbClr val="0000FF"/>
                </a:solidFill>
              </a:rPr>
              <a:t>CMAQ</a:t>
            </a:r>
            <a:endParaRPr lang="en-US" sz="1800" b="1" dirty="0">
              <a:solidFill>
                <a:srgbClr val="0000FF"/>
              </a:solidFill>
            </a:endParaRPr>
          </a:p>
        </p:txBody>
      </p:sp>
      <p:sp>
        <p:nvSpPr>
          <p:cNvPr id="17" name="Rectangle 11"/>
          <p:cNvSpPr>
            <a:spLocks noChangeArrowheads="1"/>
          </p:cNvSpPr>
          <p:nvPr/>
        </p:nvSpPr>
        <p:spPr bwMode="auto">
          <a:xfrm rot="16200000">
            <a:off x="4044434" y="5232678"/>
            <a:ext cx="838200" cy="369332"/>
          </a:xfrm>
          <a:prstGeom prst="rect">
            <a:avLst/>
          </a:prstGeom>
          <a:noFill/>
          <a:ln w="9525">
            <a:noFill/>
            <a:miter lim="800000"/>
            <a:headEnd/>
            <a:tailEnd/>
          </a:ln>
        </p:spPr>
        <p:txBody>
          <a:bodyPr wrap="square">
            <a:spAutoFit/>
          </a:bodyPr>
          <a:lstStyle/>
          <a:p>
            <a:pPr algn="ctr"/>
            <a:r>
              <a:rPr lang="en-US" altLang="zh-CN" sz="1800" b="1" dirty="0">
                <a:solidFill>
                  <a:srgbClr val="0000FF"/>
                </a:solidFill>
              </a:rPr>
              <a:t>RSM</a:t>
            </a:r>
            <a:endParaRPr lang="en-US" sz="1800" b="1" dirty="0">
              <a:solidFill>
                <a:srgbClr val="0000FF"/>
              </a:solidFill>
            </a:endParaRPr>
          </a:p>
        </p:txBody>
      </p:sp>
      <p:sp>
        <p:nvSpPr>
          <p:cNvPr id="18" name="Rectangle 10"/>
          <p:cNvSpPr>
            <a:spLocks noChangeArrowheads="1"/>
          </p:cNvSpPr>
          <p:nvPr/>
        </p:nvSpPr>
        <p:spPr bwMode="auto">
          <a:xfrm>
            <a:off x="152400" y="5181600"/>
            <a:ext cx="3886200" cy="1200329"/>
          </a:xfrm>
          <a:prstGeom prst="rect">
            <a:avLst/>
          </a:prstGeom>
          <a:noFill/>
          <a:ln w="9525">
            <a:noFill/>
            <a:miter lim="800000"/>
            <a:headEnd/>
            <a:tailEnd/>
          </a:ln>
        </p:spPr>
        <p:txBody>
          <a:bodyPr wrap="square">
            <a:spAutoFit/>
          </a:bodyPr>
          <a:lstStyle/>
          <a:p>
            <a:pPr algn="ctr"/>
            <a:r>
              <a:rPr lang="en-US" altLang="zh-CN" sz="2400" b="1" dirty="0" smtClean="0">
                <a:solidFill>
                  <a:srgbClr val="0070C0"/>
                </a:solidFill>
              </a:rPr>
              <a:t>EGU RSM (August Case):</a:t>
            </a:r>
          </a:p>
          <a:p>
            <a:pPr algn="ctr"/>
            <a:r>
              <a:rPr lang="en-US" sz="2400" b="1" dirty="0" smtClean="0">
                <a:solidFill>
                  <a:srgbClr val="0070C0"/>
                </a:solidFill>
              </a:rPr>
              <a:t>Out-of-Sample Validation</a:t>
            </a:r>
          </a:p>
          <a:p>
            <a:pPr algn="ctr"/>
            <a:r>
              <a:rPr lang="en-US" sz="2400" b="1" dirty="0" smtClean="0">
                <a:solidFill>
                  <a:srgbClr val="000000"/>
                </a:solidFill>
              </a:rPr>
              <a:t>(Run #226 - #229)</a:t>
            </a:r>
            <a:endParaRPr lang="en-US" sz="2400" b="1" dirty="0">
              <a:solidFill>
                <a:srgbClr val="000000"/>
              </a:solidFill>
            </a:endParaRPr>
          </a:p>
        </p:txBody>
      </p:sp>
      <p:pic>
        <p:nvPicPr>
          <p:cNvPr id="12" name="Picture 11" descr="EGU_RSM_Aug_202_OOSV_timeseries_2.gif"/>
          <p:cNvPicPr>
            <a:picLocks noChangeAspect="1"/>
          </p:cNvPicPr>
          <p:nvPr/>
        </p:nvPicPr>
        <p:blipFill>
          <a:blip r:embed="rId5" cstate="print"/>
          <a:stretch>
            <a:fillRect/>
          </a:stretch>
        </p:blipFill>
        <p:spPr>
          <a:xfrm>
            <a:off x="5257800" y="838200"/>
            <a:ext cx="3099903" cy="1663242"/>
          </a:xfrm>
          <a:prstGeom prst="rect">
            <a:avLst/>
          </a:prstGeom>
        </p:spPr>
      </p:pic>
      <p:sp>
        <p:nvSpPr>
          <p:cNvPr id="19" name="Text Box 6"/>
          <p:cNvSpPr txBox="1">
            <a:spLocks noChangeArrowheads="1"/>
          </p:cNvSpPr>
          <p:nvPr/>
        </p:nvSpPr>
        <p:spPr bwMode="auto">
          <a:xfrm>
            <a:off x="6400800" y="1044714"/>
            <a:ext cx="2971800" cy="520655"/>
          </a:xfrm>
          <a:prstGeom prst="rect">
            <a:avLst/>
          </a:prstGeom>
          <a:noFill/>
          <a:ln w="9525">
            <a:noFill/>
            <a:miter lim="800000"/>
            <a:headEnd/>
            <a:tailEnd/>
          </a:ln>
        </p:spPr>
        <p:txBody>
          <a:bodyPr wrap="square">
            <a:spAutoFit/>
          </a:bodyPr>
          <a:lstStyle/>
          <a:p>
            <a:pPr algn="ctr">
              <a:lnSpc>
                <a:spcPct val="60000"/>
              </a:lnSpc>
              <a:spcBef>
                <a:spcPct val="50000"/>
              </a:spcBef>
            </a:pPr>
            <a:r>
              <a:rPr lang="en-US" sz="1600" b="1" dirty="0" smtClean="0">
                <a:solidFill>
                  <a:srgbClr val="FF0000"/>
                </a:solidFill>
              </a:rPr>
              <a:t>Out-of-Sample Validation </a:t>
            </a:r>
          </a:p>
          <a:p>
            <a:pPr algn="ctr">
              <a:lnSpc>
                <a:spcPct val="60000"/>
              </a:lnSpc>
              <a:spcBef>
                <a:spcPct val="50000"/>
              </a:spcBef>
            </a:pPr>
            <a:r>
              <a:rPr lang="en-US" sz="1600" b="1" dirty="0" smtClean="0">
                <a:solidFill>
                  <a:srgbClr val="FF0000"/>
                </a:solidFill>
              </a:rPr>
              <a:t>(10 runs) </a:t>
            </a:r>
            <a:endParaRPr lang="en-US" sz="1600" b="1" dirty="0">
              <a:solidFill>
                <a:srgbClr val="FF0000"/>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1208"/>
          </a:xfrm>
        </p:spPr>
        <p:txBody>
          <a:bodyPr>
            <a:normAutofit/>
          </a:bodyPr>
          <a:lstStyle/>
          <a:p>
            <a:pPr lvl="0" algn="l">
              <a:defRPr/>
            </a:pPr>
            <a:r>
              <a:rPr lang="en-US" sz="2800" dirty="0" smtClean="0"/>
              <a:t>Design Value RSM</a:t>
            </a:r>
            <a:endParaRPr lang="en-US" sz="2800" dirty="0"/>
          </a:p>
        </p:txBody>
      </p:sp>
      <p:sp>
        <p:nvSpPr>
          <p:cNvPr id="3" name="Content Placeholder 2"/>
          <p:cNvSpPr>
            <a:spLocks noGrp="1"/>
          </p:cNvSpPr>
          <p:nvPr>
            <p:ph idx="1"/>
          </p:nvPr>
        </p:nvSpPr>
        <p:spPr>
          <a:xfrm>
            <a:off x="457200" y="914400"/>
            <a:ext cx="3733800" cy="5562600"/>
          </a:xfrm>
        </p:spPr>
        <p:txBody>
          <a:bodyPr>
            <a:normAutofit/>
          </a:bodyPr>
          <a:lstStyle/>
          <a:p>
            <a:r>
              <a:rPr lang="en-US" sz="2000" dirty="0" smtClean="0"/>
              <a:t>Can be used to identify contributions of state groups to design values.</a:t>
            </a:r>
          </a:p>
          <a:p>
            <a:r>
              <a:rPr lang="en-US" sz="2000" dirty="0" smtClean="0"/>
              <a:t>This example identifies the impact of a 30% cut in each factor separately on a monitor design value.</a:t>
            </a:r>
          </a:p>
          <a:p>
            <a:pPr>
              <a:buNone/>
            </a:pPr>
            <a:endParaRPr lang="en-US" sz="2000" dirty="0" smtClean="0"/>
          </a:p>
        </p:txBody>
      </p:sp>
      <p:pic>
        <p:nvPicPr>
          <p:cNvPr id="4" name="Picture 3" descr="AnnualDV_10270001.emf"/>
          <p:cNvPicPr>
            <a:picLocks noChangeAspect="1"/>
          </p:cNvPicPr>
          <p:nvPr/>
        </p:nvPicPr>
        <p:blipFill>
          <a:blip r:embed="rId3" cstate="print"/>
          <a:stretch>
            <a:fillRect/>
          </a:stretch>
        </p:blipFill>
        <p:spPr>
          <a:xfrm>
            <a:off x="4191000" y="457200"/>
            <a:ext cx="4711809" cy="615955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219200" y="0"/>
            <a:ext cx="6842307" cy="68580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978027" y="1"/>
            <a:ext cx="6865811" cy="68580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3" name="标题 2"/>
          <p:cNvSpPr>
            <a:spLocks noGrp="1"/>
          </p:cNvSpPr>
          <p:nvPr>
            <p:ph type="title"/>
          </p:nvPr>
        </p:nvSpPr>
        <p:spPr/>
        <p:txBody>
          <a:bodyPr/>
          <a:lstStyle/>
          <a:p>
            <a:r>
              <a:rPr lang="en-US" altLang="zh-CN" dirty="0">
                <a:effectLst/>
              </a:rPr>
              <a:t>RSM </a:t>
            </a:r>
            <a:r>
              <a:rPr lang="en-US" altLang="zh-CN" dirty="0" smtClean="0">
                <a:effectLst/>
              </a:rPr>
              <a:t>Control </a:t>
            </a:r>
            <a:r>
              <a:rPr lang="en-US" altLang="zh-CN" dirty="0">
                <a:effectLst/>
              </a:rPr>
              <a:t>M</a:t>
            </a:r>
            <a:r>
              <a:rPr lang="en-US" altLang="zh-CN" dirty="0" smtClean="0">
                <a:effectLst/>
              </a:rPr>
              <a:t>atrix </a:t>
            </a:r>
            <a:r>
              <a:rPr lang="en-US" altLang="zh-CN" dirty="0">
                <a:effectLst/>
              </a:rPr>
              <a:t>G</a:t>
            </a:r>
            <a:r>
              <a:rPr lang="en-US" altLang="zh-CN" dirty="0" smtClean="0">
                <a:effectLst/>
              </a:rPr>
              <a:t>enerator</a:t>
            </a:r>
            <a:endParaRPr lang="zh-CN" altLang="en-US" dirty="0">
              <a:effectLst/>
            </a:endParaRPr>
          </a:p>
        </p:txBody>
      </p:sp>
      <p:sp>
        <p:nvSpPr>
          <p:cNvPr id="45061" name="Slide Number Placeholder 4"/>
          <p:cNvSpPr>
            <a:spLocks noGrp="1"/>
          </p:cNvSpPr>
          <p:nvPr>
            <p:ph type="sldNum" sz="quarter" idx="12"/>
          </p:nvPr>
        </p:nvSpPr>
        <p:spPr bwMode="auto">
          <a:xfrm>
            <a:off x="8676456" y="6497960"/>
            <a:ext cx="370384"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fld id="{1D5A9057-6A0C-4632-AC06-0A025C9D579B}" type="slidenum">
              <a:rPr lang="zh-CN" altLang="en-US" smtClean="0">
                <a:solidFill>
                  <a:srgbClr val="FF0000"/>
                </a:solidFill>
                <a:latin typeface="Calibri" pitchFamily="34" charset="0"/>
                <a:ea typeface="宋体" pitchFamily="2" charset="-122"/>
              </a:rPr>
              <a:pPr algn="ctr" eaLnBrk="1" hangingPunct="1"/>
              <a:t>54</a:t>
            </a:fld>
            <a:endParaRPr lang="zh-CN" altLang="en-US" smtClean="0">
              <a:solidFill>
                <a:srgbClr val="FF0000"/>
              </a:solidFill>
              <a:latin typeface="Calibri" pitchFamily="34" charset="0"/>
              <a:ea typeface="宋体" pitchFamily="2" charset="-122"/>
            </a:endParaRPr>
          </a:p>
        </p:txBody>
      </p:sp>
      <p:pic>
        <p:nvPicPr>
          <p:cNvPr id="3993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13" y="765175"/>
            <a:ext cx="9175751" cy="3959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9939" name="Picture 3"/>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6513" y="2474913"/>
            <a:ext cx="9147176" cy="441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9938"/>
                                        </p:tgtEl>
                                        <p:attrNameLst>
                                          <p:attrName>style.visibility</p:attrName>
                                        </p:attrNameLst>
                                      </p:cBhvr>
                                      <p:to>
                                        <p:strVal val="visible"/>
                                      </p:to>
                                    </p:set>
                                    <p:animEffect transition="in" filter="blinds(horizontal)">
                                      <p:cBhvr>
                                        <p:cTn id="7" dur="500"/>
                                        <p:tgtEl>
                                          <p:spTgt spid="39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9939"/>
                                        </p:tgtEl>
                                        <p:attrNameLst>
                                          <p:attrName>style.visibility</p:attrName>
                                        </p:attrNameLst>
                                      </p:cBhvr>
                                      <p:to>
                                        <p:strVal val="visible"/>
                                      </p:to>
                                    </p:set>
                                    <p:animEffect transition="in" filter="blinds(horizontal)">
                                      <p:cBhvr>
                                        <p:cTn id="12"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6088" name="Slide Number Placeholder 8"/>
          <p:cNvSpPr>
            <a:spLocks noGrp="1"/>
          </p:cNvSpPr>
          <p:nvPr>
            <p:ph type="sldNum" sz="quarter" idx="12"/>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fld id="{F2527E81-2C2A-44D8-B12E-4E4D721A932F}" type="slidenum">
              <a:rPr lang="zh-CN" altLang="en-US" smtClean="0">
                <a:solidFill>
                  <a:srgbClr val="FF0000"/>
                </a:solidFill>
                <a:latin typeface="Calibri" pitchFamily="34" charset="0"/>
                <a:ea typeface="宋体" pitchFamily="2" charset="-122"/>
              </a:rPr>
              <a:pPr algn="ctr" eaLnBrk="1" hangingPunct="1"/>
              <a:t>55</a:t>
            </a:fld>
            <a:endParaRPr lang="zh-CN" altLang="en-US" dirty="0" smtClean="0">
              <a:solidFill>
                <a:srgbClr val="FF0000"/>
              </a:solidFill>
              <a:latin typeface="Calibri" pitchFamily="34" charset="0"/>
              <a:ea typeface="宋体" pitchFamily="2" charset="-122"/>
            </a:endParaRPr>
          </a:p>
        </p:txBody>
      </p:sp>
      <p:pic>
        <p:nvPicPr>
          <p:cNvPr id="1034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6200" y="1066800"/>
            <a:ext cx="9144000" cy="5548313"/>
          </a:xfrm>
          <a:prstGeom prst="rect">
            <a:avLst/>
          </a:prstGeom>
          <a:noFill/>
          <a:ln>
            <a:noFill/>
          </a:ln>
          <a:effectLst>
            <a:outerShdw dist="17961" dir="2700000" algn="ctr" rotWithShape="0">
              <a:srgbClr val="2F4D7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标题 1"/>
          <p:cNvSpPr>
            <a:spLocks noGrp="1"/>
          </p:cNvSpPr>
          <p:nvPr>
            <p:ph type="title"/>
          </p:nvPr>
        </p:nvSpPr>
        <p:spPr>
          <a:xfrm>
            <a:off x="685800" y="76200"/>
            <a:ext cx="8229600" cy="1143000"/>
          </a:xfrm>
        </p:spPr>
        <p:txBody>
          <a:bodyPr>
            <a:normAutofit/>
          </a:bodyPr>
          <a:lstStyle/>
          <a:p>
            <a:r>
              <a:rPr lang="en-US" altLang="zh-CN" dirty="0">
                <a:solidFill>
                  <a:schemeClr val="accent2">
                    <a:lumMod val="75000"/>
                  </a:schemeClr>
                </a:solidFill>
                <a:effectLst>
                  <a:outerShdw blurRad="38100" dist="38100" dir="2700000" algn="tl">
                    <a:srgbClr val="000000">
                      <a:alpha val="43137"/>
                    </a:srgbClr>
                  </a:outerShdw>
                </a:effectLst>
              </a:rPr>
              <a:t>“Create RSM” </a:t>
            </a:r>
            <a:r>
              <a:rPr lang="en-US" altLang="zh-CN" sz="2800" dirty="0" smtClean="0">
                <a:solidFill>
                  <a:schemeClr val="accent2">
                    <a:lumMod val="75000"/>
                  </a:schemeClr>
                </a:solidFill>
                <a:effectLst>
                  <a:outerShdw blurRad="38100" dist="38100" dir="2700000" algn="tl">
                    <a:srgbClr val="000000">
                      <a:alpha val="43137"/>
                    </a:srgbClr>
                  </a:outerShdw>
                </a:effectLst>
              </a:rPr>
              <a:t>(</a:t>
            </a:r>
            <a:r>
              <a:rPr lang="en-US" altLang="zh-CN" sz="2800" dirty="0">
                <a:solidFill>
                  <a:schemeClr val="accent2">
                    <a:lumMod val="75000"/>
                  </a:schemeClr>
                </a:solidFill>
                <a:effectLst>
                  <a:outerShdw blurRad="38100" dist="38100" dir="2700000" algn="tl">
                    <a:srgbClr val="000000">
                      <a:alpha val="43137"/>
                    </a:srgbClr>
                  </a:outerShdw>
                </a:effectLst>
              </a:rPr>
              <a:t>Build Predictive RSM</a:t>
            </a:r>
            <a:r>
              <a:rPr lang="en-US" altLang="zh-CN" sz="2800" dirty="0" smtClean="0">
                <a:solidFill>
                  <a:schemeClr val="accent2">
                    <a:lumMod val="75000"/>
                  </a:schemeClr>
                </a:solidFill>
                <a:effectLst>
                  <a:outerShdw blurRad="38100" dist="38100" dir="2700000" algn="tl">
                    <a:srgbClr val="000000">
                      <a:alpha val="43137"/>
                    </a:srgbClr>
                  </a:outerShdw>
                </a:effectLst>
              </a:rPr>
              <a:t>)</a:t>
            </a:r>
            <a:endParaRPr lang="zh-CN" altLang="en-US" dirty="0">
              <a:solidFill>
                <a:schemeClr val="accent2">
                  <a:lumMod val="75000"/>
                </a:schemeClr>
              </a:solidFill>
              <a:effectLst>
                <a:outerShdw blurRad="38100" dist="38100" dir="2700000" algn="tl">
                  <a:srgbClr val="000000">
                    <a:alpha val="43137"/>
                  </a:srgbClr>
                </a:outerShdw>
              </a:effectLst>
            </a:endParaRPr>
          </a:p>
        </p:txBody>
      </p:sp>
      <p:pic>
        <p:nvPicPr>
          <p:cNvPr id="9"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5855731" y="4314825"/>
            <a:ext cx="3288269" cy="1781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3"/>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5855730" y="2133600"/>
            <a:ext cx="3326307" cy="2013107"/>
          </a:xfrm>
          <a:prstGeom prst="rect">
            <a:avLst/>
          </a:prstGeom>
          <a:noFill/>
          <a:ln>
            <a:noFill/>
          </a:ln>
          <a:effectLst>
            <a:outerShdw dist="17961" dir="2700000" algn="ctr" rotWithShape="0">
              <a:srgbClr val="2F4D71"/>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blinds(horizontal)">
                                      <p:cBhvr>
                                        <p:cTn id="7" dur="500"/>
                                        <p:tgtEl>
                                          <p:spTgt spid="1034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95000"/>
          </a:schemeClr>
        </a:solidFill>
        <a:effectLst/>
      </p:bgPr>
    </p:bg>
    <p:spTree>
      <p:nvGrpSpPr>
        <p:cNvPr id="1" name=""/>
        <p:cNvGrpSpPr/>
        <p:nvPr/>
      </p:nvGrpSpPr>
      <p:grpSpPr>
        <a:xfrm>
          <a:off x="0" y="0"/>
          <a:ext cx="0" cy="0"/>
          <a:chOff x="0" y="0"/>
          <a:chExt cx="0" cy="0"/>
        </a:xfrm>
      </p:grpSpPr>
      <p:pic>
        <p:nvPicPr>
          <p:cNvPr id="21" name="图片 10"/>
          <p:cNvPicPr/>
          <p:nvPr/>
        </p:nvPicPr>
        <p:blipFill>
          <a:blip r:embed="rId3" cstate="print"/>
          <a:srcRect/>
          <a:stretch>
            <a:fillRect/>
          </a:stretch>
        </p:blipFill>
        <p:spPr bwMode="auto">
          <a:xfrm>
            <a:off x="152400" y="914400"/>
            <a:ext cx="4648200" cy="3581400"/>
          </a:xfrm>
          <a:prstGeom prst="rect">
            <a:avLst/>
          </a:prstGeom>
          <a:noFill/>
          <a:ln w="9525">
            <a:noFill/>
            <a:miter lim="800000"/>
            <a:headEnd/>
            <a:tailEnd/>
          </a:ln>
        </p:spPr>
      </p:pic>
      <p:pic>
        <p:nvPicPr>
          <p:cNvPr id="20" name="图片 7"/>
          <p:cNvPicPr/>
          <p:nvPr/>
        </p:nvPicPr>
        <p:blipFill>
          <a:blip r:embed="rId4" cstate="print"/>
          <a:srcRect/>
          <a:stretch>
            <a:fillRect/>
          </a:stretch>
        </p:blipFill>
        <p:spPr bwMode="auto">
          <a:xfrm>
            <a:off x="2514600" y="914400"/>
            <a:ext cx="4648200" cy="3577852"/>
          </a:xfrm>
          <a:prstGeom prst="rect">
            <a:avLst/>
          </a:prstGeom>
          <a:noFill/>
          <a:ln w="9525">
            <a:noFill/>
            <a:miter lim="800000"/>
            <a:headEnd/>
            <a:tailEnd/>
          </a:ln>
        </p:spPr>
      </p:pic>
      <p:sp>
        <p:nvSpPr>
          <p:cNvPr id="101378" name="Rectangle 2"/>
          <p:cNvSpPr>
            <a:spLocks noGrp="1" noChangeArrowheads="1"/>
          </p:cNvSpPr>
          <p:nvPr>
            <p:ph type="title"/>
          </p:nvPr>
        </p:nvSpPr>
        <p:spPr>
          <a:xfrm>
            <a:off x="228600" y="152400"/>
            <a:ext cx="8534400" cy="685800"/>
          </a:xfrm>
          <a:solidFill>
            <a:srgbClr val="FFFFCC"/>
          </a:solidFill>
          <a:ln w="28575">
            <a:solidFill>
              <a:srgbClr val="0000FF"/>
            </a:solidFill>
          </a:ln>
        </p:spPr>
        <p:txBody>
          <a:bodyPr/>
          <a:lstStyle/>
          <a:p>
            <a:pPr eaLnBrk="1" hangingPunct="1"/>
            <a:r>
              <a:rPr lang="en-US" altLang="zh-CN" sz="3200" b="1" smtClean="0">
                <a:solidFill>
                  <a:srgbClr val="FF0000"/>
                </a:solidFill>
              </a:rPr>
              <a:t>“RSM-VAT”: Visualization &amp; Analysis Tool</a:t>
            </a:r>
          </a:p>
        </p:txBody>
      </p:sp>
      <p:pic>
        <p:nvPicPr>
          <p:cNvPr id="12" name="图片 20"/>
          <p:cNvPicPr>
            <a:picLocks noChangeAspect="1" noChangeArrowheads="1"/>
          </p:cNvPicPr>
          <p:nvPr/>
        </p:nvPicPr>
        <p:blipFill>
          <a:blip r:embed="rId5" cstate="print"/>
          <a:srcRect/>
          <a:stretch>
            <a:fillRect/>
          </a:stretch>
        </p:blipFill>
        <p:spPr bwMode="auto">
          <a:xfrm>
            <a:off x="685800" y="1676400"/>
            <a:ext cx="4645025" cy="2590800"/>
          </a:xfrm>
          <a:prstGeom prst="rect">
            <a:avLst/>
          </a:prstGeom>
          <a:noFill/>
          <a:ln w="9525">
            <a:noFill/>
            <a:miter lim="800000"/>
            <a:headEnd/>
            <a:tailEnd/>
          </a:ln>
        </p:spPr>
      </p:pic>
      <p:pic>
        <p:nvPicPr>
          <p:cNvPr id="101381" name="Picture 19" descr="1"/>
          <p:cNvPicPr>
            <a:picLocks noChangeAspect="1" noChangeArrowheads="1"/>
          </p:cNvPicPr>
          <p:nvPr/>
        </p:nvPicPr>
        <p:blipFill>
          <a:blip r:embed="rId6" cstate="print"/>
          <a:srcRect b="38461"/>
          <a:stretch>
            <a:fillRect/>
          </a:stretch>
        </p:blipFill>
        <p:spPr bwMode="auto">
          <a:xfrm>
            <a:off x="0" y="6324600"/>
            <a:ext cx="9144000" cy="542925"/>
          </a:xfrm>
          <a:prstGeom prst="rect">
            <a:avLst/>
          </a:prstGeom>
          <a:noFill/>
          <a:ln w="9525">
            <a:noFill/>
            <a:miter lim="800000"/>
            <a:headEnd/>
            <a:tailEnd/>
          </a:ln>
        </p:spPr>
      </p:pic>
      <p:pic>
        <p:nvPicPr>
          <p:cNvPr id="101382" name="Picture 15" descr="artplus_nature_naturalcity42_f"/>
          <p:cNvPicPr>
            <a:picLocks noChangeAspect="1" noChangeArrowheads="1"/>
          </p:cNvPicPr>
          <p:nvPr/>
        </p:nvPicPr>
        <p:blipFill>
          <a:blip r:embed="rId7" cstate="print"/>
          <a:srcRect/>
          <a:stretch>
            <a:fillRect/>
          </a:stretch>
        </p:blipFill>
        <p:spPr bwMode="auto">
          <a:xfrm>
            <a:off x="7926388" y="6334125"/>
            <a:ext cx="1370012" cy="523875"/>
          </a:xfrm>
          <a:prstGeom prst="rect">
            <a:avLst/>
          </a:prstGeom>
          <a:noFill/>
          <a:ln w="9525">
            <a:noFill/>
            <a:miter lim="800000"/>
            <a:headEnd/>
            <a:tailEnd/>
          </a:ln>
        </p:spPr>
      </p:pic>
      <p:pic>
        <p:nvPicPr>
          <p:cNvPr id="101383" name="图片 17" descr="ESIL_LOGO.gif"/>
          <p:cNvPicPr>
            <a:picLocks noChangeAspect="1"/>
          </p:cNvPicPr>
          <p:nvPr/>
        </p:nvPicPr>
        <p:blipFill>
          <a:blip r:embed="rId8" cstate="print"/>
          <a:srcRect/>
          <a:stretch>
            <a:fillRect/>
          </a:stretch>
        </p:blipFill>
        <p:spPr bwMode="auto">
          <a:xfrm>
            <a:off x="7924800" y="5867400"/>
            <a:ext cx="1371600" cy="1371600"/>
          </a:xfrm>
          <a:prstGeom prst="rect">
            <a:avLst/>
          </a:prstGeom>
          <a:noFill/>
          <a:ln w="9525">
            <a:noFill/>
            <a:miter lim="800000"/>
            <a:headEnd/>
            <a:tailEnd/>
          </a:ln>
        </p:spPr>
      </p:pic>
      <p:pic>
        <p:nvPicPr>
          <p:cNvPr id="31" name="图片 227" descr="change 01"/>
          <p:cNvPicPr>
            <a:picLocks noChangeAspect="1" noChangeArrowheads="1"/>
          </p:cNvPicPr>
          <p:nvPr/>
        </p:nvPicPr>
        <p:blipFill>
          <a:blip r:embed="rId9" cstate="print"/>
          <a:srcRect/>
          <a:stretch>
            <a:fillRect/>
          </a:stretch>
        </p:blipFill>
        <p:spPr bwMode="auto">
          <a:xfrm>
            <a:off x="152400" y="1228725"/>
            <a:ext cx="5267325" cy="3190875"/>
          </a:xfrm>
          <a:prstGeom prst="rect">
            <a:avLst/>
          </a:prstGeom>
          <a:noFill/>
          <a:ln w="9525">
            <a:noFill/>
            <a:miter lim="800000"/>
            <a:headEnd/>
            <a:tailEnd/>
          </a:ln>
        </p:spPr>
      </p:pic>
      <p:pic>
        <p:nvPicPr>
          <p:cNvPr id="32" name="图片 232" descr="Open05"/>
          <p:cNvPicPr>
            <a:picLocks noChangeAspect="1" noChangeArrowheads="1"/>
          </p:cNvPicPr>
          <p:nvPr/>
        </p:nvPicPr>
        <p:blipFill>
          <a:blip r:embed="rId10" cstate="print"/>
          <a:srcRect/>
          <a:stretch>
            <a:fillRect/>
          </a:stretch>
        </p:blipFill>
        <p:spPr bwMode="auto">
          <a:xfrm>
            <a:off x="457200" y="1533525"/>
            <a:ext cx="5276850" cy="3190875"/>
          </a:xfrm>
          <a:prstGeom prst="rect">
            <a:avLst/>
          </a:prstGeom>
          <a:noFill/>
          <a:ln w="9525">
            <a:noFill/>
            <a:miter lim="800000"/>
            <a:headEnd/>
            <a:tailEnd/>
          </a:ln>
        </p:spPr>
      </p:pic>
      <p:pic>
        <p:nvPicPr>
          <p:cNvPr id="33" name="图片 6" descr="Multi_location analysis1.jpg"/>
          <p:cNvPicPr>
            <a:picLocks noChangeAspect="1" noChangeArrowheads="1"/>
          </p:cNvPicPr>
          <p:nvPr/>
        </p:nvPicPr>
        <p:blipFill>
          <a:blip r:embed="rId11" cstate="print"/>
          <a:srcRect/>
          <a:stretch>
            <a:fillRect/>
          </a:stretch>
        </p:blipFill>
        <p:spPr bwMode="auto">
          <a:xfrm>
            <a:off x="914400" y="1828800"/>
            <a:ext cx="5743575" cy="3505200"/>
          </a:xfrm>
          <a:prstGeom prst="rect">
            <a:avLst/>
          </a:prstGeom>
          <a:noFill/>
          <a:ln w="9525">
            <a:noFill/>
            <a:miter lim="800000"/>
            <a:headEnd/>
            <a:tailEnd/>
          </a:ln>
        </p:spPr>
      </p:pic>
      <p:pic>
        <p:nvPicPr>
          <p:cNvPr id="34" name="图片 235" descr="Open10"/>
          <p:cNvPicPr>
            <a:picLocks noChangeAspect="1" noChangeArrowheads="1"/>
          </p:cNvPicPr>
          <p:nvPr/>
        </p:nvPicPr>
        <p:blipFill>
          <a:blip r:embed="rId12" cstate="print"/>
          <a:srcRect/>
          <a:stretch>
            <a:fillRect/>
          </a:stretch>
        </p:blipFill>
        <p:spPr bwMode="auto">
          <a:xfrm>
            <a:off x="1219200" y="2438400"/>
            <a:ext cx="5267325" cy="3200400"/>
          </a:xfrm>
          <a:prstGeom prst="rect">
            <a:avLst/>
          </a:prstGeom>
          <a:noFill/>
          <a:ln w="9525">
            <a:noFill/>
            <a:miter lim="800000"/>
            <a:headEnd/>
            <a:tailEnd/>
          </a:ln>
        </p:spPr>
      </p:pic>
      <p:pic>
        <p:nvPicPr>
          <p:cNvPr id="35" name="图片 236" descr="Open11"/>
          <p:cNvPicPr>
            <a:picLocks noChangeAspect="1" noChangeArrowheads="1"/>
          </p:cNvPicPr>
          <p:nvPr/>
        </p:nvPicPr>
        <p:blipFill>
          <a:blip r:embed="rId13" cstate="print"/>
          <a:srcRect/>
          <a:stretch>
            <a:fillRect/>
          </a:stretch>
        </p:blipFill>
        <p:spPr bwMode="auto">
          <a:xfrm>
            <a:off x="1676400" y="2971800"/>
            <a:ext cx="5276850" cy="3114675"/>
          </a:xfrm>
          <a:prstGeom prst="rect">
            <a:avLst/>
          </a:prstGeom>
          <a:noFill/>
          <a:ln w="9525">
            <a:noFill/>
            <a:miter lim="800000"/>
            <a:headEnd/>
            <a:tailEnd/>
          </a:ln>
        </p:spPr>
      </p:pic>
      <p:pic>
        <p:nvPicPr>
          <p:cNvPr id="36" name="图片 1"/>
          <p:cNvPicPr>
            <a:picLocks noChangeAspect="1" noChangeArrowheads="1"/>
          </p:cNvPicPr>
          <p:nvPr/>
        </p:nvPicPr>
        <p:blipFill>
          <a:blip r:embed="rId14" cstate="print"/>
          <a:srcRect/>
          <a:stretch>
            <a:fillRect/>
          </a:stretch>
        </p:blipFill>
        <p:spPr bwMode="auto">
          <a:xfrm>
            <a:off x="609600" y="2438400"/>
            <a:ext cx="4905375" cy="4048125"/>
          </a:xfrm>
          <a:prstGeom prst="rect">
            <a:avLst/>
          </a:prstGeom>
          <a:noFill/>
          <a:ln w="9525">
            <a:noFill/>
            <a:miter lim="800000"/>
            <a:headEnd/>
            <a:tailEnd/>
          </a:ln>
        </p:spPr>
      </p:pic>
      <p:pic>
        <p:nvPicPr>
          <p:cNvPr id="37" name="图片 7"/>
          <p:cNvPicPr>
            <a:picLocks noChangeAspect="1" noChangeArrowheads="1"/>
          </p:cNvPicPr>
          <p:nvPr/>
        </p:nvPicPr>
        <p:blipFill>
          <a:blip r:embed="rId15" cstate="print"/>
          <a:srcRect/>
          <a:stretch>
            <a:fillRect/>
          </a:stretch>
        </p:blipFill>
        <p:spPr bwMode="auto">
          <a:xfrm>
            <a:off x="2895600" y="2362200"/>
            <a:ext cx="4895850" cy="4038600"/>
          </a:xfrm>
          <a:prstGeom prst="rect">
            <a:avLst/>
          </a:prstGeom>
          <a:noFill/>
          <a:ln w="9525">
            <a:noFill/>
            <a:miter lim="800000"/>
            <a:headEnd/>
            <a:tailEnd/>
          </a:ln>
        </p:spPr>
      </p:pic>
      <p:pic>
        <p:nvPicPr>
          <p:cNvPr id="38" name="图片 19"/>
          <p:cNvPicPr>
            <a:picLocks noChangeAspect="1" noChangeArrowheads="1"/>
          </p:cNvPicPr>
          <p:nvPr/>
        </p:nvPicPr>
        <p:blipFill>
          <a:blip r:embed="rId16" cstate="print"/>
          <a:srcRect/>
          <a:stretch>
            <a:fillRect/>
          </a:stretch>
        </p:blipFill>
        <p:spPr bwMode="auto">
          <a:xfrm>
            <a:off x="2514600" y="2438400"/>
            <a:ext cx="4742439" cy="2657475"/>
          </a:xfrm>
          <a:prstGeom prst="rect">
            <a:avLst/>
          </a:prstGeom>
          <a:noFill/>
          <a:ln w="9525">
            <a:noFill/>
            <a:miter lim="800000"/>
            <a:headEnd/>
            <a:tailEnd/>
          </a:ln>
        </p:spPr>
      </p:pic>
      <p:pic>
        <p:nvPicPr>
          <p:cNvPr id="39" name="图片 1"/>
          <p:cNvPicPr>
            <a:picLocks noChangeAspect="1" noChangeArrowheads="1"/>
          </p:cNvPicPr>
          <p:nvPr/>
        </p:nvPicPr>
        <p:blipFill>
          <a:blip r:embed="rId17" cstate="print"/>
          <a:srcRect/>
          <a:stretch>
            <a:fillRect/>
          </a:stretch>
        </p:blipFill>
        <p:spPr bwMode="auto">
          <a:xfrm>
            <a:off x="3505200" y="3810000"/>
            <a:ext cx="4600575" cy="2577980"/>
          </a:xfrm>
          <a:prstGeom prst="rect">
            <a:avLst/>
          </a:prstGeom>
          <a:noFill/>
          <a:ln w="9525">
            <a:noFill/>
            <a:miter lim="800000"/>
            <a:headEnd/>
            <a:tailEnd/>
          </a:ln>
        </p:spPr>
      </p:pic>
      <p:pic>
        <p:nvPicPr>
          <p:cNvPr id="40" name="图片 4"/>
          <p:cNvPicPr>
            <a:picLocks noChangeAspect="1" noChangeArrowheads="1"/>
          </p:cNvPicPr>
          <p:nvPr/>
        </p:nvPicPr>
        <p:blipFill>
          <a:blip r:embed="rId18" cstate="print"/>
          <a:srcRect r="-1562" b="41255"/>
          <a:stretch>
            <a:fillRect/>
          </a:stretch>
        </p:blipFill>
        <p:spPr bwMode="auto">
          <a:xfrm>
            <a:off x="4038600" y="5257800"/>
            <a:ext cx="4953000" cy="1600200"/>
          </a:xfrm>
          <a:prstGeom prst="rect">
            <a:avLst/>
          </a:prstGeom>
          <a:noFill/>
          <a:ln w="9525">
            <a:noFill/>
            <a:miter lim="800000"/>
            <a:headEnd/>
            <a:tailEnd/>
          </a:ln>
        </p:spPr>
      </p:pic>
      <p:sp>
        <p:nvSpPr>
          <p:cNvPr id="18" name="Rectangle 17"/>
          <p:cNvSpPr/>
          <p:nvPr/>
        </p:nvSpPr>
        <p:spPr>
          <a:xfrm>
            <a:off x="6629400" y="914400"/>
            <a:ext cx="2202270" cy="923330"/>
          </a:xfrm>
          <a:prstGeom prst="rect">
            <a:avLst/>
          </a:prstGeom>
          <a:solidFill>
            <a:schemeClr val="bg1">
              <a:lumMod val="95000"/>
            </a:schemeClr>
          </a:solidFill>
        </p:spPr>
        <p:txBody>
          <a:bodyPr wrap="none">
            <a:spAutoFit/>
          </a:bodyPr>
          <a:lstStyle/>
          <a:p>
            <a:pPr algn="ctr" rtl="0" fontAlgn="base">
              <a:spcBef>
                <a:spcPct val="0"/>
              </a:spcBef>
              <a:spcAft>
                <a:spcPct val="0"/>
              </a:spcAft>
            </a:pPr>
            <a:r>
              <a:rPr lang="en-US" b="1" i="1" kern="1200" dirty="0">
                <a:solidFill>
                  <a:srgbClr val="7030A0"/>
                </a:solidFill>
                <a:latin typeface="Arial" charset="0"/>
                <a:cs typeface="+mn-cs"/>
              </a:rPr>
              <a:t>RSM-VAT Package</a:t>
            </a:r>
          </a:p>
          <a:p>
            <a:pPr algn="ctr" rtl="0" fontAlgn="base">
              <a:spcBef>
                <a:spcPct val="0"/>
              </a:spcBef>
              <a:spcAft>
                <a:spcPct val="0"/>
              </a:spcAft>
            </a:pPr>
            <a:r>
              <a:rPr lang="en-US" b="1" i="1" kern="1200" dirty="0">
                <a:solidFill>
                  <a:srgbClr val="7030A0"/>
                </a:solidFill>
                <a:latin typeface="Arial" charset="0"/>
                <a:cs typeface="+mn-cs"/>
              </a:rPr>
              <a:t>Available upon</a:t>
            </a:r>
          </a:p>
          <a:p>
            <a:pPr algn="ctr" rtl="0" fontAlgn="base">
              <a:spcBef>
                <a:spcPct val="0"/>
              </a:spcBef>
              <a:spcAft>
                <a:spcPct val="0"/>
              </a:spcAft>
            </a:pPr>
            <a:r>
              <a:rPr lang="en-US" b="1" i="1" kern="1200" dirty="0">
                <a:solidFill>
                  <a:srgbClr val="7030A0"/>
                </a:solidFill>
                <a:latin typeface="Arial" charset="0"/>
                <a:cs typeface="+mn-cs"/>
              </a:rPr>
              <a:t>Request</a:t>
            </a:r>
            <a:endParaRPr lang="en-US" kern="1200" dirty="0">
              <a:solidFill>
                <a:srgbClr val="7030A0"/>
              </a:solidFill>
              <a:latin typeface="Arial" charset="0"/>
              <a:cs typeface="+mn-cs"/>
            </a:endParaRPr>
          </a:p>
        </p:txBody>
      </p:sp>
      <p:sp>
        <p:nvSpPr>
          <p:cNvPr id="19" name="Rectangle 18"/>
          <p:cNvSpPr/>
          <p:nvPr/>
        </p:nvSpPr>
        <p:spPr>
          <a:xfrm>
            <a:off x="0" y="6442502"/>
            <a:ext cx="4716612" cy="415498"/>
          </a:xfrm>
          <a:prstGeom prst="rect">
            <a:avLst/>
          </a:prstGeom>
        </p:spPr>
        <p:txBody>
          <a:bodyPr wrap="none">
            <a:spAutoFit/>
          </a:bodyPr>
          <a:lstStyle/>
          <a:p>
            <a:pPr algn="l" rtl="0" fontAlgn="base">
              <a:lnSpc>
                <a:spcPct val="150000"/>
              </a:lnSpc>
              <a:spcBef>
                <a:spcPct val="0"/>
              </a:spcBef>
              <a:spcAft>
                <a:spcPct val="0"/>
              </a:spcAft>
            </a:pPr>
            <a:r>
              <a:rPr lang="en-US" altLang="zh-TW" sz="1400" b="1" kern="1200" dirty="0">
                <a:solidFill>
                  <a:srgbClr val="0000FF"/>
                </a:solidFill>
                <a:effectLst>
                  <a:outerShdw blurRad="38100" dist="38100" dir="2700000" algn="tl">
                    <a:srgbClr val="C0C0C0"/>
                  </a:outerShdw>
                </a:effectLst>
                <a:latin typeface="Arial" charset="0"/>
                <a:ea typeface="新細明體" pitchFamily="18" charset="-120"/>
                <a:cs typeface="+mn-cs"/>
              </a:rPr>
              <a:t>(PI: Prof.  ZHU </a:t>
            </a:r>
            <a:r>
              <a:rPr lang="en-US" altLang="zh-TW" sz="1400" b="1" kern="1200" dirty="0" err="1">
                <a:solidFill>
                  <a:srgbClr val="0000FF"/>
                </a:solidFill>
                <a:effectLst>
                  <a:outerShdw blurRad="38100" dist="38100" dir="2700000" algn="tl">
                    <a:srgbClr val="C0C0C0"/>
                  </a:outerShdw>
                </a:effectLst>
                <a:latin typeface="Arial" charset="0"/>
                <a:ea typeface="新細明體" pitchFamily="18" charset="-120"/>
                <a:cs typeface="+mn-cs"/>
              </a:rPr>
              <a:t>Yun</a:t>
            </a:r>
            <a:r>
              <a:rPr lang="en-US" altLang="zh-TW" sz="1400" b="1" kern="1200" dirty="0">
                <a:solidFill>
                  <a:srgbClr val="0000FF"/>
                </a:solidFill>
                <a:effectLst>
                  <a:outerShdw blurRad="38100" dist="38100" dir="2700000" algn="tl">
                    <a:srgbClr val="C0C0C0"/>
                  </a:outerShdw>
                </a:effectLst>
                <a:latin typeface="Arial" charset="0"/>
                <a:ea typeface="新細明體" pitchFamily="18" charset="-120"/>
                <a:cs typeface="+mn-cs"/>
              </a:rPr>
              <a:t>, South China Univ. of Technology)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1000"/>
                                        <p:tgtEl>
                                          <p:spTgt spid="20"/>
                                        </p:tgtEl>
                                      </p:cBhvr>
                                    </p:animEffect>
                                  </p:childTnLst>
                                </p:cTn>
                              </p:par>
                            </p:childTnLst>
                          </p:cTn>
                        </p:par>
                        <p:par>
                          <p:cTn id="8" fill="hold">
                            <p:stCondLst>
                              <p:cond delay="1000"/>
                            </p:stCondLst>
                            <p:childTnLst>
                              <p:par>
                                <p:cTn id="9" presetID="4" presetClass="entr" presetSubtype="16"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ox(in)">
                                      <p:cBhvr>
                                        <p:cTn id="11" dur="1000"/>
                                        <p:tgtEl>
                                          <p:spTgt spid="12"/>
                                        </p:tgtEl>
                                      </p:cBhvr>
                                    </p:animEffect>
                                  </p:childTnLst>
                                </p:cTn>
                              </p:par>
                            </p:childTnLst>
                          </p:cTn>
                        </p:par>
                        <p:par>
                          <p:cTn id="12" fill="hold">
                            <p:stCondLst>
                              <p:cond delay="2000"/>
                            </p:stCondLst>
                            <p:childTnLst>
                              <p:par>
                                <p:cTn id="13" presetID="4" presetClass="entr" presetSubtype="16" fill="hold" nodeType="after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ox(in)">
                                      <p:cBhvr>
                                        <p:cTn id="15" dur="1000"/>
                                        <p:tgtEl>
                                          <p:spTgt spid="31"/>
                                        </p:tgtEl>
                                      </p:cBhvr>
                                    </p:animEffect>
                                  </p:childTnLst>
                                </p:cTn>
                              </p:par>
                            </p:childTnLst>
                          </p:cTn>
                        </p:par>
                        <p:par>
                          <p:cTn id="16" fill="hold">
                            <p:stCondLst>
                              <p:cond delay="3000"/>
                            </p:stCondLst>
                            <p:childTnLst>
                              <p:par>
                                <p:cTn id="17" presetID="4" presetClass="entr" presetSubtype="16"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box(in)">
                                      <p:cBhvr>
                                        <p:cTn id="19" dur="1000"/>
                                        <p:tgtEl>
                                          <p:spTgt spid="32"/>
                                        </p:tgtEl>
                                      </p:cBhvr>
                                    </p:animEffect>
                                  </p:childTnLst>
                                </p:cTn>
                              </p:par>
                            </p:childTnLst>
                          </p:cTn>
                        </p:par>
                        <p:par>
                          <p:cTn id="20" fill="hold">
                            <p:stCondLst>
                              <p:cond delay="4000"/>
                            </p:stCondLst>
                            <p:childTnLst>
                              <p:par>
                                <p:cTn id="21" presetID="4" presetClass="entr" presetSubtype="16"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00"/>
                                        <p:tgtEl>
                                          <p:spTgt spid="33"/>
                                        </p:tgtEl>
                                      </p:cBhvr>
                                    </p:animEffect>
                                  </p:childTnLst>
                                </p:cTn>
                              </p:par>
                            </p:childTnLst>
                          </p:cTn>
                        </p:par>
                        <p:par>
                          <p:cTn id="24" fill="hold">
                            <p:stCondLst>
                              <p:cond delay="5000"/>
                            </p:stCondLst>
                            <p:childTnLst>
                              <p:par>
                                <p:cTn id="25" presetID="4" presetClass="entr" presetSubtype="16" fill="hold" nodeType="after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ox(in)">
                                      <p:cBhvr>
                                        <p:cTn id="27" dur="1000"/>
                                        <p:tgtEl>
                                          <p:spTgt spid="34"/>
                                        </p:tgtEl>
                                      </p:cBhvr>
                                    </p:animEffect>
                                  </p:childTnLst>
                                </p:cTn>
                              </p:par>
                            </p:childTnLst>
                          </p:cTn>
                        </p:par>
                        <p:par>
                          <p:cTn id="28" fill="hold">
                            <p:stCondLst>
                              <p:cond delay="6000"/>
                            </p:stCondLst>
                            <p:childTnLst>
                              <p:par>
                                <p:cTn id="29" presetID="4" presetClass="entr" presetSubtype="16" fill="hold" nodeType="after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box(in)">
                                      <p:cBhvr>
                                        <p:cTn id="31" dur="1000"/>
                                        <p:tgtEl>
                                          <p:spTgt spid="35"/>
                                        </p:tgtEl>
                                      </p:cBhvr>
                                    </p:animEffect>
                                  </p:childTnLst>
                                </p:cTn>
                              </p:par>
                            </p:childTnLst>
                          </p:cTn>
                        </p:par>
                        <p:par>
                          <p:cTn id="32" fill="hold">
                            <p:stCondLst>
                              <p:cond delay="7000"/>
                            </p:stCondLst>
                            <p:childTnLst>
                              <p:par>
                                <p:cTn id="33" presetID="4" presetClass="entr" presetSubtype="16" fill="hold" nodeType="after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box(in)">
                                      <p:cBhvr>
                                        <p:cTn id="35" dur="1000"/>
                                        <p:tgtEl>
                                          <p:spTgt spid="36"/>
                                        </p:tgtEl>
                                      </p:cBhvr>
                                    </p:animEffect>
                                  </p:childTnLst>
                                </p:cTn>
                              </p:par>
                            </p:childTnLst>
                          </p:cTn>
                        </p:par>
                        <p:par>
                          <p:cTn id="36" fill="hold">
                            <p:stCondLst>
                              <p:cond delay="8000"/>
                            </p:stCondLst>
                            <p:childTnLst>
                              <p:par>
                                <p:cTn id="37" presetID="4" presetClass="entr" presetSubtype="16" fill="hold"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box(in)">
                                      <p:cBhvr>
                                        <p:cTn id="39" dur="1000"/>
                                        <p:tgtEl>
                                          <p:spTgt spid="37"/>
                                        </p:tgtEl>
                                      </p:cBhvr>
                                    </p:animEffect>
                                  </p:childTnLst>
                                </p:cTn>
                              </p:par>
                            </p:childTnLst>
                          </p:cTn>
                        </p:par>
                        <p:par>
                          <p:cTn id="40" fill="hold">
                            <p:stCondLst>
                              <p:cond delay="9000"/>
                            </p:stCondLst>
                            <p:childTnLst>
                              <p:par>
                                <p:cTn id="41" presetID="4" presetClass="entr" presetSubtype="16" fill="hold"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box(in)">
                                      <p:cBhvr>
                                        <p:cTn id="43" dur="1000"/>
                                        <p:tgtEl>
                                          <p:spTgt spid="38"/>
                                        </p:tgtEl>
                                      </p:cBhvr>
                                    </p:animEffect>
                                  </p:childTnLst>
                                </p:cTn>
                              </p:par>
                            </p:childTnLst>
                          </p:cTn>
                        </p:par>
                        <p:par>
                          <p:cTn id="44" fill="hold">
                            <p:stCondLst>
                              <p:cond delay="10000"/>
                            </p:stCondLst>
                            <p:childTnLst>
                              <p:par>
                                <p:cTn id="45" presetID="4" presetClass="entr" presetSubtype="16" fill="hold" nodeType="afterEffect">
                                  <p:stCondLst>
                                    <p:cond delay="0"/>
                                  </p:stCondLst>
                                  <p:childTnLst>
                                    <p:set>
                                      <p:cBhvr>
                                        <p:cTn id="46" dur="1" fill="hold">
                                          <p:stCondLst>
                                            <p:cond delay="0"/>
                                          </p:stCondLst>
                                        </p:cTn>
                                        <p:tgtEl>
                                          <p:spTgt spid="39"/>
                                        </p:tgtEl>
                                        <p:attrNameLst>
                                          <p:attrName>style.visibility</p:attrName>
                                        </p:attrNameLst>
                                      </p:cBhvr>
                                      <p:to>
                                        <p:strVal val="visible"/>
                                      </p:to>
                                    </p:set>
                                    <p:animEffect transition="in" filter="box(in)">
                                      <p:cBhvr>
                                        <p:cTn id="47" dur="1000"/>
                                        <p:tgtEl>
                                          <p:spTgt spid="39"/>
                                        </p:tgtEl>
                                      </p:cBhvr>
                                    </p:animEffect>
                                  </p:childTnLst>
                                </p:cTn>
                              </p:par>
                            </p:childTnLst>
                          </p:cTn>
                        </p:par>
                        <p:par>
                          <p:cTn id="48" fill="hold">
                            <p:stCondLst>
                              <p:cond delay="11000"/>
                            </p:stCondLst>
                            <p:childTnLst>
                              <p:par>
                                <p:cTn id="49" presetID="4" presetClass="entr" presetSubtype="16" fill="hold" nodeType="after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ox(in)">
                                      <p:cBhvr>
                                        <p:cTn id="51"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762000" y="533400"/>
            <a:ext cx="7924800" cy="563563"/>
          </a:xfrm>
        </p:spPr>
        <p:txBody>
          <a:bodyPr/>
          <a:lstStyle/>
          <a:p>
            <a:r>
              <a:rPr lang="en-US" altLang="zh-CN" sz="3600" dirty="0" smtClean="0">
                <a:ea typeface="SimSun" pitchFamily="2" charset="-122"/>
              </a:rPr>
              <a:t>What Can </a:t>
            </a:r>
            <a:r>
              <a:rPr lang="en-US" altLang="zh-CN" sz="3600" dirty="0" err="1" smtClean="0">
                <a:ea typeface="SimSun" pitchFamily="2" charset="-122"/>
              </a:rPr>
              <a:t>ABaCAS</a:t>
            </a:r>
            <a:r>
              <a:rPr lang="en-US" altLang="zh-CN" sz="3600" dirty="0" smtClean="0">
                <a:ea typeface="SimSun" pitchFamily="2" charset="-122"/>
              </a:rPr>
              <a:t> Do?</a:t>
            </a:r>
            <a:endParaRPr lang="en-US" altLang="zh-CN" sz="3200" dirty="0">
              <a:ea typeface="SimSun" pitchFamily="2" charset="-122"/>
            </a:endParaRPr>
          </a:p>
        </p:txBody>
      </p:sp>
      <p:sp>
        <p:nvSpPr>
          <p:cNvPr id="7" name="Content Placeholder 6"/>
          <p:cNvSpPr>
            <a:spLocks noGrp="1"/>
          </p:cNvSpPr>
          <p:nvPr>
            <p:ph idx="1"/>
          </p:nvPr>
        </p:nvSpPr>
        <p:spPr>
          <a:xfrm>
            <a:off x="228600" y="1295400"/>
            <a:ext cx="8686800" cy="5257800"/>
          </a:xfrm>
        </p:spPr>
        <p:txBody>
          <a:bodyPr/>
          <a:lstStyle/>
          <a:p>
            <a:pPr marL="514350" indent="-514350">
              <a:lnSpc>
                <a:spcPct val="120000"/>
              </a:lnSpc>
            </a:pPr>
            <a:r>
              <a:rPr lang="en-US" b="1" dirty="0" err="1" smtClean="0">
                <a:solidFill>
                  <a:srgbClr val="FF0000"/>
                </a:solidFill>
              </a:rPr>
              <a:t>ABaCAS</a:t>
            </a:r>
            <a:r>
              <a:rPr lang="en-US" b="1" dirty="0" smtClean="0">
                <a:solidFill>
                  <a:srgbClr val="FF0000"/>
                </a:solidFill>
              </a:rPr>
              <a:t> will provide an integrated framework to link cost and benefit assessment effectively</a:t>
            </a:r>
          </a:p>
          <a:p>
            <a:pPr lvl="1">
              <a:lnSpc>
                <a:spcPct val="120000"/>
              </a:lnSpc>
            </a:pPr>
            <a:r>
              <a:rPr lang="en-US" sz="2000" b="1" dirty="0" smtClean="0">
                <a:solidFill>
                  <a:srgbClr val="0000FF"/>
                </a:solidFill>
              </a:rPr>
              <a:t>Provide efficient (or real-time) calculations of AQ or health benefit/ton (emissions), benefit/cost analysis &amp; optimization, etc., under various control strategies/scenarios</a:t>
            </a:r>
            <a:endParaRPr lang="en-US" dirty="0" smtClean="0">
              <a:solidFill>
                <a:srgbClr val="0000FF"/>
              </a:solidFill>
            </a:endParaRPr>
          </a:p>
          <a:p>
            <a:pPr marL="514350" indent="-514350">
              <a:lnSpc>
                <a:spcPct val="120000"/>
              </a:lnSpc>
            </a:pPr>
            <a:r>
              <a:rPr lang="en-US" b="1" dirty="0" err="1" smtClean="0">
                <a:solidFill>
                  <a:srgbClr val="FF0000"/>
                </a:solidFill>
              </a:rPr>
              <a:t>ABaCAS</a:t>
            </a:r>
            <a:r>
              <a:rPr lang="en-US" b="1" dirty="0" smtClean="0">
                <a:solidFill>
                  <a:srgbClr val="FF0000"/>
                </a:solidFill>
              </a:rPr>
              <a:t> will provide a user-friendly and   open-source environment</a:t>
            </a:r>
          </a:p>
          <a:p>
            <a:pPr lvl="1">
              <a:lnSpc>
                <a:spcPct val="120000"/>
              </a:lnSpc>
            </a:pPr>
            <a:r>
              <a:rPr lang="en-US" sz="2000" b="1" dirty="0" smtClean="0">
                <a:solidFill>
                  <a:srgbClr val="0000FF"/>
                </a:solidFill>
              </a:rPr>
              <a:t>User-friendly for common users with easy-to-use visualization &amp; analysis functions</a:t>
            </a:r>
          </a:p>
          <a:p>
            <a:pPr lvl="1">
              <a:lnSpc>
                <a:spcPct val="120000"/>
              </a:lnSpc>
            </a:pPr>
            <a:r>
              <a:rPr lang="en-US" sz="2000" b="1" dirty="0" smtClean="0">
                <a:solidFill>
                  <a:srgbClr val="0000FF"/>
                </a:solidFill>
              </a:rPr>
              <a:t>Open-source software for advanced users/developers</a:t>
            </a:r>
          </a:p>
          <a:p>
            <a:pPr lvl="1">
              <a:lnSpc>
                <a:spcPct val="120000"/>
              </a:lnSpc>
              <a:buNone/>
            </a:pPr>
            <a:r>
              <a:rPr lang="en-US" sz="2000" b="1" dirty="0" smtClean="0"/>
              <a:t>    (Leveraged from current RSM-VAT &amp; </a:t>
            </a:r>
            <a:r>
              <a:rPr lang="en-US" sz="2000" b="1" dirty="0" err="1" smtClean="0"/>
              <a:t>BenMAP</a:t>
            </a:r>
            <a:r>
              <a:rPr lang="en-US" sz="2000" b="1" dirty="0" smtClean="0"/>
              <a:t> Next-Generation  development efforts)</a:t>
            </a:r>
          </a:p>
          <a:p>
            <a:pPr lvl="1">
              <a:lnSpc>
                <a:spcPct val="120000"/>
              </a:lnSpc>
            </a:pPr>
            <a:endParaRPr lang="en-US" sz="2000" b="1" dirty="0" smtClean="0">
              <a:solidFill>
                <a:srgbClr val="0000FF"/>
              </a:solidFill>
            </a:endParaRPr>
          </a:p>
        </p:txBody>
      </p:sp>
      <p:sp>
        <p:nvSpPr>
          <p:cNvPr id="79875" name="Text Box 3"/>
          <p:cNvSpPr txBox="1">
            <a:spLocks noChangeArrowheads="1"/>
          </p:cNvSpPr>
          <p:nvPr/>
        </p:nvSpPr>
        <p:spPr bwMode="auto">
          <a:xfrm>
            <a:off x="1660525" y="722313"/>
            <a:ext cx="184150" cy="366712"/>
          </a:xfrm>
          <a:prstGeom prst="rect">
            <a:avLst/>
          </a:prstGeom>
          <a:noFill/>
          <a:ln w="9525">
            <a:noFill/>
            <a:miter lim="800000"/>
            <a:headEnd/>
            <a:tailEnd/>
          </a:ln>
          <a:effectLst/>
        </p:spPr>
        <p:txBody>
          <a:bodyPr wrap="none">
            <a:spAutoFit/>
          </a:bodyPr>
          <a:lstStyle/>
          <a:p>
            <a:endParaRPr lang="en-US" dirty="0">
              <a:solidFill>
                <a:srgbClr val="000000"/>
              </a:solidFill>
            </a:endParaRPr>
          </a:p>
        </p:txBody>
      </p:sp>
      <p:sp>
        <p:nvSpPr>
          <p:cNvPr id="8" name="Rectangle 7"/>
          <p:cNvSpPr/>
          <p:nvPr/>
        </p:nvSpPr>
        <p:spPr>
          <a:xfrm>
            <a:off x="1524000" y="6381690"/>
            <a:ext cx="184731" cy="400110"/>
          </a:xfrm>
          <a:prstGeom prst="rect">
            <a:avLst/>
          </a:prstGeom>
        </p:spPr>
        <p:txBody>
          <a:bodyPr wrap="none">
            <a:spAutoFit/>
          </a:bodyPr>
          <a:lstStyle/>
          <a:p>
            <a:endParaRPr lang="en-US" i="1" dirty="0">
              <a:solidFill>
                <a:srgbClr val="000000"/>
              </a:solidFill>
            </a:endParaRPr>
          </a:p>
        </p:txBody>
      </p:sp>
      <p:sp>
        <p:nvSpPr>
          <p:cNvPr id="9" name="Rectangle 8"/>
          <p:cNvSpPr/>
          <p:nvPr/>
        </p:nvSpPr>
        <p:spPr>
          <a:xfrm>
            <a:off x="228600" y="152400"/>
            <a:ext cx="838200" cy="304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533400" y="-152400"/>
            <a:ext cx="8502650" cy="1143000"/>
          </a:xfrm>
          <a:prstGeom prst="rect">
            <a:avLst/>
          </a:prstGeom>
          <a:noFill/>
          <a:ln w="9525">
            <a:noFill/>
            <a:miter lim="800000"/>
            <a:headEnd/>
            <a:tailEnd/>
          </a:ln>
          <a:effectLst/>
        </p:spPr>
        <p:txBody>
          <a:bodyPr anchor="ctr"/>
          <a:lstStyle/>
          <a:p>
            <a:pPr algn="ctr"/>
            <a:r>
              <a:rPr lang="en-US" altLang="zh-CN" sz="3600" b="1" dirty="0" smtClean="0">
                <a:solidFill>
                  <a:srgbClr val="E5E5FF"/>
                </a:solidFill>
                <a:effectLst>
                  <a:outerShdw blurRad="38100" dist="38100" dir="2700000" algn="tl">
                    <a:srgbClr val="000000"/>
                  </a:outerShdw>
                </a:effectLst>
                <a:latin typeface="Arial" charset="0"/>
              </a:rPr>
              <a:t>RSM Validation – Out-of-Sample</a:t>
            </a:r>
          </a:p>
        </p:txBody>
      </p:sp>
      <p:pic>
        <p:nvPicPr>
          <p:cNvPr id="58372" name="Picture 7"/>
          <p:cNvPicPr>
            <a:picLocks noChangeAspect="1" noChangeArrowheads="1"/>
          </p:cNvPicPr>
          <p:nvPr/>
        </p:nvPicPr>
        <p:blipFill>
          <a:blip r:embed="rId3" cstate="print"/>
          <a:srcRect l="7875" t="22969" r="5475" b="21187"/>
          <a:stretch>
            <a:fillRect/>
          </a:stretch>
        </p:blipFill>
        <p:spPr bwMode="auto">
          <a:xfrm>
            <a:off x="5291138" y="1498600"/>
            <a:ext cx="3546475" cy="1827213"/>
          </a:xfrm>
          <a:prstGeom prst="rect">
            <a:avLst/>
          </a:prstGeom>
          <a:noFill/>
          <a:ln w="9525">
            <a:noFill/>
            <a:miter lim="800000"/>
            <a:headEnd/>
            <a:tailEnd/>
          </a:ln>
        </p:spPr>
      </p:pic>
      <p:pic>
        <p:nvPicPr>
          <p:cNvPr id="58373" name="Picture 8"/>
          <p:cNvPicPr>
            <a:picLocks noChangeAspect="1" noChangeArrowheads="1"/>
          </p:cNvPicPr>
          <p:nvPr/>
        </p:nvPicPr>
        <p:blipFill>
          <a:blip r:embed="rId4" cstate="print"/>
          <a:srcRect l="36748" t="16431" r="8131" b="27760"/>
          <a:stretch>
            <a:fillRect/>
          </a:stretch>
        </p:blipFill>
        <p:spPr bwMode="auto">
          <a:xfrm>
            <a:off x="768350" y="1525588"/>
            <a:ext cx="3024188" cy="2447925"/>
          </a:xfrm>
          <a:prstGeom prst="rect">
            <a:avLst/>
          </a:prstGeom>
          <a:noFill/>
          <a:ln w="9525">
            <a:noFill/>
            <a:miter lim="800000"/>
            <a:headEnd/>
            <a:tailEnd/>
          </a:ln>
        </p:spPr>
      </p:pic>
      <p:sp>
        <p:nvSpPr>
          <p:cNvPr id="58374" name="文本占位符 2"/>
          <p:cNvSpPr>
            <a:spLocks/>
          </p:cNvSpPr>
          <p:nvPr/>
        </p:nvSpPr>
        <p:spPr bwMode="auto">
          <a:xfrm>
            <a:off x="900113" y="1165225"/>
            <a:ext cx="2808287" cy="287338"/>
          </a:xfrm>
          <a:prstGeom prst="rect">
            <a:avLst/>
          </a:prstGeom>
          <a:solidFill>
            <a:srgbClr val="00FFFF"/>
          </a:solidFill>
          <a:ln w="9525">
            <a:noFill/>
            <a:miter lim="800000"/>
            <a:headEnd/>
            <a:tailEnd/>
          </a:ln>
        </p:spPr>
        <p:txBody>
          <a:bodyPr anchor="b"/>
          <a:lstStyle/>
          <a:p>
            <a:pPr algn="ctr">
              <a:spcBef>
                <a:spcPct val="20000"/>
              </a:spcBef>
              <a:buClr>
                <a:srgbClr val="FFCC00"/>
              </a:buClr>
              <a:buSzPct val="70000"/>
              <a:buFont typeface="Arial" charset="0"/>
              <a:buNone/>
            </a:pPr>
            <a:r>
              <a:rPr lang="en-US" altLang="zh-CN" sz="1600" smtClean="0">
                <a:solidFill>
                  <a:srgbClr val="000514"/>
                </a:solidFill>
                <a:latin typeface="Arial" charset="0"/>
                <a:cs typeface="Arial" charset="0"/>
              </a:rPr>
              <a:t>Predicted O</a:t>
            </a:r>
            <a:r>
              <a:rPr lang="en-US" altLang="zh-CN" sz="1600" baseline="-25000" smtClean="0">
                <a:solidFill>
                  <a:srgbClr val="000514"/>
                </a:solidFill>
                <a:latin typeface="Arial" charset="0"/>
                <a:cs typeface="Arial" charset="0"/>
              </a:rPr>
              <a:t>3</a:t>
            </a:r>
            <a:r>
              <a:rPr lang="en-US" altLang="zh-CN" sz="1600" smtClean="0">
                <a:solidFill>
                  <a:srgbClr val="000514"/>
                </a:solidFill>
                <a:latin typeface="Arial" charset="0"/>
                <a:cs typeface="Arial" charset="0"/>
              </a:rPr>
              <a:t> Conc.</a:t>
            </a:r>
          </a:p>
        </p:txBody>
      </p:sp>
      <p:sp>
        <p:nvSpPr>
          <p:cNvPr id="58375" name="Rectangle 10"/>
          <p:cNvSpPr>
            <a:spLocks noChangeArrowheads="1"/>
          </p:cNvSpPr>
          <p:nvPr/>
        </p:nvSpPr>
        <p:spPr bwMode="auto">
          <a:xfrm>
            <a:off x="1638300" y="3997325"/>
            <a:ext cx="804863" cy="336550"/>
          </a:xfrm>
          <a:prstGeom prst="rect">
            <a:avLst/>
          </a:prstGeom>
          <a:noFill/>
          <a:ln w="9525">
            <a:noFill/>
            <a:miter lim="800000"/>
            <a:headEnd/>
            <a:tailEnd/>
          </a:ln>
        </p:spPr>
        <p:txBody>
          <a:bodyPr wrap="none">
            <a:spAutoFit/>
          </a:bodyPr>
          <a:lstStyle/>
          <a:p>
            <a:pPr algn="ctr"/>
            <a:r>
              <a:rPr lang="en-US" altLang="zh-CN" sz="1600" b="1" smtClean="0">
                <a:solidFill>
                  <a:srgbClr val="FFFFFF"/>
                </a:solidFill>
                <a:latin typeface="Arial" charset="0"/>
              </a:rPr>
              <a:t>CMAQ</a:t>
            </a:r>
            <a:endParaRPr lang="en-US" sz="1600" b="1" smtClean="0">
              <a:solidFill>
                <a:srgbClr val="FFFFFF"/>
              </a:solidFill>
              <a:latin typeface="Arial" charset="0"/>
            </a:endParaRPr>
          </a:p>
        </p:txBody>
      </p:sp>
      <p:sp>
        <p:nvSpPr>
          <p:cNvPr id="58376" name="Rectangle 11"/>
          <p:cNvSpPr>
            <a:spLocks noChangeArrowheads="1"/>
          </p:cNvSpPr>
          <p:nvPr/>
        </p:nvSpPr>
        <p:spPr bwMode="auto">
          <a:xfrm rot="-5400000">
            <a:off x="23813" y="2451100"/>
            <a:ext cx="838200" cy="336550"/>
          </a:xfrm>
          <a:prstGeom prst="rect">
            <a:avLst/>
          </a:prstGeom>
          <a:noFill/>
          <a:ln w="9525">
            <a:noFill/>
            <a:miter lim="800000"/>
            <a:headEnd/>
            <a:tailEnd/>
          </a:ln>
        </p:spPr>
        <p:txBody>
          <a:bodyPr>
            <a:spAutoFit/>
          </a:bodyPr>
          <a:lstStyle/>
          <a:p>
            <a:pPr algn="ctr"/>
            <a:r>
              <a:rPr lang="en-US" altLang="zh-CN" sz="1600" b="1" smtClean="0">
                <a:solidFill>
                  <a:srgbClr val="FFFFFF"/>
                </a:solidFill>
                <a:latin typeface="Arial" charset="0"/>
              </a:rPr>
              <a:t>RSM</a:t>
            </a:r>
            <a:endParaRPr lang="en-US" sz="1600" b="1" smtClean="0">
              <a:solidFill>
                <a:srgbClr val="FFFFFF"/>
              </a:solidFill>
              <a:latin typeface="Arial" charset="0"/>
            </a:endParaRPr>
          </a:p>
        </p:txBody>
      </p:sp>
      <p:sp>
        <p:nvSpPr>
          <p:cNvPr id="58377" name="Text Box 6"/>
          <p:cNvSpPr txBox="1">
            <a:spLocks noChangeArrowheads="1"/>
          </p:cNvSpPr>
          <p:nvPr/>
        </p:nvSpPr>
        <p:spPr bwMode="auto">
          <a:xfrm>
            <a:off x="5075238" y="1143000"/>
            <a:ext cx="3960812" cy="238125"/>
          </a:xfrm>
          <a:prstGeom prst="rect">
            <a:avLst/>
          </a:prstGeom>
          <a:solidFill>
            <a:srgbClr val="00FFFF"/>
          </a:solidFill>
          <a:ln w="9525">
            <a:noFill/>
            <a:miter lim="800000"/>
            <a:headEnd/>
            <a:tailEnd/>
          </a:ln>
        </p:spPr>
        <p:txBody>
          <a:bodyPr>
            <a:spAutoFit/>
          </a:bodyPr>
          <a:lstStyle/>
          <a:p>
            <a:pPr algn="ctr">
              <a:lnSpc>
                <a:spcPct val="60000"/>
              </a:lnSpc>
              <a:spcBef>
                <a:spcPct val="50000"/>
              </a:spcBef>
            </a:pPr>
            <a:r>
              <a:rPr lang="en-US" sz="1600" smtClean="0">
                <a:solidFill>
                  <a:srgbClr val="000514"/>
                </a:solidFill>
                <a:latin typeface="Arial" charset="0"/>
                <a:cs typeface="Arial" charset="0"/>
              </a:rPr>
              <a:t>Out-of-Sample</a:t>
            </a:r>
            <a:r>
              <a:rPr lang="en-US" sz="1600" smtClean="0">
                <a:solidFill>
                  <a:srgbClr val="000514"/>
                </a:solidFill>
                <a:latin typeface="Arial" charset="0"/>
              </a:rPr>
              <a:t> Validation</a:t>
            </a:r>
            <a:r>
              <a:rPr lang="en-US" altLang="zh-CN" sz="1600" smtClean="0">
                <a:solidFill>
                  <a:srgbClr val="000514"/>
                </a:solidFill>
                <a:latin typeface="Arial" charset="0"/>
              </a:rPr>
              <a:t> (2</a:t>
            </a:r>
            <a:r>
              <a:rPr lang="en-US" sz="1600" smtClean="0">
                <a:solidFill>
                  <a:srgbClr val="000514"/>
                </a:solidFill>
                <a:latin typeface="Arial" charset="0"/>
              </a:rPr>
              <a:t>0 runs) </a:t>
            </a:r>
          </a:p>
        </p:txBody>
      </p:sp>
      <p:pic>
        <p:nvPicPr>
          <p:cNvPr id="58378" name="Picture 13"/>
          <p:cNvPicPr>
            <a:picLocks noChangeAspect="1" noChangeArrowheads="1"/>
          </p:cNvPicPr>
          <p:nvPr/>
        </p:nvPicPr>
        <p:blipFill>
          <a:blip r:embed="rId5" cstate="print"/>
          <a:srcRect l="35417" t="16396" r="6828" b="27795"/>
          <a:stretch>
            <a:fillRect/>
          </a:stretch>
        </p:blipFill>
        <p:spPr bwMode="auto">
          <a:xfrm>
            <a:off x="5580063" y="3806825"/>
            <a:ext cx="3168650" cy="2447925"/>
          </a:xfrm>
          <a:prstGeom prst="rect">
            <a:avLst/>
          </a:prstGeom>
          <a:noFill/>
          <a:ln w="9525">
            <a:noFill/>
            <a:miter lim="800000"/>
            <a:headEnd/>
            <a:tailEnd/>
          </a:ln>
        </p:spPr>
      </p:pic>
      <p:sp>
        <p:nvSpPr>
          <p:cNvPr id="58379" name="文本占位符 2"/>
          <p:cNvSpPr txBox="1">
            <a:spLocks/>
          </p:cNvSpPr>
          <p:nvPr/>
        </p:nvSpPr>
        <p:spPr bwMode="auto">
          <a:xfrm>
            <a:off x="5219700" y="3421063"/>
            <a:ext cx="3816350" cy="336550"/>
          </a:xfrm>
          <a:prstGeom prst="rect">
            <a:avLst/>
          </a:prstGeom>
          <a:solidFill>
            <a:srgbClr val="00FFFF"/>
          </a:solidFill>
          <a:ln w="9525">
            <a:noFill/>
            <a:miter lim="800000"/>
            <a:headEnd/>
            <a:tailEnd/>
          </a:ln>
        </p:spPr>
        <p:txBody>
          <a:bodyPr anchor="b"/>
          <a:lstStyle/>
          <a:p>
            <a:pPr algn="ctr">
              <a:spcBef>
                <a:spcPct val="20000"/>
              </a:spcBef>
              <a:buClr>
                <a:srgbClr val="CC9900"/>
              </a:buClr>
              <a:buSzPct val="65000"/>
              <a:buFont typeface="Arial" charset="0"/>
              <a:buNone/>
            </a:pPr>
            <a:r>
              <a:rPr lang="en-US" altLang="zh-CN" sz="1600" b="1" smtClean="0">
                <a:solidFill>
                  <a:srgbClr val="000514"/>
                </a:solidFill>
                <a:latin typeface="Arial" charset="0"/>
                <a:cs typeface="Arial" charset="0"/>
              </a:rPr>
              <a:t>Predicted O</a:t>
            </a:r>
            <a:r>
              <a:rPr lang="en-US" altLang="zh-CN" sz="1600" b="1" baseline="-25000" smtClean="0">
                <a:solidFill>
                  <a:srgbClr val="000514"/>
                </a:solidFill>
                <a:latin typeface="Arial" charset="0"/>
                <a:cs typeface="Arial" charset="0"/>
              </a:rPr>
              <a:t>3</a:t>
            </a:r>
            <a:r>
              <a:rPr lang="en-US" altLang="zh-CN" sz="1600" b="1" smtClean="0">
                <a:solidFill>
                  <a:srgbClr val="000514"/>
                </a:solidFill>
                <a:latin typeface="Arial" charset="0"/>
                <a:cs typeface="Arial" charset="0"/>
              </a:rPr>
              <a:t> Response (</a:t>
            </a:r>
            <a:r>
              <a:rPr lang="en-US" altLang="zh-CN" sz="1600" b="1" smtClean="0">
                <a:solidFill>
                  <a:srgbClr val="000514"/>
                </a:solidFill>
                <a:latin typeface="Symbol" pitchFamily="-110" charset="2"/>
                <a:cs typeface="Arial" charset="0"/>
              </a:rPr>
              <a:t>D</a:t>
            </a:r>
            <a:r>
              <a:rPr lang="en-US" altLang="zh-CN" sz="1600" b="1" smtClean="0">
                <a:solidFill>
                  <a:srgbClr val="000514"/>
                </a:solidFill>
                <a:latin typeface="Arial" charset="0"/>
                <a:cs typeface="Arial" charset="0"/>
              </a:rPr>
              <a:t>O</a:t>
            </a:r>
            <a:r>
              <a:rPr lang="en-US" altLang="zh-CN" sz="1600" b="1" baseline="-25000" smtClean="0">
                <a:solidFill>
                  <a:srgbClr val="000514"/>
                </a:solidFill>
                <a:latin typeface="Arial" charset="0"/>
                <a:cs typeface="Arial" charset="0"/>
              </a:rPr>
              <a:t>3</a:t>
            </a:r>
            <a:r>
              <a:rPr lang="en-US" altLang="zh-CN" sz="1600" b="1" smtClean="0">
                <a:solidFill>
                  <a:srgbClr val="000514"/>
                </a:solidFill>
                <a:latin typeface="Arial" charset="0"/>
                <a:cs typeface="Arial" charset="0"/>
              </a:rPr>
              <a:t>)</a:t>
            </a:r>
          </a:p>
        </p:txBody>
      </p:sp>
      <p:sp>
        <p:nvSpPr>
          <p:cNvPr id="58380" name="Rectangle 10"/>
          <p:cNvSpPr>
            <a:spLocks noChangeArrowheads="1"/>
          </p:cNvSpPr>
          <p:nvPr/>
        </p:nvSpPr>
        <p:spPr bwMode="auto">
          <a:xfrm>
            <a:off x="6934200" y="6292850"/>
            <a:ext cx="804863" cy="336550"/>
          </a:xfrm>
          <a:prstGeom prst="rect">
            <a:avLst/>
          </a:prstGeom>
          <a:noFill/>
          <a:ln w="9525">
            <a:noFill/>
            <a:miter lim="800000"/>
            <a:headEnd/>
            <a:tailEnd/>
          </a:ln>
        </p:spPr>
        <p:txBody>
          <a:bodyPr wrap="none">
            <a:spAutoFit/>
          </a:bodyPr>
          <a:lstStyle/>
          <a:p>
            <a:pPr algn="ctr"/>
            <a:r>
              <a:rPr lang="en-US" altLang="zh-CN" sz="1600" b="1" dirty="0" smtClean="0">
                <a:solidFill>
                  <a:srgbClr val="FFFFFF"/>
                </a:solidFill>
                <a:latin typeface="Arial" charset="0"/>
              </a:rPr>
              <a:t>CMAQ</a:t>
            </a:r>
            <a:endParaRPr lang="en-US" sz="1600" b="1" dirty="0" smtClean="0">
              <a:solidFill>
                <a:srgbClr val="FFFFFF"/>
              </a:solidFill>
              <a:latin typeface="Arial" charset="0"/>
            </a:endParaRPr>
          </a:p>
        </p:txBody>
      </p:sp>
      <p:sp>
        <p:nvSpPr>
          <p:cNvPr id="58381" name="Rectangle 11"/>
          <p:cNvSpPr>
            <a:spLocks noChangeArrowheads="1"/>
          </p:cNvSpPr>
          <p:nvPr/>
        </p:nvSpPr>
        <p:spPr bwMode="auto">
          <a:xfrm rot="-5400000">
            <a:off x="4921250" y="4802188"/>
            <a:ext cx="838200" cy="336550"/>
          </a:xfrm>
          <a:prstGeom prst="rect">
            <a:avLst/>
          </a:prstGeom>
          <a:noFill/>
          <a:ln w="9525">
            <a:noFill/>
            <a:miter lim="800000"/>
            <a:headEnd/>
            <a:tailEnd/>
          </a:ln>
        </p:spPr>
        <p:txBody>
          <a:bodyPr>
            <a:spAutoFit/>
          </a:bodyPr>
          <a:lstStyle/>
          <a:p>
            <a:pPr algn="ctr"/>
            <a:r>
              <a:rPr lang="en-US" altLang="zh-CN" sz="1600" b="1" smtClean="0">
                <a:solidFill>
                  <a:srgbClr val="FFFFFF"/>
                </a:solidFill>
                <a:latin typeface="Arial" charset="0"/>
              </a:rPr>
              <a:t>RSM</a:t>
            </a:r>
            <a:endParaRPr lang="en-US" sz="1600" b="1" smtClean="0">
              <a:solidFill>
                <a:srgbClr val="FFFFFF"/>
              </a:solidFill>
              <a:latin typeface="Arial" charset="0"/>
            </a:endParaRPr>
          </a:p>
        </p:txBody>
      </p:sp>
      <p:sp>
        <p:nvSpPr>
          <p:cNvPr id="58382" name="Text Box 6"/>
          <p:cNvSpPr txBox="1">
            <a:spLocks noChangeArrowheads="1"/>
          </p:cNvSpPr>
          <p:nvPr/>
        </p:nvSpPr>
        <p:spPr bwMode="auto">
          <a:xfrm>
            <a:off x="-36513" y="774700"/>
            <a:ext cx="2016126" cy="269561"/>
          </a:xfrm>
          <a:prstGeom prst="rect">
            <a:avLst/>
          </a:prstGeom>
          <a:noFill/>
          <a:ln w="9525">
            <a:noFill/>
            <a:miter lim="800000"/>
            <a:headEnd/>
            <a:tailEnd/>
          </a:ln>
        </p:spPr>
        <p:txBody>
          <a:bodyPr>
            <a:spAutoFit/>
          </a:bodyPr>
          <a:lstStyle/>
          <a:p>
            <a:pPr algn="ctr">
              <a:lnSpc>
                <a:spcPct val="60000"/>
              </a:lnSpc>
              <a:spcBef>
                <a:spcPct val="50000"/>
              </a:spcBef>
            </a:pPr>
            <a:r>
              <a:rPr lang="en-US" altLang="zh-CN" sz="1800" b="1" dirty="0" smtClean="0">
                <a:solidFill>
                  <a:srgbClr val="FFCC00"/>
                </a:solidFill>
                <a:latin typeface="Arial" charset="0"/>
              </a:rPr>
              <a:t>Example: O</a:t>
            </a:r>
            <a:r>
              <a:rPr lang="en-US" altLang="zh-CN" sz="1800" b="1" baseline="-25000" dirty="0" smtClean="0">
                <a:solidFill>
                  <a:srgbClr val="FFCC00"/>
                </a:solidFill>
                <a:latin typeface="Arial" charset="0"/>
              </a:rPr>
              <a:t>3</a:t>
            </a:r>
            <a:endParaRPr lang="en-US" sz="1800" b="1" baseline="-25000" dirty="0" smtClean="0">
              <a:solidFill>
                <a:srgbClr val="FFCC00"/>
              </a:solidFill>
              <a:latin typeface="Arial" charset="0"/>
            </a:endParaRPr>
          </a:p>
        </p:txBody>
      </p:sp>
      <p:pic>
        <p:nvPicPr>
          <p:cNvPr id="58383" name="Picture 18"/>
          <p:cNvPicPr preferRelativeResize="0">
            <a:picLocks noChangeArrowheads="1"/>
          </p:cNvPicPr>
          <p:nvPr/>
        </p:nvPicPr>
        <p:blipFill>
          <a:blip r:embed="rId6" cstate="print"/>
          <a:srcRect l="6525" t="21375" r="8176" b="56906"/>
          <a:stretch>
            <a:fillRect/>
          </a:stretch>
        </p:blipFill>
        <p:spPr bwMode="auto">
          <a:xfrm>
            <a:off x="36513" y="4741862"/>
            <a:ext cx="5040312" cy="1582738"/>
          </a:xfrm>
          <a:prstGeom prst="rect">
            <a:avLst/>
          </a:prstGeom>
          <a:noFill/>
          <a:ln w="9525">
            <a:noFill/>
            <a:miter lim="800000"/>
            <a:headEnd/>
            <a:tailEnd/>
          </a:ln>
        </p:spPr>
      </p:pic>
      <p:sp>
        <p:nvSpPr>
          <p:cNvPr id="58384" name="Rectangle 10"/>
          <p:cNvSpPr>
            <a:spLocks noChangeArrowheads="1"/>
          </p:cNvSpPr>
          <p:nvPr/>
        </p:nvSpPr>
        <p:spPr bwMode="auto">
          <a:xfrm>
            <a:off x="1619250" y="4419600"/>
            <a:ext cx="1089025" cy="336550"/>
          </a:xfrm>
          <a:prstGeom prst="rect">
            <a:avLst/>
          </a:prstGeom>
          <a:solidFill>
            <a:srgbClr val="00FFFF"/>
          </a:solidFill>
          <a:ln w="9525">
            <a:noFill/>
            <a:miter lim="800000"/>
            <a:headEnd/>
            <a:tailEnd/>
          </a:ln>
        </p:spPr>
        <p:txBody>
          <a:bodyPr wrap="none">
            <a:spAutoFit/>
          </a:bodyPr>
          <a:lstStyle/>
          <a:p>
            <a:pPr algn="ctr"/>
            <a:r>
              <a:rPr lang="en-US" altLang="zh-CN" sz="1600" b="1" smtClean="0">
                <a:solidFill>
                  <a:srgbClr val="000514"/>
                </a:solidFill>
                <a:latin typeface="Arial" charset="0"/>
              </a:rPr>
              <a:t>Statistics</a:t>
            </a:r>
            <a:endParaRPr lang="en-US" sz="1600" b="1" smtClean="0">
              <a:solidFill>
                <a:srgbClr val="000514"/>
              </a:solidFill>
              <a:latin typeface="Arial" charset="0"/>
            </a:endParaRPr>
          </a:p>
        </p:txBody>
      </p:sp>
      <p:sp>
        <p:nvSpPr>
          <p:cNvPr id="58385" name="Oval 20"/>
          <p:cNvSpPr>
            <a:spLocks noChangeArrowheads="1"/>
          </p:cNvSpPr>
          <p:nvPr/>
        </p:nvSpPr>
        <p:spPr bwMode="auto">
          <a:xfrm>
            <a:off x="5364163" y="1597025"/>
            <a:ext cx="576262" cy="1512888"/>
          </a:xfrm>
          <a:prstGeom prst="ellipse">
            <a:avLst/>
          </a:prstGeom>
          <a:noFill/>
          <a:ln w="12700">
            <a:solidFill>
              <a:srgbClr val="FF0000"/>
            </a:solidFill>
            <a:round/>
            <a:headEnd/>
            <a:tailEnd/>
          </a:ln>
        </p:spPr>
        <p:txBody>
          <a:bodyPr wrap="none" anchor="ctr"/>
          <a:lstStyle/>
          <a:p>
            <a:endParaRPr lang="en-US" sz="1800" smtClean="0">
              <a:solidFill>
                <a:srgbClr val="FFFFFF"/>
              </a:solidFill>
              <a:latin typeface="Garamond" pitchFamily="-110" charset="0"/>
            </a:endParaRPr>
          </a:p>
        </p:txBody>
      </p:sp>
      <p:sp>
        <p:nvSpPr>
          <p:cNvPr id="19" name="Rectangle 10"/>
          <p:cNvSpPr>
            <a:spLocks noChangeArrowheads="1"/>
          </p:cNvSpPr>
          <p:nvPr/>
        </p:nvSpPr>
        <p:spPr bwMode="auto">
          <a:xfrm>
            <a:off x="1143000" y="6550223"/>
            <a:ext cx="2489528" cy="307777"/>
          </a:xfrm>
          <a:prstGeom prst="rect">
            <a:avLst/>
          </a:prstGeom>
          <a:noFill/>
          <a:ln w="9525">
            <a:noFill/>
            <a:miter lim="800000"/>
            <a:headEnd/>
            <a:tailEnd/>
          </a:ln>
        </p:spPr>
        <p:txBody>
          <a:bodyPr wrap="none">
            <a:spAutoFit/>
          </a:bodyPr>
          <a:lstStyle/>
          <a:p>
            <a:pPr algn="ctr"/>
            <a:r>
              <a:rPr lang="en-US" altLang="zh-CN" sz="1400" b="1" i="1" dirty="0" smtClean="0">
                <a:solidFill>
                  <a:srgbClr val="FFFFFF"/>
                </a:solidFill>
                <a:latin typeface="Arial" charset="0"/>
              </a:rPr>
              <a:t>PI: Joshua Fu, Univ. of TN, </a:t>
            </a:r>
            <a:endParaRPr lang="en-US" sz="1400" b="1" i="1" dirty="0" smtClean="0">
              <a:solidFill>
                <a:srgbClr val="FFFFFF"/>
              </a:solidFill>
              <a:latin typeface="Arial"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1170" name="Picture 2"/>
          <p:cNvPicPr>
            <a:picLocks noChangeAspect="1" noChangeArrowheads="1"/>
          </p:cNvPicPr>
          <p:nvPr/>
        </p:nvPicPr>
        <p:blipFill>
          <a:blip r:embed="rId3" cstate="print"/>
          <a:srcRect b="6478"/>
          <a:stretch>
            <a:fillRect/>
          </a:stretch>
        </p:blipFill>
        <p:spPr bwMode="auto">
          <a:xfrm>
            <a:off x="0" y="0"/>
            <a:ext cx="9144000" cy="6858000"/>
          </a:xfrm>
          <a:prstGeom prst="rect">
            <a:avLst/>
          </a:prstGeom>
          <a:noFill/>
          <a:ln w="9525">
            <a:noFill/>
            <a:miter lim="800000"/>
            <a:headEnd/>
            <a:tailEnd/>
          </a:ln>
        </p:spPr>
      </p:pic>
      <p:sp>
        <p:nvSpPr>
          <p:cNvPr id="4" name="Text Box 8"/>
          <p:cNvSpPr txBox="1">
            <a:spLocks noChangeArrowheads="1"/>
          </p:cNvSpPr>
          <p:nvPr/>
        </p:nvSpPr>
        <p:spPr bwMode="auto">
          <a:xfrm>
            <a:off x="1679104" y="745540"/>
            <a:ext cx="1978496" cy="584775"/>
          </a:xfrm>
          <a:prstGeom prst="rect">
            <a:avLst/>
          </a:prstGeom>
          <a:solidFill>
            <a:srgbClr val="FFFFCC"/>
          </a:solidFill>
          <a:ln w="38100">
            <a:noFill/>
            <a:miter lim="800000"/>
            <a:headEnd/>
            <a:tailEnd/>
          </a:ln>
        </p:spPr>
        <p:txBody>
          <a:bodyPr wrap="square">
            <a:spAutoFit/>
          </a:bodyPr>
          <a:lstStyle/>
          <a:p>
            <a:pPr algn="ctr">
              <a:spcBef>
                <a:spcPct val="50000"/>
              </a:spcBef>
            </a:pPr>
            <a:r>
              <a:rPr lang="en-US" sz="3200" b="1" dirty="0">
                <a:solidFill>
                  <a:srgbClr val="800080"/>
                </a:solidFill>
                <a:latin typeface="Calibri"/>
              </a:rPr>
              <a:t>Baseline</a:t>
            </a:r>
          </a:p>
        </p:txBody>
      </p:sp>
      <p:sp>
        <p:nvSpPr>
          <p:cNvPr id="5" name="Text Box 8"/>
          <p:cNvSpPr txBox="1">
            <a:spLocks noChangeArrowheads="1"/>
          </p:cNvSpPr>
          <p:nvPr/>
        </p:nvSpPr>
        <p:spPr bwMode="auto">
          <a:xfrm>
            <a:off x="1981200" y="6126163"/>
            <a:ext cx="5625505" cy="579437"/>
          </a:xfrm>
          <a:prstGeom prst="rect">
            <a:avLst/>
          </a:prstGeom>
          <a:solidFill>
            <a:srgbClr val="FFFFCC"/>
          </a:solidFill>
          <a:ln w="38100">
            <a:noFill/>
            <a:miter lim="800000"/>
            <a:headEnd/>
            <a:tailEnd/>
          </a:ln>
        </p:spPr>
        <p:txBody>
          <a:bodyPr wrap="square">
            <a:spAutoFit/>
          </a:bodyPr>
          <a:lstStyle/>
          <a:p>
            <a:pPr algn="ctr">
              <a:spcBef>
                <a:spcPct val="50000"/>
              </a:spcBef>
            </a:pPr>
            <a:r>
              <a:rPr lang="en-US" sz="3200" b="1" dirty="0">
                <a:solidFill>
                  <a:srgbClr val="0000FF"/>
                </a:solidFill>
                <a:latin typeface="Calibri"/>
              </a:rPr>
              <a:t>PM</a:t>
            </a:r>
            <a:r>
              <a:rPr lang="en-US" sz="3200" b="1" baseline="-25000" dirty="0">
                <a:solidFill>
                  <a:srgbClr val="0000FF"/>
                </a:solidFill>
                <a:latin typeface="Calibri"/>
              </a:rPr>
              <a:t>2.5</a:t>
            </a:r>
            <a:r>
              <a:rPr lang="en-US" sz="3200" b="1" dirty="0">
                <a:solidFill>
                  <a:srgbClr val="0000FF"/>
                </a:solidFill>
                <a:latin typeface="Calibri"/>
              </a:rPr>
              <a:t> </a:t>
            </a:r>
            <a:r>
              <a:rPr lang="en-US" sz="2800" b="1" dirty="0">
                <a:solidFill>
                  <a:srgbClr val="800080"/>
                </a:solidFill>
                <a:latin typeface="Calibri"/>
              </a:rPr>
              <a:t>Response Surface Modeling</a:t>
            </a:r>
          </a:p>
        </p:txBody>
      </p:sp>
      <p:sp>
        <p:nvSpPr>
          <p:cNvPr id="3" name="Oval 9"/>
          <p:cNvSpPr>
            <a:spLocks noChangeArrowheads="1"/>
          </p:cNvSpPr>
          <p:nvPr/>
        </p:nvSpPr>
        <p:spPr bwMode="auto">
          <a:xfrm>
            <a:off x="-457201" y="76200"/>
            <a:ext cx="2133601" cy="6324600"/>
          </a:xfrm>
          <a:prstGeom prst="ellipse">
            <a:avLst/>
          </a:prstGeom>
          <a:noFill/>
          <a:ln w="57150">
            <a:solidFill>
              <a:srgbClr val="FF9900"/>
            </a:solidFill>
            <a:round/>
            <a:headEnd/>
            <a:tailEnd/>
          </a:ln>
        </p:spPr>
        <p:txBody>
          <a:bodyPr wrap="none" anchor="ctr"/>
          <a:lstStyle/>
          <a:p>
            <a:endParaRPr lang="en-US" sz="1800">
              <a:solidFill>
                <a:prstClr val="black"/>
              </a:solidFill>
              <a:latin typeface="Calibri"/>
            </a:endParaRPr>
          </a:p>
        </p:txBody>
      </p:sp>
      <p:sp>
        <p:nvSpPr>
          <p:cNvPr id="6" name="Oval 5"/>
          <p:cNvSpPr>
            <a:spLocks noChangeArrowheads="1"/>
          </p:cNvSpPr>
          <p:nvPr/>
        </p:nvSpPr>
        <p:spPr bwMode="auto">
          <a:xfrm>
            <a:off x="474131" y="643468"/>
            <a:ext cx="1219200" cy="3505200"/>
          </a:xfrm>
          <a:prstGeom prst="ellipse">
            <a:avLst/>
          </a:prstGeom>
          <a:noFill/>
          <a:ln w="57150">
            <a:solidFill>
              <a:srgbClr val="FF9900"/>
            </a:solidFill>
            <a:round/>
            <a:headEnd/>
            <a:tailEnd/>
          </a:ln>
        </p:spPr>
        <p:txBody>
          <a:bodyPr wrap="none" anchor="ctr"/>
          <a:lstStyle/>
          <a:p>
            <a:endParaRPr lang="en-US" sz="1800">
              <a:solidFill>
                <a:prstClr val="black"/>
              </a:solidFill>
              <a:latin typeface="Calibri"/>
            </a:endParaRPr>
          </a:p>
        </p:txBody>
      </p:sp>
      <p:sp>
        <p:nvSpPr>
          <p:cNvPr id="7" name="TextBox 6"/>
          <p:cNvSpPr txBox="1"/>
          <p:nvPr/>
        </p:nvSpPr>
        <p:spPr>
          <a:xfrm>
            <a:off x="-24307" y="4267200"/>
            <a:ext cx="1167307" cy="1323439"/>
          </a:xfrm>
          <a:prstGeom prst="rect">
            <a:avLst/>
          </a:prstGeom>
          <a:noFill/>
        </p:spPr>
        <p:txBody>
          <a:bodyPr wrap="none" rtlCol="0">
            <a:spAutoFit/>
          </a:bodyPr>
          <a:lstStyle/>
          <a:p>
            <a:pPr algn="ctr"/>
            <a:r>
              <a:rPr lang="en-US" b="1" dirty="0" smtClean="0">
                <a:solidFill>
                  <a:srgbClr val="FF0000"/>
                </a:solidFill>
                <a:latin typeface="Arial" charset="0"/>
              </a:rPr>
              <a:t>Control </a:t>
            </a:r>
          </a:p>
          <a:p>
            <a:pPr algn="ctr"/>
            <a:r>
              <a:rPr lang="en-US" b="1" dirty="0" smtClean="0">
                <a:solidFill>
                  <a:srgbClr val="FF0000"/>
                </a:solidFill>
                <a:latin typeface="Arial" charset="0"/>
              </a:rPr>
              <a:t>Factor</a:t>
            </a:r>
          </a:p>
          <a:p>
            <a:pPr algn="ctr"/>
            <a:r>
              <a:rPr lang="en-US" b="1" dirty="0" smtClean="0">
                <a:solidFill>
                  <a:srgbClr val="FF0000"/>
                </a:solidFill>
                <a:latin typeface="Arial" charset="0"/>
              </a:rPr>
              <a:t>(Policy </a:t>
            </a:r>
          </a:p>
          <a:p>
            <a:pPr algn="ctr"/>
            <a:r>
              <a:rPr lang="en-US" b="1" dirty="0" smtClean="0">
                <a:solidFill>
                  <a:srgbClr val="FF0000"/>
                </a:solidFill>
                <a:latin typeface="Arial" charset="0"/>
              </a:rPr>
              <a:t>Factor)</a:t>
            </a:r>
            <a:endParaRPr lang="en-US" b="1" dirty="0">
              <a:solidFill>
                <a:srgbClr val="FF0000"/>
              </a:solidFill>
              <a:latin typeface="Arial" charset="0"/>
            </a:endParaRPr>
          </a:p>
        </p:txBody>
      </p:sp>
      <p:sp>
        <p:nvSpPr>
          <p:cNvPr id="8" name="Text Box 8"/>
          <p:cNvSpPr txBox="1">
            <a:spLocks noChangeArrowheads="1"/>
          </p:cNvSpPr>
          <p:nvPr/>
        </p:nvSpPr>
        <p:spPr bwMode="auto">
          <a:xfrm>
            <a:off x="7010400" y="329625"/>
            <a:ext cx="1978496" cy="584775"/>
          </a:xfrm>
          <a:prstGeom prst="rect">
            <a:avLst/>
          </a:prstGeom>
          <a:solidFill>
            <a:schemeClr val="bg1"/>
          </a:solidFill>
          <a:ln w="38100">
            <a:noFill/>
            <a:miter lim="800000"/>
            <a:headEnd/>
            <a:tailEnd/>
          </a:ln>
        </p:spPr>
        <p:txBody>
          <a:bodyPr wrap="square">
            <a:spAutoFit/>
          </a:bodyPr>
          <a:lstStyle/>
          <a:p>
            <a:pPr algn="ctr">
              <a:spcBef>
                <a:spcPct val="50000"/>
              </a:spcBef>
            </a:pPr>
            <a:r>
              <a:rPr lang="en-US" sz="3200" b="1" dirty="0" smtClean="0">
                <a:solidFill>
                  <a:srgbClr val="800080"/>
                </a:solidFill>
                <a:latin typeface="Calibri"/>
              </a:rPr>
              <a:t>RSM-VAT</a:t>
            </a:r>
            <a:endParaRPr lang="en-US" sz="3200" b="1" dirty="0">
              <a:solidFill>
                <a:srgbClr val="800080"/>
              </a:solidFill>
              <a:latin typeface="Calibri"/>
            </a:endParaRPr>
          </a:p>
        </p:txBody>
      </p:sp>
    </p:spTree>
    <p:extLst>
      <p:ext uri="{BB962C8B-B14F-4D97-AF65-F5344CB8AC3E}">
        <p14:creationId xmlns="" xmlns:p14="http://schemas.microsoft.com/office/powerpoint/2010/main" val="26192934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linds(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4" name="Picture 2"/>
          <p:cNvPicPr>
            <a:picLocks noChangeAspect="1" noChangeArrowheads="1"/>
          </p:cNvPicPr>
          <p:nvPr/>
        </p:nvPicPr>
        <p:blipFill>
          <a:blip r:embed="rId3" cstate="print"/>
          <a:srcRect b="6667"/>
          <a:stretch>
            <a:fillRect/>
          </a:stretch>
        </p:blipFill>
        <p:spPr bwMode="auto">
          <a:xfrm>
            <a:off x="0" y="0"/>
            <a:ext cx="9144000" cy="6858000"/>
          </a:xfrm>
          <a:prstGeom prst="rect">
            <a:avLst/>
          </a:prstGeom>
          <a:noFill/>
          <a:ln w="9525">
            <a:noFill/>
            <a:miter lim="800000"/>
            <a:headEnd/>
            <a:tailEnd/>
          </a:ln>
        </p:spPr>
      </p:pic>
      <p:sp>
        <p:nvSpPr>
          <p:cNvPr id="4" name="Text Box 8"/>
          <p:cNvSpPr txBox="1">
            <a:spLocks noChangeArrowheads="1"/>
          </p:cNvSpPr>
          <p:nvPr/>
        </p:nvSpPr>
        <p:spPr bwMode="auto">
          <a:xfrm>
            <a:off x="1600200" y="745541"/>
            <a:ext cx="2151856" cy="954107"/>
          </a:xfrm>
          <a:prstGeom prst="rect">
            <a:avLst/>
          </a:prstGeom>
          <a:solidFill>
            <a:srgbClr val="FFFFCC"/>
          </a:solidFill>
          <a:ln w="38100">
            <a:noFill/>
            <a:miter lim="800000"/>
            <a:headEnd/>
            <a:tailEnd/>
          </a:ln>
        </p:spPr>
        <p:txBody>
          <a:bodyPr wrap="square">
            <a:spAutoFit/>
          </a:bodyPr>
          <a:lstStyle/>
          <a:p>
            <a:pPr algn="ctr">
              <a:spcBef>
                <a:spcPct val="50000"/>
              </a:spcBef>
            </a:pPr>
            <a:r>
              <a:rPr lang="en-US" altLang="zh-CN" sz="2800" b="1" dirty="0" err="1" smtClean="0">
                <a:solidFill>
                  <a:srgbClr val="800080"/>
                </a:solidFill>
                <a:latin typeface="Calibri"/>
              </a:rPr>
              <a:t>NO</a:t>
            </a:r>
            <a:r>
              <a:rPr lang="en-US" altLang="zh-CN" sz="1800" b="1" dirty="0" err="1" smtClean="0">
                <a:solidFill>
                  <a:srgbClr val="800080"/>
                </a:solidFill>
                <a:latin typeface="Calibri"/>
              </a:rPr>
              <a:t>x</a:t>
            </a:r>
            <a:r>
              <a:rPr lang="en-US" altLang="zh-CN" sz="2800" b="1" dirty="0" smtClean="0">
                <a:solidFill>
                  <a:srgbClr val="800080"/>
                </a:solidFill>
                <a:latin typeface="Calibri"/>
              </a:rPr>
              <a:t>/SO</a:t>
            </a:r>
            <a:r>
              <a:rPr lang="en-US" altLang="zh-CN" sz="1800" b="1" dirty="0" smtClean="0">
                <a:solidFill>
                  <a:srgbClr val="800080"/>
                </a:solidFill>
                <a:latin typeface="Calibri"/>
              </a:rPr>
              <a:t>2</a:t>
            </a:r>
            <a:r>
              <a:rPr lang="en-US" altLang="zh-CN" sz="2800" b="1" dirty="0" smtClean="0">
                <a:solidFill>
                  <a:srgbClr val="800080"/>
                </a:solidFill>
                <a:latin typeface="Calibri"/>
              </a:rPr>
              <a:t>/PM </a:t>
            </a:r>
            <a:r>
              <a:rPr lang="en-US" altLang="zh-CN" sz="2800" b="1" dirty="0" smtClean="0">
                <a:solidFill>
                  <a:srgbClr val="800080"/>
                </a:solidFill>
                <a:latin typeface="Calibri"/>
              </a:rPr>
              <a:t>50% </a:t>
            </a:r>
            <a:r>
              <a:rPr lang="en-US" sz="2800" b="1" dirty="0" smtClean="0">
                <a:solidFill>
                  <a:srgbClr val="800080"/>
                </a:solidFill>
                <a:latin typeface="Calibri"/>
              </a:rPr>
              <a:t>Control</a:t>
            </a:r>
            <a:endParaRPr lang="en-US" sz="2800" b="1" dirty="0">
              <a:solidFill>
                <a:srgbClr val="800080"/>
              </a:solidFill>
              <a:latin typeface="Calibri"/>
            </a:endParaRPr>
          </a:p>
        </p:txBody>
      </p:sp>
      <p:sp>
        <p:nvSpPr>
          <p:cNvPr id="5" name="Text Box 8"/>
          <p:cNvSpPr txBox="1">
            <a:spLocks noChangeArrowheads="1"/>
          </p:cNvSpPr>
          <p:nvPr/>
        </p:nvSpPr>
        <p:spPr bwMode="auto">
          <a:xfrm>
            <a:off x="1981200" y="6126163"/>
            <a:ext cx="5625505" cy="579437"/>
          </a:xfrm>
          <a:prstGeom prst="rect">
            <a:avLst/>
          </a:prstGeom>
          <a:solidFill>
            <a:srgbClr val="FFFFCC"/>
          </a:solidFill>
          <a:ln w="38100">
            <a:noFill/>
            <a:miter lim="800000"/>
            <a:headEnd/>
            <a:tailEnd/>
          </a:ln>
        </p:spPr>
        <p:txBody>
          <a:bodyPr wrap="square">
            <a:spAutoFit/>
          </a:bodyPr>
          <a:lstStyle/>
          <a:p>
            <a:pPr algn="ctr">
              <a:spcBef>
                <a:spcPct val="50000"/>
              </a:spcBef>
            </a:pPr>
            <a:r>
              <a:rPr lang="en-US" sz="3200" b="1" dirty="0">
                <a:solidFill>
                  <a:srgbClr val="0000FF"/>
                </a:solidFill>
                <a:latin typeface="Calibri"/>
              </a:rPr>
              <a:t>PM</a:t>
            </a:r>
            <a:r>
              <a:rPr lang="en-US" sz="3200" b="1" baseline="-25000" dirty="0">
                <a:solidFill>
                  <a:srgbClr val="0000FF"/>
                </a:solidFill>
                <a:latin typeface="Calibri"/>
              </a:rPr>
              <a:t>2.5</a:t>
            </a:r>
            <a:r>
              <a:rPr lang="en-US" sz="3200" b="1" dirty="0">
                <a:solidFill>
                  <a:srgbClr val="0000FF"/>
                </a:solidFill>
                <a:latin typeface="Calibri"/>
              </a:rPr>
              <a:t> </a:t>
            </a:r>
            <a:r>
              <a:rPr lang="en-US" sz="2800" b="1" dirty="0">
                <a:solidFill>
                  <a:srgbClr val="800080"/>
                </a:solidFill>
                <a:latin typeface="Calibri"/>
              </a:rPr>
              <a:t>Response Surface Modeling</a:t>
            </a:r>
          </a:p>
        </p:txBody>
      </p:sp>
      <p:sp>
        <p:nvSpPr>
          <p:cNvPr id="3" name="Oval 5"/>
          <p:cNvSpPr>
            <a:spLocks noChangeArrowheads="1"/>
          </p:cNvSpPr>
          <p:nvPr/>
        </p:nvSpPr>
        <p:spPr bwMode="auto">
          <a:xfrm>
            <a:off x="474131" y="643468"/>
            <a:ext cx="1219200" cy="3505200"/>
          </a:xfrm>
          <a:prstGeom prst="ellipse">
            <a:avLst/>
          </a:prstGeom>
          <a:noFill/>
          <a:ln w="57150">
            <a:solidFill>
              <a:srgbClr val="FF9900"/>
            </a:solidFill>
            <a:round/>
            <a:headEnd/>
            <a:tailEnd/>
          </a:ln>
        </p:spPr>
        <p:txBody>
          <a:bodyPr wrap="none" anchor="ctr"/>
          <a:lstStyle/>
          <a:p>
            <a:endParaRPr lang="en-US" sz="1800">
              <a:solidFill>
                <a:prstClr val="black"/>
              </a:solidFill>
              <a:latin typeface="Calibri"/>
            </a:endParaRPr>
          </a:p>
        </p:txBody>
      </p:sp>
      <p:sp>
        <p:nvSpPr>
          <p:cNvPr id="6" name="TextBox 5"/>
          <p:cNvSpPr txBox="1"/>
          <p:nvPr/>
        </p:nvSpPr>
        <p:spPr>
          <a:xfrm>
            <a:off x="-24307" y="4267200"/>
            <a:ext cx="1167307" cy="1323439"/>
          </a:xfrm>
          <a:prstGeom prst="rect">
            <a:avLst/>
          </a:prstGeom>
          <a:noFill/>
        </p:spPr>
        <p:txBody>
          <a:bodyPr wrap="none" rtlCol="0">
            <a:spAutoFit/>
          </a:bodyPr>
          <a:lstStyle/>
          <a:p>
            <a:pPr algn="ctr"/>
            <a:r>
              <a:rPr lang="en-US" b="1" dirty="0" smtClean="0">
                <a:solidFill>
                  <a:srgbClr val="FF0000"/>
                </a:solidFill>
                <a:latin typeface="Arial" charset="0"/>
              </a:rPr>
              <a:t>Control </a:t>
            </a:r>
          </a:p>
          <a:p>
            <a:pPr algn="ctr"/>
            <a:r>
              <a:rPr lang="en-US" b="1" dirty="0" smtClean="0">
                <a:solidFill>
                  <a:srgbClr val="FF0000"/>
                </a:solidFill>
                <a:latin typeface="Arial" charset="0"/>
              </a:rPr>
              <a:t>Factor</a:t>
            </a:r>
          </a:p>
          <a:p>
            <a:pPr algn="ctr"/>
            <a:r>
              <a:rPr lang="en-US" b="1" dirty="0" smtClean="0">
                <a:solidFill>
                  <a:srgbClr val="FF0000"/>
                </a:solidFill>
                <a:latin typeface="Arial" charset="0"/>
              </a:rPr>
              <a:t>(Policy </a:t>
            </a:r>
          </a:p>
          <a:p>
            <a:pPr algn="ctr"/>
            <a:r>
              <a:rPr lang="en-US" b="1" dirty="0" smtClean="0">
                <a:solidFill>
                  <a:srgbClr val="FF0000"/>
                </a:solidFill>
                <a:latin typeface="Arial" charset="0"/>
              </a:rPr>
              <a:t>Factor)</a:t>
            </a:r>
            <a:endParaRPr lang="en-US" b="1" dirty="0">
              <a:solidFill>
                <a:srgbClr val="FF0000"/>
              </a:solidFill>
              <a:latin typeface="Arial" charset="0"/>
            </a:endParaRPr>
          </a:p>
        </p:txBody>
      </p:sp>
      <p:sp>
        <p:nvSpPr>
          <p:cNvPr id="7" name="Text Box 8"/>
          <p:cNvSpPr txBox="1">
            <a:spLocks noChangeArrowheads="1"/>
          </p:cNvSpPr>
          <p:nvPr/>
        </p:nvSpPr>
        <p:spPr bwMode="auto">
          <a:xfrm>
            <a:off x="7010400" y="329625"/>
            <a:ext cx="1978496" cy="584775"/>
          </a:xfrm>
          <a:prstGeom prst="rect">
            <a:avLst/>
          </a:prstGeom>
          <a:solidFill>
            <a:schemeClr val="bg1"/>
          </a:solidFill>
          <a:ln w="38100">
            <a:noFill/>
            <a:miter lim="800000"/>
            <a:headEnd/>
            <a:tailEnd/>
          </a:ln>
        </p:spPr>
        <p:txBody>
          <a:bodyPr wrap="square">
            <a:spAutoFit/>
          </a:bodyPr>
          <a:lstStyle/>
          <a:p>
            <a:pPr algn="ctr">
              <a:spcBef>
                <a:spcPct val="50000"/>
              </a:spcBef>
            </a:pPr>
            <a:r>
              <a:rPr lang="en-US" sz="3200" b="1" dirty="0" smtClean="0">
                <a:solidFill>
                  <a:srgbClr val="800080"/>
                </a:solidFill>
                <a:latin typeface="Calibri"/>
              </a:rPr>
              <a:t>RSM-VAT</a:t>
            </a:r>
            <a:endParaRPr lang="en-US" sz="3200" b="1" dirty="0">
              <a:solidFill>
                <a:srgbClr val="800080"/>
              </a:solidFill>
              <a:latin typeface="Calibri"/>
            </a:endParaRPr>
          </a:p>
        </p:txBody>
      </p:sp>
    </p:spTree>
    <p:extLst>
      <p:ext uri="{BB962C8B-B14F-4D97-AF65-F5344CB8AC3E}">
        <p14:creationId xmlns="" xmlns:p14="http://schemas.microsoft.com/office/powerpoint/2010/main" val="2679227050"/>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title" idx="4294967295"/>
          </p:nvPr>
        </p:nvSpPr>
        <p:spPr>
          <a:xfrm>
            <a:off x="1295400" y="198438"/>
            <a:ext cx="6400800" cy="868362"/>
          </a:xfrm>
          <a:solidFill>
            <a:srgbClr val="FFFFCC"/>
          </a:solidFill>
          <a:ln w="28575">
            <a:solidFill>
              <a:srgbClr val="7030A0"/>
            </a:solidFill>
          </a:ln>
        </p:spPr>
        <p:txBody>
          <a:bodyPr/>
          <a:lstStyle/>
          <a:p>
            <a:pPr eaLnBrk="1" hangingPunct="1"/>
            <a:r>
              <a:rPr lang="en-US" altLang="zh-CN" sz="4800" b="1" i="1" dirty="0">
                <a:solidFill>
                  <a:srgbClr val="FF0000"/>
                </a:solidFill>
              </a:rPr>
              <a:t>RSM: </a:t>
            </a:r>
            <a:r>
              <a:rPr lang="en-US" altLang="zh-CN" sz="4800" b="1" i="1" dirty="0" smtClean="0">
                <a:solidFill>
                  <a:srgbClr val="FF0000"/>
                </a:solidFill>
              </a:rPr>
              <a:t>Objectives</a:t>
            </a:r>
            <a:endParaRPr lang="en-US" altLang="zh-CN" sz="4800" b="1" i="1" dirty="0">
              <a:solidFill>
                <a:srgbClr val="FF0000"/>
              </a:solidFill>
            </a:endParaRPr>
          </a:p>
        </p:txBody>
      </p:sp>
      <p:sp>
        <p:nvSpPr>
          <p:cNvPr id="363523" name="Rectangle 3"/>
          <p:cNvSpPr>
            <a:spLocks noGrp="1" noChangeArrowheads="1"/>
          </p:cNvSpPr>
          <p:nvPr>
            <p:ph type="body" idx="4294967295"/>
          </p:nvPr>
        </p:nvSpPr>
        <p:spPr>
          <a:xfrm>
            <a:off x="304800" y="1219200"/>
            <a:ext cx="4648200" cy="3276600"/>
          </a:xfrm>
        </p:spPr>
        <p:txBody>
          <a:bodyPr/>
          <a:lstStyle/>
          <a:p>
            <a:pPr eaLnBrk="1" hangingPunct="1">
              <a:lnSpc>
                <a:spcPct val="90000"/>
              </a:lnSpc>
            </a:pPr>
            <a:r>
              <a:rPr lang="en-US" altLang="zh-CN" sz="2800" b="1" dirty="0">
                <a:solidFill>
                  <a:srgbClr val="0000FF"/>
                </a:solidFill>
              </a:rPr>
              <a:t>Control strategy assessment tool</a:t>
            </a:r>
          </a:p>
          <a:p>
            <a:pPr lvl="1" eaLnBrk="1" hangingPunct="1">
              <a:lnSpc>
                <a:spcPct val="90000"/>
              </a:lnSpc>
            </a:pPr>
            <a:r>
              <a:rPr lang="en-US" altLang="zh-CN" sz="2400" dirty="0"/>
              <a:t>Provide the </a:t>
            </a:r>
            <a:r>
              <a:rPr lang="en-US" altLang="zh-CN" dirty="0">
                <a:solidFill>
                  <a:srgbClr val="FF0000"/>
                </a:solidFill>
              </a:rPr>
              <a:t>r</a:t>
            </a:r>
            <a:r>
              <a:rPr lang="en-US" altLang="zh-CN" dirty="0" smtClean="0">
                <a:solidFill>
                  <a:srgbClr val="FF0000"/>
                </a:solidFill>
              </a:rPr>
              <a:t>eal-time</a:t>
            </a:r>
            <a:r>
              <a:rPr lang="en-US" altLang="zh-CN" sz="2400" dirty="0" smtClean="0"/>
              <a:t>  AQ response </a:t>
            </a:r>
            <a:r>
              <a:rPr lang="en-US" altLang="zh-CN" sz="2400" dirty="0"/>
              <a:t>of emissions control </a:t>
            </a:r>
          </a:p>
          <a:p>
            <a:pPr eaLnBrk="1" hangingPunct="1">
              <a:lnSpc>
                <a:spcPct val="90000"/>
              </a:lnSpc>
            </a:pPr>
            <a:r>
              <a:rPr lang="en-US" altLang="zh-CN" sz="2800" b="1" dirty="0">
                <a:solidFill>
                  <a:srgbClr val="0000FF"/>
                </a:solidFill>
              </a:rPr>
              <a:t>Model sensitivity</a:t>
            </a:r>
          </a:p>
          <a:p>
            <a:pPr lvl="1" eaLnBrk="1" hangingPunct="1">
              <a:lnSpc>
                <a:spcPct val="90000"/>
              </a:lnSpc>
            </a:pPr>
            <a:r>
              <a:rPr lang="en-US" altLang="zh-CN" sz="2400" dirty="0"/>
              <a:t>Evaluate sensitivity of model predictions to changes in emissions (precursors, source categories, etc).</a:t>
            </a:r>
          </a:p>
          <a:p>
            <a:pPr eaLnBrk="1" hangingPunct="1">
              <a:lnSpc>
                <a:spcPct val="90000"/>
              </a:lnSpc>
            </a:pPr>
            <a:endParaRPr lang="en-US" altLang="zh-CN" sz="2800" dirty="0"/>
          </a:p>
        </p:txBody>
      </p:sp>
      <p:graphicFrame>
        <p:nvGraphicFramePr>
          <p:cNvPr id="363524" name="Object 2"/>
          <p:cNvGraphicFramePr>
            <a:graphicFrameLocks noChangeAspect="1"/>
          </p:cNvGraphicFramePr>
          <p:nvPr/>
        </p:nvGraphicFramePr>
        <p:xfrm>
          <a:off x="4953000" y="1828800"/>
          <a:ext cx="4011613" cy="3473450"/>
        </p:xfrm>
        <a:graphic>
          <a:graphicData uri="http://schemas.openxmlformats.org/presentationml/2006/ole">
            <p:oleObj spid="_x0000_s1546242" name="Visio" r:id="rId4" imgW="3706830" imgH="3209296" progId="">
              <p:embed/>
            </p:oleObj>
          </a:graphicData>
        </a:graphic>
      </p:graphicFrame>
      <p:sp>
        <p:nvSpPr>
          <p:cNvPr id="363525" name="Rectangle 9"/>
          <p:cNvSpPr>
            <a:spLocks noChangeArrowheads="1"/>
          </p:cNvSpPr>
          <p:nvPr/>
        </p:nvSpPr>
        <p:spPr bwMode="auto">
          <a:xfrm>
            <a:off x="381000" y="5410200"/>
            <a:ext cx="8229600" cy="1371600"/>
          </a:xfrm>
          <a:prstGeom prst="rect">
            <a:avLst/>
          </a:prstGeom>
          <a:noFill/>
          <a:ln w="9525">
            <a:noFill/>
            <a:miter lim="800000"/>
            <a:headEnd/>
            <a:tailEnd/>
          </a:ln>
        </p:spPr>
        <p:txBody>
          <a:bodyPr/>
          <a:lstStyle/>
          <a:p>
            <a:pPr marL="342900" indent="-342900" algn="l" rtl="0" fontAlgn="base">
              <a:lnSpc>
                <a:spcPct val="90000"/>
              </a:lnSpc>
              <a:spcBef>
                <a:spcPct val="20000"/>
              </a:spcBef>
              <a:spcAft>
                <a:spcPct val="0"/>
              </a:spcAft>
              <a:buFontTx/>
              <a:buChar char="•"/>
            </a:pPr>
            <a:r>
              <a:rPr lang="en-US" altLang="zh-CN" sz="2800" b="1" kern="1200" dirty="0">
                <a:solidFill>
                  <a:srgbClr val="0000FF"/>
                </a:solidFill>
                <a:latin typeface="Arial" pitchFamily="34" charset="0"/>
                <a:ea typeface="SimSun" charset="-122"/>
                <a:cs typeface="+mn-cs"/>
              </a:rPr>
              <a:t>Optimization of cost/benefit</a:t>
            </a:r>
          </a:p>
          <a:p>
            <a:pPr marL="742950" lvl="1" indent="-285750" algn="l" rtl="0" fontAlgn="base">
              <a:lnSpc>
                <a:spcPct val="90000"/>
              </a:lnSpc>
              <a:spcBef>
                <a:spcPct val="20000"/>
              </a:spcBef>
              <a:spcAft>
                <a:spcPct val="0"/>
              </a:spcAft>
              <a:buFontTx/>
              <a:buChar char="–"/>
            </a:pPr>
            <a:r>
              <a:rPr lang="en-US" altLang="zh-CN" sz="2400" kern="1200" dirty="0">
                <a:solidFill>
                  <a:srgbClr val="000000"/>
                </a:solidFill>
                <a:latin typeface="Arial" pitchFamily="34" charset="0"/>
                <a:ea typeface="SimSun" charset="-122"/>
                <a:cs typeface="+mn-cs"/>
              </a:rPr>
              <a:t>Help develop cost-effective control strategies leading to optimal </a:t>
            </a:r>
            <a:r>
              <a:rPr lang="en-US" altLang="zh-CN" sz="2400" kern="1200" dirty="0" smtClean="0">
                <a:solidFill>
                  <a:srgbClr val="000000"/>
                </a:solidFill>
                <a:latin typeface="Arial" pitchFamily="34" charset="0"/>
                <a:ea typeface="SimSun" charset="-122"/>
                <a:cs typeface="+mn-cs"/>
              </a:rPr>
              <a:t>AQ/health benefit</a:t>
            </a:r>
            <a:endParaRPr lang="en-US" altLang="zh-CN" sz="2400" kern="1200" dirty="0">
              <a:solidFill>
                <a:srgbClr val="000000"/>
              </a:solidFill>
              <a:latin typeface="Arial" pitchFamily="34" charset="0"/>
              <a:ea typeface="SimSun" charset="-122"/>
              <a:cs typeface="+mn-cs"/>
            </a:endParaRPr>
          </a:p>
          <a:p>
            <a:pPr marL="342900" indent="-342900" algn="l" rtl="0" fontAlgn="base">
              <a:lnSpc>
                <a:spcPct val="90000"/>
              </a:lnSpc>
              <a:spcBef>
                <a:spcPct val="20000"/>
              </a:spcBef>
              <a:spcAft>
                <a:spcPct val="0"/>
              </a:spcAft>
              <a:buFontTx/>
              <a:buChar char="•"/>
            </a:pPr>
            <a:endParaRPr lang="en-US" altLang="zh-CN" sz="2800" kern="1200" dirty="0">
              <a:solidFill>
                <a:srgbClr val="000000"/>
              </a:solidFill>
              <a:latin typeface="Arial" pitchFamily="34" charset="0"/>
              <a:ea typeface="SimSun" charset="-122"/>
              <a:cs typeface="+mn-cs"/>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104" name="Picture 2" descr="Picture1"/>
          <p:cNvPicPr>
            <a:picLocks noChangeAspect="1" noChangeArrowheads="1"/>
          </p:cNvPicPr>
          <p:nvPr/>
        </p:nvPicPr>
        <p:blipFill>
          <a:blip r:embed="rId4" cstate="print"/>
          <a:srcRect/>
          <a:stretch>
            <a:fillRect/>
          </a:stretch>
        </p:blipFill>
        <p:spPr bwMode="auto">
          <a:xfrm>
            <a:off x="5486400" y="1035235"/>
            <a:ext cx="3505200" cy="2820803"/>
          </a:xfrm>
          <a:prstGeom prst="rect">
            <a:avLst/>
          </a:prstGeom>
          <a:noFill/>
          <a:ln w="9525">
            <a:noFill/>
            <a:miter lim="800000"/>
            <a:headEnd/>
            <a:tailEnd/>
          </a:ln>
        </p:spPr>
      </p:pic>
      <p:sp>
        <p:nvSpPr>
          <p:cNvPr id="4100" name="Rectangle 3"/>
          <p:cNvSpPr>
            <a:spLocks noGrp="1" noChangeArrowheads="1"/>
          </p:cNvSpPr>
          <p:nvPr>
            <p:ph type="body" idx="1"/>
          </p:nvPr>
        </p:nvSpPr>
        <p:spPr>
          <a:xfrm>
            <a:off x="228600" y="920750"/>
            <a:ext cx="5873750" cy="4641850"/>
          </a:xfrm>
        </p:spPr>
        <p:txBody>
          <a:bodyPr/>
          <a:lstStyle/>
          <a:p>
            <a:pPr eaLnBrk="1" hangingPunct="1">
              <a:lnSpc>
                <a:spcPct val="90000"/>
              </a:lnSpc>
            </a:pPr>
            <a:endParaRPr lang="en-US" sz="2900" b="1" dirty="0" smtClean="0"/>
          </a:p>
          <a:p>
            <a:pPr eaLnBrk="1" hangingPunct="1">
              <a:lnSpc>
                <a:spcPct val="90000"/>
              </a:lnSpc>
            </a:pPr>
            <a:r>
              <a:rPr lang="en-US" sz="2800" b="1" dirty="0" smtClean="0">
                <a:solidFill>
                  <a:srgbClr val="0000FF"/>
                </a:solidFill>
              </a:rPr>
              <a:t>USA</a:t>
            </a:r>
          </a:p>
          <a:p>
            <a:pPr lvl="1" eaLnBrk="1" hangingPunct="1">
              <a:lnSpc>
                <a:spcPct val="90000"/>
              </a:lnSpc>
            </a:pPr>
            <a:r>
              <a:rPr lang="en-US" sz="2400" dirty="0" smtClean="0"/>
              <a:t>REMSAD RSM (PM2.5)</a:t>
            </a:r>
          </a:p>
          <a:p>
            <a:pPr lvl="1" eaLnBrk="1" hangingPunct="1">
              <a:lnSpc>
                <a:spcPct val="90000"/>
              </a:lnSpc>
            </a:pPr>
            <a:r>
              <a:rPr lang="en-US" sz="2400" dirty="0" err="1" smtClean="0"/>
              <a:t>CAMx</a:t>
            </a:r>
            <a:r>
              <a:rPr lang="en-US" sz="2400" dirty="0" smtClean="0"/>
              <a:t> RSM (O3)</a:t>
            </a:r>
          </a:p>
          <a:p>
            <a:pPr lvl="1" eaLnBrk="1" hangingPunct="1">
              <a:lnSpc>
                <a:spcPct val="90000"/>
              </a:lnSpc>
            </a:pPr>
            <a:r>
              <a:rPr lang="en-US" sz="2400" dirty="0" smtClean="0"/>
              <a:t>CMAQ Multi-pollutant RSM</a:t>
            </a:r>
          </a:p>
          <a:p>
            <a:pPr lvl="1" eaLnBrk="1" hangingPunct="1">
              <a:lnSpc>
                <a:spcPct val="90000"/>
              </a:lnSpc>
            </a:pPr>
            <a:r>
              <a:rPr lang="en-US" sz="2400" dirty="0" smtClean="0"/>
              <a:t>CMAQ EGU (Utility) RSM</a:t>
            </a:r>
          </a:p>
          <a:p>
            <a:pPr eaLnBrk="1" hangingPunct="1">
              <a:lnSpc>
                <a:spcPct val="90000"/>
              </a:lnSpc>
            </a:pPr>
            <a:endParaRPr lang="en-US" sz="2800" b="1" dirty="0" smtClean="0">
              <a:solidFill>
                <a:srgbClr val="0000FF"/>
              </a:solidFill>
            </a:endParaRPr>
          </a:p>
          <a:p>
            <a:pPr eaLnBrk="1" hangingPunct="1">
              <a:lnSpc>
                <a:spcPct val="90000"/>
              </a:lnSpc>
            </a:pPr>
            <a:r>
              <a:rPr lang="en-US" sz="2800" b="1" dirty="0" smtClean="0">
                <a:solidFill>
                  <a:srgbClr val="0000FF"/>
                </a:solidFill>
              </a:rPr>
              <a:t>Asia</a:t>
            </a:r>
          </a:p>
          <a:p>
            <a:pPr lvl="1" eaLnBrk="1" hangingPunct="1">
              <a:lnSpc>
                <a:spcPct val="90000"/>
              </a:lnSpc>
            </a:pPr>
            <a:r>
              <a:rPr lang="en-US" sz="2400" dirty="0" smtClean="0"/>
              <a:t>China PM/O</a:t>
            </a:r>
            <a:r>
              <a:rPr lang="en-US" sz="1800" dirty="0" smtClean="0"/>
              <a:t>3</a:t>
            </a:r>
            <a:r>
              <a:rPr lang="en-US" sz="2400" dirty="0" smtClean="0"/>
              <a:t> </a:t>
            </a:r>
            <a:r>
              <a:rPr lang="en-US" sz="2400" dirty="0" smtClean="0"/>
              <a:t>				RSM </a:t>
            </a:r>
            <a:r>
              <a:rPr lang="en-US" sz="2400" dirty="0" smtClean="0"/>
              <a:t>modeling</a:t>
            </a:r>
          </a:p>
          <a:p>
            <a:pPr lvl="1" eaLnBrk="1" hangingPunct="1">
              <a:lnSpc>
                <a:spcPct val="90000"/>
              </a:lnSpc>
            </a:pPr>
            <a:r>
              <a:rPr lang="en-US" sz="2400" dirty="0" smtClean="0"/>
              <a:t>Taiwan PM/O</a:t>
            </a:r>
            <a:r>
              <a:rPr lang="en-US" sz="1800" dirty="0" smtClean="0"/>
              <a:t>3</a:t>
            </a:r>
            <a:r>
              <a:rPr lang="en-US" sz="2400" dirty="0" smtClean="0"/>
              <a:t> </a:t>
            </a:r>
            <a:r>
              <a:rPr lang="en-US" sz="2400" dirty="0" smtClean="0"/>
              <a:t>				RSM </a:t>
            </a:r>
            <a:r>
              <a:rPr lang="en-US" sz="2400" dirty="0" smtClean="0"/>
              <a:t>modeling</a:t>
            </a:r>
          </a:p>
        </p:txBody>
      </p:sp>
      <p:sp>
        <p:nvSpPr>
          <p:cNvPr id="4101" name="Rectangle 2"/>
          <p:cNvSpPr>
            <a:spLocks noGrp="1" noChangeArrowheads="1"/>
          </p:cNvSpPr>
          <p:nvPr>
            <p:ph type="title"/>
          </p:nvPr>
        </p:nvSpPr>
        <p:spPr>
          <a:xfrm>
            <a:off x="381000" y="228600"/>
            <a:ext cx="7772400" cy="687387"/>
          </a:xfrm>
          <a:solidFill>
            <a:srgbClr val="FFFFCC"/>
          </a:solidFill>
          <a:ln w="38100">
            <a:solidFill>
              <a:schemeClr val="tx1"/>
            </a:solidFill>
          </a:ln>
        </p:spPr>
        <p:txBody>
          <a:bodyPr/>
          <a:lstStyle/>
          <a:p>
            <a:pPr algn="ctr" eaLnBrk="1" hangingPunct="1">
              <a:lnSpc>
                <a:spcPct val="80000"/>
              </a:lnSpc>
            </a:pPr>
            <a:r>
              <a:rPr lang="en-US" sz="4000" b="1" dirty="0" smtClean="0">
                <a:solidFill>
                  <a:srgbClr val="FF0000"/>
                </a:solidFill>
              </a:rPr>
              <a:t>RSM Applications in USA &amp; China</a:t>
            </a:r>
          </a:p>
        </p:txBody>
      </p:sp>
      <p:graphicFrame>
        <p:nvGraphicFramePr>
          <p:cNvPr id="4098" name="Object 7"/>
          <p:cNvGraphicFramePr>
            <a:graphicFrameLocks noChangeAspect="1"/>
          </p:cNvGraphicFramePr>
          <p:nvPr/>
        </p:nvGraphicFramePr>
        <p:xfrm>
          <a:off x="8382000" y="0"/>
          <a:ext cx="762000" cy="762000"/>
        </p:xfrm>
        <a:graphic>
          <a:graphicData uri="http://schemas.openxmlformats.org/presentationml/2006/ole">
            <p:oleObj spid="_x0000_s1004546" name="Drawing" r:id="rId5" imgW="1267200" imgH="1267200" progId="">
              <p:embed/>
            </p:oleObj>
          </a:graphicData>
        </a:graphic>
      </p:graphicFrame>
      <p:sp>
        <p:nvSpPr>
          <p:cNvPr id="11" name="Slide Number Placeholder 10"/>
          <p:cNvSpPr>
            <a:spLocks noGrp="1"/>
          </p:cNvSpPr>
          <p:nvPr>
            <p:ph type="sldNum" sz="quarter" idx="12"/>
          </p:nvPr>
        </p:nvSpPr>
        <p:spPr/>
        <p:txBody>
          <a:bodyPr/>
          <a:lstStyle/>
          <a:p>
            <a:pPr algn="r" rtl="0" fontAlgn="base">
              <a:spcBef>
                <a:spcPct val="0"/>
              </a:spcBef>
              <a:spcAft>
                <a:spcPct val="0"/>
              </a:spcAft>
              <a:defRPr/>
            </a:pPr>
            <a:fld id="{FB3ABEB6-DE6A-4E44-AAA6-DC0568998218}" type="slidenum">
              <a:rPr lang="en-US" altLang="en-US" sz="1200" kern="1200">
                <a:solidFill>
                  <a:srgbClr val="000000"/>
                </a:solidFill>
                <a:latin typeface="Garamond"/>
                <a:ea typeface="+mn-ea"/>
                <a:cs typeface="+mn-cs"/>
              </a:rPr>
              <a:pPr algn="r" rtl="0" fontAlgn="base">
                <a:spcBef>
                  <a:spcPct val="0"/>
                </a:spcBef>
                <a:spcAft>
                  <a:spcPct val="0"/>
                </a:spcAft>
                <a:defRPr/>
              </a:pPr>
              <a:t>9</a:t>
            </a:fld>
            <a:endParaRPr lang="en-US" altLang="en-US" sz="1200" kern="1200">
              <a:solidFill>
                <a:srgbClr val="000000"/>
              </a:solidFill>
              <a:latin typeface="Garamond"/>
              <a:ea typeface="+mn-ea"/>
              <a:cs typeface="+mn-cs"/>
            </a:endParaRPr>
          </a:p>
        </p:txBody>
      </p:sp>
      <p:graphicFrame>
        <p:nvGraphicFramePr>
          <p:cNvPr id="4099" name="Object 2"/>
          <p:cNvGraphicFramePr>
            <a:graphicFrameLocks noChangeAspect="1"/>
          </p:cNvGraphicFramePr>
          <p:nvPr/>
        </p:nvGraphicFramePr>
        <p:xfrm>
          <a:off x="5257800" y="4597400"/>
          <a:ext cx="3810000" cy="2184400"/>
        </p:xfrm>
        <a:graphic>
          <a:graphicData uri="http://schemas.openxmlformats.org/presentationml/2006/ole">
            <p:oleObj spid="_x0000_s1004547" name="Bitmap Image" r:id="rId6" imgW="12095238" imgH="6935168" progId="PBrush">
              <p:embed/>
            </p:oleObj>
          </a:graphicData>
        </a:graphic>
      </p:graphicFrame>
      <p:sp>
        <p:nvSpPr>
          <p:cNvPr id="4105" name="AutoShape 25"/>
          <p:cNvSpPr>
            <a:spLocks/>
          </p:cNvSpPr>
          <p:nvPr/>
        </p:nvSpPr>
        <p:spPr bwMode="auto">
          <a:xfrm>
            <a:off x="5257800" y="4216400"/>
            <a:ext cx="1371600" cy="304800"/>
          </a:xfrm>
          <a:prstGeom prst="borderCallout2">
            <a:avLst>
              <a:gd name="adj1" fmla="val 37500"/>
              <a:gd name="adj2" fmla="val 105556"/>
              <a:gd name="adj3" fmla="val 37500"/>
              <a:gd name="adj4" fmla="val 121759"/>
              <a:gd name="adj5" fmla="val 220315"/>
              <a:gd name="adj6" fmla="val 138657"/>
            </a:avLst>
          </a:prstGeom>
          <a:solidFill>
            <a:schemeClr val="bg1"/>
          </a:solidFill>
          <a:ln w="9525" algn="ctr">
            <a:solidFill>
              <a:schemeClr val="tx1"/>
            </a:solidFill>
            <a:miter lim="800000"/>
            <a:headEnd/>
            <a:tailEnd/>
          </a:ln>
        </p:spPr>
        <p:txBody>
          <a:bodyPr wrap="none" anchor="ctr"/>
          <a:lstStyle/>
          <a:p>
            <a:pPr algn="ctr" rtl="0" fontAlgn="base">
              <a:spcBef>
                <a:spcPct val="0"/>
              </a:spcBef>
              <a:spcAft>
                <a:spcPct val="0"/>
              </a:spcAft>
            </a:pPr>
            <a:r>
              <a:rPr lang="en-US" altLang="zh-CN" sz="2000" kern="1200">
                <a:solidFill>
                  <a:srgbClr val="000000"/>
                </a:solidFill>
                <a:latin typeface="Arial" charset="0"/>
                <a:ea typeface="SimSun" pitchFamily="2" charset="-122"/>
                <a:cs typeface="+mn-cs"/>
              </a:rPr>
              <a:t>Beijing</a:t>
            </a:r>
          </a:p>
        </p:txBody>
      </p:sp>
      <p:sp>
        <p:nvSpPr>
          <p:cNvPr id="4106" name="AutoShape 27"/>
          <p:cNvSpPr>
            <a:spLocks/>
          </p:cNvSpPr>
          <p:nvPr/>
        </p:nvSpPr>
        <p:spPr bwMode="auto">
          <a:xfrm>
            <a:off x="5257800" y="6045200"/>
            <a:ext cx="1371600" cy="304800"/>
          </a:xfrm>
          <a:prstGeom prst="borderCallout2">
            <a:avLst>
              <a:gd name="adj1" fmla="val 37500"/>
              <a:gd name="adj2" fmla="val 105556"/>
              <a:gd name="adj3" fmla="val 37500"/>
              <a:gd name="adj4" fmla="val 115625"/>
              <a:gd name="adj5" fmla="val 111981"/>
              <a:gd name="adj6" fmla="val 126042"/>
            </a:avLst>
          </a:prstGeom>
          <a:solidFill>
            <a:schemeClr val="bg1"/>
          </a:solidFill>
          <a:ln w="9525" algn="ctr">
            <a:solidFill>
              <a:schemeClr val="tx1"/>
            </a:solidFill>
            <a:miter lim="800000"/>
            <a:headEnd/>
            <a:tailEnd/>
          </a:ln>
        </p:spPr>
        <p:txBody>
          <a:bodyPr wrap="none" anchor="ctr"/>
          <a:lstStyle/>
          <a:p>
            <a:pPr algn="ctr" rtl="0" fontAlgn="base">
              <a:spcBef>
                <a:spcPct val="0"/>
              </a:spcBef>
              <a:spcAft>
                <a:spcPct val="0"/>
              </a:spcAft>
            </a:pPr>
            <a:r>
              <a:rPr lang="en-US" altLang="zh-CN" sz="2000" kern="1200">
                <a:solidFill>
                  <a:srgbClr val="000000"/>
                </a:solidFill>
                <a:latin typeface="Arial" charset="0"/>
                <a:ea typeface="SimSun" pitchFamily="2" charset="-122"/>
                <a:cs typeface="+mn-cs"/>
              </a:rPr>
              <a:t>Guangzhou</a:t>
            </a:r>
          </a:p>
        </p:txBody>
      </p:sp>
      <p:sp>
        <p:nvSpPr>
          <p:cNvPr id="4108" name="AutoShape 29"/>
          <p:cNvSpPr>
            <a:spLocks/>
          </p:cNvSpPr>
          <p:nvPr/>
        </p:nvSpPr>
        <p:spPr bwMode="auto">
          <a:xfrm>
            <a:off x="7772400" y="4978400"/>
            <a:ext cx="1371600" cy="304800"/>
          </a:xfrm>
          <a:prstGeom prst="borderCallout2">
            <a:avLst>
              <a:gd name="adj1" fmla="val 37500"/>
              <a:gd name="adj2" fmla="val -5556"/>
              <a:gd name="adj3" fmla="val 37500"/>
              <a:gd name="adj4" fmla="val -10069"/>
              <a:gd name="adj5" fmla="val 208333"/>
              <a:gd name="adj6" fmla="val -14699"/>
            </a:avLst>
          </a:prstGeom>
          <a:solidFill>
            <a:schemeClr val="bg1"/>
          </a:solidFill>
          <a:ln w="9525" algn="ctr">
            <a:solidFill>
              <a:schemeClr val="tx1"/>
            </a:solidFill>
            <a:miter lim="800000"/>
            <a:headEnd/>
            <a:tailEnd/>
          </a:ln>
        </p:spPr>
        <p:txBody>
          <a:bodyPr wrap="none" anchor="ctr"/>
          <a:lstStyle/>
          <a:p>
            <a:pPr algn="ctr" rtl="0" fontAlgn="base">
              <a:spcBef>
                <a:spcPct val="0"/>
              </a:spcBef>
              <a:spcAft>
                <a:spcPct val="0"/>
              </a:spcAft>
            </a:pPr>
            <a:r>
              <a:rPr lang="en-US" altLang="zh-CN" sz="2000" kern="1200" dirty="0">
                <a:solidFill>
                  <a:srgbClr val="000000"/>
                </a:solidFill>
                <a:latin typeface="Arial" charset="0"/>
                <a:ea typeface="SimSun" pitchFamily="2" charset="-122"/>
                <a:cs typeface="+mn-cs"/>
              </a:rPr>
              <a:t>Shanghai</a:t>
            </a:r>
          </a:p>
        </p:txBody>
      </p:sp>
      <p:sp>
        <p:nvSpPr>
          <p:cNvPr id="12" name="AutoShape 29"/>
          <p:cNvSpPr>
            <a:spLocks/>
          </p:cNvSpPr>
          <p:nvPr/>
        </p:nvSpPr>
        <p:spPr bwMode="auto">
          <a:xfrm>
            <a:off x="7848600" y="6248400"/>
            <a:ext cx="1066800" cy="304800"/>
          </a:xfrm>
          <a:prstGeom prst="borderCallout2">
            <a:avLst>
              <a:gd name="adj1" fmla="val 37500"/>
              <a:gd name="adj2" fmla="val -5556"/>
              <a:gd name="adj3" fmla="val 37500"/>
              <a:gd name="adj4" fmla="val -10069"/>
              <a:gd name="adj5" fmla="val 33333"/>
              <a:gd name="adj6" fmla="val -2199"/>
            </a:avLst>
          </a:prstGeom>
          <a:solidFill>
            <a:schemeClr val="bg1"/>
          </a:solidFill>
          <a:ln w="9525" algn="ctr">
            <a:solidFill>
              <a:schemeClr val="tx1"/>
            </a:solidFill>
            <a:miter lim="800000"/>
            <a:headEnd/>
            <a:tailEnd/>
          </a:ln>
        </p:spPr>
        <p:txBody>
          <a:bodyPr wrap="none" anchor="ctr"/>
          <a:lstStyle/>
          <a:p>
            <a:pPr algn="ctr" rtl="0" fontAlgn="base">
              <a:spcBef>
                <a:spcPct val="0"/>
              </a:spcBef>
              <a:spcAft>
                <a:spcPct val="0"/>
              </a:spcAft>
            </a:pPr>
            <a:r>
              <a:rPr lang="en-US" altLang="zh-CN" sz="2000" kern="1200" dirty="0" smtClean="0">
                <a:solidFill>
                  <a:srgbClr val="000000"/>
                </a:solidFill>
                <a:latin typeface="Arial" charset="0"/>
                <a:ea typeface="SimSun" pitchFamily="2" charset="-122"/>
                <a:cs typeface="+mn-cs"/>
              </a:rPr>
              <a:t>Taiwan</a:t>
            </a:r>
            <a:endParaRPr lang="en-US" altLang="zh-CN" sz="2000" kern="1200" dirty="0">
              <a:solidFill>
                <a:srgbClr val="000000"/>
              </a:solidFill>
              <a:latin typeface="Arial" charset="0"/>
              <a:ea typeface="SimSun" pitchFamily="2" charset="-122"/>
              <a:cs typeface="+mn-cs"/>
            </a:endParaRPr>
          </a:p>
        </p:txBody>
      </p:sp>
    </p:spTree>
  </p:cSld>
  <p:clrMapOvr>
    <a:masterClrMapping/>
  </p:clrMapOvr>
  <p:timing>
    <p:tnLst>
      <p:par>
        <p:cTn id="1" dur="indefinite" restart="never" nodeType="tmRoot"/>
      </p:par>
    </p:tnLst>
  </p:timing>
</p:sld>
</file>

<file path=ppt/theme/_rels/them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image" Target="../media/image4.jpeg"/></Relationships>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12.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默认设计模板">
  <a:themeElements>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默认设计模板">
      <a:majorFont>
        <a:latin typeface="Arial"/>
        <a:ea typeface="SimSun"/>
        <a:cs typeface=""/>
      </a:majorFont>
      <a:minorFont>
        <a:latin typeface="Arial"/>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1_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0"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PPT模板">
  <a:themeElements>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PPT模板">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PPT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1_PPT模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PPT模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PPT模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PPT模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1_PPT模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宋体"/>
        <a:cs typeface="宋体"/>
      </a:majorFont>
      <a:minorFont>
        <a:latin typeface="Garamond"/>
        <a:ea typeface="宋体"/>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3_PPT模板">
  <a:themeElements>
    <a:clrScheme name="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PT模板">
      <a:majorFont>
        <a:latin typeface="Times New Roman"/>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PT模板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PT模板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PPT模板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PT模板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PT模板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PT模板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PPT模板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5121275"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5121275" rtl="0" eaLnBrk="1" fontAlgn="base" latinLnBrk="0" hangingPunct="1">
          <a:lnSpc>
            <a:spcPct val="100000"/>
          </a:lnSpc>
          <a:spcBef>
            <a:spcPct val="0"/>
          </a:spcBef>
          <a:spcAft>
            <a:spcPct val="0"/>
          </a:spcAft>
          <a:buClrTx/>
          <a:buSzTx/>
          <a:buFontTx/>
          <a:buNone/>
          <a:tabLst/>
          <a:defRPr kumimoji="0" lang="en-US" sz="40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Blends">
  <a:themeElements>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2_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2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2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2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2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2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ends">
  <a:themeElements>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1_Blend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1_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1_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1_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1_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1_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1_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21TGp_sky_light">
  <a:themeElements>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fontScheme name="221TGp_sky_ligh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21TGp_sky_light 1">
        <a:dk1>
          <a:srgbClr val="000000"/>
        </a:dk1>
        <a:lt1>
          <a:srgbClr val="FFFFFF"/>
        </a:lt1>
        <a:dk2>
          <a:srgbClr val="501A82"/>
        </a:dk2>
        <a:lt2>
          <a:srgbClr val="969696"/>
        </a:lt2>
        <a:accent1>
          <a:srgbClr val="117AC1"/>
        </a:accent1>
        <a:accent2>
          <a:srgbClr val="38B890"/>
        </a:accent2>
        <a:accent3>
          <a:srgbClr val="FFFFFF"/>
        </a:accent3>
        <a:accent4>
          <a:srgbClr val="000000"/>
        </a:accent4>
        <a:accent5>
          <a:srgbClr val="AABEDD"/>
        </a:accent5>
        <a:accent6>
          <a:srgbClr val="32A682"/>
        </a:accent6>
        <a:hlink>
          <a:srgbClr val="D17FB6"/>
        </a:hlink>
        <a:folHlink>
          <a:srgbClr val="E3981D"/>
        </a:folHlink>
      </a:clrScheme>
      <a:clrMap bg1="lt1" tx1="dk1" bg2="lt2" tx2="dk2" accent1="accent1" accent2="accent2" accent3="accent3" accent4="accent4" accent5="accent5" accent6="accent6" hlink="hlink" folHlink="folHlink"/>
    </a:extraClrScheme>
    <a:extraClrScheme>
      <a:clrScheme name="221TGp_sky_light 2">
        <a:dk1>
          <a:srgbClr val="000000"/>
        </a:dk1>
        <a:lt1>
          <a:srgbClr val="FFFFFF"/>
        </a:lt1>
        <a:dk2>
          <a:srgbClr val="364EB6"/>
        </a:dk2>
        <a:lt2>
          <a:srgbClr val="C0C0C0"/>
        </a:lt2>
        <a:accent1>
          <a:srgbClr val="4987E3"/>
        </a:accent1>
        <a:accent2>
          <a:srgbClr val="D9520F"/>
        </a:accent2>
        <a:accent3>
          <a:srgbClr val="FFFFFF"/>
        </a:accent3>
        <a:accent4>
          <a:srgbClr val="000000"/>
        </a:accent4>
        <a:accent5>
          <a:srgbClr val="B1C3EF"/>
        </a:accent5>
        <a:accent6>
          <a:srgbClr val="C4490C"/>
        </a:accent6>
        <a:hlink>
          <a:srgbClr val="36A1B6"/>
        </a:hlink>
        <a:folHlink>
          <a:srgbClr val="9CC769"/>
        </a:folHlink>
      </a:clrScheme>
      <a:clrMap bg1="lt1" tx1="dk1" bg2="lt2" tx2="dk2" accent1="accent1" accent2="accent2" accent3="accent3" accent4="accent4" accent5="accent5" accent6="accent6" hlink="hlink" folHlink="folHlink"/>
    </a:extraClrScheme>
    <a:extraClrScheme>
      <a:clrScheme name="221TGp_sky_light 3">
        <a:dk1>
          <a:srgbClr val="000000"/>
        </a:dk1>
        <a:lt1>
          <a:srgbClr val="FFFFFF"/>
        </a:lt1>
        <a:dk2>
          <a:srgbClr val="186894"/>
        </a:dk2>
        <a:lt2>
          <a:srgbClr val="969696"/>
        </a:lt2>
        <a:accent1>
          <a:srgbClr val="2AA08A"/>
        </a:accent1>
        <a:accent2>
          <a:srgbClr val="9C88E6"/>
        </a:accent2>
        <a:accent3>
          <a:srgbClr val="FFFFFF"/>
        </a:accent3>
        <a:accent4>
          <a:srgbClr val="000000"/>
        </a:accent4>
        <a:accent5>
          <a:srgbClr val="ACCDC4"/>
        </a:accent5>
        <a:accent6>
          <a:srgbClr val="8D7BD0"/>
        </a:accent6>
        <a:hlink>
          <a:srgbClr val="7D96D3"/>
        </a:hlink>
        <a:folHlink>
          <a:srgbClr val="DEDB7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主题">
  <a:themeElements>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主题">
      <a:majorFont>
        <a:latin typeface="Calibri"/>
        <a:ea typeface="SimSun"/>
        <a:cs typeface=""/>
      </a:majorFont>
      <a:minorFont>
        <a:latin typeface="Calibri"/>
        <a:ea typeface="SimSun"/>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
  <TotalTime>69154</TotalTime>
  <Words>3784</Words>
  <Application>Microsoft Office PowerPoint</Application>
  <PresentationFormat>On-screen Show (4:3)</PresentationFormat>
  <Paragraphs>823</Paragraphs>
  <Slides>58</Slides>
  <Notes>58</Notes>
  <HiddenSlides>0</HiddenSlides>
  <MMClips>0</MMClips>
  <ScaleCrop>false</ScaleCrop>
  <HeadingPairs>
    <vt:vector size="6" baseType="variant">
      <vt:variant>
        <vt:lpstr>Theme</vt:lpstr>
      </vt:variant>
      <vt:variant>
        <vt:i4>23</vt:i4>
      </vt:variant>
      <vt:variant>
        <vt:lpstr>Embedded OLE Servers</vt:lpstr>
      </vt:variant>
      <vt:variant>
        <vt:i4>5</vt:i4>
      </vt:variant>
      <vt:variant>
        <vt:lpstr>Slide Titles</vt:lpstr>
      </vt:variant>
      <vt:variant>
        <vt:i4>58</vt:i4>
      </vt:variant>
    </vt:vector>
  </HeadingPairs>
  <TitlesOfParts>
    <vt:vector size="86" baseType="lpstr">
      <vt:lpstr>默认设计模板</vt:lpstr>
      <vt:lpstr>5_Default Design</vt:lpstr>
      <vt:lpstr>2_Blends</vt:lpstr>
      <vt:lpstr>1_Blends</vt:lpstr>
      <vt:lpstr>221TGp_sky_light</vt:lpstr>
      <vt:lpstr>6_Default Design</vt:lpstr>
      <vt:lpstr>1_Edge</vt:lpstr>
      <vt:lpstr>1_Office 主题</vt:lpstr>
      <vt:lpstr>9_Default Design</vt:lpstr>
      <vt:lpstr>2_Edge</vt:lpstr>
      <vt:lpstr>Trek</vt:lpstr>
      <vt:lpstr>Edge</vt:lpstr>
      <vt:lpstr>1_默认设计模板</vt:lpstr>
      <vt:lpstr>3_Edge</vt:lpstr>
      <vt:lpstr>Office 主题</vt:lpstr>
      <vt:lpstr>Office Theme</vt:lpstr>
      <vt:lpstr>4_Edge</vt:lpstr>
      <vt:lpstr>3_Default Design</vt:lpstr>
      <vt:lpstr>1_PPT模板</vt:lpstr>
      <vt:lpstr>Stream</vt:lpstr>
      <vt:lpstr>3_PPT模板</vt:lpstr>
      <vt:lpstr>5_Edge</vt:lpstr>
      <vt:lpstr>Default Design</vt:lpstr>
      <vt:lpstr>Image</vt:lpstr>
      <vt:lpstr>Drawing</vt:lpstr>
      <vt:lpstr>Visio</vt:lpstr>
      <vt:lpstr>Equation</vt:lpstr>
      <vt:lpstr>Bitmap Image</vt:lpstr>
      <vt:lpstr>Applications and Evaluations of Response Surface Model (RSM) Using CMAQ in the United States and Asia </vt:lpstr>
      <vt:lpstr>Outline</vt:lpstr>
      <vt:lpstr>Air Quality Modeling Techniques:   Contribution &amp; Control/Response Assessments</vt:lpstr>
      <vt:lpstr>Slide 4</vt:lpstr>
      <vt:lpstr>Slide 5</vt:lpstr>
      <vt:lpstr>Slide 6</vt:lpstr>
      <vt:lpstr>Slide 7</vt:lpstr>
      <vt:lpstr>RSM: Objectives</vt:lpstr>
      <vt:lpstr>RSM Applications in USA &amp; China</vt:lpstr>
      <vt:lpstr>Overview of China-RSM project</vt:lpstr>
      <vt:lpstr>Application of RSM-PM in China</vt:lpstr>
      <vt:lpstr>EGU RSM: Experimental Design</vt:lpstr>
      <vt:lpstr>RSM Validation</vt:lpstr>
      <vt:lpstr>Slide 14</vt:lpstr>
      <vt:lpstr>Slide 15</vt:lpstr>
      <vt:lpstr>Slide 16</vt:lpstr>
      <vt:lpstr>Slide 17</vt:lpstr>
      <vt:lpstr>Slide 18</vt:lpstr>
      <vt:lpstr>Slide 19</vt:lpstr>
      <vt:lpstr>Slide 20</vt:lpstr>
      <vt:lpstr>Slide 21</vt:lpstr>
      <vt:lpstr>Ongoing RSM Modeling: China/ YRD </vt:lpstr>
      <vt:lpstr>Slide 23</vt:lpstr>
      <vt:lpstr>Ongoing Taiwan RSM: Experimental Design</vt:lpstr>
      <vt:lpstr>Assessment of Air Quality Response to Anthropogenic Emission Changes over Taiwan Using Response Surface Modeling Method Xinyi Dong1, Joshua S. Fu1*, Carey Jang2, and Hsin-Chih Lai3 , and Ciao-Kai Liang4 1.Department of Civil and Environmental Engineering, University of Tennessee, Knoxville  2.Office of Air Quality Planning and Standards, US EPA, Research Triangle Park, NC 3.Environmental Research and Information Center, Chang Jung Christian University, Taipei, Taiwan 4.Department of Air Pollution Control, Taiwan EPA, Taipei, Taiwan *To whom correspondence should be addressed. E-mail: jsfu@utk.edu.</vt:lpstr>
      <vt:lpstr>RSM-VAT: Key  Functions    </vt:lpstr>
      <vt:lpstr>RSM-VAT: Validation  (“out-of-sample” &amp; “cross” validation)</vt:lpstr>
      <vt:lpstr>RSM-VAT: Visualization &amp; Analysis</vt:lpstr>
      <vt:lpstr>Slide 29</vt:lpstr>
      <vt:lpstr>Slide 30</vt:lpstr>
      <vt:lpstr>Appendix: EGU-RSM Validation Results  </vt:lpstr>
      <vt:lpstr>August Case  Validation Results  (“Out-of-sample validation” for  PM2.5, PM species, ozone &amp; dep.; “Cross-Validation” for PM2.5)</vt:lpstr>
      <vt:lpstr>Slide 33</vt:lpstr>
      <vt:lpstr>Slide 34</vt:lpstr>
      <vt:lpstr>Slide 35</vt:lpstr>
      <vt:lpstr>Slide 36</vt:lpstr>
      <vt:lpstr>Slide 37</vt:lpstr>
      <vt:lpstr>Slide 38</vt:lpstr>
      <vt:lpstr>Slide 39</vt:lpstr>
      <vt:lpstr>Slide 40</vt:lpstr>
      <vt:lpstr>Slide 41</vt:lpstr>
      <vt:lpstr>February Case  Validation Results  (“Out-of-sample validation” for  PM2.5, PM species, ozone &amp; dep.; “Cross-Validation” for PM2.5)</vt:lpstr>
      <vt:lpstr>Slide 43</vt:lpstr>
      <vt:lpstr>Slide 44</vt:lpstr>
      <vt:lpstr>Slide 45</vt:lpstr>
      <vt:lpstr>Slide 46</vt:lpstr>
      <vt:lpstr>Slide 47</vt:lpstr>
      <vt:lpstr>Slide 48</vt:lpstr>
      <vt:lpstr>Slide 49</vt:lpstr>
      <vt:lpstr>Slide 50</vt:lpstr>
      <vt:lpstr>Design Value RSM</vt:lpstr>
      <vt:lpstr>Slide 52</vt:lpstr>
      <vt:lpstr>Slide 53</vt:lpstr>
      <vt:lpstr>RSM Control Matrix Generator</vt:lpstr>
      <vt:lpstr>“Create RSM” (Build Predictive RSM)</vt:lpstr>
      <vt:lpstr>“RSM-VAT”: Visualization &amp; Analysis Tool</vt:lpstr>
      <vt:lpstr>What Can ABaCAS Do?</vt:lpstr>
      <vt:lpstr>Slide 58</vt:lpstr>
    </vt:vector>
  </TitlesOfParts>
  <Company>USEPA/OAQPS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 Modeling China National Assessment</dc:title>
  <dc:creator>Carey Jang</dc:creator>
  <cp:lastModifiedBy>Carey</cp:lastModifiedBy>
  <cp:revision>1663</cp:revision>
  <cp:lastPrinted>2002-04-15T15:42:28Z</cp:lastPrinted>
  <dcterms:created xsi:type="dcterms:W3CDTF">2001-09-04T14:51:40Z</dcterms:created>
  <dcterms:modified xsi:type="dcterms:W3CDTF">2012-10-17T01:39:32Z</dcterms:modified>
</cp:coreProperties>
</file>