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5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notesSlides/notesSlide6.xml" ContentType="application/vnd.openxmlformats-officedocument.presentationml.notesSlide+xml"/>
  <Override PartName="/ppt/charts/chart1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23"/>
  </p:notesMasterIdLst>
  <p:sldIdLst>
    <p:sldId id="256" r:id="rId2"/>
    <p:sldId id="294" r:id="rId3"/>
    <p:sldId id="295" r:id="rId4"/>
    <p:sldId id="301" r:id="rId5"/>
    <p:sldId id="284" r:id="rId6"/>
    <p:sldId id="271" r:id="rId7"/>
    <p:sldId id="297" r:id="rId8"/>
    <p:sldId id="302" r:id="rId9"/>
    <p:sldId id="292" r:id="rId10"/>
    <p:sldId id="303" r:id="rId11"/>
    <p:sldId id="298" r:id="rId12"/>
    <p:sldId id="286" r:id="rId13"/>
    <p:sldId id="306" r:id="rId14"/>
    <p:sldId id="289" r:id="rId15"/>
    <p:sldId id="299" r:id="rId16"/>
    <p:sldId id="287" r:id="rId17"/>
    <p:sldId id="300" r:id="rId18"/>
    <p:sldId id="307" r:id="rId19"/>
    <p:sldId id="296" r:id="rId20"/>
    <p:sldId id="288" r:id="rId21"/>
    <p:sldId id="305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  <a:srgbClr val="EED01E"/>
    <a:srgbClr val="FFC000"/>
    <a:srgbClr val="FF9933"/>
    <a:srgbClr val="009900"/>
    <a:srgbClr val="99FF33"/>
    <a:srgbClr val="A733B3"/>
    <a:srgbClr val="CD33CD"/>
    <a:srgbClr val="D75BD7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2" autoAdjust="0"/>
    <p:restoredTop sz="90274" autoAdjust="0"/>
  </p:normalViewPr>
  <p:slideViewPr>
    <p:cSldViewPr>
      <p:cViewPr varScale="1">
        <p:scale>
          <a:sx n="46" d="100"/>
          <a:sy n="46" d="100"/>
        </p:scale>
        <p:origin x="-106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ika\Desktop\Fire%20and%20Forest%20Met%20and%20CMAS%202011\Oct2011Comp.xls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ika\Desktop\Fire%20and%20Forest%20Met%20and%20CMAS%202011\Oct2011Comp.xls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ika\Desktop\Fire%20and%20Forest%20Met%20and%20CMAS%202011\Oct2011Comp.xls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ika\Desktop\Fire%20and%20Forest%20Met%20and%20CMAS%202011\Oct2011Comp.xls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ika\Desktop\Fire%20and%20Forest%20Met%20and%20CMAS%202011\Oct2011Comp.xls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ika\Desktop\Fire%20and%20Forest%20Met%20and%20CMAS%202011\Oct2011Comp.xls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ika\Desktop\Fire%20and%20Forest%20Met%20and%20CMAS%202011\Oct2011Comp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ika\Desktop\Fire%20and%20Forest%20Met%20and%20CMAS%202011\Oct2011Comp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ika\Desktop\Fire%20and%20Forest%20Met%20and%20CMAS%202011\Oct2011Comp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ika\Desktop\Fire%20and%20Forest%20Met%20and%20CMAS%202011\Oct2011Comp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ika\Desktop\Fire%20and%20Forest%20Met%20and%20CMAS%202011\Oct2011Comp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ika\Desktop\Fire%20and%20Forest%20Met%20and%20CMAS%202011\Oct2011Comp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ika\Desktop\Fire%20and%20Forest%20Met%20and%20CMAS%202011\Oct2011Comp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ika\Desktop\Fire%20and%20Forest%20Met%20and%20CMAS%202011\Oct2011Comp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/>
              <a:t>Fire Station 8</a:t>
            </a:r>
          </a:p>
        </c:rich>
      </c:tx>
      <c:layout>
        <c:manualLayout>
          <c:xMode val="edge"/>
          <c:yMode val="edge"/>
          <c:x val="0.39588099836577034"/>
          <c:y val="4.2145702538165805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0865728963366758"/>
          <c:y val="0.13536670832593775"/>
          <c:w val="0.83594678870269401"/>
          <c:h val="0.63570843023840939"/>
        </c:manualLayout>
      </c:layout>
      <c:scatterChart>
        <c:scatterStyle val="lineMarker"/>
        <c:varyColors val="0"/>
        <c:ser>
          <c:idx val="4"/>
          <c:order val="0"/>
          <c:tx>
            <c:strRef>
              <c:f>uni!$AO$4</c:f>
              <c:strCache>
                <c:ptCount val="1"/>
                <c:pt idx="0">
                  <c:v>Observations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uni!$E$49:$E$96</c:f>
              <c:numCache>
                <c:formatCode>m/d/yyyy\ h:mm</c:formatCode>
                <c:ptCount val="48"/>
                <c:pt idx="0">
                  <c:v>39141.708328703688</c:v>
                </c:pt>
                <c:pt idx="1">
                  <c:v>39141.718745312501</c:v>
                </c:pt>
                <c:pt idx="2">
                  <c:v>39141.729161921263</c:v>
                </c:pt>
                <c:pt idx="3">
                  <c:v>39141.739578530076</c:v>
                </c:pt>
                <c:pt idx="4">
                  <c:v>39141.749995138889</c:v>
                </c:pt>
                <c:pt idx="5">
                  <c:v>39141.760411747673</c:v>
                </c:pt>
                <c:pt idx="6">
                  <c:v>39141.770828356493</c:v>
                </c:pt>
                <c:pt idx="7">
                  <c:v>39141.781244965263</c:v>
                </c:pt>
                <c:pt idx="8">
                  <c:v>39141.791661574054</c:v>
                </c:pt>
                <c:pt idx="9">
                  <c:v>39141.802078182889</c:v>
                </c:pt>
                <c:pt idx="10">
                  <c:v>39141.812494791666</c:v>
                </c:pt>
                <c:pt idx="11">
                  <c:v>39141.822911400479</c:v>
                </c:pt>
                <c:pt idx="12">
                  <c:v>39141.833328009256</c:v>
                </c:pt>
                <c:pt idx="13">
                  <c:v>39141.843744618054</c:v>
                </c:pt>
                <c:pt idx="14">
                  <c:v>39141.854161226867</c:v>
                </c:pt>
                <c:pt idx="15">
                  <c:v>39141.864577835651</c:v>
                </c:pt>
                <c:pt idx="16">
                  <c:v>39141.874994444464</c:v>
                </c:pt>
                <c:pt idx="17">
                  <c:v>39141.885411053234</c:v>
                </c:pt>
                <c:pt idx="18">
                  <c:v>39141.895827662025</c:v>
                </c:pt>
                <c:pt idx="19">
                  <c:v>39141.906244270845</c:v>
                </c:pt>
                <c:pt idx="20">
                  <c:v>39141.916666666664</c:v>
                </c:pt>
                <c:pt idx="21">
                  <c:v>39141.927083333321</c:v>
                </c:pt>
                <c:pt idx="22">
                  <c:v>39141.937500057873</c:v>
                </c:pt>
                <c:pt idx="23">
                  <c:v>39141.94791678241</c:v>
                </c:pt>
                <c:pt idx="24">
                  <c:v>39141.958333506969</c:v>
                </c:pt>
                <c:pt idx="25">
                  <c:v>39141.968750231485</c:v>
                </c:pt>
                <c:pt idx="26">
                  <c:v>39141.979166956022</c:v>
                </c:pt>
                <c:pt idx="27">
                  <c:v>39141.989583680559</c:v>
                </c:pt>
                <c:pt idx="28">
                  <c:v>39142.000000405096</c:v>
                </c:pt>
                <c:pt idx="29">
                  <c:v>39142.010417129633</c:v>
                </c:pt>
                <c:pt idx="30">
                  <c:v>39142.020833854163</c:v>
                </c:pt>
                <c:pt idx="31">
                  <c:v>39142.031250578701</c:v>
                </c:pt>
                <c:pt idx="32">
                  <c:v>39142.041667303223</c:v>
                </c:pt>
                <c:pt idx="33">
                  <c:v>39142.052084027782</c:v>
                </c:pt>
                <c:pt idx="34">
                  <c:v>39142.062500752305</c:v>
                </c:pt>
                <c:pt idx="35">
                  <c:v>39142.072917476871</c:v>
                </c:pt>
                <c:pt idx="36">
                  <c:v>39142.083334201387</c:v>
                </c:pt>
                <c:pt idx="37">
                  <c:v>39142.093750925924</c:v>
                </c:pt>
                <c:pt idx="38">
                  <c:v>39142.104167650454</c:v>
                </c:pt>
                <c:pt idx="39">
                  <c:v>39142.114584375013</c:v>
                </c:pt>
                <c:pt idx="40">
                  <c:v>39142.125001099535</c:v>
                </c:pt>
                <c:pt idx="41">
                  <c:v>39142.135417824073</c:v>
                </c:pt>
                <c:pt idx="42">
                  <c:v>39142.14583454861</c:v>
                </c:pt>
                <c:pt idx="43">
                  <c:v>39142.156251273169</c:v>
                </c:pt>
                <c:pt idx="44">
                  <c:v>39142.166667997684</c:v>
                </c:pt>
                <c:pt idx="45">
                  <c:v>39142.177084722207</c:v>
                </c:pt>
                <c:pt idx="46">
                  <c:v>39142.187501446773</c:v>
                </c:pt>
                <c:pt idx="47">
                  <c:v>39142.197918171281</c:v>
                </c:pt>
              </c:numCache>
            </c:numRef>
          </c:xVal>
          <c:yVal>
            <c:numRef>
              <c:f>uni!$AO$49:$AO$96</c:f>
              <c:numCache>
                <c:formatCode>General</c:formatCode>
                <c:ptCount val="48"/>
                <c:pt idx="0">
                  <c:v>4.3583299999999996</c:v>
                </c:pt>
                <c:pt idx="4">
                  <c:v>3.4249999999999998</c:v>
                </c:pt>
                <c:pt idx="8">
                  <c:v>2.2166699999999993</c:v>
                </c:pt>
                <c:pt idx="12">
                  <c:v>4.4333300000000015</c:v>
                </c:pt>
                <c:pt idx="16">
                  <c:v>7.3</c:v>
                </c:pt>
                <c:pt idx="20">
                  <c:v>23.316700000000001</c:v>
                </c:pt>
                <c:pt idx="24">
                  <c:v>62.975000000000001</c:v>
                </c:pt>
                <c:pt idx="28">
                  <c:v>145.917</c:v>
                </c:pt>
                <c:pt idx="32">
                  <c:v>115.35799999999999</c:v>
                </c:pt>
                <c:pt idx="36">
                  <c:v>73.25</c:v>
                </c:pt>
                <c:pt idx="40">
                  <c:v>32.791700000000013</c:v>
                </c:pt>
                <c:pt idx="44">
                  <c:v>16.933299999999992</c:v>
                </c:pt>
              </c:numCache>
            </c:numRef>
          </c:yVal>
          <c:smooth val="0"/>
        </c:ser>
        <c:ser>
          <c:idx val="3"/>
          <c:order val="1"/>
          <c:tx>
            <c:strRef>
              <c:f>uni!$AN$4</c:f>
              <c:strCache>
                <c:ptCount val="1"/>
                <c:pt idx="0">
                  <c:v>uniform grid handover</c:v>
                </c:pt>
              </c:strCache>
            </c:strRef>
          </c:tx>
          <c:spPr>
            <a:ln w="12700">
              <a:solidFill>
                <a:schemeClr val="accent3">
                  <a:lumMod val="50000"/>
                </a:schemeClr>
              </a:solidFill>
              <a:prstDash val="solid"/>
            </a:ln>
          </c:spPr>
          <c:marker>
            <c:symbol val="triangle"/>
            <c:size val="5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  <a:prstDash val="solid"/>
              </a:ln>
            </c:spPr>
          </c:marker>
          <c:xVal>
            <c:numRef>
              <c:f>uni!$E$49:$E$96</c:f>
              <c:numCache>
                <c:formatCode>m/d/yyyy\ h:mm</c:formatCode>
                <c:ptCount val="48"/>
                <c:pt idx="0">
                  <c:v>39141.708328703688</c:v>
                </c:pt>
                <c:pt idx="1">
                  <c:v>39141.718745312501</c:v>
                </c:pt>
                <c:pt idx="2">
                  <c:v>39141.729161921263</c:v>
                </c:pt>
                <c:pt idx="3">
                  <c:v>39141.739578530076</c:v>
                </c:pt>
                <c:pt idx="4">
                  <c:v>39141.749995138889</c:v>
                </c:pt>
                <c:pt idx="5">
                  <c:v>39141.760411747673</c:v>
                </c:pt>
                <c:pt idx="6">
                  <c:v>39141.770828356493</c:v>
                </c:pt>
                <c:pt idx="7">
                  <c:v>39141.781244965263</c:v>
                </c:pt>
                <c:pt idx="8">
                  <c:v>39141.791661574054</c:v>
                </c:pt>
                <c:pt idx="9">
                  <c:v>39141.802078182889</c:v>
                </c:pt>
                <c:pt idx="10">
                  <c:v>39141.812494791666</c:v>
                </c:pt>
                <c:pt idx="11">
                  <c:v>39141.822911400479</c:v>
                </c:pt>
                <c:pt idx="12">
                  <c:v>39141.833328009256</c:v>
                </c:pt>
                <c:pt idx="13">
                  <c:v>39141.843744618054</c:v>
                </c:pt>
                <c:pt idx="14">
                  <c:v>39141.854161226867</c:v>
                </c:pt>
                <c:pt idx="15">
                  <c:v>39141.864577835651</c:v>
                </c:pt>
                <c:pt idx="16">
                  <c:v>39141.874994444464</c:v>
                </c:pt>
                <c:pt idx="17">
                  <c:v>39141.885411053234</c:v>
                </c:pt>
                <c:pt idx="18">
                  <c:v>39141.895827662025</c:v>
                </c:pt>
                <c:pt idx="19">
                  <c:v>39141.906244270845</c:v>
                </c:pt>
                <c:pt idx="20">
                  <c:v>39141.916666666664</c:v>
                </c:pt>
                <c:pt idx="21">
                  <c:v>39141.927083333321</c:v>
                </c:pt>
                <c:pt idx="22">
                  <c:v>39141.937500057873</c:v>
                </c:pt>
                <c:pt idx="23">
                  <c:v>39141.94791678241</c:v>
                </c:pt>
                <c:pt idx="24">
                  <c:v>39141.958333506969</c:v>
                </c:pt>
                <c:pt idx="25">
                  <c:v>39141.968750231485</c:v>
                </c:pt>
                <c:pt idx="26">
                  <c:v>39141.979166956022</c:v>
                </c:pt>
                <c:pt idx="27">
                  <c:v>39141.989583680559</c:v>
                </c:pt>
                <c:pt idx="28">
                  <c:v>39142.000000405096</c:v>
                </c:pt>
                <c:pt idx="29">
                  <c:v>39142.010417129633</c:v>
                </c:pt>
                <c:pt idx="30">
                  <c:v>39142.020833854163</c:v>
                </c:pt>
                <c:pt idx="31">
                  <c:v>39142.031250578701</c:v>
                </c:pt>
                <c:pt idx="32">
                  <c:v>39142.041667303223</c:v>
                </c:pt>
                <c:pt idx="33">
                  <c:v>39142.052084027782</c:v>
                </c:pt>
                <c:pt idx="34">
                  <c:v>39142.062500752305</c:v>
                </c:pt>
                <c:pt idx="35">
                  <c:v>39142.072917476871</c:v>
                </c:pt>
                <c:pt idx="36">
                  <c:v>39142.083334201387</c:v>
                </c:pt>
                <c:pt idx="37">
                  <c:v>39142.093750925924</c:v>
                </c:pt>
                <c:pt idx="38">
                  <c:v>39142.104167650454</c:v>
                </c:pt>
                <c:pt idx="39">
                  <c:v>39142.114584375013</c:v>
                </c:pt>
                <c:pt idx="40">
                  <c:v>39142.125001099535</c:v>
                </c:pt>
                <c:pt idx="41">
                  <c:v>39142.135417824073</c:v>
                </c:pt>
                <c:pt idx="42">
                  <c:v>39142.14583454861</c:v>
                </c:pt>
                <c:pt idx="43">
                  <c:v>39142.156251273169</c:v>
                </c:pt>
                <c:pt idx="44">
                  <c:v>39142.166667997684</c:v>
                </c:pt>
                <c:pt idx="45">
                  <c:v>39142.177084722207</c:v>
                </c:pt>
                <c:pt idx="46">
                  <c:v>39142.187501446773</c:v>
                </c:pt>
                <c:pt idx="47">
                  <c:v>39142.197918171281</c:v>
                </c:pt>
              </c:numCache>
            </c:numRef>
          </c:xVal>
          <c:yVal>
            <c:numRef>
              <c:f>uni!$AN$49:$AN$96</c:f>
              <c:numCache>
                <c:formatCode>0.00E+00</c:formatCode>
                <c:ptCount val="48"/>
                <c:pt idx="0">
                  <c:v>9.6005792620000001</c:v>
                </c:pt>
                <c:pt idx="1">
                  <c:v>9.5421533580000002</c:v>
                </c:pt>
                <c:pt idx="2">
                  <c:v>9.6810283659999961</c:v>
                </c:pt>
                <c:pt idx="3">
                  <c:v>10.28354073</c:v>
                </c:pt>
                <c:pt idx="4">
                  <c:v>11.599732400000002</c:v>
                </c:pt>
                <c:pt idx="5">
                  <c:v>12.765506740000005</c:v>
                </c:pt>
                <c:pt idx="6">
                  <c:v>13.14329433</c:v>
                </c:pt>
                <c:pt idx="7">
                  <c:v>12.532202720000001</c:v>
                </c:pt>
                <c:pt idx="8">
                  <c:v>11.320884700000002</c:v>
                </c:pt>
                <c:pt idx="9">
                  <c:v>9.8613195420000004</c:v>
                </c:pt>
                <c:pt idx="10">
                  <c:v>9.4382934569999986</c:v>
                </c:pt>
                <c:pt idx="11">
                  <c:v>9.4805574420000003</c:v>
                </c:pt>
                <c:pt idx="12">
                  <c:v>9.7629299160000027</c:v>
                </c:pt>
                <c:pt idx="13">
                  <c:v>10.522627830000003</c:v>
                </c:pt>
                <c:pt idx="14">
                  <c:v>12.732338909999999</c:v>
                </c:pt>
                <c:pt idx="15">
                  <c:v>16.842678070000002</c:v>
                </c:pt>
                <c:pt idx="16">
                  <c:v>21.877441409999999</c:v>
                </c:pt>
                <c:pt idx="17">
                  <c:v>26.623115540000001</c:v>
                </c:pt>
                <c:pt idx="18">
                  <c:v>28.887609479999984</c:v>
                </c:pt>
                <c:pt idx="19">
                  <c:v>30.484586719999992</c:v>
                </c:pt>
                <c:pt idx="20">
                  <c:v>31.071191790000007</c:v>
                </c:pt>
                <c:pt idx="21">
                  <c:v>28.88741302</c:v>
                </c:pt>
                <c:pt idx="22">
                  <c:v>28.955440519999989</c:v>
                </c:pt>
                <c:pt idx="23">
                  <c:v>35.132953640000018</c:v>
                </c:pt>
                <c:pt idx="24">
                  <c:v>44.579574579999999</c:v>
                </c:pt>
                <c:pt idx="25">
                  <c:v>52.125289920000014</c:v>
                </c:pt>
                <c:pt idx="26">
                  <c:v>55.798469540000013</c:v>
                </c:pt>
                <c:pt idx="27">
                  <c:v>56.903656009999999</c:v>
                </c:pt>
                <c:pt idx="28">
                  <c:v>56.499401089999999</c:v>
                </c:pt>
                <c:pt idx="29">
                  <c:v>57.069919590000012</c:v>
                </c:pt>
                <c:pt idx="30">
                  <c:v>54.660999300000015</c:v>
                </c:pt>
                <c:pt idx="31">
                  <c:v>46.278358460000014</c:v>
                </c:pt>
                <c:pt idx="32">
                  <c:v>39.192481990000012</c:v>
                </c:pt>
                <c:pt idx="33">
                  <c:v>36.115539550000001</c:v>
                </c:pt>
                <c:pt idx="34">
                  <c:v>34.452514650000005</c:v>
                </c:pt>
                <c:pt idx="35">
                  <c:v>32.823833469999997</c:v>
                </c:pt>
                <c:pt idx="36">
                  <c:v>31.306673050000001</c:v>
                </c:pt>
                <c:pt idx="37">
                  <c:v>30.176261900000007</c:v>
                </c:pt>
                <c:pt idx="38">
                  <c:v>29.369508740000001</c:v>
                </c:pt>
                <c:pt idx="39">
                  <c:v>28.718992229999994</c:v>
                </c:pt>
                <c:pt idx="40">
                  <c:v>28.377912519999999</c:v>
                </c:pt>
                <c:pt idx="41">
                  <c:v>28.290472029999993</c:v>
                </c:pt>
                <c:pt idx="42">
                  <c:v>27.862440109999991</c:v>
                </c:pt>
                <c:pt idx="43">
                  <c:v>27.511091230000005</c:v>
                </c:pt>
                <c:pt idx="44">
                  <c:v>27.333200450000007</c:v>
                </c:pt>
                <c:pt idx="45">
                  <c:v>27.516561509999999</c:v>
                </c:pt>
                <c:pt idx="46">
                  <c:v>28.168691639999988</c:v>
                </c:pt>
                <c:pt idx="47">
                  <c:v>28.557373049999999</c:v>
                </c:pt>
              </c:numCache>
            </c:numRef>
          </c:yVal>
          <c:smooth val="0"/>
        </c:ser>
        <c:ser>
          <c:idx val="5"/>
          <c:order val="2"/>
          <c:tx>
            <c:strRef>
              <c:f>uni!$AL$4</c:f>
              <c:strCache>
                <c:ptCount val="1"/>
                <c:pt idx="0">
                  <c:v>uniform grid</c:v>
                </c:pt>
              </c:strCache>
            </c:strRef>
          </c:tx>
          <c:spPr>
            <a:ln w="12700">
              <a:solidFill>
                <a:srgbClr val="80000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80000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xVal>
            <c:numRef>
              <c:f>uni!$E$49:$E$96</c:f>
              <c:numCache>
                <c:formatCode>m/d/yyyy\ h:mm</c:formatCode>
                <c:ptCount val="48"/>
                <c:pt idx="0">
                  <c:v>39141.708328703688</c:v>
                </c:pt>
                <c:pt idx="1">
                  <c:v>39141.718745312501</c:v>
                </c:pt>
                <c:pt idx="2">
                  <c:v>39141.729161921263</c:v>
                </c:pt>
                <c:pt idx="3">
                  <c:v>39141.739578530076</c:v>
                </c:pt>
                <c:pt idx="4">
                  <c:v>39141.749995138889</c:v>
                </c:pt>
                <c:pt idx="5">
                  <c:v>39141.760411747673</c:v>
                </c:pt>
                <c:pt idx="6">
                  <c:v>39141.770828356493</c:v>
                </c:pt>
                <c:pt idx="7">
                  <c:v>39141.781244965263</c:v>
                </c:pt>
                <c:pt idx="8">
                  <c:v>39141.791661574054</c:v>
                </c:pt>
                <c:pt idx="9">
                  <c:v>39141.802078182889</c:v>
                </c:pt>
                <c:pt idx="10">
                  <c:v>39141.812494791666</c:v>
                </c:pt>
                <c:pt idx="11">
                  <c:v>39141.822911400479</c:v>
                </c:pt>
                <c:pt idx="12">
                  <c:v>39141.833328009256</c:v>
                </c:pt>
                <c:pt idx="13">
                  <c:v>39141.843744618054</c:v>
                </c:pt>
                <c:pt idx="14">
                  <c:v>39141.854161226867</c:v>
                </c:pt>
                <c:pt idx="15">
                  <c:v>39141.864577835651</c:v>
                </c:pt>
                <c:pt idx="16">
                  <c:v>39141.874994444464</c:v>
                </c:pt>
                <c:pt idx="17">
                  <c:v>39141.885411053234</c:v>
                </c:pt>
                <c:pt idx="18">
                  <c:v>39141.895827662025</c:v>
                </c:pt>
                <c:pt idx="19">
                  <c:v>39141.906244270845</c:v>
                </c:pt>
                <c:pt idx="20">
                  <c:v>39141.916666666664</c:v>
                </c:pt>
                <c:pt idx="21">
                  <c:v>39141.927083333321</c:v>
                </c:pt>
                <c:pt idx="22">
                  <c:v>39141.937500057873</c:v>
                </c:pt>
                <c:pt idx="23">
                  <c:v>39141.94791678241</c:v>
                </c:pt>
                <c:pt idx="24">
                  <c:v>39141.958333506969</c:v>
                </c:pt>
                <c:pt idx="25">
                  <c:v>39141.968750231485</c:v>
                </c:pt>
                <c:pt idx="26">
                  <c:v>39141.979166956022</c:v>
                </c:pt>
                <c:pt idx="27">
                  <c:v>39141.989583680559</c:v>
                </c:pt>
                <c:pt idx="28">
                  <c:v>39142.000000405096</c:v>
                </c:pt>
                <c:pt idx="29">
                  <c:v>39142.010417129633</c:v>
                </c:pt>
                <c:pt idx="30">
                  <c:v>39142.020833854163</c:v>
                </c:pt>
                <c:pt idx="31">
                  <c:v>39142.031250578701</c:v>
                </c:pt>
                <c:pt idx="32">
                  <c:v>39142.041667303223</c:v>
                </c:pt>
                <c:pt idx="33">
                  <c:v>39142.052084027782</c:v>
                </c:pt>
                <c:pt idx="34">
                  <c:v>39142.062500752305</c:v>
                </c:pt>
                <c:pt idx="35">
                  <c:v>39142.072917476871</c:v>
                </c:pt>
                <c:pt idx="36">
                  <c:v>39142.083334201387</c:v>
                </c:pt>
                <c:pt idx="37">
                  <c:v>39142.093750925924</c:v>
                </c:pt>
                <c:pt idx="38">
                  <c:v>39142.104167650454</c:v>
                </c:pt>
                <c:pt idx="39">
                  <c:v>39142.114584375013</c:v>
                </c:pt>
                <c:pt idx="40">
                  <c:v>39142.125001099535</c:v>
                </c:pt>
                <c:pt idx="41">
                  <c:v>39142.135417824073</c:v>
                </c:pt>
                <c:pt idx="42">
                  <c:v>39142.14583454861</c:v>
                </c:pt>
                <c:pt idx="43">
                  <c:v>39142.156251273169</c:v>
                </c:pt>
                <c:pt idx="44">
                  <c:v>39142.166667997684</c:v>
                </c:pt>
                <c:pt idx="45">
                  <c:v>39142.177084722207</c:v>
                </c:pt>
                <c:pt idx="46">
                  <c:v>39142.187501446773</c:v>
                </c:pt>
                <c:pt idx="47">
                  <c:v>39142.197918171281</c:v>
                </c:pt>
              </c:numCache>
            </c:numRef>
          </c:xVal>
          <c:yVal>
            <c:numRef>
              <c:f>uni!$AL$49:$AL$96</c:f>
              <c:numCache>
                <c:formatCode>0.00E+00</c:formatCode>
                <c:ptCount val="48"/>
                <c:pt idx="0">
                  <c:v>8.8427200317382795</c:v>
                </c:pt>
                <c:pt idx="1">
                  <c:v>8.8505487442016655</c:v>
                </c:pt>
                <c:pt idx="2">
                  <c:v>9.1649494171142507</c:v>
                </c:pt>
                <c:pt idx="3">
                  <c:v>9.8054370880126971</c:v>
                </c:pt>
                <c:pt idx="4">
                  <c:v>10.452559471130304</c:v>
                </c:pt>
                <c:pt idx="5">
                  <c:v>10.6548767089843</c:v>
                </c:pt>
                <c:pt idx="6">
                  <c:v>10.221710205078098</c:v>
                </c:pt>
                <c:pt idx="7">
                  <c:v>9.2216386795043892</c:v>
                </c:pt>
                <c:pt idx="8">
                  <c:v>7.9483675956726039</c:v>
                </c:pt>
                <c:pt idx="9">
                  <c:v>7.5482530593871999</c:v>
                </c:pt>
                <c:pt idx="10">
                  <c:v>7.6420121192932084</c:v>
                </c:pt>
                <c:pt idx="11">
                  <c:v>8.3134241104125906</c:v>
                </c:pt>
                <c:pt idx="12">
                  <c:v>10.450736999511706</c:v>
                </c:pt>
                <c:pt idx="13">
                  <c:v>14.463683128356903</c:v>
                </c:pt>
                <c:pt idx="14">
                  <c:v>19.503973007202106</c:v>
                </c:pt>
                <c:pt idx="15">
                  <c:v>22.528484344482401</c:v>
                </c:pt>
                <c:pt idx="16">
                  <c:v>23.515716552734286</c:v>
                </c:pt>
                <c:pt idx="17">
                  <c:v>21.7610549926757</c:v>
                </c:pt>
                <c:pt idx="18">
                  <c:v>17.158840179443299</c:v>
                </c:pt>
                <c:pt idx="19">
                  <c:v>13.029857635498002</c:v>
                </c:pt>
                <c:pt idx="20">
                  <c:v>11.860604286193803</c:v>
                </c:pt>
                <c:pt idx="21">
                  <c:v>12.653600692749004</c:v>
                </c:pt>
                <c:pt idx="22">
                  <c:v>14.240571975708001</c:v>
                </c:pt>
                <c:pt idx="23">
                  <c:v>16.820264816284105</c:v>
                </c:pt>
                <c:pt idx="24">
                  <c:v>19.772527694702088</c:v>
                </c:pt>
                <c:pt idx="25">
                  <c:v>22.6703071594238</c:v>
                </c:pt>
                <c:pt idx="26">
                  <c:v>25.565181732177688</c:v>
                </c:pt>
                <c:pt idx="27">
                  <c:v>29.065504074096602</c:v>
                </c:pt>
                <c:pt idx="28">
                  <c:v>33.462348937988217</c:v>
                </c:pt>
                <c:pt idx="29">
                  <c:v>37.488830566406186</c:v>
                </c:pt>
                <c:pt idx="30">
                  <c:v>40.058448791503899</c:v>
                </c:pt>
                <c:pt idx="31">
                  <c:v>40.772830963134716</c:v>
                </c:pt>
                <c:pt idx="32">
                  <c:v>40.168300628662102</c:v>
                </c:pt>
                <c:pt idx="33">
                  <c:v>38.67219543457032</c:v>
                </c:pt>
                <c:pt idx="34">
                  <c:v>37.469615936279318</c:v>
                </c:pt>
                <c:pt idx="35">
                  <c:v>35.856033325195298</c:v>
                </c:pt>
                <c:pt idx="36">
                  <c:v>33.269325256347599</c:v>
                </c:pt>
                <c:pt idx="37">
                  <c:v>30.431171417236307</c:v>
                </c:pt>
                <c:pt idx="38">
                  <c:v>28.419965744018519</c:v>
                </c:pt>
                <c:pt idx="39">
                  <c:v>27.271917343139599</c:v>
                </c:pt>
                <c:pt idx="40">
                  <c:v>26.49207687377918</c:v>
                </c:pt>
                <c:pt idx="41">
                  <c:v>26.030792236328086</c:v>
                </c:pt>
                <c:pt idx="42">
                  <c:v>26.006988525390607</c:v>
                </c:pt>
                <c:pt idx="43">
                  <c:v>26.915147781371985</c:v>
                </c:pt>
                <c:pt idx="44">
                  <c:v>28.877128601074201</c:v>
                </c:pt>
                <c:pt idx="45">
                  <c:v>32.209102630615213</c:v>
                </c:pt>
                <c:pt idx="46">
                  <c:v>35.627513885498011</c:v>
                </c:pt>
                <c:pt idx="47">
                  <c:v>38.020332336425753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2805376"/>
        <c:axId val="132808064"/>
      </c:scatterChart>
      <c:valAx>
        <c:axId val="132805376"/>
        <c:scaling>
          <c:orientation val="minMax"/>
        </c:scaling>
        <c:delete val="0"/>
        <c:axPos val="b"/>
        <c:numFmt formatCode="h:mm;@" sourceLinked="0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32808064"/>
        <c:crosses val="autoZero"/>
        <c:crossBetween val="midCat"/>
      </c:valAx>
      <c:valAx>
        <c:axId val="132808064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3280537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6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dirty="0" smtClean="0"/>
              <a:t>Mean fractional error</a:t>
            </a:r>
            <a:endParaRPr lang="en-US" dirty="0"/>
          </a:p>
        </c:rich>
      </c:tx>
      <c:layout>
        <c:manualLayout>
          <c:xMode val="edge"/>
          <c:yMode val="edge"/>
          <c:x val="0.34257467321535301"/>
          <c:y val="1.1600928074245939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0071522309711287"/>
          <c:y val="0.12529002320185614"/>
          <c:w val="0.72096281714785648"/>
          <c:h val="0.65461847389558236"/>
        </c:manualLayout>
      </c:layout>
      <c:scatterChart>
        <c:scatterStyle val="lineMarker"/>
        <c:varyColors val="0"/>
        <c:ser>
          <c:idx val="1"/>
          <c:order val="0"/>
          <c:tx>
            <c:strRef>
              <c:f>IN!$C$209</c:f>
              <c:strCache>
                <c:ptCount val="1"/>
                <c:pt idx="0">
                  <c:v>Mean Fractional Error</c:v>
                </c:pt>
              </c:strCache>
            </c:strRef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xVal>
            <c:numRef>
              <c:f>IN!$A$210:$A$212</c:f>
              <c:numCache>
                <c:formatCode>General</c:formatCode>
                <c:ptCount val="3"/>
                <c:pt idx="0">
                  <c:v>9</c:v>
                </c:pt>
                <c:pt idx="1">
                  <c:v>7</c:v>
                </c:pt>
                <c:pt idx="2">
                  <c:v>6</c:v>
                </c:pt>
              </c:numCache>
            </c:numRef>
          </c:xVal>
          <c:yVal>
            <c:numRef>
              <c:f>IN!$C$210:$C$212</c:f>
              <c:numCache>
                <c:formatCode>0.00%</c:formatCode>
                <c:ptCount val="3"/>
                <c:pt idx="0">
                  <c:v>0.75354129765888855</c:v>
                </c:pt>
                <c:pt idx="1">
                  <c:v>0.75505484964974678</c:v>
                </c:pt>
                <c:pt idx="2">
                  <c:v>0.77031325356465852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079424"/>
        <c:axId val="133113344"/>
      </c:scatterChart>
      <c:valAx>
        <c:axId val="133079424"/>
        <c:scaling>
          <c:orientation val="minMax"/>
          <c:min val="5"/>
        </c:scaling>
        <c:delete val="0"/>
        <c:axPos val="b"/>
        <c:title>
          <c:tx>
            <c:rich>
              <a:bodyPr/>
              <a:lstStyle/>
              <a:p>
                <a:pPr>
                  <a:defRPr sz="15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NSM</a:t>
                </a:r>
              </a:p>
            </c:rich>
          </c:tx>
          <c:layout>
            <c:manualLayout>
              <c:xMode val="edge"/>
              <c:yMode val="edge"/>
              <c:x val="0.46453368328958883"/>
              <c:y val="0.8660560720165633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5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3113344"/>
        <c:crosses val="autoZero"/>
        <c:crossBetween val="midCat"/>
      </c:valAx>
      <c:valAx>
        <c:axId val="133113344"/>
        <c:scaling>
          <c:orientation val="minMax"/>
          <c:min val="0.70000000000000007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.00%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5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3079424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4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807195975503063"/>
          <c:y val="0.15528944298629338"/>
          <c:w val="0.77204002624671919"/>
          <c:h val="0.79950204141149028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6"/>
            <c:spPr>
              <a:ln w="6350">
                <a:solidFill>
                  <a:schemeClr val="tx1"/>
                </a:solidFill>
              </a:ln>
            </c:spPr>
          </c:marker>
          <c:dPt>
            <c:idx val="0"/>
            <c:marker>
              <c:spPr>
                <a:solidFill>
                  <a:schemeClr val="accent2">
                    <a:lumMod val="75000"/>
                    <a:alpha val="85000"/>
                  </a:schemeClr>
                </a:solidFill>
                <a:ln w="6350">
                  <a:solidFill>
                    <a:schemeClr val="tx1"/>
                  </a:solidFill>
                </a:ln>
              </c:spPr>
            </c:marker>
            <c:bubble3D val="0"/>
          </c:dPt>
          <c:dPt>
            <c:idx val="1"/>
            <c:marker>
              <c:spPr>
                <a:solidFill>
                  <a:schemeClr val="accent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c:spPr>
            </c:marker>
            <c:bubble3D val="0"/>
          </c:dPt>
          <c:dPt>
            <c:idx val="2"/>
            <c:marker>
              <c:spPr>
                <a:solidFill>
                  <a:schemeClr val="accent2">
                    <a:lumMod val="75000"/>
                    <a:alpha val="62000"/>
                  </a:schemeClr>
                </a:solidFill>
                <a:ln w="6350">
                  <a:solidFill>
                    <a:schemeClr val="tx1"/>
                  </a:solidFill>
                </a:ln>
              </c:spPr>
            </c:marker>
            <c:bubble3D val="0"/>
          </c:dPt>
          <c:dPt>
            <c:idx val="3"/>
            <c:marker>
              <c:spPr>
                <a:solidFill>
                  <a:schemeClr val="accent2">
                    <a:lumMod val="50000"/>
                  </a:schemeClr>
                </a:solidFill>
                <a:ln w="6350">
                  <a:solidFill>
                    <a:schemeClr val="tx1"/>
                  </a:solidFill>
                </a:ln>
              </c:spPr>
            </c:marker>
            <c:bubble3D val="0"/>
          </c:dPt>
          <c:dPt>
            <c:idx val="4"/>
            <c:marker>
              <c:spPr>
                <a:solidFill>
                  <a:schemeClr val="accent2">
                    <a:lumMod val="60000"/>
                    <a:lumOff val="40000"/>
                  </a:schemeClr>
                </a:solidFill>
                <a:ln w="6350">
                  <a:solidFill>
                    <a:schemeClr val="tx1"/>
                  </a:solidFill>
                </a:ln>
              </c:spPr>
            </c:marker>
            <c:bubble3D val="0"/>
          </c:dPt>
          <c:dPt>
            <c:idx val="5"/>
            <c:marker>
              <c:spPr>
                <a:solidFill>
                  <a:schemeClr val="accent2">
                    <a:lumMod val="75000"/>
                    <a:alpha val="84000"/>
                  </a:schemeClr>
                </a:solidFill>
                <a:ln w="6350">
                  <a:solidFill>
                    <a:schemeClr val="tx1"/>
                  </a:solidFill>
                </a:ln>
              </c:spPr>
            </c:marker>
            <c:bubble3D val="0"/>
          </c:dPt>
          <c:xVal>
            <c:numRef>
              <c:f>Sheet2!$O$75:$O$80</c:f>
              <c:numCache>
                <c:formatCode>General</c:formatCode>
                <c:ptCount val="6"/>
                <c:pt idx="0">
                  <c:v>5</c:v>
                </c:pt>
                <c:pt idx="1">
                  <c:v>6</c:v>
                </c:pt>
                <c:pt idx="2">
                  <c:v>6</c:v>
                </c:pt>
                <c:pt idx="3">
                  <c:v>6</c:v>
                </c:pt>
                <c:pt idx="4">
                  <c:v>8</c:v>
                </c:pt>
                <c:pt idx="5">
                  <c:v>8</c:v>
                </c:pt>
              </c:numCache>
            </c:numRef>
          </c:xVal>
          <c:yVal>
            <c:numRef>
              <c:f>Sheet2!$P$75:$P$80</c:f>
              <c:numCache>
                <c:formatCode>General</c:formatCode>
                <c:ptCount val="6"/>
                <c:pt idx="0">
                  <c:v>-0.5</c:v>
                </c:pt>
                <c:pt idx="1">
                  <c:v>-0.6</c:v>
                </c:pt>
                <c:pt idx="2">
                  <c:v>-0.3</c:v>
                </c:pt>
                <c:pt idx="3">
                  <c:v>-0.5</c:v>
                </c:pt>
                <c:pt idx="4">
                  <c:v>-0.5</c:v>
                </c:pt>
                <c:pt idx="5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139840"/>
        <c:axId val="133146112"/>
      </c:scatterChart>
      <c:valAx>
        <c:axId val="133139840"/>
        <c:scaling>
          <c:orientation val="minMax"/>
          <c:max val="10"/>
          <c:min val="3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NSMTH</a:t>
                </a:r>
              </a:p>
            </c:rich>
          </c:tx>
          <c:layout>
            <c:manualLayout>
              <c:xMode val="edge"/>
              <c:yMode val="edge"/>
              <c:x val="0.4264391951006124"/>
              <c:y val="2.6828521434820663E-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133146112"/>
        <c:crosses val="autoZero"/>
        <c:crossBetween val="midCat"/>
        <c:majorUnit val="1"/>
      </c:valAx>
      <c:valAx>
        <c:axId val="13314611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e1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3313984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/>
              <a:t>Jefferson St.</a:t>
            </a:r>
          </a:p>
        </c:rich>
      </c:tx>
      <c:layout>
        <c:manualLayout>
          <c:xMode val="edge"/>
          <c:yMode val="edge"/>
          <c:x val="0.45447232429279671"/>
          <c:y val="2.63503937007874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1060707689316615"/>
          <c:y val="0.13494750656167978"/>
          <c:w val="0.84420880913539964"/>
          <c:h val="0.70214052635312474"/>
        </c:manualLayout>
      </c:layout>
      <c:scatterChart>
        <c:scatterStyle val="lineMarker"/>
        <c:varyColors val="0"/>
        <c:ser>
          <c:idx val="0"/>
          <c:order val="0"/>
          <c:tx>
            <c:strRef>
              <c:f>'R'!$F$4</c:f>
              <c:strCache>
                <c:ptCount val="1"/>
                <c:pt idx="0">
                  <c:v>handover (5,-0.5)t2</c:v>
                </c:pt>
              </c:strCache>
            </c:strRef>
          </c:tx>
          <c:spPr>
            <a:ln w="25400">
              <a:solidFill>
                <a:srgbClr val="FF0000"/>
              </a:solidFill>
              <a:prstDash val="solid"/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'R'!$E$49:$E$96</c:f>
              <c:numCache>
                <c:formatCode>m/d/yyyy\ h:mm</c:formatCode>
                <c:ptCount val="48"/>
                <c:pt idx="0">
                  <c:v>39141.708328703702</c:v>
                </c:pt>
                <c:pt idx="1">
                  <c:v>39141.718745312501</c:v>
                </c:pt>
                <c:pt idx="2">
                  <c:v>39141.729161921299</c:v>
                </c:pt>
                <c:pt idx="3">
                  <c:v>39141.739578530091</c:v>
                </c:pt>
                <c:pt idx="4">
                  <c:v>39141.749995138889</c:v>
                </c:pt>
                <c:pt idx="5">
                  <c:v>39141.760411747688</c:v>
                </c:pt>
                <c:pt idx="6">
                  <c:v>39141.770828356479</c:v>
                </c:pt>
                <c:pt idx="7">
                  <c:v>39141.781244965277</c:v>
                </c:pt>
                <c:pt idx="8">
                  <c:v>39141.791661574076</c:v>
                </c:pt>
                <c:pt idx="9">
                  <c:v>39141.802078182867</c:v>
                </c:pt>
                <c:pt idx="10">
                  <c:v>39141.812494791666</c:v>
                </c:pt>
                <c:pt idx="11">
                  <c:v>39141.822911400464</c:v>
                </c:pt>
                <c:pt idx="12">
                  <c:v>39141.833328009256</c:v>
                </c:pt>
                <c:pt idx="13">
                  <c:v>39141.843744618054</c:v>
                </c:pt>
                <c:pt idx="14">
                  <c:v>39141.854161226853</c:v>
                </c:pt>
                <c:pt idx="15">
                  <c:v>39141.864577835651</c:v>
                </c:pt>
                <c:pt idx="16">
                  <c:v>39141.874994444443</c:v>
                </c:pt>
                <c:pt idx="17">
                  <c:v>39141.885411053241</c:v>
                </c:pt>
                <c:pt idx="18">
                  <c:v>39141.89582766204</c:v>
                </c:pt>
                <c:pt idx="19">
                  <c:v>39141.906244270831</c:v>
                </c:pt>
                <c:pt idx="20">
                  <c:v>39141.916666666664</c:v>
                </c:pt>
                <c:pt idx="21">
                  <c:v>39141.927083333336</c:v>
                </c:pt>
                <c:pt idx="22">
                  <c:v>39141.937500057873</c:v>
                </c:pt>
                <c:pt idx="23">
                  <c:v>39141.94791678241</c:v>
                </c:pt>
                <c:pt idx="24">
                  <c:v>39141.958333506947</c:v>
                </c:pt>
                <c:pt idx="25">
                  <c:v>39141.968750231485</c:v>
                </c:pt>
                <c:pt idx="26">
                  <c:v>39141.979166956022</c:v>
                </c:pt>
                <c:pt idx="27">
                  <c:v>39141.989583680559</c:v>
                </c:pt>
                <c:pt idx="28">
                  <c:v>39142.000000405096</c:v>
                </c:pt>
                <c:pt idx="29">
                  <c:v>39142.010417129626</c:v>
                </c:pt>
                <c:pt idx="30">
                  <c:v>39142.020833854163</c:v>
                </c:pt>
                <c:pt idx="31">
                  <c:v>39142.031250578701</c:v>
                </c:pt>
                <c:pt idx="32">
                  <c:v>39142.041667303238</c:v>
                </c:pt>
                <c:pt idx="33">
                  <c:v>39142.052084027775</c:v>
                </c:pt>
                <c:pt idx="34">
                  <c:v>39142.062500752312</c:v>
                </c:pt>
                <c:pt idx="35">
                  <c:v>39142.072917476849</c:v>
                </c:pt>
                <c:pt idx="36">
                  <c:v>39142.083334201387</c:v>
                </c:pt>
                <c:pt idx="37">
                  <c:v>39142.093750925924</c:v>
                </c:pt>
                <c:pt idx="38">
                  <c:v>39142.104167650461</c:v>
                </c:pt>
                <c:pt idx="39">
                  <c:v>39142.114584374998</c:v>
                </c:pt>
                <c:pt idx="40">
                  <c:v>39142.125001099535</c:v>
                </c:pt>
                <c:pt idx="41">
                  <c:v>39142.135417824073</c:v>
                </c:pt>
                <c:pt idx="42">
                  <c:v>39142.14583454861</c:v>
                </c:pt>
                <c:pt idx="43">
                  <c:v>39142.156251273147</c:v>
                </c:pt>
                <c:pt idx="44">
                  <c:v>39142.166667997684</c:v>
                </c:pt>
                <c:pt idx="45">
                  <c:v>39142.177084722221</c:v>
                </c:pt>
                <c:pt idx="46">
                  <c:v>39142.187501446759</c:v>
                </c:pt>
                <c:pt idx="47">
                  <c:v>39142.197918171296</c:v>
                </c:pt>
              </c:numCache>
            </c:numRef>
          </c:xVal>
          <c:yVal>
            <c:numRef>
              <c:f>'R'!$F$49:$F$96</c:f>
              <c:numCache>
                <c:formatCode>0.00E+00</c:formatCode>
                <c:ptCount val="48"/>
                <c:pt idx="0">
                  <c:v>12.571642880000001</c:v>
                </c:pt>
                <c:pt idx="1">
                  <c:v>11.728192330000001</c:v>
                </c:pt>
                <c:pt idx="2">
                  <c:v>11.61246109</c:v>
                </c:pt>
                <c:pt idx="3">
                  <c:v>12.215275760000001</c:v>
                </c:pt>
                <c:pt idx="4">
                  <c:v>11.74508953</c:v>
                </c:pt>
                <c:pt idx="5">
                  <c:v>11.56448746</c:v>
                </c:pt>
                <c:pt idx="6">
                  <c:v>11.67604637</c:v>
                </c:pt>
                <c:pt idx="7">
                  <c:v>10.89890862</c:v>
                </c:pt>
                <c:pt idx="8">
                  <c:v>10.148570060000001</c:v>
                </c:pt>
                <c:pt idx="9">
                  <c:v>8.6016159059999993</c:v>
                </c:pt>
                <c:pt idx="10">
                  <c:v>6.7660584449999996</c:v>
                </c:pt>
                <c:pt idx="11">
                  <c:v>5.3747687339999999</c:v>
                </c:pt>
                <c:pt idx="12">
                  <c:v>3.7343435290000002</c:v>
                </c:pt>
                <c:pt idx="13">
                  <c:v>3.9109144210000002</c:v>
                </c:pt>
                <c:pt idx="14">
                  <c:v>6.2926020620000003</c:v>
                </c:pt>
                <c:pt idx="15">
                  <c:v>10.495458599999999</c:v>
                </c:pt>
                <c:pt idx="16">
                  <c:v>10.966955179999999</c:v>
                </c:pt>
                <c:pt idx="17">
                  <c:v>8.9444656370000004</c:v>
                </c:pt>
                <c:pt idx="18">
                  <c:v>13.934804919999999</c:v>
                </c:pt>
                <c:pt idx="19">
                  <c:v>16.22566986</c:v>
                </c:pt>
                <c:pt idx="20">
                  <c:v>12.104334830000001</c:v>
                </c:pt>
                <c:pt idx="21">
                  <c:v>16.98999023</c:v>
                </c:pt>
                <c:pt idx="22">
                  <c:v>25.075431819999999</c:v>
                </c:pt>
                <c:pt idx="23">
                  <c:v>28.976266859999999</c:v>
                </c:pt>
                <c:pt idx="24">
                  <c:v>29.107610699999999</c:v>
                </c:pt>
                <c:pt idx="25">
                  <c:v>37.582576750000001</c:v>
                </c:pt>
                <c:pt idx="26">
                  <c:v>40.788497919999998</c:v>
                </c:pt>
                <c:pt idx="27">
                  <c:v>38.670139310000003</c:v>
                </c:pt>
                <c:pt idx="28">
                  <c:v>51.300910950000002</c:v>
                </c:pt>
                <c:pt idx="29">
                  <c:v>81.293098450000002</c:v>
                </c:pt>
                <c:pt idx="30">
                  <c:v>104.2722778</c:v>
                </c:pt>
                <c:pt idx="31">
                  <c:v>94.411048890000004</c:v>
                </c:pt>
                <c:pt idx="32">
                  <c:v>61.724475859999998</c:v>
                </c:pt>
                <c:pt idx="33">
                  <c:v>31.276067730000001</c:v>
                </c:pt>
                <c:pt idx="34">
                  <c:v>32.856216430000003</c:v>
                </c:pt>
                <c:pt idx="35">
                  <c:v>31.341360089999998</c:v>
                </c:pt>
                <c:pt idx="36">
                  <c:v>40.418945309999998</c:v>
                </c:pt>
                <c:pt idx="37">
                  <c:v>46.241424559999999</c:v>
                </c:pt>
                <c:pt idx="38">
                  <c:v>56.290523530000002</c:v>
                </c:pt>
                <c:pt idx="39">
                  <c:v>52.967803959999998</c:v>
                </c:pt>
                <c:pt idx="40">
                  <c:v>44.902263640000001</c:v>
                </c:pt>
                <c:pt idx="41">
                  <c:v>44.25371552</c:v>
                </c:pt>
                <c:pt idx="42">
                  <c:v>52.17802811</c:v>
                </c:pt>
                <c:pt idx="43">
                  <c:v>60.82270432</c:v>
                </c:pt>
                <c:pt idx="44">
                  <c:v>68.615577700000003</c:v>
                </c:pt>
                <c:pt idx="45">
                  <c:v>56.727977750000001</c:v>
                </c:pt>
                <c:pt idx="46">
                  <c:v>41.142906189999998</c:v>
                </c:pt>
                <c:pt idx="47">
                  <c:v>25.89881325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'R'!$G$4</c:f>
              <c:strCache>
                <c:ptCount val="1"/>
                <c:pt idx="0">
                  <c:v>handover (6,-0.6)t2</c:v>
                </c:pt>
              </c:strCache>
            </c:strRef>
          </c:tx>
          <c:spPr>
            <a:ln w="25400">
              <a:solidFill>
                <a:srgbClr val="0000FF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'R'!$E$49:$E$96</c:f>
              <c:numCache>
                <c:formatCode>m/d/yyyy\ h:mm</c:formatCode>
                <c:ptCount val="48"/>
                <c:pt idx="0">
                  <c:v>39141.708328703702</c:v>
                </c:pt>
                <c:pt idx="1">
                  <c:v>39141.718745312501</c:v>
                </c:pt>
                <c:pt idx="2">
                  <c:v>39141.729161921299</c:v>
                </c:pt>
                <c:pt idx="3">
                  <c:v>39141.739578530091</c:v>
                </c:pt>
                <c:pt idx="4">
                  <c:v>39141.749995138889</c:v>
                </c:pt>
                <c:pt idx="5">
                  <c:v>39141.760411747688</c:v>
                </c:pt>
                <c:pt idx="6">
                  <c:v>39141.770828356479</c:v>
                </c:pt>
                <c:pt idx="7">
                  <c:v>39141.781244965277</c:v>
                </c:pt>
                <c:pt idx="8">
                  <c:v>39141.791661574076</c:v>
                </c:pt>
                <c:pt idx="9">
                  <c:v>39141.802078182867</c:v>
                </c:pt>
                <c:pt idx="10">
                  <c:v>39141.812494791666</c:v>
                </c:pt>
                <c:pt idx="11">
                  <c:v>39141.822911400464</c:v>
                </c:pt>
                <c:pt idx="12">
                  <c:v>39141.833328009256</c:v>
                </c:pt>
                <c:pt idx="13">
                  <c:v>39141.843744618054</c:v>
                </c:pt>
                <c:pt idx="14">
                  <c:v>39141.854161226853</c:v>
                </c:pt>
                <c:pt idx="15">
                  <c:v>39141.864577835651</c:v>
                </c:pt>
                <c:pt idx="16">
                  <c:v>39141.874994444443</c:v>
                </c:pt>
                <c:pt idx="17">
                  <c:v>39141.885411053241</c:v>
                </c:pt>
                <c:pt idx="18">
                  <c:v>39141.89582766204</c:v>
                </c:pt>
                <c:pt idx="19">
                  <c:v>39141.906244270831</c:v>
                </c:pt>
                <c:pt idx="20">
                  <c:v>39141.916666666664</c:v>
                </c:pt>
                <c:pt idx="21">
                  <c:v>39141.927083333336</c:v>
                </c:pt>
                <c:pt idx="22">
                  <c:v>39141.937500057873</c:v>
                </c:pt>
                <c:pt idx="23">
                  <c:v>39141.94791678241</c:v>
                </c:pt>
                <c:pt idx="24">
                  <c:v>39141.958333506947</c:v>
                </c:pt>
                <c:pt idx="25">
                  <c:v>39141.968750231485</c:v>
                </c:pt>
                <c:pt idx="26">
                  <c:v>39141.979166956022</c:v>
                </c:pt>
                <c:pt idx="27">
                  <c:v>39141.989583680559</c:v>
                </c:pt>
                <c:pt idx="28">
                  <c:v>39142.000000405096</c:v>
                </c:pt>
                <c:pt idx="29">
                  <c:v>39142.010417129626</c:v>
                </c:pt>
                <c:pt idx="30">
                  <c:v>39142.020833854163</c:v>
                </c:pt>
                <c:pt idx="31">
                  <c:v>39142.031250578701</c:v>
                </c:pt>
                <c:pt idx="32">
                  <c:v>39142.041667303238</c:v>
                </c:pt>
                <c:pt idx="33">
                  <c:v>39142.052084027775</c:v>
                </c:pt>
                <c:pt idx="34">
                  <c:v>39142.062500752312</c:v>
                </c:pt>
                <c:pt idx="35">
                  <c:v>39142.072917476849</c:v>
                </c:pt>
                <c:pt idx="36">
                  <c:v>39142.083334201387</c:v>
                </c:pt>
                <c:pt idx="37">
                  <c:v>39142.093750925924</c:v>
                </c:pt>
                <c:pt idx="38">
                  <c:v>39142.104167650461</c:v>
                </c:pt>
                <c:pt idx="39">
                  <c:v>39142.114584374998</c:v>
                </c:pt>
                <c:pt idx="40">
                  <c:v>39142.125001099535</c:v>
                </c:pt>
                <c:pt idx="41">
                  <c:v>39142.135417824073</c:v>
                </c:pt>
                <c:pt idx="42">
                  <c:v>39142.14583454861</c:v>
                </c:pt>
                <c:pt idx="43">
                  <c:v>39142.156251273147</c:v>
                </c:pt>
                <c:pt idx="44">
                  <c:v>39142.166667997684</c:v>
                </c:pt>
                <c:pt idx="45">
                  <c:v>39142.177084722221</c:v>
                </c:pt>
                <c:pt idx="46">
                  <c:v>39142.187501446759</c:v>
                </c:pt>
                <c:pt idx="47">
                  <c:v>39142.197918171296</c:v>
                </c:pt>
              </c:numCache>
            </c:numRef>
          </c:xVal>
          <c:yVal>
            <c:numRef>
              <c:f>'R'!$G$49:$G$96</c:f>
              <c:numCache>
                <c:formatCode>0.00E+00</c:formatCode>
                <c:ptCount val="48"/>
                <c:pt idx="0">
                  <c:v>12.63159943</c:v>
                </c:pt>
                <c:pt idx="1">
                  <c:v>11.45210552</c:v>
                </c:pt>
                <c:pt idx="2">
                  <c:v>11.77097893</c:v>
                </c:pt>
                <c:pt idx="3">
                  <c:v>11.83252525</c:v>
                </c:pt>
                <c:pt idx="4">
                  <c:v>11.26341629</c:v>
                </c:pt>
                <c:pt idx="5">
                  <c:v>12.244214059999999</c:v>
                </c:pt>
                <c:pt idx="6">
                  <c:v>11.607789990000001</c:v>
                </c:pt>
                <c:pt idx="7">
                  <c:v>10.73920345</c:v>
                </c:pt>
                <c:pt idx="8">
                  <c:v>9.9259624479999999</c:v>
                </c:pt>
                <c:pt idx="9">
                  <c:v>8.1897602079999992</c:v>
                </c:pt>
                <c:pt idx="10">
                  <c:v>6.2055559159999998</c:v>
                </c:pt>
                <c:pt idx="11">
                  <c:v>5.1256785389999999</c:v>
                </c:pt>
                <c:pt idx="12">
                  <c:v>3.6446220870000001</c:v>
                </c:pt>
                <c:pt idx="13">
                  <c:v>4.107253075</c:v>
                </c:pt>
                <c:pt idx="14">
                  <c:v>5.5001616479999997</c:v>
                </c:pt>
                <c:pt idx="15">
                  <c:v>6.9113411899999999</c:v>
                </c:pt>
                <c:pt idx="16">
                  <c:v>6.9929594990000004</c:v>
                </c:pt>
                <c:pt idx="17">
                  <c:v>6.8087267880000004</c:v>
                </c:pt>
                <c:pt idx="18">
                  <c:v>11.64317894</c:v>
                </c:pt>
                <c:pt idx="19">
                  <c:v>15.674902919999999</c:v>
                </c:pt>
                <c:pt idx="20">
                  <c:v>16.75958443</c:v>
                </c:pt>
                <c:pt idx="21">
                  <c:v>20.906822200000001</c:v>
                </c:pt>
                <c:pt idx="22">
                  <c:v>30.890918729999999</c:v>
                </c:pt>
                <c:pt idx="23">
                  <c:v>41.551856989999997</c:v>
                </c:pt>
                <c:pt idx="24">
                  <c:v>47.66117096</c:v>
                </c:pt>
                <c:pt idx="25">
                  <c:v>42.730632780000001</c:v>
                </c:pt>
                <c:pt idx="26">
                  <c:v>37.552673339999998</c:v>
                </c:pt>
                <c:pt idx="27">
                  <c:v>34.246234889999997</c:v>
                </c:pt>
                <c:pt idx="28">
                  <c:v>40.58540344</c:v>
                </c:pt>
                <c:pt idx="29">
                  <c:v>56.41083527</c:v>
                </c:pt>
                <c:pt idx="30">
                  <c:v>58.756908420000002</c:v>
                </c:pt>
                <c:pt idx="31">
                  <c:v>46.091949460000002</c:v>
                </c:pt>
                <c:pt idx="32">
                  <c:v>36.683963779999999</c:v>
                </c:pt>
                <c:pt idx="33">
                  <c:v>33.220893859999997</c:v>
                </c:pt>
                <c:pt idx="34">
                  <c:v>35.837646479999997</c:v>
                </c:pt>
                <c:pt idx="35">
                  <c:v>39.904396060000003</c:v>
                </c:pt>
                <c:pt idx="36">
                  <c:v>33.516716000000002</c:v>
                </c:pt>
                <c:pt idx="37">
                  <c:v>46.17221069</c:v>
                </c:pt>
                <c:pt idx="38">
                  <c:v>48.333400730000001</c:v>
                </c:pt>
                <c:pt idx="39">
                  <c:v>47.387657169999997</c:v>
                </c:pt>
                <c:pt idx="40">
                  <c:v>29.442798610000001</c:v>
                </c:pt>
                <c:pt idx="41">
                  <c:v>33.203365329999997</c:v>
                </c:pt>
                <c:pt idx="42">
                  <c:v>43.445888519999997</c:v>
                </c:pt>
                <c:pt idx="43">
                  <c:v>47.180175779999999</c:v>
                </c:pt>
                <c:pt idx="44">
                  <c:v>56.464546200000001</c:v>
                </c:pt>
                <c:pt idx="45">
                  <c:v>55.536521909999998</c:v>
                </c:pt>
                <c:pt idx="46">
                  <c:v>46.011497499999997</c:v>
                </c:pt>
                <c:pt idx="47">
                  <c:v>31.006841659999999</c:v>
                </c:pt>
              </c:numCache>
            </c:numRef>
          </c:yVal>
          <c:smooth val="0"/>
        </c:ser>
        <c:ser>
          <c:idx val="4"/>
          <c:order val="2"/>
          <c:tx>
            <c:strRef>
              <c:f>'R'!$K$4</c:f>
              <c:strCache>
                <c:ptCount val="1"/>
                <c:pt idx="0">
                  <c:v>Observations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15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'R'!$E$49:$E$96</c:f>
              <c:numCache>
                <c:formatCode>m/d/yyyy\ h:mm</c:formatCode>
                <c:ptCount val="48"/>
                <c:pt idx="0">
                  <c:v>39141.708328703702</c:v>
                </c:pt>
                <c:pt idx="1">
                  <c:v>39141.718745312501</c:v>
                </c:pt>
                <c:pt idx="2">
                  <c:v>39141.729161921299</c:v>
                </c:pt>
                <c:pt idx="3">
                  <c:v>39141.739578530091</c:v>
                </c:pt>
                <c:pt idx="4">
                  <c:v>39141.749995138889</c:v>
                </c:pt>
                <c:pt idx="5">
                  <c:v>39141.760411747688</c:v>
                </c:pt>
                <c:pt idx="6">
                  <c:v>39141.770828356479</c:v>
                </c:pt>
                <c:pt idx="7">
                  <c:v>39141.781244965277</c:v>
                </c:pt>
                <c:pt idx="8">
                  <c:v>39141.791661574076</c:v>
                </c:pt>
                <c:pt idx="9">
                  <c:v>39141.802078182867</c:v>
                </c:pt>
                <c:pt idx="10">
                  <c:v>39141.812494791666</c:v>
                </c:pt>
                <c:pt idx="11">
                  <c:v>39141.822911400464</c:v>
                </c:pt>
                <c:pt idx="12">
                  <c:v>39141.833328009256</c:v>
                </c:pt>
                <c:pt idx="13">
                  <c:v>39141.843744618054</c:v>
                </c:pt>
                <c:pt idx="14">
                  <c:v>39141.854161226853</c:v>
                </c:pt>
                <c:pt idx="15">
                  <c:v>39141.864577835651</c:v>
                </c:pt>
                <c:pt idx="16">
                  <c:v>39141.874994444443</c:v>
                </c:pt>
                <c:pt idx="17">
                  <c:v>39141.885411053241</c:v>
                </c:pt>
                <c:pt idx="18">
                  <c:v>39141.89582766204</c:v>
                </c:pt>
                <c:pt idx="19">
                  <c:v>39141.906244270831</c:v>
                </c:pt>
                <c:pt idx="20">
                  <c:v>39141.916666666664</c:v>
                </c:pt>
                <c:pt idx="21">
                  <c:v>39141.927083333336</c:v>
                </c:pt>
                <c:pt idx="22">
                  <c:v>39141.937500057873</c:v>
                </c:pt>
                <c:pt idx="23">
                  <c:v>39141.94791678241</c:v>
                </c:pt>
                <c:pt idx="24">
                  <c:v>39141.958333506947</c:v>
                </c:pt>
                <c:pt idx="25">
                  <c:v>39141.968750231485</c:v>
                </c:pt>
                <c:pt idx="26">
                  <c:v>39141.979166956022</c:v>
                </c:pt>
                <c:pt idx="27">
                  <c:v>39141.989583680559</c:v>
                </c:pt>
                <c:pt idx="28">
                  <c:v>39142.000000405096</c:v>
                </c:pt>
                <c:pt idx="29">
                  <c:v>39142.010417129626</c:v>
                </c:pt>
                <c:pt idx="30">
                  <c:v>39142.020833854163</c:v>
                </c:pt>
                <c:pt idx="31">
                  <c:v>39142.031250578701</c:v>
                </c:pt>
                <c:pt idx="32">
                  <c:v>39142.041667303238</c:v>
                </c:pt>
                <c:pt idx="33">
                  <c:v>39142.052084027775</c:v>
                </c:pt>
                <c:pt idx="34">
                  <c:v>39142.062500752312</c:v>
                </c:pt>
                <c:pt idx="35">
                  <c:v>39142.072917476849</c:v>
                </c:pt>
                <c:pt idx="36">
                  <c:v>39142.083334201387</c:v>
                </c:pt>
                <c:pt idx="37">
                  <c:v>39142.093750925924</c:v>
                </c:pt>
                <c:pt idx="38">
                  <c:v>39142.104167650461</c:v>
                </c:pt>
                <c:pt idx="39">
                  <c:v>39142.114584374998</c:v>
                </c:pt>
                <c:pt idx="40">
                  <c:v>39142.125001099535</c:v>
                </c:pt>
                <c:pt idx="41">
                  <c:v>39142.135417824073</c:v>
                </c:pt>
                <c:pt idx="42">
                  <c:v>39142.14583454861</c:v>
                </c:pt>
                <c:pt idx="43">
                  <c:v>39142.156251273147</c:v>
                </c:pt>
                <c:pt idx="44">
                  <c:v>39142.166667997684</c:v>
                </c:pt>
                <c:pt idx="45">
                  <c:v>39142.177084722221</c:v>
                </c:pt>
                <c:pt idx="46">
                  <c:v>39142.187501446759</c:v>
                </c:pt>
                <c:pt idx="47">
                  <c:v>39142.197918171296</c:v>
                </c:pt>
              </c:numCache>
            </c:numRef>
          </c:xVal>
          <c:yVal>
            <c:numRef>
              <c:f>'R'!$K$49:$K$96</c:f>
              <c:numCache>
                <c:formatCode>General</c:formatCode>
                <c:ptCount val="48"/>
                <c:pt idx="0" formatCode="0.00">
                  <c:v>4.1701303494400968</c:v>
                </c:pt>
                <c:pt idx="4" formatCode="0.00">
                  <c:v>4.5240968031404849</c:v>
                </c:pt>
                <c:pt idx="8" formatCode="0.00">
                  <c:v>3.0306493614098016</c:v>
                </c:pt>
                <c:pt idx="12" formatCode="0.00">
                  <c:v>3.2157213880792019</c:v>
                </c:pt>
                <c:pt idx="16" formatCode="0.00">
                  <c:v>5.3025989856534768</c:v>
                </c:pt>
                <c:pt idx="20" formatCode="0.00">
                  <c:v>21.62234085663237</c:v>
                </c:pt>
                <c:pt idx="24" formatCode="0.00">
                  <c:v>71.90733045436032</c:v>
                </c:pt>
                <c:pt idx="28" formatCode="0.00">
                  <c:v>139.65251194234804</c:v>
                </c:pt>
                <c:pt idx="32" formatCode="0.00">
                  <c:v>98.23792232278862</c:v>
                </c:pt>
                <c:pt idx="36" formatCode="0.00">
                  <c:v>60.921725054003261</c:v>
                </c:pt>
                <c:pt idx="40" formatCode="0.00">
                  <c:v>26.475038312399654</c:v>
                </c:pt>
                <c:pt idx="44" formatCode="0.00">
                  <c:v>15.608790237155159</c:v>
                </c:pt>
              </c:numCache>
            </c:numRef>
          </c:yVal>
          <c:smooth val="0"/>
        </c:ser>
        <c:ser>
          <c:idx val="2"/>
          <c:order val="3"/>
          <c:tx>
            <c:strRef>
              <c:f>'R'!$I$4</c:f>
              <c:strCache>
                <c:ptCount val="1"/>
                <c:pt idx="0">
                  <c:v>handover (6,-0.5)t2</c:v>
                </c:pt>
              </c:strCache>
            </c:strRef>
          </c:tx>
          <c:spPr>
            <a:ln w="12700">
              <a:solidFill>
                <a:srgbClr val="339966"/>
              </a:solidFill>
              <a:prstDash val="solid"/>
            </a:ln>
          </c:spPr>
          <c:marker>
            <c:symbol val="triangle"/>
            <c:size val="7"/>
            <c:spPr>
              <a:solidFill>
                <a:srgbClr val="339966"/>
              </a:solidFill>
              <a:ln>
                <a:solidFill>
                  <a:srgbClr val="339966"/>
                </a:solidFill>
                <a:prstDash val="solid"/>
              </a:ln>
            </c:spPr>
          </c:marker>
          <c:xVal>
            <c:numRef>
              <c:f>'R'!$E$49:$E$96</c:f>
              <c:numCache>
                <c:formatCode>m/d/yyyy\ h:mm</c:formatCode>
                <c:ptCount val="48"/>
                <c:pt idx="0">
                  <c:v>39141.708328703702</c:v>
                </c:pt>
                <c:pt idx="1">
                  <c:v>39141.718745312501</c:v>
                </c:pt>
                <c:pt idx="2">
                  <c:v>39141.729161921299</c:v>
                </c:pt>
                <c:pt idx="3">
                  <c:v>39141.739578530091</c:v>
                </c:pt>
                <c:pt idx="4">
                  <c:v>39141.749995138889</c:v>
                </c:pt>
                <c:pt idx="5">
                  <c:v>39141.760411747688</c:v>
                </c:pt>
                <c:pt idx="6">
                  <c:v>39141.770828356479</c:v>
                </c:pt>
                <c:pt idx="7">
                  <c:v>39141.781244965277</c:v>
                </c:pt>
                <c:pt idx="8">
                  <c:v>39141.791661574076</c:v>
                </c:pt>
                <c:pt idx="9">
                  <c:v>39141.802078182867</c:v>
                </c:pt>
                <c:pt idx="10">
                  <c:v>39141.812494791666</c:v>
                </c:pt>
                <c:pt idx="11">
                  <c:v>39141.822911400464</c:v>
                </c:pt>
                <c:pt idx="12">
                  <c:v>39141.833328009256</c:v>
                </c:pt>
                <c:pt idx="13">
                  <c:v>39141.843744618054</c:v>
                </c:pt>
                <c:pt idx="14">
                  <c:v>39141.854161226853</c:v>
                </c:pt>
                <c:pt idx="15">
                  <c:v>39141.864577835651</c:v>
                </c:pt>
                <c:pt idx="16">
                  <c:v>39141.874994444443</c:v>
                </c:pt>
                <c:pt idx="17">
                  <c:v>39141.885411053241</c:v>
                </c:pt>
                <c:pt idx="18">
                  <c:v>39141.89582766204</c:v>
                </c:pt>
                <c:pt idx="19">
                  <c:v>39141.906244270831</c:v>
                </c:pt>
                <c:pt idx="20">
                  <c:v>39141.916666666664</c:v>
                </c:pt>
                <c:pt idx="21">
                  <c:v>39141.927083333336</c:v>
                </c:pt>
                <c:pt idx="22">
                  <c:v>39141.937500057873</c:v>
                </c:pt>
                <c:pt idx="23">
                  <c:v>39141.94791678241</c:v>
                </c:pt>
                <c:pt idx="24">
                  <c:v>39141.958333506947</c:v>
                </c:pt>
                <c:pt idx="25">
                  <c:v>39141.968750231485</c:v>
                </c:pt>
                <c:pt idx="26">
                  <c:v>39141.979166956022</c:v>
                </c:pt>
                <c:pt idx="27">
                  <c:v>39141.989583680559</c:v>
                </c:pt>
                <c:pt idx="28">
                  <c:v>39142.000000405096</c:v>
                </c:pt>
                <c:pt idx="29">
                  <c:v>39142.010417129626</c:v>
                </c:pt>
                <c:pt idx="30">
                  <c:v>39142.020833854163</c:v>
                </c:pt>
                <c:pt idx="31">
                  <c:v>39142.031250578701</c:v>
                </c:pt>
                <c:pt idx="32">
                  <c:v>39142.041667303238</c:v>
                </c:pt>
                <c:pt idx="33">
                  <c:v>39142.052084027775</c:v>
                </c:pt>
                <c:pt idx="34">
                  <c:v>39142.062500752312</c:v>
                </c:pt>
                <c:pt idx="35">
                  <c:v>39142.072917476849</c:v>
                </c:pt>
                <c:pt idx="36">
                  <c:v>39142.083334201387</c:v>
                </c:pt>
                <c:pt idx="37">
                  <c:v>39142.093750925924</c:v>
                </c:pt>
                <c:pt idx="38">
                  <c:v>39142.104167650461</c:v>
                </c:pt>
                <c:pt idx="39">
                  <c:v>39142.114584374998</c:v>
                </c:pt>
                <c:pt idx="40">
                  <c:v>39142.125001099535</c:v>
                </c:pt>
                <c:pt idx="41">
                  <c:v>39142.135417824073</c:v>
                </c:pt>
                <c:pt idx="42">
                  <c:v>39142.14583454861</c:v>
                </c:pt>
                <c:pt idx="43">
                  <c:v>39142.156251273147</c:v>
                </c:pt>
                <c:pt idx="44">
                  <c:v>39142.166667997684</c:v>
                </c:pt>
                <c:pt idx="45">
                  <c:v>39142.177084722221</c:v>
                </c:pt>
                <c:pt idx="46">
                  <c:v>39142.187501446759</c:v>
                </c:pt>
                <c:pt idx="47">
                  <c:v>39142.197918171296</c:v>
                </c:pt>
              </c:numCache>
            </c:numRef>
          </c:xVal>
          <c:yVal>
            <c:numRef>
              <c:f>'R'!$I$49:$I$96</c:f>
              <c:numCache>
                <c:formatCode>0.00E+00</c:formatCode>
                <c:ptCount val="48"/>
                <c:pt idx="0">
                  <c:v>12.37794018</c:v>
                </c:pt>
                <c:pt idx="1">
                  <c:v>11.88896561</c:v>
                </c:pt>
                <c:pt idx="2">
                  <c:v>12.079127310000001</c:v>
                </c:pt>
                <c:pt idx="3">
                  <c:v>12.05701923</c:v>
                </c:pt>
                <c:pt idx="4">
                  <c:v>11.70403671</c:v>
                </c:pt>
                <c:pt idx="5">
                  <c:v>10.977499010000001</c:v>
                </c:pt>
                <c:pt idx="6">
                  <c:v>10.075737</c:v>
                </c:pt>
                <c:pt idx="7">
                  <c:v>9.6026191710000006</c:v>
                </c:pt>
                <c:pt idx="8">
                  <c:v>9.4039688110000004</c:v>
                </c:pt>
                <c:pt idx="9">
                  <c:v>8.1520223620000003</c:v>
                </c:pt>
                <c:pt idx="10">
                  <c:v>5.9840941430000001</c:v>
                </c:pt>
                <c:pt idx="11">
                  <c:v>4.5483360289999997</c:v>
                </c:pt>
                <c:pt idx="12">
                  <c:v>3.8451092240000002</c:v>
                </c:pt>
                <c:pt idx="13">
                  <c:v>5.0836982730000004</c:v>
                </c:pt>
                <c:pt idx="14">
                  <c:v>5.8616714480000001</c:v>
                </c:pt>
                <c:pt idx="15">
                  <c:v>15.045289990000001</c:v>
                </c:pt>
                <c:pt idx="16">
                  <c:v>18.396802900000001</c:v>
                </c:pt>
                <c:pt idx="17">
                  <c:v>14.661788939999999</c:v>
                </c:pt>
                <c:pt idx="18">
                  <c:v>12.92592144</c:v>
                </c:pt>
                <c:pt idx="19">
                  <c:v>13.19595432</c:v>
                </c:pt>
                <c:pt idx="20">
                  <c:v>16.325326919999998</c:v>
                </c:pt>
                <c:pt idx="21">
                  <c:v>15.21972942</c:v>
                </c:pt>
                <c:pt idx="22">
                  <c:v>19.444072720000001</c:v>
                </c:pt>
                <c:pt idx="23">
                  <c:v>28.566413879999999</c:v>
                </c:pt>
                <c:pt idx="24">
                  <c:v>38.792106629999999</c:v>
                </c:pt>
                <c:pt idx="25">
                  <c:v>37.699401860000002</c:v>
                </c:pt>
                <c:pt idx="26">
                  <c:v>32.518127440000001</c:v>
                </c:pt>
                <c:pt idx="27">
                  <c:v>33.794109339999999</c:v>
                </c:pt>
                <c:pt idx="28">
                  <c:v>47.63554001</c:v>
                </c:pt>
                <c:pt idx="29">
                  <c:v>74.53342438</c:v>
                </c:pt>
                <c:pt idx="30">
                  <c:v>90.403045649999996</c:v>
                </c:pt>
                <c:pt idx="31">
                  <c:v>97.154960630000005</c:v>
                </c:pt>
                <c:pt idx="32">
                  <c:v>75.764091489999998</c:v>
                </c:pt>
                <c:pt idx="33">
                  <c:v>42.086494450000004</c:v>
                </c:pt>
                <c:pt idx="34">
                  <c:v>29.159294129999999</c:v>
                </c:pt>
                <c:pt idx="35">
                  <c:v>32.090538019999997</c:v>
                </c:pt>
                <c:pt idx="36">
                  <c:v>28.327072139999999</c:v>
                </c:pt>
                <c:pt idx="37">
                  <c:v>37.288127899999999</c:v>
                </c:pt>
                <c:pt idx="38">
                  <c:v>52.225856780000001</c:v>
                </c:pt>
                <c:pt idx="39">
                  <c:v>57.345203400000003</c:v>
                </c:pt>
                <c:pt idx="40">
                  <c:v>45.023929600000002</c:v>
                </c:pt>
                <c:pt idx="41">
                  <c:v>44.744182590000001</c:v>
                </c:pt>
                <c:pt idx="42">
                  <c:v>49.097717289999999</c:v>
                </c:pt>
                <c:pt idx="43">
                  <c:v>48.612445829999999</c:v>
                </c:pt>
                <c:pt idx="44">
                  <c:v>61.378173830000001</c:v>
                </c:pt>
                <c:pt idx="45">
                  <c:v>69.947586060000006</c:v>
                </c:pt>
                <c:pt idx="46">
                  <c:v>78.34235382</c:v>
                </c:pt>
                <c:pt idx="47">
                  <c:v>67.817070009999995</c:v>
                </c:pt>
              </c:numCache>
            </c:numRef>
          </c:yVal>
          <c:smooth val="0"/>
        </c:ser>
        <c:ser>
          <c:idx val="3"/>
          <c:order val="4"/>
          <c:tx>
            <c:strRef>
              <c:f>'R'!$J$4</c:f>
              <c:strCache>
                <c:ptCount val="1"/>
                <c:pt idx="0">
                  <c:v>handover (6,-0.5)t1</c:v>
                </c:pt>
              </c:strCache>
            </c:strRef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x"/>
            <c:size val="5"/>
            <c:spPr>
              <a:noFill/>
              <a:ln>
                <a:solidFill>
                  <a:srgbClr val="00FFFF"/>
                </a:solidFill>
                <a:prstDash val="solid"/>
              </a:ln>
            </c:spPr>
          </c:marker>
          <c:xVal>
            <c:numRef>
              <c:f>'R'!$E$49:$E$96</c:f>
              <c:numCache>
                <c:formatCode>m/d/yyyy\ h:mm</c:formatCode>
                <c:ptCount val="48"/>
                <c:pt idx="0">
                  <c:v>39141.708328703702</c:v>
                </c:pt>
                <c:pt idx="1">
                  <c:v>39141.718745312501</c:v>
                </c:pt>
                <c:pt idx="2">
                  <c:v>39141.729161921299</c:v>
                </c:pt>
                <c:pt idx="3">
                  <c:v>39141.739578530091</c:v>
                </c:pt>
                <c:pt idx="4">
                  <c:v>39141.749995138889</c:v>
                </c:pt>
                <c:pt idx="5">
                  <c:v>39141.760411747688</c:v>
                </c:pt>
                <c:pt idx="6">
                  <c:v>39141.770828356479</c:v>
                </c:pt>
                <c:pt idx="7">
                  <c:v>39141.781244965277</c:v>
                </c:pt>
                <c:pt idx="8">
                  <c:v>39141.791661574076</c:v>
                </c:pt>
                <c:pt idx="9">
                  <c:v>39141.802078182867</c:v>
                </c:pt>
                <c:pt idx="10">
                  <c:v>39141.812494791666</c:v>
                </c:pt>
                <c:pt idx="11">
                  <c:v>39141.822911400464</c:v>
                </c:pt>
                <c:pt idx="12">
                  <c:v>39141.833328009256</c:v>
                </c:pt>
                <c:pt idx="13">
                  <c:v>39141.843744618054</c:v>
                </c:pt>
                <c:pt idx="14">
                  <c:v>39141.854161226853</c:v>
                </c:pt>
                <c:pt idx="15">
                  <c:v>39141.864577835651</c:v>
                </c:pt>
                <c:pt idx="16">
                  <c:v>39141.874994444443</c:v>
                </c:pt>
                <c:pt idx="17">
                  <c:v>39141.885411053241</c:v>
                </c:pt>
                <c:pt idx="18">
                  <c:v>39141.89582766204</c:v>
                </c:pt>
                <c:pt idx="19">
                  <c:v>39141.906244270831</c:v>
                </c:pt>
                <c:pt idx="20">
                  <c:v>39141.916666666664</c:v>
                </c:pt>
                <c:pt idx="21">
                  <c:v>39141.927083333336</c:v>
                </c:pt>
                <c:pt idx="22">
                  <c:v>39141.937500057873</c:v>
                </c:pt>
                <c:pt idx="23">
                  <c:v>39141.94791678241</c:v>
                </c:pt>
                <c:pt idx="24">
                  <c:v>39141.958333506947</c:v>
                </c:pt>
                <c:pt idx="25">
                  <c:v>39141.968750231485</c:v>
                </c:pt>
                <c:pt idx="26">
                  <c:v>39141.979166956022</c:v>
                </c:pt>
                <c:pt idx="27">
                  <c:v>39141.989583680559</c:v>
                </c:pt>
                <c:pt idx="28">
                  <c:v>39142.000000405096</c:v>
                </c:pt>
                <c:pt idx="29">
                  <c:v>39142.010417129626</c:v>
                </c:pt>
                <c:pt idx="30">
                  <c:v>39142.020833854163</c:v>
                </c:pt>
                <c:pt idx="31">
                  <c:v>39142.031250578701</c:v>
                </c:pt>
                <c:pt idx="32">
                  <c:v>39142.041667303238</c:v>
                </c:pt>
                <c:pt idx="33">
                  <c:v>39142.052084027775</c:v>
                </c:pt>
                <c:pt idx="34">
                  <c:v>39142.062500752312</c:v>
                </c:pt>
                <c:pt idx="35">
                  <c:v>39142.072917476849</c:v>
                </c:pt>
                <c:pt idx="36">
                  <c:v>39142.083334201387</c:v>
                </c:pt>
                <c:pt idx="37">
                  <c:v>39142.093750925924</c:v>
                </c:pt>
                <c:pt idx="38">
                  <c:v>39142.104167650461</c:v>
                </c:pt>
                <c:pt idx="39">
                  <c:v>39142.114584374998</c:v>
                </c:pt>
                <c:pt idx="40">
                  <c:v>39142.125001099535</c:v>
                </c:pt>
                <c:pt idx="41">
                  <c:v>39142.135417824073</c:v>
                </c:pt>
                <c:pt idx="42">
                  <c:v>39142.14583454861</c:v>
                </c:pt>
                <c:pt idx="43">
                  <c:v>39142.156251273147</c:v>
                </c:pt>
                <c:pt idx="44">
                  <c:v>39142.166667997684</c:v>
                </c:pt>
                <c:pt idx="45">
                  <c:v>39142.177084722221</c:v>
                </c:pt>
                <c:pt idx="46">
                  <c:v>39142.187501446759</c:v>
                </c:pt>
                <c:pt idx="47">
                  <c:v>39142.197918171296</c:v>
                </c:pt>
              </c:numCache>
            </c:numRef>
          </c:xVal>
          <c:yVal>
            <c:numRef>
              <c:f>'R'!$J$49:$J$96</c:f>
              <c:numCache>
                <c:formatCode>0.00E+00</c:formatCode>
                <c:ptCount val="48"/>
                <c:pt idx="0">
                  <c:v>11.926702499999999</c:v>
                </c:pt>
                <c:pt idx="1">
                  <c:v>11.525815959999999</c:v>
                </c:pt>
                <c:pt idx="2">
                  <c:v>10.78788662</c:v>
                </c:pt>
                <c:pt idx="3">
                  <c:v>11.14240646</c:v>
                </c:pt>
                <c:pt idx="4">
                  <c:v>11.304285050000001</c:v>
                </c:pt>
                <c:pt idx="5">
                  <c:v>11.31853104</c:v>
                </c:pt>
                <c:pt idx="6">
                  <c:v>11.25763416</c:v>
                </c:pt>
                <c:pt idx="7">
                  <c:v>10.575012210000001</c:v>
                </c:pt>
                <c:pt idx="8">
                  <c:v>9.8575849529999999</c:v>
                </c:pt>
                <c:pt idx="9">
                  <c:v>9.2751846310000001</c:v>
                </c:pt>
                <c:pt idx="10">
                  <c:v>7.1353983879999996</c:v>
                </c:pt>
                <c:pt idx="11">
                  <c:v>5.1013422009999996</c:v>
                </c:pt>
                <c:pt idx="12">
                  <c:v>3.9403829570000002</c:v>
                </c:pt>
                <c:pt idx="13">
                  <c:v>3.2390511040000001</c:v>
                </c:pt>
                <c:pt idx="14">
                  <c:v>4.4794702529999997</c:v>
                </c:pt>
                <c:pt idx="15">
                  <c:v>8.5945148469999992</c:v>
                </c:pt>
                <c:pt idx="16">
                  <c:v>15.721716880000001</c:v>
                </c:pt>
                <c:pt idx="17">
                  <c:v>18.88158035</c:v>
                </c:pt>
                <c:pt idx="18">
                  <c:v>19.337480549999999</c:v>
                </c:pt>
                <c:pt idx="19">
                  <c:v>20.851669309999998</c:v>
                </c:pt>
                <c:pt idx="20">
                  <c:v>22.736637120000001</c:v>
                </c:pt>
                <c:pt idx="21">
                  <c:v>22.313262940000001</c:v>
                </c:pt>
                <c:pt idx="22">
                  <c:v>14.628653529999999</c:v>
                </c:pt>
                <c:pt idx="23">
                  <c:v>15.61057568</c:v>
                </c:pt>
                <c:pt idx="24">
                  <c:v>24.523403170000002</c:v>
                </c:pt>
                <c:pt idx="25">
                  <c:v>33.513374329999998</c:v>
                </c:pt>
                <c:pt idx="26">
                  <c:v>36.660675050000002</c:v>
                </c:pt>
                <c:pt idx="27">
                  <c:v>31.940879819999999</c:v>
                </c:pt>
                <c:pt idx="28">
                  <c:v>36.584823610000001</c:v>
                </c:pt>
                <c:pt idx="29">
                  <c:v>55.684158330000002</c:v>
                </c:pt>
                <c:pt idx="30">
                  <c:v>69.257698059999996</c:v>
                </c:pt>
                <c:pt idx="31">
                  <c:v>77.286308289999994</c:v>
                </c:pt>
                <c:pt idx="32">
                  <c:v>65.159591669999998</c:v>
                </c:pt>
                <c:pt idx="33">
                  <c:v>61.660415649999997</c:v>
                </c:pt>
                <c:pt idx="34">
                  <c:v>63.205638890000003</c:v>
                </c:pt>
                <c:pt idx="35">
                  <c:v>60.223667140000003</c:v>
                </c:pt>
                <c:pt idx="36">
                  <c:v>56.59109497</c:v>
                </c:pt>
                <c:pt idx="37">
                  <c:v>48.682724</c:v>
                </c:pt>
                <c:pt idx="38">
                  <c:v>38.556858060000003</c:v>
                </c:pt>
                <c:pt idx="39">
                  <c:v>32.359481809999998</c:v>
                </c:pt>
                <c:pt idx="40">
                  <c:v>22.40798569</c:v>
                </c:pt>
                <c:pt idx="41">
                  <c:v>21.287466049999999</c:v>
                </c:pt>
                <c:pt idx="42">
                  <c:v>18.528194429999999</c:v>
                </c:pt>
                <c:pt idx="43">
                  <c:v>36.334030149999997</c:v>
                </c:pt>
                <c:pt idx="44">
                  <c:v>51.560455320000003</c:v>
                </c:pt>
                <c:pt idx="45">
                  <c:v>62.626945499999998</c:v>
                </c:pt>
                <c:pt idx="46">
                  <c:v>66.440025329999997</c:v>
                </c:pt>
                <c:pt idx="47">
                  <c:v>49.915950780000003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'R'!$H$4</c:f>
              <c:strCache>
                <c:ptCount val="1"/>
                <c:pt idx="0">
                  <c:v>handover (6,-0.3)t2</c:v>
                </c:pt>
              </c:strCache>
            </c:strRef>
          </c:tx>
          <c:spPr>
            <a:ln w="12700">
              <a:solidFill>
                <a:srgbClr val="80000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80000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xVal>
            <c:numRef>
              <c:f>'R'!$E$49:$E$96</c:f>
              <c:numCache>
                <c:formatCode>m/d/yyyy\ h:mm</c:formatCode>
                <c:ptCount val="48"/>
                <c:pt idx="0">
                  <c:v>39141.708328703702</c:v>
                </c:pt>
                <c:pt idx="1">
                  <c:v>39141.718745312501</c:v>
                </c:pt>
                <c:pt idx="2">
                  <c:v>39141.729161921299</c:v>
                </c:pt>
                <c:pt idx="3">
                  <c:v>39141.739578530091</c:v>
                </c:pt>
                <c:pt idx="4">
                  <c:v>39141.749995138889</c:v>
                </c:pt>
                <c:pt idx="5">
                  <c:v>39141.760411747688</c:v>
                </c:pt>
                <c:pt idx="6">
                  <c:v>39141.770828356479</c:v>
                </c:pt>
                <c:pt idx="7">
                  <c:v>39141.781244965277</c:v>
                </c:pt>
                <c:pt idx="8">
                  <c:v>39141.791661574076</c:v>
                </c:pt>
                <c:pt idx="9">
                  <c:v>39141.802078182867</c:v>
                </c:pt>
                <c:pt idx="10">
                  <c:v>39141.812494791666</c:v>
                </c:pt>
                <c:pt idx="11">
                  <c:v>39141.822911400464</c:v>
                </c:pt>
                <c:pt idx="12">
                  <c:v>39141.833328009256</c:v>
                </c:pt>
                <c:pt idx="13">
                  <c:v>39141.843744618054</c:v>
                </c:pt>
                <c:pt idx="14">
                  <c:v>39141.854161226853</c:v>
                </c:pt>
                <c:pt idx="15">
                  <c:v>39141.864577835651</c:v>
                </c:pt>
                <c:pt idx="16">
                  <c:v>39141.874994444443</c:v>
                </c:pt>
                <c:pt idx="17">
                  <c:v>39141.885411053241</c:v>
                </c:pt>
                <c:pt idx="18">
                  <c:v>39141.89582766204</c:v>
                </c:pt>
                <c:pt idx="19">
                  <c:v>39141.906244270831</c:v>
                </c:pt>
                <c:pt idx="20">
                  <c:v>39141.916666666664</c:v>
                </c:pt>
                <c:pt idx="21">
                  <c:v>39141.927083333336</c:v>
                </c:pt>
                <c:pt idx="22">
                  <c:v>39141.937500057873</c:v>
                </c:pt>
                <c:pt idx="23">
                  <c:v>39141.94791678241</c:v>
                </c:pt>
                <c:pt idx="24">
                  <c:v>39141.958333506947</c:v>
                </c:pt>
                <c:pt idx="25">
                  <c:v>39141.968750231485</c:v>
                </c:pt>
                <c:pt idx="26">
                  <c:v>39141.979166956022</c:v>
                </c:pt>
                <c:pt idx="27">
                  <c:v>39141.989583680559</c:v>
                </c:pt>
                <c:pt idx="28">
                  <c:v>39142.000000405096</c:v>
                </c:pt>
                <c:pt idx="29">
                  <c:v>39142.010417129626</c:v>
                </c:pt>
                <c:pt idx="30">
                  <c:v>39142.020833854163</c:v>
                </c:pt>
                <c:pt idx="31">
                  <c:v>39142.031250578701</c:v>
                </c:pt>
                <c:pt idx="32">
                  <c:v>39142.041667303238</c:v>
                </c:pt>
                <c:pt idx="33">
                  <c:v>39142.052084027775</c:v>
                </c:pt>
                <c:pt idx="34">
                  <c:v>39142.062500752312</c:v>
                </c:pt>
                <c:pt idx="35">
                  <c:v>39142.072917476849</c:v>
                </c:pt>
                <c:pt idx="36">
                  <c:v>39142.083334201387</c:v>
                </c:pt>
                <c:pt idx="37">
                  <c:v>39142.093750925924</c:v>
                </c:pt>
                <c:pt idx="38">
                  <c:v>39142.104167650461</c:v>
                </c:pt>
                <c:pt idx="39">
                  <c:v>39142.114584374998</c:v>
                </c:pt>
                <c:pt idx="40">
                  <c:v>39142.125001099535</c:v>
                </c:pt>
                <c:pt idx="41">
                  <c:v>39142.135417824073</c:v>
                </c:pt>
                <c:pt idx="42">
                  <c:v>39142.14583454861</c:v>
                </c:pt>
                <c:pt idx="43">
                  <c:v>39142.156251273147</c:v>
                </c:pt>
                <c:pt idx="44">
                  <c:v>39142.166667997684</c:v>
                </c:pt>
                <c:pt idx="45">
                  <c:v>39142.177084722221</c:v>
                </c:pt>
                <c:pt idx="46">
                  <c:v>39142.187501446759</c:v>
                </c:pt>
                <c:pt idx="47">
                  <c:v>39142.197918171296</c:v>
                </c:pt>
              </c:numCache>
            </c:numRef>
          </c:xVal>
          <c:yVal>
            <c:numRef>
              <c:f>'R'!$H$49:$H$96</c:f>
              <c:numCache>
                <c:formatCode>0.00E+00</c:formatCode>
                <c:ptCount val="48"/>
                <c:pt idx="0">
                  <c:v>11.620283130000001</c:v>
                </c:pt>
                <c:pt idx="1">
                  <c:v>11.85550785</c:v>
                </c:pt>
                <c:pt idx="2">
                  <c:v>12.179541589999999</c:v>
                </c:pt>
                <c:pt idx="3">
                  <c:v>11.70670509</c:v>
                </c:pt>
                <c:pt idx="4">
                  <c:v>11.402013780000001</c:v>
                </c:pt>
                <c:pt idx="5">
                  <c:v>11.411131859999999</c:v>
                </c:pt>
                <c:pt idx="6">
                  <c:v>11.63022423</c:v>
                </c:pt>
                <c:pt idx="7">
                  <c:v>11.34408951</c:v>
                </c:pt>
                <c:pt idx="8">
                  <c:v>10.37362003</c:v>
                </c:pt>
                <c:pt idx="9">
                  <c:v>9.0974168780000007</c:v>
                </c:pt>
                <c:pt idx="10">
                  <c:v>6.8471121789999998</c:v>
                </c:pt>
                <c:pt idx="11">
                  <c:v>5.2589073180000003</c:v>
                </c:pt>
                <c:pt idx="12">
                  <c:v>3.7424309249999999</c:v>
                </c:pt>
                <c:pt idx="13">
                  <c:v>4.8531398770000003</c:v>
                </c:pt>
                <c:pt idx="14">
                  <c:v>4.9627814289999996</c:v>
                </c:pt>
                <c:pt idx="15">
                  <c:v>9.7505512240000005</c:v>
                </c:pt>
                <c:pt idx="16">
                  <c:v>12.27932358</c:v>
                </c:pt>
                <c:pt idx="17">
                  <c:v>13.0957098</c:v>
                </c:pt>
                <c:pt idx="18">
                  <c:v>15.57277107</c:v>
                </c:pt>
                <c:pt idx="19">
                  <c:v>13.95188808</c:v>
                </c:pt>
                <c:pt idx="20">
                  <c:v>10.48724174</c:v>
                </c:pt>
                <c:pt idx="21">
                  <c:v>16.403818130000001</c:v>
                </c:pt>
                <c:pt idx="22">
                  <c:v>26.934570310000002</c:v>
                </c:pt>
                <c:pt idx="23">
                  <c:v>34.918052670000002</c:v>
                </c:pt>
                <c:pt idx="24">
                  <c:v>37.708339690000003</c:v>
                </c:pt>
                <c:pt idx="25">
                  <c:v>36.681755070000001</c:v>
                </c:pt>
                <c:pt idx="26">
                  <c:v>36.697956089999998</c:v>
                </c:pt>
                <c:pt idx="27">
                  <c:v>38.391235350000002</c:v>
                </c:pt>
                <c:pt idx="28">
                  <c:v>41.127353669999998</c:v>
                </c:pt>
                <c:pt idx="29">
                  <c:v>66.904670719999999</c:v>
                </c:pt>
                <c:pt idx="30">
                  <c:v>82.324272160000007</c:v>
                </c:pt>
                <c:pt idx="31">
                  <c:v>73.196723939999998</c:v>
                </c:pt>
                <c:pt idx="32">
                  <c:v>55.172145839999999</c:v>
                </c:pt>
                <c:pt idx="33">
                  <c:v>48.598155980000001</c:v>
                </c:pt>
                <c:pt idx="34">
                  <c:v>44.051364900000003</c:v>
                </c:pt>
                <c:pt idx="35">
                  <c:v>37.324718480000001</c:v>
                </c:pt>
                <c:pt idx="36">
                  <c:v>32.179916380000002</c:v>
                </c:pt>
                <c:pt idx="37">
                  <c:v>37.283527370000002</c:v>
                </c:pt>
                <c:pt idx="38">
                  <c:v>35.166828160000001</c:v>
                </c:pt>
                <c:pt idx="39">
                  <c:v>39.285259250000003</c:v>
                </c:pt>
                <c:pt idx="40">
                  <c:v>48.902118680000001</c:v>
                </c:pt>
                <c:pt idx="41">
                  <c:v>47.65180969</c:v>
                </c:pt>
                <c:pt idx="42">
                  <c:v>40.73772812</c:v>
                </c:pt>
                <c:pt idx="43">
                  <c:v>43.581192020000003</c:v>
                </c:pt>
                <c:pt idx="44">
                  <c:v>41.185901639999997</c:v>
                </c:pt>
                <c:pt idx="45">
                  <c:v>34.141922000000001</c:v>
                </c:pt>
                <c:pt idx="46">
                  <c:v>24.219713209999998</c:v>
                </c:pt>
                <c:pt idx="47">
                  <c:v>18.906026839999999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899008"/>
        <c:axId val="133901696"/>
      </c:scatterChart>
      <c:valAx>
        <c:axId val="133899008"/>
        <c:scaling>
          <c:orientation val="minMax"/>
        </c:scaling>
        <c:delete val="0"/>
        <c:axPos val="b"/>
        <c:numFmt formatCode="h:mm;@" sourceLinked="0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33901696"/>
        <c:crosses val="autoZero"/>
        <c:crossBetween val="midCat"/>
      </c:valAx>
      <c:valAx>
        <c:axId val="13390169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600" b="0" i="0" u="none" strike="noStrike" baseline="0" dirty="0">
                    <a:solidFill>
                      <a:srgbClr val="000000"/>
                    </a:solidFill>
                    <a:latin typeface="Calibri"/>
                    <a:cs typeface="Calibri"/>
                  </a:rPr>
                  <a:t>Concentration (</a:t>
                </a:r>
                <a:r>
                  <a:rPr lang="el-GR" sz="1600" b="0" i="0" u="none" strike="noStrike" baseline="0" dirty="0">
                    <a:solidFill>
                      <a:srgbClr val="000000"/>
                    </a:solidFill>
                    <a:latin typeface="Calibri"/>
                    <a:cs typeface="Calibri"/>
                  </a:rPr>
                  <a:t>μ</a:t>
                </a:r>
                <a:r>
                  <a:rPr lang="en-US" sz="1600" b="0" i="0" u="none" strike="noStrike" baseline="0" dirty="0">
                    <a:solidFill>
                      <a:srgbClr val="000000"/>
                    </a:solidFill>
                    <a:latin typeface="Calibri"/>
                    <a:cs typeface="Calibri"/>
                  </a:rPr>
                  <a:t>g/m3 )</a:t>
                </a:r>
              </a:p>
            </c:rich>
          </c:tx>
          <c:layout>
            <c:manualLayout>
              <c:xMode val="edge"/>
              <c:yMode val="edge"/>
              <c:x val="1.2178356177700011E-2"/>
              <c:y val="0.1745495495495495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3389900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6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/>
              <a:t>McDonough</a:t>
            </a:r>
          </a:p>
        </c:rich>
      </c:tx>
      <c:layout>
        <c:manualLayout>
          <c:xMode val="edge"/>
          <c:yMode val="edge"/>
          <c:x val="0.45439774760665202"/>
          <c:y val="2.6350425708981502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0134781763390688"/>
          <c:y val="0.10433618142385118"/>
          <c:w val="0.86731736657917768"/>
          <c:h val="0.59107525961428742"/>
        </c:manualLayout>
      </c:layout>
      <c:scatterChart>
        <c:scatterStyle val="lineMarker"/>
        <c:varyColors val="0"/>
        <c:ser>
          <c:idx val="0"/>
          <c:order val="0"/>
          <c:tx>
            <c:strRef>
              <c:f>'R'!$R$4</c:f>
              <c:strCache>
                <c:ptCount val="1"/>
                <c:pt idx="0">
                  <c:v>handover (5,-0.5)t2</c:v>
                </c:pt>
              </c:strCache>
            </c:strRef>
          </c:tx>
          <c:spPr>
            <a:ln w="25400">
              <a:solidFill>
                <a:srgbClr val="FF0000"/>
              </a:solidFill>
              <a:prstDash val="solid"/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'R'!$E$49:$E$96</c:f>
              <c:numCache>
                <c:formatCode>m/d/yyyy\ h:mm</c:formatCode>
                <c:ptCount val="48"/>
                <c:pt idx="0">
                  <c:v>39141.708328703702</c:v>
                </c:pt>
                <c:pt idx="1">
                  <c:v>39141.718745312501</c:v>
                </c:pt>
                <c:pt idx="2">
                  <c:v>39141.729161921299</c:v>
                </c:pt>
                <c:pt idx="3">
                  <c:v>39141.739578530091</c:v>
                </c:pt>
                <c:pt idx="4">
                  <c:v>39141.749995138889</c:v>
                </c:pt>
                <c:pt idx="5">
                  <c:v>39141.760411747688</c:v>
                </c:pt>
                <c:pt idx="6">
                  <c:v>39141.770828356479</c:v>
                </c:pt>
                <c:pt idx="7">
                  <c:v>39141.781244965277</c:v>
                </c:pt>
                <c:pt idx="8">
                  <c:v>39141.791661574076</c:v>
                </c:pt>
                <c:pt idx="9">
                  <c:v>39141.802078182867</c:v>
                </c:pt>
                <c:pt idx="10">
                  <c:v>39141.812494791666</c:v>
                </c:pt>
                <c:pt idx="11">
                  <c:v>39141.822911400464</c:v>
                </c:pt>
                <c:pt idx="12">
                  <c:v>39141.833328009256</c:v>
                </c:pt>
                <c:pt idx="13">
                  <c:v>39141.843744618054</c:v>
                </c:pt>
                <c:pt idx="14">
                  <c:v>39141.854161226853</c:v>
                </c:pt>
                <c:pt idx="15">
                  <c:v>39141.864577835651</c:v>
                </c:pt>
                <c:pt idx="16">
                  <c:v>39141.874994444443</c:v>
                </c:pt>
                <c:pt idx="17">
                  <c:v>39141.885411053241</c:v>
                </c:pt>
                <c:pt idx="18">
                  <c:v>39141.89582766204</c:v>
                </c:pt>
                <c:pt idx="19">
                  <c:v>39141.906244270831</c:v>
                </c:pt>
                <c:pt idx="20">
                  <c:v>39141.916666666664</c:v>
                </c:pt>
                <c:pt idx="21">
                  <c:v>39141.927083333336</c:v>
                </c:pt>
                <c:pt idx="22">
                  <c:v>39141.937500057873</c:v>
                </c:pt>
                <c:pt idx="23">
                  <c:v>39141.94791678241</c:v>
                </c:pt>
                <c:pt idx="24">
                  <c:v>39141.958333506947</c:v>
                </c:pt>
                <c:pt idx="25">
                  <c:v>39141.968750231485</c:v>
                </c:pt>
                <c:pt idx="26">
                  <c:v>39141.979166956022</c:v>
                </c:pt>
                <c:pt idx="27">
                  <c:v>39141.989583680559</c:v>
                </c:pt>
                <c:pt idx="28">
                  <c:v>39142.000000405096</c:v>
                </c:pt>
                <c:pt idx="29">
                  <c:v>39142.010417129626</c:v>
                </c:pt>
                <c:pt idx="30">
                  <c:v>39142.020833854163</c:v>
                </c:pt>
                <c:pt idx="31">
                  <c:v>39142.031250578701</c:v>
                </c:pt>
                <c:pt idx="32">
                  <c:v>39142.041667303238</c:v>
                </c:pt>
                <c:pt idx="33">
                  <c:v>39142.052084027775</c:v>
                </c:pt>
                <c:pt idx="34">
                  <c:v>39142.062500752312</c:v>
                </c:pt>
                <c:pt idx="35">
                  <c:v>39142.072917476849</c:v>
                </c:pt>
                <c:pt idx="36">
                  <c:v>39142.083334201387</c:v>
                </c:pt>
                <c:pt idx="37">
                  <c:v>39142.093750925924</c:v>
                </c:pt>
                <c:pt idx="38">
                  <c:v>39142.104167650461</c:v>
                </c:pt>
                <c:pt idx="39">
                  <c:v>39142.114584374998</c:v>
                </c:pt>
                <c:pt idx="40">
                  <c:v>39142.125001099535</c:v>
                </c:pt>
                <c:pt idx="41">
                  <c:v>39142.135417824073</c:v>
                </c:pt>
                <c:pt idx="42">
                  <c:v>39142.14583454861</c:v>
                </c:pt>
                <c:pt idx="43">
                  <c:v>39142.156251273147</c:v>
                </c:pt>
                <c:pt idx="44">
                  <c:v>39142.166667997684</c:v>
                </c:pt>
                <c:pt idx="45">
                  <c:v>39142.177084722221</c:v>
                </c:pt>
                <c:pt idx="46">
                  <c:v>39142.187501446759</c:v>
                </c:pt>
                <c:pt idx="47">
                  <c:v>39142.197918171296</c:v>
                </c:pt>
              </c:numCache>
            </c:numRef>
          </c:xVal>
          <c:yVal>
            <c:numRef>
              <c:f>'R'!$R$49:$R$96</c:f>
              <c:numCache>
                <c:formatCode>0.00E+00</c:formatCode>
                <c:ptCount val="48"/>
                <c:pt idx="0">
                  <c:v>4.1942663189999996</c:v>
                </c:pt>
                <c:pt idx="1">
                  <c:v>3.7405173779999998</c:v>
                </c:pt>
                <c:pt idx="2">
                  <c:v>2.5227303499999998</c:v>
                </c:pt>
                <c:pt idx="3">
                  <c:v>1.3338265419999999</c:v>
                </c:pt>
                <c:pt idx="4">
                  <c:v>0.88718336819999999</c:v>
                </c:pt>
                <c:pt idx="5">
                  <c:v>2.2702088360000001</c:v>
                </c:pt>
                <c:pt idx="6">
                  <c:v>7.6337475780000004</c:v>
                </c:pt>
                <c:pt idx="7">
                  <c:v>13.21969032</c:v>
                </c:pt>
                <c:pt idx="8">
                  <c:v>24.223291400000001</c:v>
                </c:pt>
                <c:pt idx="9">
                  <c:v>28.076250080000001</c:v>
                </c:pt>
                <c:pt idx="10">
                  <c:v>15.25957584</c:v>
                </c:pt>
                <c:pt idx="11">
                  <c:v>9.0723171229999995</c:v>
                </c:pt>
                <c:pt idx="12">
                  <c:v>6.1018118860000001</c:v>
                </c:pt>
                <c:pt idx="13">
                  <c:v>2.83543849</c:v>
                </c:pt>
                <c:pt idx="14">
                  <c:v>5.4850993160000003</c:v>
                </c:pt>
                <c:pt idx="15">
                  <c:v>10.30461693</c:v>
                </c:pt>
                <c:pt idx="16">
                  <c:v>10.02555656</c:v>
                </c:pt>
                <c:pt idx="17">
                  <c:v>4.3995170589999999</c:v>
                </c:pt>
                <c:pt idx="18">
                  <c:v>2.646011353</c:v>
                </c:pt>
                <c:pt idx="19">
                  <c:v>41.486942290000002</c:v>
                </c:pt>
                <c:pt idx="20">
                  <c:v>145.90426640000001</c:v>
                </c:pt>
                <c:pt idx="21">
                  <c:v>124.7482605</c:v>
                </c:pt>
                <c:pt idx="22">
                  <c:v>40.984088900000003</c:v>
                </c:pt>
                <c:pt idx="23">
                  <c:v>19.52695465</c:v>
                </c:pt>
                <c:pt idx="24">
                  <c:v>10.1629591</c:v>
                </c:pt>
                <c:pt idx="25">
                  <c:v>26.33053589</c:v>
                </c:pt>
                <c:pt idx="26">
                  <c:v>35.02352905</c:v>
                </c:pt>
                <c:pt idx="27">
                  <c:v>22.611396790000001</c:v>
                </c:pt>
                <c:pt idx="28">
                  <c:v>9.5737094880000004</c:v>
                </c:pt>
                <c:pt idx="29">
                  <c:v>6.8259029389999997</c:v>
                </c:pt>
                <c:pt idx="30">
                  <c:v>18.715871809999999</c:v>
                </c:pt>
                <c:pt idx="31">
                  <c:v>26.920158390000001</c:v>
                </c:pt>
                <c:pt idx="32">
                  <c:v>49.472953799999999</c:v>
                </c:pt>
                <c:pt idx="33">
                  <c:v>43.391735079999997</c:v>
                </c:pt>
                <c:pt idx="34">
                  <c:v>26.0475502</c:v>
                </c:pt>
                <c:pt idx="35">
                  <c:v>29.643665309999999</c:v>
                </c:pt>
                <c:pt idx="36">
                  <c:v>49.365715029999997</c:v>
                </c:pt>
                <c:pt idx="37">
                  <c:v>81.603378300000003</c:v>
                </c:pt>
                <c:pt idx="38">
                  <c:v>85.07513428</c:v>
                </c:pt>
                <c:pt idx="39">
                  <c:v>83.771842960000001</c:v>
                </c:pt>
                <c:pt idx="40">
                  <c:v>74.89235687</c:v>
                </c:pt>
                <c:pt idx="41">
                  <c:v>68.116165159999994</c:v>
                </c:pt>
                <c:pt idx="42">
                  <c:v>36.210002899999999</c:v>
                </c:pt>
                <c:pt idx="43">
                  <c:v>22.221914290000001</c:v>
                </c:pt>
                <c:pt idx="44">
                  <c:v>16.455968859999999</c:v>
                </c:pt>
                <c:pt idx="45">
                  <c:v>7.2467331890000004</c:v>
                </c:pt>
                <c:pt idx="46">
                  <c:v>7.8887634279999999</c:v>
                </c:pt>
                <c:pt idx="47">
                  <c:v>9.4438047409999992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'R'!$S$4</c:f>
              <c:strCache>
                <c:ptCount val="1"/>
                <c:pt idx="0">
                  <c:v>handover (6,-0.6)t2</c:v>
                </c:pt>
              </c:strCache>
            </c:strRef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'R'!$E$49:$E$96</c:f>
              <c:numCache>
                <c:formatCode>m/d/yyyy\ h:mm</c:formatCode>
                <c:ptCount val="48"/>
                <c:pt idx="0">
                  <c:v>39141.708328703702</c:v>
                </c:pt>
                <c:pt idx="1">
                  <c:v>39141.718745312501</c:v>
                </c:pt>
                <c:pt idx="2">
                  <c:v>39141.729161921299</c:v>
                </c:pt>
                <c:pt idx="3">
                  <c:v>39141.739578530091</c:v>
                </c:pt>
                <c:pt idx="4">
                  <c:v>39141.749995138889</c:v>
                </c:pt>
                <c:pt idx="5">
                  <c:v>39141.760411747688</c:v>
                </c:pt>
                <c:pt idx="6">
                  <c:v>39141.770828356479</c:v>
                </c:pt>
                <c:pt idx="7">
                  <c:v>39141.781244965277</c:v>
                </c:pt>
                <c:pt idx="8">
                  <c:v>39141.791661574076</c:v>
                </c:pt>
                <c:pt idx="9">
                  <c:v>39141.802078182867</c:v>
                </c:pt>
                <c:pt idx="10">
                  <c:v>39141.812494791666</c:v>
                </c:pt>
                <c:pt idx="11">
                  <c:v>39141.822911400464</c:v>
                </c:pt>
                <c:pt idx="12">
                  <c:v>39141.833328009256</c:v>
                </c:pt>
                <c:pt idx="13">
                  <c:v>39141.843744618054</c:v>
                </c:pt>
                <c:pt idx="14">
                  <c:v>39141.854161226853</c:v>
                </c:pt>
                <c:pt idx="15">
                  <c:v>39141.864577835651</c:v>
                </c:pt>
                <c:pt idx="16">
                  <c:v>39141.874994444443</c:v>
                </c:pt>
                <c:pt idx="17">
                  <c:v>39141.885411053241</c:v>
                </c:pt>
                <c:pt idx="18">
                  <c:v>39141.89582766204</c:v>
                </c:pt>
                <c:pt idx="19">
                  <c:v>39141.906244270831</c:v>
                </c:pt>
                <c:pt idx="20">
                  <c:v>39141.916666666664</c:v>
                </c:pt>
                <c:pt idx="21">
                  <c:v>39141.927083333336</c:v>
                </c:pt>
                <c:pt idx="22">
                  <c:v>39141.937500057873</c:v>
                </c:pt>
                <c:pt idx="23">
                  <c:v>39141.94791678241</c:v>
                </c:pt>
                <c:pt idx="24">
                  <c:v>39141.958333506947</c:v>
                </c:pt>
                <c:pt idx="25">
                  <c:v>39141.968750231485</c:v>
                </c:pt>
                <c:pt idx="26">
                  <c:v>39141.979166956022</c:v>
                </c:pt>
                <c:pt idx="27">
                  <c:v>39141.989583680559</c:v>
                </c:pt>
                <c:pt idx="28">
                  <c:v>39142.000000405096</c:v>
                </c:pt>
                <c:pt idx="29">
                  <c:v>39142.010417129626</c:v>
                </c:pt>
                <c:pt idx="30">
                  <c:v>39142.020833854163</c:v>
                </c:pt>
                <c:pt idx="31">
                  <c:v>39142.031250578701</c:v>
                </c:pt>
                <c:pt idx="32">
                  <c:v>39142.041667303238</c:v>
                </c:pt>
                <c:pt idx="33">
                  <c:v>39142.052084027775</c:v>
                </c:pt>
                <c:pt idx="34">
                  <c:v>39142.062500752312</c:v>
                </c:pt>
                <c:pt idx="35">
                  <c:v>39142.072917476849</c:v>
                </c:pt>
                <c:pt idx="36">
                  <c:v>39142.083334201387</c:v>
                </c:pt>
                <c:pt idx="37">
                  <c:v>39142.093750925924</c:v>
                </c:pt>
                <c:pt idx="38">
                  <c:v>39142.104167650461</c:v>
                </c:pt>
                <c:pt idx="39">
                  <c:v>39142.114584374998</c:v>
                </c:pt>
                <c:pt idx="40">
                  <c:v>39142.125001099535</c:v>
                </c:pt>
                <c:pt idx="41">
                  <c:v>39142.135417824073</c:v>
                </c:pt>
                <c:pt idx="42">
                  <c:v>39142.14583454861</c:v>
                </c:pt>
                <c:pt idx="43">
                  <c:v>39142.156251273147</c:v>
                </c:pt>
                <c:pt idx="44">
                  <c:v>39142.166667997684</c:v>
                </c:pt>
                <c:pt idx="45">
                  <c:v>39142.177084722221</c:v>
                </c:pt>
                <c:pt idx="46">
                  <c:v>39142.187501446759</c:v>
                </c:pt>
                <c:pt idx="47">
                  <c:v>39142.197918171296</c:v>
                </c:pt>
              </c:numCache>
            </c:numRef>
          </c:xVal>
          <c:yVal>
            <c:numRef>
              <c:f>'R'!$S$49:$S$96</c:f>
              <c:numCache>
                <c:formatCode>0.00E+00</c:formatCode>
                <c:ptCount val="48"/>
                <c:pt idx="0">
                  <c:v>4.5981493000000002</c:v>
                </c:pt>
                <c:pt idx="1">
                  <c:v>3.5913553239999998</c:v>
                </c:pt>
                <c:pt idx="2">
                  <c:v>2.2832193369999998</c:v>
                </c:pt>
                <c:pt idx="3">
                  <c:v>1.3217370509999999</c:v>
                </c:pt>
                <c:pt idx="4">
                  <c:v>0.92529946569999999</c:v>
                </c:pt>
                <c:pt idx="5">
                  <c:v>1.616865993</c:v>
                </c:pt>
                <c:pt idx="6">
                  <c:v>7.3110046390000001</c:v>
                </c:pt>
                <c:pt idx="7">
                  <c:v>8.176812172</c:v>
                </c:pt>
                <c:pt idx="8">
                  <c:v>18.75315475</c:v>
                </c:pt>
                <c:pt idx="9">
                  <c:v>19.588659289999999</c:v>
                </c:pt>
                <c:pt idx="10">
                  <c:v>10.57236385</c:v>
                </c:pt>
                <c:pt idx="11">
                  <c:v>8.9069290159999994</c:v>
                </c:pt>
                <c:pt idx="12">
                  <c:v>5.9881358149999997</c:v>
                </c:pt>
                <c:pt idx="13">
                  <c:v>4.4791154860000004</c:v>
                </c:pt>
                <c:pt idx="14">
                  <c:v>7.5624136919999998</c:v>
                </c:pt>
                <c:pt idx="15">
                  <c:v>13.12599468</c:v>
                </c:pt>
                <c:pt idx="16">
                  <c:v>13.90163708</c:v>
                </c:pt>
                <c:pt idx="17">
                  <c:v>12.842067719999999</c:v>
                </c:pt>
                <c:pt idx="18">
                  <c:v>11.11359596</c:v>
                </c:pt>
                <c:pt idx="19">
                  <c:v>10.46862698</c:v>
                </c:pt>
                <c:pt idx="20">
                  <c:v>16.706518169999999</c:v>
                </c:pt>
                <c:pt idx="21">
                  <c:v>43.043323520000001</c:v>
                </c:pt>
                <c:pt idx="22">
                  <c:v>48.792530059999997</c:v>
                </c:pt>
                <c:pt idx="23">
                  <c:v>33.817981719999999</c:v>
                </c:pt>
                <c:pt idx="24">
                  <c:v>29.52267647</c:v>
                </c:pt>
                <c:pt idx="25">
                  <c:v>21.292875290000001</c:v>
                </c:pt>
                <c:pt idx="26">
                  <c:v>9.1924428939999991</c:v>
                </c:pt>
                <c:pt idx="27">
                  <c:v>5.6651992800000004</c:v>
                </c:pt>
                <c:pt idx="28">
                  <c:v>11.78994179</c:v>
                </c:pt>
                <c:pt idx="29">
                  <c:v>22.02347374</c:v>
                </c:pt>
                <c:pt idx="30">
                  <c:v>49.282871249999999</c:v>
                </c:pt>
                <c:pt idx="31">
                  <c:v>66.077133180000004</c:v>
                </c:pt>
                <c:pt idx="32">
                  <c:v>84.227256769999997</c:v>
                </c:pt>
                <c:pt idx="33">
                  <c:v>82.166465759999994</c:v>
                </c:pt>
                <c:pt idx="34">
                  <c:v>58.425605769999997</c:v>
                </c:pt>
                <c:pt idx="35">
                  <c:v>29.128234859999999</c:v>
                </c:pt>
                <c:pt idx="36">
                  <c:v>34.695796970000004</c:v>
                </c:pt>
                <c:pt idx="37">
                  <c:v>93.062431340000003</c:v>
                </c:pt>
                <c:pt idx="38">
                  <c:v>130.50862119999999</c:v>
                </c:pt>
                <c:pt idx="39">
                  <c:v>123.36084750000001</c:v>
                </c:pt>
                <c:pt idx="40">
                  <c:v>81.235038759999995</c:v>
                </c:pt>
                <c:pt idx="41">
                  <c:v>65.297119140000007</c:v>
                </c:pt>
                <c:pt idx="42">
                  <c:v>33.137313839999997</c:v>
                </c:pt>
                <c:pt idx="43">
                  <c:v>22.536878590000001</c:v>
                </c:pt>
                <c:pt idx="44">
                  <c:v>15.151964189999999</c:v>
                </c:pt>
                <c:pt idx="45">
                  <c:v>7.2610006330000001</c:v>
                </c:pt>
                <c:pt idx="46">
                  <c:v>6.0946655270000001</c:v>
                </c:pt>
                <c:pt idx="47">
                  <c:v>9.0125837329999996</c:v>
                </c:pt>
              </c:numCache>
            </c:numRef>
          </c:yVal>
          <c:smooth val="0"/>
        </c:ser>
        <c:ser>
          <c:idx val="4"/>
          <c:order val="2"/>
          <c:tx>
            <c:strRef>
              <c:f>'R'!$W$4</c:f>
              <c:strCache>
                <c:ptCount val="1"/>
                <c:pt idx="0">
                  <c:v>Observations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15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'R'!$E$49:$E$96</c:f>
              <c:numCache>
                <c:formatCode>m/d/yyyy\ h:mm</c:formatCode>
                <c:ptCount val="48"/>
                <c:pt idx="0">
                  <c:v>39141.708328703702</c:v>
                </c:pt>
                <c:pt idx="1">
                  <c:v>39141.718745312501</c:v>
                </c:pt>
                <c:pt idx="2">
                  <c:v>39141.729161921299</c:v>
                </c:pt>
                <c:pt idx="3">
                  <c:v>39141.739578530091</c:v>
                </c:pt>
                <c:pt idx="4">
                  <c:v>39141.749995138889</c:v>
                </c:pt>
                <c:pt idx="5">
                  <c:v>39141.760411747688</c:v>
                </c:pt>
                <c:pt idx="6">
                  <c:v>39141.770828356479</c:v>
                </c:pt>
                <c:pt idx="7">
                  <c:v>39141.781244965277</c:v>
                </c:pt>
                <c:pt idx="8">
                  <c:v>39141.791661574076</c:v>
                </c:pt>
                <c:pt idx="9">
                  <c:v>39141.802078182867</c:v>
                </c:pt>
                <c:pt idx="10">
                  <c:v>39141.812494791666</c:v>
                </c:pt>
                <c:pt idx="11">
                  <c:v>39141.822911400464</c:v>
                </c:pt>
                <c:pt idx="12">
                  <c:v>39141.833328009256</c:v>
                </c:pt>
                <c:pt idx="13">
                  <c:v>39141.843744618054</c:v>
                </c:pt>
                <c:pt idx="14">
                  <c:v>39141.854161226853</c:v>
                </c:pt>
                <c:pt idx="15">
                  <c:v>39141.864577835651</c:v>
                </c:pt>
                <c:pt idx="16">
                  <c:v>39141.874994444443</c:v>
                </c:pt>
                <c:pt idx="17">
                  <c:v>39141.885411053241</c:v>
                </c:pt>
                <c:pt idx="18">
                  <c:v>39141.89582766204</c:v>
                </c:pt>
                <c:pt idx="19">
                  <c:v>39141.906244270831</c:v>
                </c:pt>
                <c:pt idx="20">
                  <c:v>39141.916666666664</c:v>
                </c:pt>
                <c:pt idx="21">
                  <c:v>39141.927083333336</c:v>
                </c:pt>
                <c:pt idx="22">
                  <c:v>39141.937500057873</c:v>
                </c:pt>
                <c:pt idx="23">
                  <c:v>39141.94791678241</c:v>
                </c:pt>
                <c:pt idx="24">
                  <c:v>39141.958333506947</c:v>
                </c:pt>
                <c:pt idx="25">
                  <c:v>39141.968750231485</c:v>
                </c:pt>
                <c:pt idx="26">
                  <c:v>39141.979166956022</c:v>
                </c:pt>
                <c:pt idx="27">
                  <c:v>39141.989583680559</c:v>
                </c:pt>
                <c:pt idx="28">
                  <c:v>39142.000000405096</c:v>
                </c:pt>
                <c:pt idx="29">
                  <c:v>39142.010417129626</c:v>
                </c:pt>
                <c:pt idx="30">
                  <c:v>39142.020833854163</c:v>
                </c:pt>
                <c:pt idx="31">
                  <c:v>39142.031250578701</c:v>
                </c:pt>
                <c:pt idx="32">
                  <c:v>39142.041667303238</c:v>
                </c:pt>
                <c:pt idx="33">
                  <c:v>39142.052084027775</c:v>
                </c:pt>
                <c:pt idx="34">
                  <c:v>39142.062500752312</c:v>
                </c:pt>
                <c:pt idx="35">
                  <c:v>39142.072917476849</c:v>
                </c:pt>
                <c:pt idx="36">
                  <c:v>39142.083334201387</c:v>
                </c:pt>
                <c:pt idx="37">
                  <c:v>39142.093750925924</c:v>
                </c:pt>
                <c:pt idx="38">
                  <c:v>39142.104167650461</c:v>
                </c:pt>
                <c:pt idx="39">
                  <c:v>39142.114584374998</c:v>
                </c:pt>
                <c:pt idx="40">
                  <c:v>39142.125001099535</c:v>
                </c:pt>
                <c:pt idx="41">
                  <c:v>39142.135417824073</c:v>
                </c:pt>
                <c:pt idx="42">
                  <c:v>39142.14583454861</c:v>
                </c:pt>
                <c:pt idx="43">
                  <c:v>39142.156251273147</c:v>
                </c:pt>
                <c:pt idx="44">
                  <c:v>39142.166667997684</c:v>
                </c:pt>
                <c:pt idx="45">
                  <c:v>39142.177084722221</c:v>
                </c:pt>
                <c:pt idx="46">
                  <c:v>39142.187501446759</c:v>
                </c:pt>
                <c:pt idx="47">
                  <c:v>39142.197918171296</c:v>
                </c:pt>
              </c:numCache>
            </c:numRef>
          </c:xVal>
          <c:yVal>
            <c:numRef>
              <c:f>'R'!$W$49:$W$96</c:f>
              <c:numCache>
                <c:formatCode>General</c:formatCode>
                <c:ptCount val="48"/>
                <c:pt idx="0">
                  <c:v>3.9</c:v>
                </c:pt>
                <c:pt idx="4">
                  <c:v>2.4</c:v>
                </c:pt>
                <c:pt idx="8">
                  <c:v>4.0999999999999996</c:v>
                </c:pt>
                <c:pt idx="12">
                  <c:v>26.9</c:v>
                </c:pt>
                <c:pt idx="16">
                  <c:v>33.299999999999997</c:v>
                </c:pt>
                <c:pt idx="20">
                  <c:v>151.69999999999999</c:v>
                </c:pt>
                <c:pt idx="24">
                  <c:v>101.8</c:v>
                </c:pt>
                <c:pt idx="28">
                  <c:v>39.299999999999997</c:v>
                </c:pt>
                <c:pt idx="32">
                  <c:v>32.4</c:v>
                </c:pt>
                <c:pt idx="36">
                  <c:v>38.4</c:v>
                </c:pt>
                <c:pt idx="40">
                  <c:v>47</c:v>
                </c:pt>
                <c:pt idx="44">
                  <c:v>87.6</c:v>
                </c:pt>
              </c:numCache>
            </c:numRef>
          </c:yVal>
          <c:smooth val="0"/>
        </c:ser>
        <c:ser>
          <c:idx val="2"/>
          <c:order val="3"/>
          <c:tx>
            <c:strRef>
              <c:f>'R'!$U$4</c:f>
              <c:strCache>
                <c:ptCount val="1"/>
                <c:pt idx="0">
                  <c:v>handover (6,-0.5)t2</c:v>
                </c:pt>
              </c:strCache>
            </c:strRef>
          </c:tx>
          <c:spPr>
            <a:ln w="25400">
              <a:solidFill>
                <a:srgbClr val="339966"/>
              </a:solidFill>
              <a:prstDash val="solid"/>
            </a:ln>
          </c:spPr>
          <c:marker>
            <c:symbol val="triangle"/>
            <c:size val="7"/>
            <c:spPr>
              <a:solidFill>
                <a:srgbClr val="339966"/>
              </a:solidFill>
              <a:ln>
                <a:solidFill>
                  <a:srgbClr val="339966"/>
                </a:solidFill>
                <a:prstDash val="solid"/>
              </a:ln>
            </c:spPr>
          </c:marker>
          <c:xVal>
            <c:numRef>
              <c:f>'R'!$E$49:$E$96</c:f>
              <c:numCache>
                <c:formatCode>m/d/yyyy\ h:mm</c:formatCode>
                <c:ptCount val="48"/>
                <c:pt idx="0">
                  <c:v>39141.708328703702</c:v>
                </c:pt>
                <c:pt idx="1">
                  <c:v>39141.718745312501</c:v>
                </c:pt>
                <c:pt idx="2">
                  <c:v>39141.729161921299</c:v>
                </c:pt>
                <c:pt idx="3">
                  <c:v>39141.739578530091</c:v>
                </c:pt>
                <c:pt idx="4">
                  <c:v>39141.749995138889</c:v>
                </c:pt>
                <c:pt idx="5">
                  <c:v>39141.760411747688</c:v>
                </c:pt>
                <c:pt idx="6">
                  <c:v>39141.770828356479</c:v>
                </c:pt>
                <c:pt idx="7">
                  <c:v>39141.781244965277</c:v>
                </c:pt>
                <c:pt idx="8">
                  <c:v>39141.791661574076</c:v>
                </c:pt>
                <c:pt idx="9">
                  <c:v>39141.802078182867</c:v>
                </c:pt>
                <c:pt idx="10">
                  <c:v>39141.812494791666</c:v>
                </c:pt>
                <c:pt idx="11">
                  <c:v>39141.822911400464</c:v>
                </c:pt>
                <c:pt idx="12">
                  <c:v>39141.833328009256</c:v>
                </c:pt>
                <c:pt idx="13">
                  <c:v>39141.843744618054</c:v>
                </c:pt>
                <c:pt idx="14">
                  <c:v>39141.854161226853</c:v>
                </c:pt>
                <c:pt idx="15">
                  <c:v>39141.864577835651</c:v>
                </c:pt>
                <c:pt idx="16">
                  <c:v>39141.874994444443</c:v>
                </c:pt>
                <c:pt idx="17">
                  <c:v>39141.885411053241</c:v>
                </c:pt>
                <c:pt idx="18">
                  <c:v>39141.89582766204</c:v>
                </c:pt>
                <c:pt idx="19">
                  <c:v>39141.906244270831</c:v>
                </c:pt>
                <c:pt idx="20">
                  <c:v>39141.916666666664</c:v>
                </c:pt>
                <c:pt idx="21">
                  <c:v>39141.927083333336</c:v>
                </c:pt>
                <c:pt idx="22">
                  <c:v>39141.937500057873</c:v>
                </c:pt>
                <c:pt idx="23">
                  <c:v>39141.94791678241</c:v>
                </c:pt>
                <c:pt idx="24">
                  <c:v>39141.958333506947</c:v>
                </c:pt>
                <c:pt idx="25">
                  <c:v>39141.968750231485</c:v>
                </c:pt>
                <c:pt idx="26">
                  <c:v>39141.979166956022</c:v>
                </c:pt>
                <c:pt idx="27">
                  <c:v>39141.989583680559</c:v>
                </c:pt>
                <c:pt idx="28">
                  <c:v>39142.000000405096</c:v>
                </c:pt>
                <c:pt idx="29">
                  <c:v>39142.010417129626</c:v>
                </c:pt>
                <c:pt idx="30">
                  <c:v>39142.020833854163</c:v>
                </c:pt>
                <c:pt idx="31">
                  <c:v>39142.031250578701</c:v>
                </c:pt>
                <c:pt idx="32">
                  <c:v>39142.041667303238</c:v>
                </c:pt>
                <c:pt idx="33">
                  <c:v>39142.052084027775</c:v>
                </c:pt>
                <c:pt idx="34">
                  <c:v>39142.062500752312</c:v>
                </c:pt>
                <c:pt idx="35">
                  <c:v>39142.072917476849</c:v>
                </c:pt>
                <c:pt idx="36">
                  <c:v>39142.083334201387</c:v>
                </c:pt>
                <c:pt idx="37">
                  <c:v>39142.093750925924</c:v>
                </c:pt>
                <c:pt idx="38">
                  <c:v>39142.104167650461</c:v>
                </c:pt>
                <c:pt idx="39">
                  <c:v>39142.114584374998</c:v>
                </c:pt>
                <c:pt idx="40">
                  <c:v>39142.125001099535</c:v>
                </c:pt>
                <c:pt idx="41">
                  <c:v>39142.135417824073</c:v>
                </c:pt>
                <c:pt idx="42">
                  <c:v>39142.14583454861</c:v>
                </c:pt>
                <c:pt idx="43">
                  <c:v>39142.156251273147</c:v>
                </c:pt>
                <c:pt idx="44">
                  <c:v>39142.166667997684</c:v>
                </c:pt>
                <c:pt idx="45">
                  <c:v>39142.177084722221</c:v>
                </c:pt>
                <c:pt idx="46">
                  <c:v>39142.187501446759</c:v>
                </c:pt>
                <c:pt idx="47">
                  <c:v>39142.197918171296</c:v>
                </c:pt>
              </c:numCache>
            </c:numRef>
          </c:xVal>
          <c:yVal>
            <c:numRef>
              <c:f>'R'!$U$49:$U$96</c:f>
              <c:numCache>
                <c:formatCode>0.00E+00</c:formatCode>
                <c:ptCount val="48"/>
                <c:pt idx="0">
                  <c:v>4.6422715190000003</c:v>
                </c:pt>
                <c:pt idx="1">
                  <c:v>3.6862194540000002</c:v>
                </c:pt>
                <c:pt idx="2">
                  <c:v>2.1777346130000002</c:v>
                </c:pt>
                <c:pt idx="3">
                  <c:v>1.2133218050000001</c:v>
                </c:pt>
                <c:pt idx="4">
                  <c:v>0.82365328069999999</c:v>
                </c:pt>
                <c:pt idx="5">
                  <c:v>2.799896479</c:v>
                </c:pt>
                <c:pt idx="6">
                  <c:v>12.92533875</c:v>
                </c:pt>
                <c:pt idx="7">
                  <c:v>24.58922768</c:v>
                </c:pt>
                <c:pt idx="8">
                  <c:v>29.506141660000001</c:v>
                </c:pt>
                <c:pt idx="9">
                  <c:v>28.023202900000001</c:v>
                </c:pt>
                <c:pt idx="10">
                  <c:v>12.728093149999999</c:v>
                </c:pt>
                <c:pt idx="11">
                  <c:v>7.4222807880000001</c:v>
                </c:pt>
                <c:pt idx="12">
                  <c:v>6.724500656</c:v>
                </c:pt>
                <c:pt idx="13">
                  <c:v>6.6712565420000001</c:v>
                </c:pt>
                <c:pt idx="14">
                  <c:v>4.6240582469999998</c:v>
                </c:pt>
                <c:pt idx="15">
                  <c:v>4.0780110360000004</c:v>
                </c:pt>
                <c:pt idx="16">
                  <c:v>5.5218091009999997</c:v>
                </c:pt>
                <c:pt idx="17">
                  <c:v>17.154096599999999</c:v>
                </c:pt>
                <c:pt idx="18">
                  <c:v>15.045883180000001</c:v>
                </c:pt>
                <c:pt idx="19">
                  <c:v>30.989547730000002</c:v>
                </c:pt>
                <c:pt idx="20">
                  <c:v>95.221145629999995</c:v>
                </c:pt>
                <c:pt idx="21">
                  <c:v>120.4826736</c:v>
                </c:pt>
                <c:pt idx="22">
                  <c:v>65.048713680000006</c:v>
                </c:pt>
                <c:pt idx="23">
                  <c:v>30.005392069999999</c:v>
                </c:pt>
                <c:pt idx="24">
                  <c:v>11.728015900000001</c:v>
                </c:pt>
                <c:pt idx="25">
                  <c:v>8.1071977620000002</c:v>
                </c:pt>
                <c:pt idx="26">
                  <c:v>20.452089310000002</c:v>
                </c:pt>
                <c:pt idx="27">
                  <c:v>42.942855829999999</c:v>
                </c:pt>
                <c:pt idx="28">
                  <c:v>26.5351696</c:v>
                </c:pt>
                <c:pt idx="29">
                  <c:v>10.695934299999999</c:v>
                </c:pt>
                <c:pt idx="30">
                  <c:v>9.7160348889999995</c:v>
                </c:pt>
                <c:pt idx="31">
                  <c:v>19.247989650000001</c:v>
                </c:pt>
                <c:pt idx="32">
                  <c:v>29.36392975</c:v>
                </c:pt>
                <c:pt idx="33">
                  <c:v>82.808990480000006</c:v>
                </c:pt>
                <c:pt idx="34">
                  <c:v>76.635505679999994</c:v>
                </c:pt>
                <c:pt idx="35">
                  <c:v>46.96118164</c:v>
                </c:pt>
                <c:pt idx="36">
                  <c:v>23.79802132</c:v>
                </c:pt>
                <c:pt idx="37">
                  <c:v>20.247657780000001</c:v>
                </c:pt>
                <c:pt idx="38">
                  <c:v>44.281517030000003</c:v>
                </c:pt>
                <c:pt idx="39">
                  <c:v>61.999305730000003</c:v>
                </c:pt>
                <c:pt idx="40">
                  <c:v>63.081481930000002</c:v>
                </c:pt>
                <c:pt idx="41">
                  <c:v>63.450313569999999</c:v>
                </c:pt>
                <c:pt idx="42">
                  <c:v>88.497871399999994</c:v>
                </c:pt>
                <c:pt idx="43">
                  <c:v>60.04844284</c:v>
                </c:pt>
                <c:pt idx="44">
                  <c:v>44.016716000000002</c:v>
                </c:pt>
                <c:pt idx="45">
                  <c:v>29.50615311</c:v>
                </c:pt>
                <c:pt idx="46">
                  <c:v>11.80717087</c:v>
                </c:pt>
                <c:pt idx="47">
                  <c:v>8.1809816360000003</c:v>
                </c:pt>
              </c:numCache>
            </c:numRef>
          </c:yVal>
          <c:smooth val="0"/>
        </c:ser>
        <c:ser>
          <c:idx val="5"/>
          <c:order val="4"/>
          <c:tx>
            <c:strRef>
              <c:f>'R'!$T$4</c:f>
              <c:strCache>
                <c:ptCount val="1"/>
                <c:pt idx="0">
                  <c:v>handover (6,-0.3)t2</c:v>
                </c:pt>
              </c:strCache>
            </c:strRef>
          </c:tx>
          <c:spPr>
            <a:ln w="12700">
              <a:solidFill>
                <a:srgbClr val="80000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80000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xVal>
            <c:numRef>
              <c:f>'R'!$E$49:$E$96</c:f>
              <c:numCache>
                <c:formatCode>m/d/yyyy\ h:mm</c:formatCode>
                <c:ptCount val="48"/>
                <c:pt idx="0">
                  <c:v>39141.708328703702</c:v>
                </c:pt>
                <c:pt idx="1">
                  <c:v>39141.718745312501</c:v>
                </c:pt>
                <c:pt idx="2">
                  <c:v>39141.729161921299</c:v>
                </c:pt>
                <c:pt idx="3">
                  <c:v>39141.739578530091</c:v>
                </c:pt>
                <c:pt idx="4">
                  <c:v>39141.749995138889</c:v>
                </c:pt>
                <c:pt idx="5">
                  <c:v>39141.760411747688</c:v>
                </c:pt>
                <c:pt idx="6">
                  <c:v>39141.770828356479</c:v>
                </c:pt>
                <c:pt idx="7">
                  <c:v>39141.781244965277</c:v>
                </c:pt>
                <c:pt idx="8">
                  <c:v>39141.791661574076</c:v>
                </c:pt>
                <c:pt idx="9">
                  <c:v>39141.802078182867</c:v>
                </c:pt>
                <c:pt idx="10">
                  <c:v>39141.812494791666</c:v>
                </c:pt>
                <c:pt idx="11">
                  <c:v>39141.822911400464</c:v>
                </c:pt>
                <c:pt idx="12">
                  <c:v>39141.833328009256</c:v>
                </c:pt>
                <c:pt idx="13">
                  <c:v>39141.843744618054</c:v>
                </c:pt>
                <c:pt idx="14">
                  <c:v>39141.854161226853</c:v>
                </c:pt>
                <c:pt idx="15">
                  <c:v>39141.864577835651</c:v>
                </c:pt>
                <c:pt idx="16">
                  <c:v>39141.874994444443</c:v>
                </c:pt>
                <c:pt idx="17">
                  <c:v>39141.885411053241</c:v>
                </c:pt>
                <c:pt idx="18">
                  <c:v>39141.89582766204</c:v>
                </c:pt>
                <c:pt idx="19">
                  <c:v>39141.906244270831</c:v>
                </c:pt>
                <c:pt idx="20">
                  <c:v>39141.916666666664</c:v>
                </c:pt>
                <c:pt idx="21">
                  <c:v>39141.927083333336</c:v>
                </c:pt>
                <c:pt idx="22">
                  <c:v>39141.937500057873</c:v>
                </c:pt>
                <c:pt idx="23">
                  <c:v>39141.94791678241</c:v>
                </c:pt>
                <c:pt idx="24">
                  <c:v>39141.958333506947</c:v>
                </c:pt>
                <c:pt idx="25">
                  <c:v>39141.968750231485</c:v>
                </c:pt>
                <c:pt idx="26">
                  <c:v>39141.979166956022</c:v>
                </c:pt>
                <c:pt idx="27">
                  <c:v>39141.989583680559</c:v>
                </c:pt>
                <c:pt idx="28">
                  <c:v>39142.000000405096</c:v>
                </c:pt>
                <c:pt idx="29">
                  <c:v>39142.010417129626</c:v>
                </c:pt>
                <c:pt idx="30">
                  <c:v>39142.020833854163</c:v>
                </c:pt>
                <c:pt idx="31">
                  <c:v>39142.031250578701</c:v>
                </c:pt>
                <c:pt idx="32">
                  <c:v>39142.041667303238</c:v>
                </c:pt>
                <c:pt idx="33">
                  <c:v>39142.052084027775</c:v>
                </c:pt>
                <c:pt idx="34">
                  <c:v>39142.062500752312</c:v>
                </c:pt>
                <c:pt idx="35">
                  <c:v>39142.072917476849</c:v>
                </c:pt>
                <c:pt idx="36">
                  <c:v>39142.083334201387</c:v>
                </c:pt>
                <c:pt idx="37">
                  <c:v>39142.093750925924</c:v>
                </c:pt>
                <c:pt idx="38">
                  <c:v>39142.104167650461</c:v>
                </c:pt>
                <c:pt idx="39">
                  <c:v>39142.114584374998</c:v>
                </c:pt>
                <c:pt idx="40">
                  <c:v>39142.125001099535</c:v>
                </c:pt>
                <c:pt idx="41">
                  <c:v>39142.135417824073</c:v>
                </c:pt>
                <c:pt idx="42">
                  <c:v>39142.14583454861</c:v>
                </c:pt>
                <c:pt idx="43">
                  <c:v>39142.156251273147</c:v>
                </c:pt>
                <c:pt idx="44">
                  <c:v>39142.166667997684</c:v>
                </c:pt>
                <c:pt idx="45">
                  <c:v>39142.177084722221</c:v>
                </c:pt>
                <c:pt idx="46">
                  <c:v>39142.187501446759</c:v>
                </c:pt>
                <c:pt idx="47">
                  <c:v>39142.197918171296</c:v>
                </c:pt>
              </c:numCache>
            </c:numRef>
          </c:xVal>
          <c:yVal>
            <c:numRef>
              <c:f>'R'!$T$49:$T$96</c:f>
              <c:numCache>
                <c:formatCode>0.00E+00</c:formatCode>
                <c:ptCount val="48"/>
                <c:pt idx="0">
                  <c:v>4.1407833099999998</c:v>
                </c:pt>
                <c:pt idx="1">
                  <c:v>3.2633004190000001</c:v>
                </c:pt>
                <c:pt idx="2">
                  <c:v>2.4279119969999998</c:v>
                </c:pt>
                <c:pt idx="3">
                  <c:v>1.4851899150000001</c:v>
                </c:pt>
                <c:pt idx="4">
                  <c:v>0.91223663089999996</c:v>
                </c:pt>
                <c:pt idx="5">
                  <c:v>1.2273621560000001</c:v>
                </c:pt>
                <c:pt idx="6">
                  <c:v>9.2556295389999992</c:v>
                </c:pt>
                <c:pt idx="7">
                  <c:v>26.883947370000001</c:v>
                </c:pt>
                <c:pt idx="8">
                  <c:v>40.987949370000003</c:v>
                </c:pt>
                <c:pt idx="9">
                  <c:v>34.678794859999996</c:v>
                </c:pt>
                <c:pt idx="10">
                  <c:v>14.52056599</c:v>
                </c:pt>
                <c:pt idx="11">
                  <c:v>8.7973003389999995</c:v>
                </c:pt>
                <c:pt idx="12">
                  <c:v>4.0521330830000002</c:v>
                </c:pt>
                <c:pt idx="13">
                  <c:v>3.2016005519999999</c:v>
                </c:pt>
                <c:pt idx="14">
                  <c:v>7.7962603570000004</c:v>
                </c:pt>
                <c:pt idx="15">
                  <c:v>9.6895484920000001</c:v>
                </c:pt>
                <c:pt idx="16">
                  <c:v>11.40934086</c:v>
                </c:pt>
                <c:pt idx="17">
                  <c:v>11.281560900000001</c:v>
                </c:pt>
                <c:pt idx="18">
                  <c:v>11.25197983</c:v>
                </c:pt>
                <c:pt idx="19">
                  <c:v>17.790647509999999</c:v>
                </c:pt>
                <c:pt idx="20">
                  <c:v>20.102998729999999</c:v>
                </c:pt>
                <c:pt idx="21">
                  <c:v>23.22771835</c:v>
                </c:pt>
                <c:pt idx="22">
                  <c:v>63.224140169999998</c:v>
                </c:pt>
                <c:pt idx="23">
                  <c:v>118.2439804</c:v>
                </c:pt>
                <c:pt idx="24">
                  <c:v>107.56175229999999</c:v>
                </c:pt>
                <c:pt idx="25">
                  <c:v>36.588470460000003</c:v>
                </c:pt>
                <c:pt idx="26">
                  <c:v>16.12978172</c:v>
                </c:pt>
                <c:pt idx="27">
                  <c:v>16.655599590000001</c:v>
                </c:pt>
                <c:pt idx="28">
                  <c:v>40.674129489999999</c:v>
                </c:pt>
                <c:pt idx="29">
                  <c:v>41.323322300000001</c:v>
                </c:pt>
                <c:pt idx="30">
                  <c:v>39.357257840000003</c:v>
                </c:pt>
                <c:pt idx="31">
                  <c:v>48.471652980000002</c:v>
                </c:pt>
                <c:pt idx="32">
                  <c:v>49.913658140000003</c:v>
                </c:pt>
                <c:pt idx="33">
                  <c:v>44.96969223</c:v>
                </c:pt>
                <c:pt idx="34">
                  <c:v>25.83513069</c:v>
                </c:pt>
                <c:pt idx="35">
                  <c:v>21.06849098</c:v>
                </c:pt>
                <c:pt idx="36">
                  <c:v>37.378040310000003</c:v>
                </c:pt>
                <c:pt idx="37">
                  <c:v>50.818363189999999</c:v>
                </c:pt>
                <c:pt idx="38">
                  <c:v>45.960182189999998</c:v>
                </c:pt>
                <c:pt idx="39">
                  <c:v>57.203853610000003</c:v>
                </c:pt>
                <c:pt idx="40">
                  <c:v>106.4622269</c:v>
                </c:pt>
                <c:pt idx="41">
                  <c:v>101.3251801</c:v>
                </c:pt>
                <c:pt idx="42">
                  <c:v>74.798812870000006</c:v>
                </c:pt>
                <c:pt idx="43">
                  <c:v>43.419612880000003</c:v>
                </c:pt>
                <c:pt idx="44">
                  <c:v>20.523551940000001</c:v>
                </c:pt>
                <c:pt idx="45">
                  <c:v>11.829120639999999</c:v>
                </c:pt>
                <c:pt idx="46">
                  <c:v>14.04042149</c:v>
                </c:pt>
                <c:pt idx="47">
                  <c:v>12.59596252</c:v>
                </c:pt>
              </c:numCache>
            </c:numRef>
          </c:yVal>
          <c:smooth val="0"/>
        </c:ser>
        <c:ser>
          <c:idx val="3"/>
          <c:order val="5"/>
          <c:tx>
            <c:strRef>
              <c:f>'R'!$V$4</c:f>
              <c:strCache>
                <c:ptCount val="1"/>
                <c:pt idx="0">
                  <c:v>handover (6,-0.5)t1</c:v>
                </c:pt>
              </c:strCache>
            </c:strRef>
          </c:tx>
          <c:spPr>
            <a:ln w="25400">
              <a:solidFill>
                <a:srgbClr val="00FFFF"/>
              </a:solidFill>
              <a:prstDash val="solid"/>
            </a:ln>
          </c:spPr>
          <c:marker>
            <c:symbol val="x"/>
            <c:size val="7"/>
            <c:spPr>
              <a:noFill/>
              <a:ln>
                <a:solidFill>
                  <a:srgbClr val="00FFFF"/>
                </a:solidFill>
                <a:prstDash val="solid"/>
              </a:ln>
            </c:spPr>
          </c:marker>
          <c:xVal>
            <c:numRef>
              <c:f>'R'!$E$49:$E$96</c:f>
              <c:numCache>
                <c:formatCode>m/d/yyyy\ h:mm</c:formatCode>
                <c:ptCount val="48"/>
                <c:pt idx="0">
                  <c:v>39141.708328703702</c:v>
                </c:pt>
                <c:pt idx="1">
                  <c:v>39141.718745312501</c:v>
                </c:pt>
                <c:pt idx="2">
                  <c:v>39141.729161921299</c:v>
                </c:pt>
                <c:pt idx="3">
                  <c:v>39141.739578530091</c:v>
                </c:pt>
                <c:pt idx="4">
                  <c:v>39141.749995138889</c:v>
                </c:pt>
                <c:pt idx="5">
                  <c:v>39141.760411747688</c:v>
                </c:pt>
                <c:pt idx="6">
                  <c:v>39141.770828356479</c:v>
                </c:pt>
                <c:pt idx="7">
                  <c:v>39141.781244965277</c:v>
                </c:pt>
                <c:pt idx="8">
                  <c:v>39141.791661574076</c:v>
                </c:pt>
                <c:pt idx="9">
                  <c:v>39141.802078182867</c:v>
                </c:pt>
                <c:pt idx="10">
                  <c:v>39141.812494791666</c:v>
                </c:pt>
                <c:pt idx="11">
                  <c:v>39141.822911400464</c:v>
                </c:pt>
                <c:pt idx="12">
                  <c:v>39141.833328009256</c:v>
                </c:pt>
                <c:pt idx="13">
                  <c:v>39141.843744618054</c:v>
                </c:pt>
                <c:pt idx="14">
                  <c:v>39141.854161226853</c:v>
                </c:pt>
                <c:pt idx="15">
                  <c:v>39141.864577835651</c:v>
                </c:pt>
                <c:pt idx="16">
                  <c:v>39141.874994444443</c:v>
                </c:pt>
                <c:pt idx="17">
                  <c:v>39141.885411053241</c:v>
                </c:pt>
                <c:pt idx="18">
                  <c:v>39141.89582766204</c:v>
                </c:pt>
                <c:pt idx="19">
                  <c:v>39141.906244270831</c:v>
                </c:pt>
                <c:pt idx="20">
                  <c:v>39141.916666666664</c:v>
                </c:pt>
                <c:pt idx="21">
                  <c:v>39141.927083333336</c:v>
                </c:pt>
                <c:pt idx="22">
                  <c:v>39141.937500057873</c:v>
                </c:pt>
                <c:pt idx="23">
                  <c:v>39141.94791678241</c:v>
                </c:pt>
                <c:pt idx="24">
                  <c:v>39141.958333506947</c:v>
                </c:pt>
                <c:pt idx="25">
                  <c:v>39141.968750231485</c:v>
                </c:pt>
                <c:pt idx="26">
                  <c:v>39141.979166956022</c:v>
                </c:pt>
                <c:pt idx="27">
                  <c:v>39141.989583680559</c:v>
                </c:pt>
                <c:pt idx="28">
                  <c:v>39142.000000405096</c:v>
                </c:pt>
                <c:pt idx="29">
                  <c:v>39142.010417129626</c:v>
                </c:pt>
                <c:pt idx="30">
                  <c:v>39142.020833854163</c:v>
                </c:pt>
                <c:pt idx="31">
                  <c:v>39142.031250578701</c:v>
                </c:pt>
                <c:pt idx="32">
                  <c:v>39142.041667303238</c:v>
                </c:pt>
                <c:pt idx="33">
                  <c:v>39142.052084027775</c:v>
                </c:pt>
                <c:pt idx="34">
                  <c:v>39142.062500752312</c:v>
                </c:pt>
                <c:pt idx="35">
                  <c:v>39142.072917476849</c:v>
                </c:pt>
                <c:pt idx="36">
                  <c:v>39142.083334201387</c:v>
                </c:pt>
                <c:pt idx="37">
                  <c:v>39142.093750925924</c:v>
                </c:pt>
                <c:pt idx="38">
                  <c:v>39142.104167650461</c:v>
                </c:pt>
                <c:pt idx="39">
                  <c:v>39142.114584374998</c:v>
                </c:pt>
                <c:pt idx="40">
                  <c:v>39142.125001099535</c:v>
                </c:pt>
                <c:pt idx="41">
                  <c:v>39142.135417824073</c:v>
                </c:pt>
                <c:pt idx="42">
                  <c:v>39142.14583454861</c:v>
                </c:pt>
                <c:pt idx="43">
                  <c:v>39142.156251273147</c:v>
                </c:pt>
                <c:pt idx="44">
                  <c:v>39142.166667997684</c:v>
                </c:pt>
                <c:pt idx="45">
                  <c:v>39142.177084722221</c:v>
                </c:pt>
                <c:pt idx="46">
                  <c:v>39142.187501446759</c:v>
                </c:pt>
                <c:pt idx="47">
                  <c:v>39142.197918171296</c:v>
                </c:pt>
              </c:numCache>
            </c:numRef>
          </c:xVal>
          <c:yVal>
            <c:numRef>
              <c:f>'R'!$V$49:$V$96</c:f>
              <c:numCache>
                <c:formatCode>0.00E+00</c:formatCode>
                <c:ptCount val="48"/>
                <c:pt idx="0">
                  <c:v>4.2461586000000002</c:v>
                </c:pt>
                <c:pt idx="1">
                  <c:v>4.2213616370000002</c:v>
                </c:pt>
                <c:pt idx="2">
                  <c:v>3.1800441739999998</c:v>
                </c:pt>
                <c:pt idx="3">
                  <c:v>1.546179771</c:v>
                </c:pt>
                <c:pt idx="4">
                  <c:v>0.82629662749999999</c:v>
                </c:pt>
                <c:pt idx="5">
                  <c:v>1.4910914900000001</c:v>
                </c:pt>
                <c:pt idx="6">
                  <c:v>11.88832474</c:v>
                </c:pt>
                <c:pt idx="7">
                  <c:v>17.903907780000001</c:v>
                </c:pt>
                <c:pt idx="8">
                  <c:v>34.247074130000001</c:v>
                </c:pt>
                <c:pt idx="9">
                  <c:v>28.956100459999998</c:v>
                </c:pt>
                <c:pt idx="10">
                  <c:v>19.478328699999999</c:v>
                </c:pt>
                <c:pt idx="11">
                  <c:v>11.496287349999999</c:v>
                </c:pt>
                <c:pt idx="12">
                  <c:v>9.2723865510000003</c:v>
                </c:pt>
                <c:pt idx="13">
                  <c:v>6.6418995860000001</c:v>
                </c:pt>
                <c:pt idx="14">
                  <c:v>8.5000896449999992</c:v>
                </c:pt>
                <c:pt idx="15">
                  <c:v>4.843840599</c:v>
                </c:pt>
                <c:pt idx="16">
                  <c:v>2.3866469860000001</c:v>
                </c:pt>
                <c:pt idx="17">
                  <c:v>3.968985081</c:v>
                </c:pt>
                <c:pt idx="18">
                  <c:v>10.544460300000001</c:v>
                </c:pt>
                <c:pt idx="19">
                  <c:v>40.109077450000001</c:v>
                </c:pt>
                <c:pt idx="20">
                  <c:v>94.084465030000004</c:v>
                </c:pt>
                <c:pt idx="21">
                  <c:v>95.792739870000005</c:v>
                </c:pt>
                <c:pt idx="22">
                  <c:v>51.962963100000003</c:v>
                </c:pt>
                <c:pt idx="23">
                  <c:v>26.503398900000001</c:v>
                </c:pt>
                <c:pt idx="24">
                  <c:v>20.091957090000001</c:v>
                </c:pt>
                <c:pt idx="25">
                  <c:v>13.709862709999999</c:v>
                </c:pt>
                <c:pt idx="26">
                  <c:v>13.743963239999999</c:v>
                </c:pt>
                <c:pt idx="27">
                  <c:v>23.46627045</c:v>
                </c:pt>
                <c:pt idx="28">
                  <c:v>47.65142822</c:v>
                </c:pt>
                <c:pt idx="29">
                  <c:v>65.716667180000002</c:v>
                </c:pt>
                <c:pt idx="30">
                  <c:v>82.919013980000003</c:v>
                </c:pt>
                <c:pt idx="31">
                  <c:v>63.249965670000002</c:v>
                </c:pt>
                <c:pt idx="32">
                  <c:v>38.360240939999997</c:v>
                </c:pt>
                <c:pt idx="33">
                  <c:v>24.6053791</c:v>
                </c:pt>
                <c:pt idx="34">
                  <c:v>22.48049164</c:v>
                </c:pt>
                <c:pt idx="35">
                  <c:v>17.193674089999998</c:v>
                </c:pt>
                <c:pt idx="36">
                  <c:v>15.62069511</c:v>
                </c:pt>
                <c:pt idx="37">
                  <c:v>13.422809600000001</c:v>
                </c:pt>
                <c:pt idx="38">
                  <c:v>17.893100740000001</c:v>
                </c:pt>
                <c:pt idx="39">
                  <c:v>30.011676789999999</c:v>
                </c:pt>
                <c:pt idx="40">
                  <c:v>72.995880130000003</c:v>
                </c:pt>
                <c:pt idx="41">
                  <c:v>158.5882111</c:v>
                </c:pt>
                <c:pt idx="42">
                  <c:v>169.95088200000001</c:v>
                </c:pt>
                <c:pt idx="43">
                  <c:v>107.4851151</c:v>
                </c:pt>
                <c:pt idx="44">
                  <c:v>41.738830569999998</c:v>
                </c:pt>
                <c:pt idx="45">
                  <c:v>14.20991516</c:v>
                </c:pt>
                <c:pt idx="46">
                  <c:v>6.1665196419999999</c:v>
                </c:pt>
                <c:pt idx="47">
                  <c:v>6.1733484269999996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958656"/>
        <c:axId val="133973888"/>
      </c:scatterChart>
      <c:valAx>
        <c:axId val="133958656"/>
        <c:scaling>
          <c:orientation val="minMax"/>
        </c:scaling>
        <c:delete val="0"/>
        <c:axPos val="b"/>
        <c:numFmt formatCode="h:mm;@" sourceLinked="0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33973888"/>
        <c:crosses val="autoZero"/>
        <c:crossBetween val="midCat"/>
      </c:valAx>
      <c:valAx>
        <c:axId val="133973888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33958656"/>
        <c:crosses val="autoZero"/>
        <c:crossBetween val="midCat"/>
        <c:majorUnit val="50"/>
      </c:valAx>
    </c:plotArea>
    <c:legend>
      <c:legendPos val="r"/>
      <c:layout>
        <c:manualLayout>
          <c:xMode val="edge"/>
          <c:yMode val="edge"/>
          <c:x val="7.2702403969051185E-2"/>
          <c:y val="0.83639107611548558"/>
          <c:w val="0.88014447846796939"/>
          <c:h val="0.14870506012329854"/>
        </c:manualLayout>
      </c:layout>
      <c:overlay val="0"/>
      <c:spPr>
        <a:ln>
          <a:solidFill>
            <a:schemeClr val="tx1"/>
          </a:solidFill>
        </a:ln>
      </c:spPr>
      <c:txPr>
        <a:bodyPr/>
        <a:lstStyle/>
        <a:p>
          <a:pPr>
            <a:defRPr sz="147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6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218045112781963"/>
          <c:y val="0.1549299326262028"/>
          <c:w val="0.41203007518797002"/>
          <c:h val="0.6431939627209019"/>
        </c:manualLayout>
      </c:layout>
      <c:radarChart>
        <c:radarStyle val="marker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handover (5,-0.5)t2</c:v>
                </c:pt>
              </c:strCache>
            </c:strRef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strRef>
              <c:f>Sheet2!$A$13:$A$16</c:f>
              <c:strCache>
                <c:ptCount val="4"/>
                <c:pt idx="0">
                  <c:v>mass ratio difference</c:v>
                </c:pt>
                <c:pt idx="1">
                  <c:v>peak ratio difference</c:v>
                </c:pt>
                <c:pt idx="2">
                  <c:v>Normalized mean fractional error</c:v>
                </c:pt>
                <c:pt idx="3">
                  <c:v>Normalized abs. mean error</c:v>
                </c:pt>
              </c:strCache>
            </c:strRef>
          </c:cat>
          <c:val>
            <c:numRef>
              <c:f>Sheet2!$B$13:$B$16</c:f>
              <c:numCache>
                <c:formatCode>0.00%</c:formatCode>
                <c:ptCount val="4"/>
                <c:pt idx="0" formatCode="General">
                  <c:v>0.34062970304309864</c:v>
                </c:pt>
                <c:pt idx="1">
                  <c:v>0.16223151149870468</c:v>
                </c:pt>
                <c:pt idx="2" formatCode="General">
                  <c:v>0.37987020774014629</c:v>
                </c:pt>
                <c:pt idx="3" formatCode="General">
                  <c:v>0.24759512923595156</c:v>
                </c:pt>
              </c:numCache>
            </c:numRef>
          </c:val>
        </c:ser>
        <c:ser>
          <c:idx val="3"/>
          <c:order val="1"/>
          <c:tx>
            <c:strRef>
              <c:f>Sheet2!$E$1</c:f>
              <c:strCache>
                <c:ptCount val="1"/>
                <c:pt idx="0">
                  <c:v>handover (6,-0.5)t2</c:v>
                </c:pt>
              </c:strCache>
            </c:strRef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x"/>
            <c:size val="5"/>
            <c:spPr>
              <a:noFill/>
              <a:ln>
                <a:solidFill>
                  <a:srgbClr val="00FFFF"/>
                </a:solidFill>
                <a:prstDash val="solid"/>
              </a:ln>
            </c:spPr>
          </c:marker>
          <c:cat>
            <c:strRef>
              <c:f>Sheet2!$A$13:$A$16</c:f>
              <c:strCache>
                <c:ptCount val="4"/>
                <c:pt idx="0">
                  <c:v>mass ratio difference</c:v>
                </c:pt>
                <c:pt idx="1">
                  <c:v>peak ratio difference</c:v>
                </c:pt>
                <c:pt idx="2">
                  <c:v>Normalized mean fractional error</c:v>
                </c:pt>
                <c:pt idx="3">
                  <c:v>Normalized abs. mean error</c:v>
                </c:pt>
              </c:strCache>
            </c:strRef>
          </c:cat>
          <c:val>
            <c:numRef>
              <c:f>Sheet2!$E$13:$E$16</c:f>
              <c:numCache>
                <c:formatCode>0.00%</c:formatCode>
                <c:ptCount val="4"/>
                <c:pt idx="0" formatCode="General">
                  <c:v>0.20127587385587148</c:v>
                </c:pt>
                <c:pt idx="1">
                  <c:v>0.36133542690707504</c:v>
                </c:pt>
                <c:pt idx="2" formatCode="General">
                  <c:v>0.35578479101627636</c:v>
                </c:pt>
                <c:pt idx="3" formatCode="General">
                  <c:v>0.18402148306331392</c:v>
                </c:pt>
              </c:numCache>
            </c:numRef>
          </c:val>
        </c:ser>
        <c:ser>
          <c:idx val="1"/>
          <c:order val="2"/>
          <c:tx>
            <c:strRef>
              <c:f>Sheet2!$C$1</c:f>
              <c:strCache>
                <c:ptCount val="1"/>
                <c:pt idx="0">
                  <c:v>handover (6,-0.6)t2</c:v>
                </c:pt>
              </c:strCache>
            </c:strRef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cat>
            <c:strRef>
              <c:f>Sheet2!$A$13:$A$16</c:f>
              <c:strCache>
                <c:ptCount val="4"/>
                <c:pt idx="0">
                  <c:v>mass ratio difference</c:v>
                </c:pt>
                <c:pt idx="1">
                  <c:v>peak ratio difference</c:v>
                </c:pt>
                <c:pt idx="2">
                  <c:v>Normalized mean fractional error</c:v>
                </c:pt>
                <c:pt idx="3">
                  <c:v>Normalized abs. mean error</c:v>
                </c:pt>
              </c:strCache>
            </c:strRef>
          </c:cat>
          <c:val>
            <c:numRef>
              <c:f>Sheet2!$C$13:$C$16</c:f>
              <c:numCache>
                <c:formatCode>0.00%</c:formatCode>
                <c:ptCount val="4"/>
                <c:pt idx="0" formatCode="General">
                  <c:v>0.68468175928520369</c:v>
                </c:pt>
                <c:pt idx="1">
                  <c:v>0.93227297797535158</c:v>
                </c:pt>
                <c:pt idx="2" formatCode="General">
                  <c:v>0.66537231847377665</c:v>
                </c:pt>
                <c:pt idx="3" formatCode="General">
                  <c:v>0.80641954348947908</c:v>
                </c:pt>
              </c:numCache>
            </c:numRef>
          </c:val>
        </c:ser>
        <c:ser>
          <c:idx val="2"/>
          <c:order val="3"/>
          <c:tx>
            <c:strRef>
              <c:f>Sheet2!$D$1</c:f>
              <c:strCache>
                <c:ptCount val="1"/>
                <c:pt idx="0">
                  <c:v>handover (6,-0.3)t2</c:v>
                </c:pt>
              </c:strCache>
            </c:strRef>
          </c:tx>
          <c:spPr>
            <a:ln w="12700">
              <a:solidFill>
                <a:srgbClr val="FFFF00"/>
              </a:solidFill>
              <a:prstDash val="solid"/>
            </a:ln>
          </c:spPr>
          <c:marker>
            <c:symbol val="triangle"/>
            <c:size val="5"/>
            <c:spPr>
              <a:solidFill>
                <a:srgbClr val="FFFF00"/>
              </a:solidFill>
              <a:ln>
                <a:solidFill>
                  <a:srgbClr val="FFFF00"/>
                </a:solidFill>
                <a:prstDash val="solid"/>
              </a:ln>
            </c:spPr>
          </c:marker>
          <c:cat>
            <c:strRef>
              <c:f>Sheet2!$A$13:$A$16</c:f>
              <c:strCache>
                <c:ptCount val="4"/>
                <c:pt idx="0">
                  <c:v>mass ratio difference</c:v>
                </c:pt>
                <c:pt idx="1">
                  <c:v>peak ratio difference</c:v>
                </c:pt>
                <c:pt idx="2">
                  <c:v>Normalized mean fractional error</c:v>
                </c:pt>
                <c:pt idx="3">
                  <c:v>Normalized abs. mean error</c:v>
                </c:pt>
              </c:strCache>
            </c:strRef>
          </c:cat>
          <c:val>
            <c:numRef>
              <c:f>Sheet2!$D$13:$D$16</c:f>
              <c:numCache>
                <c:formatCode>0.00%</c:formatCode>
                <c:ptCount val="4"/>
                <c:pt idx="0" formatCode="General">
                  <c:v>0.60817862658069344</c:v>
                </c:pt>
                <c:pt idx="1">
                  <c:v>0.66799373624308012</c:v>
                </c:pt>
                <c:pt idx="2" formatCode="General">
                  <c:v>0.40902756789640371</c:v>
                </c:pt>
                <c:pt idx="3" formatCode="General">
                  <c:v>0.4353860915324273</c:v>
                </c:pt>
              </c:numCache>
            </c:numRef>
          </c:val>
        </c:ser>
        <c:ser>
          <c:idx val="4"/>
          <c:order val="4"/>
          <c:tx>
            <c:strRef>
              <c:f>Sheet2!$F$1</c:f>
              <c:strCache>
                <c:ptCount val="1"/>
                <c:pt idx="0">
                  <c:v>handover (8,-0.5)t2</c:v>
                </c:pt>
              </c:strCache>
            </c:strRef>
          </c:tx>
          <c:spPr>
            <a:ln w="12700">
              <a:solidFill>
                <a:srgbClr val="800080"/>
              </a:solidFill>
              <a:prstDash val="solid"/>
            </a:ln>
          </c:spPr>
          <c:marker>
            <c:symbol val="star"/>
            <c:size val="5"/>
            <c:spPr>
              <a:noFill/>
              <a:ln>
                <a:solidFill>
                  <a:srgbClr val="800080"/>
                </a:solidFill>
                <a:prstDash val="solid"/>
              </a:ln>
            </c:spPr>
          </c:marker>
          <c:cat>
            <c:strRef>
              <c:f>Sheet2!$A$13:$A$16</c:f>
              <c:strCache>
                <c:ptCount val="4"/>
                <c:pt idx="0">
                  <c:v>mass ratio difference</c:v>
                </c:pt>
                <c:pt idx="1">
                  <c:v>peak ratio difference</c:v>
                </c:pt>
                <c:pt idx="2">
                  <c:v>Normalized mean fractional error</c:v>
                </c:pt>
                <c:pt idx="3">
                  <c:v>Normalized abs. mean error</c:v>
                </c:pt>
              </c:strCache>
            </c:strRef>
          </c:cat>
          <c:val>
            <c:numRef>
              <c:f>Sheet2!$F$13:$F$16</c:f>
              <c:numCache>
                <c:formatCode>0.00%</c:formatCode>
                <c:ptCount val="4"/>
                <c:pt idx="0" formatCode="General">
                  <c:v>0.42565295923834834</c:v>
                </c:pt>
                <c:pt idx="1">
                  <c:v>0.26206569175126876</c:v>
                </c:pt>
                <c:pt idx="2" formatCode="General">
                  <c:v>0.48795476907727292</c:v>
                </c:pt>
                <c:pt idx="3" formatCode="General">
                  <c:v>0.39233073258517581</c:v>
                </c:pt>
              </c:numCache>
            </c:numRef>
          </c:val>
        </c:ser>
        <c:ser>
          <c:idx val="5"/>
          <c:order val="5"/>
          <c:tx>
            <c:strRef>
              <c:f>Sheet2!$G$1</c:f>
              <c:strCache>
                <c:ptCount val="1"/>
                <c:pt idx="0">
                  <c:v>handover (8,0)t2</c:v>
                </c:pt>
              </c:strCache>
            </c:strRef>
          </c:tx>
          <c:spPr>
            <a:ln w="12700">
              <a:solidFill>
                <a:srgbClr val="80000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80000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cat>
            <c:strRef>
              <c:f>Sheet2!$A$13:$A$16</c:f>
              <c:strCache>
                <c:ptCount val="4"/>
                <c:pt idx="0">
                  <c:v>mass ratio difference</c:v>
                </c:pt>
                <c:pt idx="1">
                  <c:v>peak ratio difference</c:v>
                </c:pt>
                <c:pt idx="2">
                  <c:v>Normalized mean fractional error</c:v>
                </c:pt>
                <c:pt idx="3">
                  <c:v>Normalized abs. mean error</c:v>
                </c:pt>
              </c:strCache>
            </c:strRef>
          </c:cat>
          <c:val>
            <c:numRef>
              <c:f>Sheet2!$G$13:$G$16</c:f>
              <c:numCache>
                <c:formatCode>0.00%</c:formatCode>
                <c:ptCount val="4"/>
                <c:pt idx="0" formatCode="General">
                  <c:v>0.46325020891662211</c:v>
                </c:pt>
                <c:pt idx="1">
                  <c:v>0.56154483030276392</c:v>
                </c:pt>
                <c:pt idx="2" formatCode="General">
                  <c:v>0.38006211352366043</c:v>
                </c:pt>
                <c:pt idx="3" formatCode="General">
                  <c:v>0.18506409137501273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4014848"/>
        <c:axId val="133566464"/>
      </c:radarChart>
      <c:catAx>
        <c:axId val="134014848"/>
        <c:scaling>
          <c:orientation val="minMax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3566464"/>
        <c:crosses val="autoZero"/>
        <c:auto val="0"/>
        <c:lblAlgn val="ctr"/>
        <c:lblOffset val="100"/>
        <c:noMultiLvlLbl val="0"/>
      </c:catAx>
      <c:valAx>
        <c:axId val="133566464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40148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1127819548872184"/>
          <c:y val="0.59155077446305127"/>
          <c:w val="0.25112781954887231"/>
          <c:h val="0.30047022291227704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Combined Error Analysis</a:t>
            </a:r>
          </a:p>
        </c:rich>
      </c:tx>
      <c:layout>
        <c:manualLayout>
          <c:xMode val="edge"/>
          <c:yMode val="edge"/>
          <c:x val="0.36290618715275924"/>
          <c:y val="4.0822990346545664E-2"/>
        </c:manualLayout>
      </c:layout>
      <c:overlay val="0"/>
      <c:spPr>
        <a:noFill/>
        <a:ln w="46497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1161125692621757"/>
          <c:y val="0.15311423028643159"/>
          <c:w val="0.8591916010498688"/>
          <c:h val="0.67134086500057055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Sheet5!$A$2:$A$9</c:f>
              <c:strCache>
                <c:ptCount val="8"/>
                <c:pt idx="0">
                  <c:v>handover (6,-0.5)t2</c:v>
                </c:pt>
                <c:pt idx="1">
                  <c:v>handover (5,-0.5)t2</c:v>
                </c:pt>
                <c:pt idx="2">
                  <c:v>handover (8,-0.5)t2</c:v>
                </c:pt>
                <c:pt idx="3">
                  <c:v>handover (8,0)t2</c:v>
                </c:pt>
                <c:pt idx="4">
                  <c:v>handover (6,-0.5)t1</c:v>
                </c:pt>
                <c:pt idx="5">
                  <c:v>handover (6,-0.3)t2</c:v>
                </c:pt>
                <c:pt idx="6">
                  <c:v>handover (6,-0.6)t2</c:v>
                </c:pt>
                <c:pt idx="7">
                  <c:v>handover (8,-0.3) t1</c:v>
                </c:pt>
              </c:strCache>
            </c:strRef>
          </c:cat>
          <c:val>
            <c:numRef>
              <c:f>Sheet5!$B$2:$B$9</c:f>
              <c:numCache>
                <c:formatCode>General</c:formatCode>
                <c:ptCount val="8"/>
                <c:pt idx="0">
                  <c:v>0.29460083914660656</c:v>
                </c:pt>
                <c:pt idx="1">
                  <c:v>0.30989524413268549</c:v>
                </c:pt>
                <c:pt idx="2">
                  <c:v>0.60558496461220401</c:v>
                </c:pt>
                <c:pt idx="3">
                  <c:v>0.6064067606481105</c:v>
                </c:pt>
                <c:pt idx="4">
                  <c:v>0.76517784886979967</c:v>
                </c:pt>
                <c:pt idx="5">
                  <c:v>1.1079745347614736</c:v>
                </c:pt>
                <c:pt idx="6">
                  <c:v>2.3698002449809317</c:v>
                </c:pt>
                <c:pt idx="7">
                  <c:v>2.8368950446689194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711872"/>
        <c:axId val="103713408"/>
      </c:barChart>
      <c:catAx>
        <c:axId val="103711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3713408"/>
        <c:crosses val="autoZero"/>
        <c:auto val="1"/>
        <c:lblAlgn val="ctr"/>
        <c:lblOffset val="100"/>
        <c:noMultiLvlLbl val="0"/>
      </c:catAx>
      <c:valAx>
        <c:axId val="10371340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area of the error square</a:t>
                </a:r>
              </a:p>
            </c:rich>
          </c:tx>
          <c:layout>
            <c:manualLayout>
              <c:xMode val="edge"/>
              <c:yMode val="edge"/>
              <c:x val="1.4438167694201882E-2"/>
              <c:y val="0.23176787223630943"/>
            </c:manualLayout>
          </c:layout>
          <c:overlay val="0"/>
          <c:spPr>
            <a:noFill/>
            <a:ln w="46497">
              <a:noFill/>
            </a:ln>
          </c:spPr>
        </c:title>
        <c:numFmt formatCode="General" sourceLinked="1"/>
        <c:majorTickMark val="out"/>
        <c:minorTickMark val="none"/>
        <c:tickLblPos val="nextTo"/>
        <c:crossAx val="103711872"/>
        <c:crosses val="autoZero"/>
        <c:crossBetween val="between"/>
      </c:valAx>
    </c:plotArea>
    <c:plotVisOnly val="1"/>
    <c:dispBlanksAs val="gap"/>
    <c:showDLblsOverMax val="0"/>
  </c:chart>
  <c:spPr>
    <a:solidFill>
      <a:srgbClr val="FFFFFF"/>
    </a:solidFill>
    <a:ln>
      <a:noFill/>
    </a:ln>
  </c:spPr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3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/>
              <a:t>handover (5,-0.5)t2</a:t>
            </a:r>
          </a:p>
        </c:rich>
      </c:tx>
      <c:layout/>
      <c:overlay val="0"/>
      <c:spPr>
        <a:noFill/>
        <a:ln w="18346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7112299465240641"/>
          <c:y val="0.2862595419847328"/>
          <c:w val="0.77718360071301251"/>
          <c:h val="0.47328244274809161"/>
        </c:manualLayout>
      </c:layout>
      <c:scatterChart>
        <c:scatterStyle val="lineMarker"/>
        <c:varyColors val="0"/>
        <c:ser>
          <c:idx val="0"/>
          <c:order val="0"/>
          <c:spPr>
            <a:ln w="20640">
              <a:noFill/>
            </a:ln>
          </c:spPr>
          <c:trendline>
            <c:spPr>
              <a:ln w="18346">
                <a:solidFill>
                  <a:srgbClr val="000000"/>
                </a:solidFill>
                <a:prstDash val="solid"/>
              </a:ln>
            </c:spPr>
            <c:trendlineType val="linear"/>
            <c:dispRSqr val="1"/>
            <c:dispEq val="1"/>
            <c:trendlineLbl>
              <c:layout>
                <c:manualLayout>
                  <c:x val="0.10806561136473432"/>
                  <c:y val="-0.39831176194981749"/>
                </c:manualLayout>
              </c:layout>
              <c:numFmt formatCode="General" sourceLinked="0"/>
              <c:spPr>
                <a:noFill/>
                <a:ln w="18346">
                  <a:noFill/>
                </a:ln>
              </c:spPr>
              <c:txPr>
                <a:bodyPr/>
                <a:lstStyle/>
                <a:p>
                  <a:pPr>
                    <a:defRPr sz="722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</c:trendlineLbl>
          </c:trendline>
          <c:xVal>
            <c:numRef>
              <c:f>(ABM!$L$104:$L$116,ABM!$S$104:$S$116,ABM!$Z$104:$Z$116,ABM!$AG$104:$AG$116,ABM!$AN$104:$AN$116,ABM!$AU$104:$AU$116)</c:f>
              <c:numCache>
                <c:formatCode>0.00</c:formatCode>
                <c:ptCount val="78"/>
                <c:pt idx="0">
                  <c:v>6.6585149888467638</c:v>
                </c:pt>
                <c:pt idx="1">
                  <c:v>4.1701303494400968</c:v>
                </c:pt>
                <c:pt idx="2">
                  <c:v>4.5240968031404849</c:v>
                </c:pt>
                <c:pt idx="3">
                  <c:v>3.0306493614098016</c:v>
                </c:pt>
                <c:pt idx="4">
                  <c:v>3.2157213880792019</c:v>
                </c:pt>
                <c:pt idx="5">
                  <c:v>5.3025989856534768</c:v>
                </c:pt>
                <c:pt idx="6">
                  <c:v>21.62234085663237</c:v>
                </c:pt>
                <c:pt idx="7">
                  <c:v>71.90733045436032</c:v>
                </c:pt>
                <c:pt idx="8">
                  <c:v>139.65251194234804</c:v>
                </c:pt>
                <c:pt idx="9">
                  <c:v>98.23792232278862</c:v>
                </c:pt>
                <c:pt idx="10">
                  <c:v>60.921725054003261</c:v>
                </c:pt>
                <c:pt idx="11">
                  <c:v>26.475038312399654</c:v>
                </c:pt>
                <c:pt idx="12">
                  <c:v>15.608790237155159</c:v>
                </c:pt>
                <c:pt idx="13">
                  <c:v>14</c:v>
                </c:pt>
                <c:pt idx="14">
                  <c:v>4.8</c:v>
                </c:pt>
                <c:pt idx="15">
                  <c:v>5.5</c:v>
                </c:pt>
                <c:pt idx="16">
                  <c:v>5.7</c:v>
                </c:pt>
                <c:pt idx="17">
                  <c:v>4.5999999999999996</c:v>
                </c:pt>
                <c:pt idx="18">
                  <c:v>5.5</c:v>
                </c:pt>
                <c:pt idx="19">
                  <c:v>12.5</c:v>
                </c:pt>
                <c:pt idx="20">
                  <c:v>29.3</c:v>
                </c:pt>
                <c:pt idx="21">
                  <c:v>135</c:v>
                </c:pt>
                <c:pt idx="22">
                  <c:v>148.9</c:v>
                </c:pt>
                <c:pt idx="23">
                  <c:v>132.5</c:v>
                </c:pt>
                <c:pt idx="25">
                  <c:v>50.8</c:v>
                </c:pt>
                <c:pt idx="26">
                  <c:v>4.2</c:v>
                </c:pt>
                <c:pt idx="27">
                  <c:v>3.9</c:v>
                </c:pt>
                <c:pt idx="28">
                  <c:v>2.4</c:v>
                </c:pt>
                <c:pt idx="29">
                  <c:v>4.0999999999999996</c:v>
                </c:pt>
                <c:pt idx="30">
                  <c:v>26.9</c:v>
                </c:pt>
                <c:pt idx="31">
                  <c:v>33.299999999999997</c:v>
                </c:pt>
                <c:pt idx="32">
                  <c:v>151.69999999999999</c:v>
                </c:pt>
                <c:pt idx="33">
                  <c:v>101.8</c:v>
                </c:pt>
                <c:pt idx="34">
                  <c:v>39.299999999999997</c:v>
                </c:pt>
                <c:pt idx="35">
                  <c:v>32.4</c:v>
                </c:pt>
                <c:pt idx="36">
                  <c:v>38.4</c:v>
                </c:pt>
                <c:pt idx="37">
                  <c:v>47</c:v>
                </c:pt>
                <c:pt idx="38">
                  <c:v>87.6</c:v>
                </c:pt>
                <c:pt idx="39">
                  <c:v>9.1</c:v>
                </c:pt>
                <c:pt idx="40">
                  <c:v>4.8</c:v>
                </c:pt>
                <c:pt idx="41">
                  <c:v>4.5</c:v>
                </c:pt>
                <c:pt idx="42">
                  <c:v>2</c:v>
                </c:pt>
                <c:pt idx="43">
                  <c:v>2.7</c:v>
                </c:pt>
                <c:pt idx="46">
                  <c:v>45.4</c:v>
                </c:pt>
                <c:pt idx="47">
                  <c:v>142.5</c:v>
                </c:pt>
                <c:pt idx="48">
                  <c:v>124.6</c:v>
                </c:pt>
                <c:pt idx="49">
                  <c:v>117.6</c:v>
                </c:pt>
                <c:pt idx="50">
                  <c:v>110.3</c:v>
                </c:pt>
                <c:pt idx="51">
                  <c:v>96</c:v>
                </c:pt>
                <c:pt idx="52">
                  <c:v>16.578700000000001</c:v>
                </c:pt>
                <c:pt idx="53">
                  <c:v>14.709199999999999</c:v>
                </c:pt>
                <c:pt idx="54">
                  <c:v>11.5845</c:v>
                </c:pt>
                <c:pt idx="55">
                  <c:v>10.9297</c:v>
                </c:pt>
                <c:pt idx="56">
                  <c:v>10.806800000000001</c:v>
                </c:pt>
                <c:pt idx="57">
                  <c:v>17.547499999999999</c:v>
                </c:pt>
                <c:pt idx="58">
                  <c:v>35.7498</c:v>
                </c:pt>
                <c:pt idx="59">
                  <c:v>75.729799999999997</c:v>
                </c:pt>
                <c:pt idx="60">
                  <c:v>138.81100000000001</c:v>
                </c:pt>
                <c:pt idx="61">
                  <c:v>130.678</c:v>
                </c:pt>
                <c:pt idx="62">
                  <c:v>111.985</c:v>
                </c:pt>
                <c:pt idx="63">
                  <c:v>85.786000000000001</c:v>
                </c:pt>
                <c:pt idx="64">
                  <c:v>60.8157</c:v>
                </c:pt>
                <c:pt idx="65">
                  <c:v>7.5083299999999999</c:v>
                </c:pt>
                <c:pt idx="66">
                  <c:v>4.3583299999999996</c:v>
                </c:pt>
                <c:pt idx="67">
                  <c:v>3.4249999999999998</c:v>
                </c:pt>
                <c:pt idx="68">
                  <c:v>2.2166700000000001</c:v>
                </c:pt>
                <c:pt idx="69">
                  <c:v>4.4333299999999998</c:v>
                </c:pt>
                <c:pt idx="70">
                  <c:v>7.3</c:v>
                </c:pt>
                <c:pt idx="71">
                  <c:v>23.316700000000001</c:v>
                </c:pt>
                <c:pt idx="72">
                  <c:v>62.975000000000001</c:v>
                </c:pt>
                <c:pt idx="73">
                  <c:v>145.917</c:v>
                </c:pt>
                <c:pt idx="74">
                  <c:v>115.358</c:v>
                </c:pt>
                <c:pt idx="75">
                  <c:v>73.25</c:v>
                </c:pt>
                <c:pt idx="76">
                  <c:v>32.791699999999999</c:v>
                </c:pt>
                <c:pt idx="77">
                  <c:v>16.933299999999999</c:v>
                </c:pt>
              </c:numCache>
            </c:numRef>
          </c:xVal>
          <c:yVal>
            <c:numRef>
              <c:f>('R'!$G$104:$G$116,'R'!$N$104:$N$116,'R'!$U$104:$U$116,'R'!$AB$104:$AB$116,'R'!$AI$104:$AI$116,'R'!$AP$104:$AP$116)</c:f>
              <c:numCache>
                <c:formatCode>0.00E+00</c:formatCode>
                <c:ptCount val="78"/>
                <c:pt idx="0">
                  <c:v>15.026917219999998</c:v>
                </c:pt>
                <c:pt idx="1">
                  <c:v>12.154562474999999</c:v>
                </c:pt>
                <c:pt idx="2">
                  <c:v>11.825254677500002</c:v>
                </c:pt>
                <c:pt idx="3">
                  <c:v>11.0720031275</c:v>
                </c:pt>
                <c:pt idx="4">
                  <c:v>6.1191966534999995</c:v>
                </c:pt>
                <c:pt idx="5">
                  <c:v>7.91648256575</c:v>
                </c:pt>
                <c:pt idx="6">
                  <c:v>12.802318811749998</c:v>
                </c:pt>
                <c:pt idx="7">
                  <c:v>25.037324902499996</c:v>
                </c:pt>
                <c:pt idx="8">
                  <c:v>42.085531232500003</c:v>
                </c:pt>
                <c:pt idx="9">
                  <c:v>85.425225249999997</c:v>
                </c:pt>
                <c:pt idx="10">
                  <c:v>33.973147390000001</c:v>
                </c:pt>
                <c:pt idx="11">
                  <c:v>50.100503922499996</c:v>
                </c:pt>
                <c:pt idx="12">
                  <c:v>56.467506412500001</c:v>
                </c:pt>
                <c:pt idx="13">
                  <c:v>15.5161936275</c:v>
                </c:pt>
                <c:pt idx="14">
                  <c:v>11.847357749999999</c:v>
                </c:pt>
                <c:pt idx="15">
                  <c:v>10.594259500000001</c:v>
                </c:pt>
                <c:pt idx="16">
                  <c:v>8.6250189542499989</c:v>
                </c:pt>
                <c:pt idx="17">
                  <c:v>3.7107638120000002</c:v>
                </c:pt>
                <c:pt idx="18">
                  <c:v>6.8949103357499997</c:v>
                </c:pt>
                <c:pt idx="19">
                  <c:v>13.247191667500001</c:v>
                </c:pt>
                <c:pt idx="20">
                  <c:v>17.583317757500001</c:v>
                </c:pt>
                <c:pt idx="21">
                  <c:v>45.0555186275</c:v>
                </c:pt>
                <c:pt idx="22">
                  <c:v>61.39009428</c:v>
                </c:pt>
                <c:pt idx="23">
                  <c:v>26.96238327</c:v>
                </c:pt>
                <c:pt idx="24">
                  <c:v>47.093186379999999</c:v>
                </c:pt>
                <c:pt idx="25">
                  <c:v>54.508235934999995</c:v>
                </c:pt>
                <c:pt idx="26">
                  <c:v>10.72294020525</c:v>
                </c:pt>
                <c:pt idx="27">
                  <c:v>5.7942486999999998</c:v>
                </c:pt>
                <c:pt idx="28">
                  <c:v>2.1210644095499998</c:v>
                </c:pt>
                <c:pt idx="29">
                  <c:v>11.8367345335</c:v>
                </c:pt>
                <c:pt idx="30">
                  <c:v>14.627488732250001</c:v>
                </c:pt>
                <c:pt idx="31">
                  <c:v>7.1626778239999993</c:v>
                </c:pt>
                <c:pt idx="32">
                  <c:v>48.609184275499999</c:v>
                </c:pt>
                <c:pt idx="33">
                  <c:v>48.855565787499998</c:v>
                </c:pt>
                <c:pt idx="34">
                  <c:v>23.384792804500002</c:v>
                </c:pt>
                <c:pt idx="35">
                  <c:v>25.483721734749999</c:v>
                </c:pt>
                <c:pt idx="36">
                  <c:v>37.112166404999996</c:v>
                </c:pt>
                <c:pt idx="37">
                  <c:v>81.335678102500012</c:v>
                </c:pt>
                <c:pt idx="38">
                  <c:v>35.7510128025</c:v>
                </c:pt>
                <c:pt idx="39">
                  <c:v>11.9914145475</c:v>
                </c:pt>
                <c:pt idx="40">
                  <c:v>11.163071157499999</c:v>
                </c:pt>
                <c:pt idx="41">
                  <c:v>10.590738775</c:v>
                </c:pt>
                <c:pt idx="42">
                  <c:v>7.9251645802499997</c:v>
                </c:pt>
                <c:pt idx="43">
                  <c:v>3.5224933027500001</c:v>
                </c:pt>
                <c:pt idx="44">
                  <c:v>9.2426592107500003</c:v>
                </c:pt>
                <c:pt idx="45">
                  <c:v>15.640230894999998</c:v>
                </c:pt>
                <c:pt idx="46">
                  <c:v>22.468836545000002</c:v>
                </c:pt>
                <c:pt idx="47">
                  <c:v>95.262906062499994</c:v>
                </c:pt>
                <c:pt idx="48">
                  <c:v>45.202817439999997</c:v>
                </c:pt>
                <c:pt idx="49">
                  <c:v>38.113149165000003</c:v>
                </c:pt>
                <c:pt idx="50">
                  <c:v>54.263630862500001</c:v>
                </c:pt>
                <c:pt idx="51">
                  <c:v>61.073768614999999</c:v>
                </c:pt>
                <c:pt idx="52">
                  <c:v>13.821841002500001</c:v>
                </c:pt>
                <c:pt idx="53">
                  <c:v>10.794968129999999</c:v>
                </c:pt>
                <c:pt idx="54">
                  <c:v>9.1999800202500008</c:v>
                </c:pt>
                <c:pt idx="55">
                  <c:v>6.7155218125000005</c:v>
                </c:pt>
                <c:pt idx="56">
                  <c:v>2.9289733770000002</c:v>
                </c:pt>
                <c:pt idx="57">
                  <c:v>7.7791180617499993</c:v>
                </c:pt>
                <c:pt idx="58">
                  <c:v>7.688054500999999</c:v>
                </c:pt>
                <c:pt idx="59">
                  <c:v>24.386565685000001</c:v>
                </c:pt>
                <c:pt idx="60">
                  <c:v>58.415929792500002</c:v>
                </c:pt>
                <c:pt idx="61">
                  <c:v>34.839467049999996</c:v>
                </c:pt>
                <c:pt idx="62">
                  <c:v>27.453136444999998</c:v>
                </c:pt>
                <c:pt idx="63">
                  <c:v>44.935305595000003</c:v>
                </c:pt>
                <c:pt idx="64">
                  <c:v>42.078372957500001</c:v>
                </c:pt>
                <c:pt idx="65">
                  <c:v>13.3265318875</c:v>
                </c:pt>
                <c:pt idx="66">
                  <c:v>11.92791128</c:v>
                </c:pt>
                <c:pt idx="67">
                  <c:v>11.487736227500001</c:v>
                </c:pt>
                <c:pt idx="68">
                  <c:v>11.181331155000001</c:v>
                </c:pt>
                <c:pt idx="69">
                  <c:v>6.6439309717499997</c:v>
                </c:pt>
                <c:pt idx="70">
                  <c:v>5.5796290637499997</c:v>
                </c:pt>
                <c:pt idx="71">
                  <c:v>11.229084729249999</c:v>
                </c:pt>
                <c:pt idx="72">
                  <c:v>23.601427792500001</c:v>
                </c:pt>
                <c:pt idx="73">
                  <c:v>41.709932327499999</c:v>
                </c:pt>
                <c:pt idx="74">
                  <c:v>89.049945807500009</c:v>
                </c:pt>
                <c:pt idx="75">
                  <c:v>33.355626582500001</c:v>
                </c:pt>
                <c:pt idx="76">
                  <c:v>49.114137647500002</c:v>
                </c:pt>
                <c:pt idx="77">
                  <c:v>56.619624137499997</c:v>
                </c:pt>
              </c:numCache>
            </c:numRef>
          </c:yVal>
          <c:smooth val="0"/>
        </c:ser>
        <c:ser>
          <c:idx val="1"/>
          <c:order val="1"/>
          <c:tx>
            <c:v>ideal</c:v>
          </c:tx>
          <c:spPr>
            <a:ln w="20640">
              <a:noFill/>
            </a:ln>
          </c:spPr>
          <c:dPt>
            <c:idx val="0"/>
            <c:marker>
              <c:symbol val="none"/>
            </c:marker>
            <c:bubble3D val="0"/>
          </c:dPt>
          <c:dPt>
            <c:idx val="1"/>
            <c:marker>
              <c:symbol val="none"/>
            </c:marker>
            <c:bubble3D val="0"/>
            <c:spPr>
              <a:ln w="25226">
                <a:solidFill>
                  <a:srgbClr val="C00000"/>
                </a:solidFill>
                <a:prstDash val="sysDash"/>
              </a:ln>
            </c:spPr>
          </c:dPt>
          <c:xVal>
            <c:numRef>
              <c:f>ABM!$D$105:$D$106</c:f>
              <c:numCache>
                <c:formatCode>m/d/yyyy\ h:mm</c:formatCode>
                <c:ptCount val="2"/>
                <c:pt idx="0">
                  <c:v>0</c:v>
                </c:pt>
                <c:pt idx="1">
                  <c:v>140</c:v>
                </c:pt>
              </c:numCache>
            </c:numRef>
          </c:xVal>
          <c:yVal>
            <c:numRef>
              <c:f>ABM!$E$105:$E$106</c:f>
              <c:numCache>
                <c:formatCode>General</c:formatCode>
                <c:ptCount val="2"/>
                <c:pt idx="0">
                  <c:v>0</c:v>
                </c:pt>
                <c:pt idx="1">
                  <c:v>140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3905664"/>
        <c:axId val="93907584"/>
      </c:scatterChart>
      <c:valAx>
        <c:axId val="939056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Observed</a:t>
                </a:r>
              </a:p>
            </c:rich>
          </c:tx>
          <c:layout/>
          <c:overlay val="0"/>
          <c:spPr>
            <a:noFill/>
            <a:ln w="18346">
              <a:noFill/>
            </a:ln>
          </c:spPr>
        </c:title>
        <c:numFmt formatCode="0.00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722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93907584"/>
        <c:crosses val="autoZero"/>
        <c:crossBetween val="midCat"/>
      </c:valAx>
      <c:valAx>
        <c:axId val="9390758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Measured</a:t>
                </a:r>
              </a:p>
            </c:rich>
          </c:tx>
          <c:layout/>
          <c:overlay val="0"/>
          <c:spPr>
            <a:noFill/>
            <a:ln w="18346">
              <a:noFill/>
            </a:ln>
          </c:spPr>
        </c:title>
        <c:numFmt formatCode="0.00E+00" sourceLinked="1"/>
        <c:majorTickMark val="none"/>
        <c:minorTickMark val="none"/>
        <c:tickLblPos val="nextTo"/>
        <c:crossAx val="9390566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/>
              <a:t>Fort McPherson</a:t>
            </a:r>
          </a:p>
        </c:rich>
      </c:tx>
      <c:layout>
        <c:manualLayout>
          <c:xMode val="edge"/>
          <c:yMode val="edge"/>
          <c:x val="0.37625873350338246"/>
          <c:y val="1.1126739721333059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2369635133636467"/>
          <c:y val="0.12244709767362164"/>
          <c:w val="0.81327326161694558"/>
          <c:h val="0.57427433672701733"/>
        </c:manualLayout>
      </c:layout>
      <c:scatterChart>
        <c:scatterStyle val="lineMarker"/>
        <c:varyColors val="0"/>
        <c:ser>
          <c:idx val="4"/>
          <c:order val="0"/>
          <c:tx>
            <c:strRef>
              <c:f>uni!$AI$4</c:f>
              <c:strCache>
                <c:ptCount val="1"/>
                <c:pt idx="0">
                  <c:v>Observations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uni!$E$49:$E$96</c:f>
              <c:numCache>
                <c:formatCode>m/d/yyyy\ h:mm</c:formatCode>
                <c:ptCount val="48"/>
                <c:pt idx="0">
                  <c:v>39141.708328703688</c:v>
                </c:pt>
                <c:pt idx="1">
                  <c:v>39141.718745312501</c:v>
                </c:pt>
                <c:pt idx="2">
                  <c:v>39141.729161921263</c:v>
                </c:pt>
                <c:pt idx="3">
                  <c:v>39141.739578530076</c:v>
                </c:pt>
                <c:pt idx="4">
                  <c:v>39141.749995138889</c:v>
                </c:pt>
                <c:pt idx="5">
                  <c:v>39141.760411747673</c:v>
                </c:pt>
                <c:pt idx="6">
                  <c:v>39141.770828356493</c:v>
                </c:pt>
                <c:pt idx="7">
                  <c:v>39141.781244965263</c:v>
                </c:pt>
                <c:pt idx="8">
                  <c:v>39141.791661574054</c:v>
                </c:pt>
                <c:pt idx="9">
                  <c:v>39141.802078182889</c:v>
                </c:pt>
                <c:pt idx="10">
                  <c:v>39141.812494791666</c:v>
                </c:pt>
                <c:pt idx="11">
                  <c:v>39141.822911400479</c:v>
                </c:pt>
                <c:pt idx="12">
                  <c:v>39141.833328009256</c:v>
                </c:pt>
                <c:pt idx="13">
                  <c:v>39141.843744618054</c:v>
                </c:pt>
                <c:pt idx="14">
                  <c:v>39141.854161226867</c:v>
                </c:pt>
                <c:pt idx="15">
                  <c:v>39141.864577835651</c:v>
                </c:pt>
                <c:pt idx="16">
                  <c:v>39141.874994444464</c:v>
                </c:pt>
                <c:pt idx="17">
                  <c:v>39141.885411053234</c:v>
                </c:pt>
                <c:pt idx="18">
                  <c:v>39141.895827662025</c:v>
                </c:pt>
                <c:pt idx="19">
                  <c:v>39141.906244270845</c:v>
                </c:pt>
                <c:pt idx="20">
                  <c:v>39141.916666666664</c:v>
                </c:pt>
                <c:pt idx="21">
                  <c:v>39141.927083333321</c:v>
                </c:pt>
                <c:pt idx="22">
                  <c:v>39141.937500057873</c:v>
                </c:pt>
                <c:pt idx="23">
                  <c:v>39141.94791678241</c:v>
                </c:pt>
                <c:pt idx="24">
                  <c:v>39141.958333506969</c:v>
                </c:pt>
                <c:pt idx="25">
                  <c:v>39141.968750231485</c:v>
                </c:pt>
                <c:pt idx="26">
                  <c:v>39141.979166956022</c:v>
                </c:pt>
                <c:pt idx="27">
                  <c:v>39141.989583680559</c:v>
                </c:pt>
                <c:pt idx="28">
                  <c:v>39142.000000405096</c:v>
                </c:pt>
                <c:pt idx="29">
                  <c:v>39142.010417129633</c:v>
                </c:pt>
                <c:pt idx="30">
                  <c:v>39142.020833854163</c:v>
                </c:pt>
                <c:pt idx="31">
                  <c:v>39142.031250578701</c:v>
                </c:pt>
                <c:pt idx="32">
                  <c:v>39142.041667303223</c:v>
                </c:pt>
                <c:pt idx="33">
                  <c:v>39142.052084027782</c:v>
                </c:pt>
                <c:pt idx="34">
                  <c:v>39142.062500752305</c:v>
                </c:pt>
                <c:pt idx="35">
                  <c:v>39142.072917476871</c:v>
                </c:pt>
                <c:pt idx="36">
                  <c:v>39142.083334201387</c:v>
                </c:pt>
                <c:pt idx="37">
                  <c:v>39142.093750925924</c:v>
                </c:pt>
                <c:pt idx="38">
                  <c:v>39142.104167650454</c:v>
                </c:pt>
                <c:pt idx="39">
                  <c:v>39142.114584375013</c:v>
                </c:pt>
                <c:pt idx="40">
                  <c:v>39142.125001099535</c:v>
                </c:pt>
                <c:pt idx="41">
                  <c:v>39142.135417824073</c:v>
                </c:pt>
                <c:pt idx="42">
                  <c:v>39142.14583454861</c:v>
                </c:pt>
                <c:pt idx="43">
                  <c:v>39142.156251273169</c:v>
                </c:pt>
                <c:pt idx="44">
                  <c:v>39142.166667997684</c:v>
                </c:pt>
                <c:pt idx="45">
                  <c:v>39142.177084722207</c:v>
                </c:pt>
                <c:pt idx="46">
                  <c:v>39142.187501446773</c:v>
                </c:pt>
                <c:pt idx="47">
                  <c:v>39142.197918171281</c:v>
                </c:pt>
              </c:numCache>
            </c:numRef>
          </c:xVal>
          <c:yVal>
            <c:numRef>
              <c:f>uni!$AI$49:$AI$96</c:f>
              <c:numCache>
                <c:formatCode>General</c:formatCode>
                <c:ptCount val="48"/>
                <c:pt idx="0">
                  <c:v>14.709200000000001</c:v>
                </c:pt>
                <c:pt idx="4">
                  <c:v>11.5845</c:v>
                </c:pt>
                <c:pt idx="8">
                  <c:v>10.9297</c:v>
                </c:pt>
                <c:pt idx="12">
                  <c:v>10.806800000000004</c:v>
                </c:pt>
                <c:pt idx="16">
                  <c:v>17.547499999999992</c:v>
                </c:pt>
                <c:pt idx="20">
                  <c:v>35.7498</c:v>
                </c:pt>
                <c:pt idx="24">
                  <c:v>75.729799999999983</c:v>
                </c:pt>
                <c:pt idx="28">
                  <c:v>138.81100000000001</c:v>
                </c:pt>
                <c:pt idx="32">
                  <c:v>130.678</c:v>
                </c:pt>
                <c:pt idx="36">
                  <c:v>111.985</c:v>
                </c:pt>
                <c:pt idx="40">
                  <c:v>85.786000000000001</c:v>
                </c:pt>
                <c:pt idx="44">
                  <c:v>60.8157</c:v>
                </c:pt>
              </c:numCache>
            </c:numRef>
          </c:yVal>
          <c:smooth val="0"/>
        </c:ser>
        <c:ser>
          <c:idx val="3"/>
          <c:order val="1"/>
          <c:tx>
            <c:strRef>
              <c:f>uni!$AH$4</c:f>
              <c:strCache>
                <c:ptCount val="1"/>
                <c:pt idx="0">
                  <c:v>uniform grid handover</c:v>
                </c:pt>
              </c:strCache>
            </c:strRef>
          </c:tx>
          <c:spPr>
            <a:ln w="12700">
              <a:solidFill>
                <a:schemeClr val="accent3">
                  <a:lumMod val="50000"/>
                </a:schemeClr>
              </a:solidFill>
              <a:prstDash val="solid"/>
            </a:ln>
          </c:spPr>
          <c:marker>
            <c:symbol val="triangle"/>
            <c:size val="5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  <a:prstDash val="solid"/>
              </a:ln>
            </c:spPr>
          </c:marker>
          <c:xVal>
            <c:numRef>
              <c:f>uni!$E$49:$E$96</c:f>
              <c:numCache>
                <c:formatCode>m/d/yyyy\ h:mm</c:formatCode>
                <c:ptCount val="48"/>
                <c:pt idx="0">
                  <c:v>39141.708328703688</c:v>
                </c:pt>
                <c:pt idx="1">
                  <c:v>39141.718745312501</c:v>
                </c:pt>
                <c:pt idx="2">
                  <c:v>39141.729161921263</c:v>
                </c:pt>
                <c:pt idx="3">
                  <c:v>39141.739578530076</c:v>
                </c:pt>
                <c:pt idx="4">
                  <c:v>39141.749995138889</c:v>
                </c:pt>
                <c:pt idx="5">
                  <c:v>39141.760411747673</c:v>
                </c:pt>
                <c:pt idx="6">
                  <c:v>39141.770828356493</c:v>
                </c:pt>
                <c:pt idx="7">
                  <c:v>39141.781244965263</c:v>
                </c:pt>
                <c:pt idx="8">
                  <c:v>39141.791661574054</c:v>
                </c:pt>
                <c:pt idx="9">
                  <c:v>39141.802078182889</c:v>
                </c:pt>
                <c:pt idx="10">
                  <c:v>39141.812494791666</c:v>
                </c:pt>
                <c:pt idx="11">
                  <c:v>39141.822911400479</c:v>
                </c:pt>
                <c:pt idx="12">
                  <c:v>39141.833328009256</c:v>
                </c:pt>
                <c:pt idx="13">
                  <c:v>39141.843744618054</c:v>
                </c:pt>
                <c:pt idx="14">
                  <c:v>39141.854161226867</c:v>
                </c:pt>
                <c:pt idx="15">
                  <c:v>39141.864577835651</c:v>
                </c:pt>
                <c:pt idx="16">
                  <c:v>39141.874994444464</c:v>
                </c:pt>
                <c:pt idx="17">
                  <c:v>39141.885411053234</c:v>
                </c:pt>
                <c:pt idx="18">
                  <c:v>39141.895827662025</c:v>
                </c:pt>
                <c:pt idx="19">
                  <c:v>39141.906244270845</c:v>
                </c:pt>
                <c:pt idx="20">
                  <c:v>39141.916666666664</c:v>
                </c:pt>
                <c:pt idx="21">
                  <c:v>39141.927083333321</c:v>
                </c:pt>
                <c:pt idx="22">
                  <c:v>39141.937500057873</c:v>
                </c:pt>
                <c:pt idx="23">
                  <c:v>39141.94791678241</c:v>
                </c:pt>
                <c:pt idx="24">
                  <c:v>39141.958333506969</c:v>
                </c:pt>
                <c:pt idx="25">
                  <c:v>39141.968750231485</c:v>
                </c:pt>
                <c:pt idx="26">
                  <c:v>39141.979166956022</c:v>
                </c:pt>
                <c:pt idx="27">
                  <c:v>39141.989583680559</c:v>
                </c:pt>
                <c:pt idx="28">
                  <c:v>39142.000000405096</c:v>
                </c:pt>
                <c:pt idx="29">
                  <c:v>39142.010417129633</c:v>
                </c:pt>
                <c:pt idx="30">
                  <c:v>39142.020833854163</c:v>
                </c:pt>
                <c:pt idx="31">
                  <c:v>39142.031250578701</c:v>
                </c:pt>
                <c:pt idx="32">
                  <c:v>39142.041667303223</c:v>
                </c:pt>
                <c:pt idx="33">
                  <c:v>39142.052084027782</c:v>
                </c:pt>
                <c:pt idx="34">
                  <c:v>39142.062500752305</c:v>
                </c:pt>
                <c:pt idx="35">
                  <c:v>39142.072917476871</c:v>
                </c:pt>
                <c:pt idx="36">
                  <c:v>39142.083334201387</c:v>
                </c:pt>
                <c:pt idx="37">
                  <c:v>39142.093750925924</c:v>
                </c:pt>
                <c:pt idx="38">
                  <c:v>39142.104167650454</c:v>
                </c:pt>
                <c:pt idx="39">
                  <c:v>39142.114584375013</c:v>
                </c:pt>
                <c:pt idx="40">
                  <c:v>39142.125001099535</c:v>
                </c:pt>
                <c:pt idx="41">
                  <c:v>39142.135417824073</c:v>
                </c:pt>
                <c:pt idx="42">
                  <c:v>39142.14583454861</c:v>
                </c:pt>
                <c:pt idx="43">
                  <c:v>39142.156251273169</c:v>
                </c:pt>
                <c:pt idx="44">
                  <c:v>39142.166667997684</c:v>
                </c:pt>
                <c:pt idx="45">
                  <c:v>39142.177084722207</c:v>
                </c:pt>
                <c:pt idx="46">
                  <c:v>39142.187501446773</c:v>
                </c:pt>
                <c:pt idx="47">
                  <c:v>39142.197918171281</c:v>
                </c:pt>
              </c:numCache>
            </c:numRef>
          </c:xVal>
          <c:yVal>
            <c:numRef>
              <c:f>uni!$AH$49:$AH$96</c:f>
              <c:numCache>
                <c:formatCode>0.00E+00</c:formatCode>
                <c:ptCount val="48"/>
                <c:pt idx="0">
                  <c:v>8.7945013050000007</c:v>
                </c:pt>
                <c:pt idx="1">
                  <c:v>9.148979186999993</c:v>
                </c:pt>
                <c:pt idx="2">
                  <c:v>10.065972330000003</c:v>
                </c:pt>
                <c:pt idx="3">
                  <c:v>11.149734500000003</c:v>
                </c:pt>
                <c:pt idx="4">
                  <c:v>11.642666820000002</c:v>
                </c:pt>
                <c:pt idx="5">
                  <c:v>11.175505640000004</c:v>
                </c:pt>
                <c:pt idx="6">
                  <c:v>10.42374802</c:v>
                </c:pt>
                <c:pt idx="7">
                  <c:v>9.1185817720000006</c:v>
                </c:pt>
                <c:pt idx="8">
                  <c:v>8.4323329930000028</c:v>
                </c:pt>
                <c:pt idx="9">
                  <c:v>8.1069040300000008</c:v>
                </c:pt>
                <c:pt idx="10">
                  <c:v>8.3707733150000028</c:v>
                </c:pt>
                <c:pt idx="11">
                  <c:v>8.9337339400000015</c:v>
                </c:pt>
                <c:pt idx="12">
                  <c:v>9.9422168730000031</c:v>
                </c:pt>
                <c:pt idx="13">
                  <c:v>11.42302799</c:v>
                </c:pt>
                <c:pt idx="14">
                  <c:v>13.343222620000001</c:v>
                </c:pt>
                <c:pt idx="15">
                  <c:v>14.67170906</c:v>
                </c:pt>
                <c:pt idx="16">
                  <c:v>14.82781696</c:v>
                </c:pt>
                <c:pt idx="17">
                  <c:v>15.185363769999999</c:v>
                </c:pt>
                <c:pt idx="18">
                  <c:v>17.26047324999999</c:v>
                </c:pt>
                <c:pt idx="19">
                  <c:v>19.150699620000001</c:v>
                </c:pt>
                <c:pt idx="20">
                  <c:v>18.023010249999988</c:v>
                </c:pt>
                <c:pt idx="21">
                  <c:v>17.47083855</c:v>
                </c:pt>
                <c:pt idx="22">
                  <c:v>20.711099619999999</c:v>
                </c:pt>
                <c:pt idx="23">
                  <c:v>25.331213000000005</c:v>
                </c:pt>
                <c:pt idx="24">
                  <c:v>27.77755737</c:v>
                </c:pt>
                <c:pt idx="25">
                  <c:v>28.852384570000002</c:v>
                </c:pt>
                <c:pt idx="26">
                  <c:v>30.182092669999992</c:v>
                </c:pt>
                <c:pt idx="27">
                  <c:v>33.468425750000002</c:v>
                </c:pt>
                <c:pt idx="28">
                  <c:v>41.639999390000014</c:v>
                </c:pt>
                <c:pt idx="29">
                  <c:v>48.039661409999994</c:v>
                </c:pt>
                <c:pt idx="30">
                  <c:v>45.654808039999999</c:v>
                </c:pt>
                <c:pt idx="31">
                  <c:v>41.113971710000001</c:v>
                </c:pt>
                <c:pt idx="32">
                  <c:v>39.087844849999982</c:v>
                </c:pt>
                <c:pt idx="33">
                  <c:v>39.667118070000015</c:v>
                </c:pt>
                <c:pt idx="34">
                  <c:v>37.890491489999995</c:v>
                </c:pt>
                <c:pt idx="35">
                  <c:v>33.387767789999984</c:v>
                </c:pt>
                <c:pt idx="36">
                  <c:v>29.44103621999999</c:v>
                </c:pt>
                <c:pt idx="37">
                  <c:v>27.688491819999992</c:v>
                </c:pt>
                <c:pt idx="38">
                  <c:v>27.177293779999999</c:v>
                </c:pt>
                <c:pt idx="39">
                  <c:v>27.23299789</c:v>
                </c:pt>
                <c:pt idx="40">
                  <c:v>27.960945129999999</c:v>
                </c:pt>
                <c:pt idx="41">
                  <c:v>28.994615549999988</c:v>
                </c:pt>
                <c:pt idx="42">
                  <c:v>30.351961140000014</c:v>
                </c:pt>
                <c:pt idx="43">
                  <c:v>31.600450519999999</c:v>
                </c:pt>
                <c:pt idx="44">
                  <c:v>32.304306029999999</c:v>
                </c:pt>
                <c:pt idx="45">
                  <c:v>35.20757294000002</c:v>
                </c:pt>
                <c:pt idx="46">
                  <c:v>38.197925570000002</c:v>
                </c:pt>
                <c:pt idx="47">
                  <c:v>39.29471588000002</c:v>
                </c:pt>
              </c:numCache>
            </c:numRef>
          </c:yVal>
          <c:smooth val="0"/>
        </c:ser>
        <c:ser>
          <c:idx val="5"/>
          <c:order val="2"/>
          <c:tx>
            <c:strRef>
              <c:f>uni!$AF$4</c:f>
              <c:strCache>
                <c:ptCount val="1"/>
                <c:pt idx="0">
                  <c:v>uniform grid</c:v>
                </c:pt>
              </c:strCache>
            </c:strRef>
          </c:tx>
          <c:spPr>
            <a:ln w="12700">
              <a:solidFill>
                <a:srgbClr val="80000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80000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xVal>
            <c:numRef>
              <c:f>uni!$E$49:$E$96</c:f>
              <c:numCache>
                <c:formatCode>m/d/yyyy\ h:mm</c:formatCode>
                <c:ptCount val="48"/>
                <c:pt idx="0">
                  <c:v>39141.708328703688</c:v>
                </c:pt>
                <c:pt idx="1">
                  <c:v>39141.718745312501</c:v>
                </c:pt>
                <c:pt idx="2">
                  <c:v>39141.729161921263</c:v>
                </c:pt>
                <c:pt idx="3">
                  <c:v>39141.739578530076</c:v>
                </c:pt>
                <c:pt idx="4">
                  <c:v>39141.749995138889</c:v>
                </c:pt>
                <c:pt idx="5">
                  <c:v>39141.760411747673</c:v>
                </c:pt>
                <c:pt idx="6">
                  <c:v>39141.770828356493</c:v>
                </c:pt>
                <c:pt idx="7">
                  <c:v>39141.781244965263</c:v>
                </c:pt>
                <c:pt idx="8">
                  <c:v>39141.791661574054</c:v>
                </c:pt>
                <c:pt idx="9">
                  <c:v>39141.802078182889</c:v>
                </c:pt>
                <c:pt idx="10">
                  <c:v>39141.812494791666</c:v>
                </c:pt>
                <c:pt idx="11">
                  <c:v>39141.822911400479</c:v>
                </c:pt>
                <c:pt idx="12">
                  <c:v>39141.833328009256</c:v>
                </c:pt>
                <c:pt idx="13">
                  <c:v>39141.843744618054</c:v>
                </c:pt>
                <c:pt idx="14">
                  <c:v>39141.854161226867</c:v>
                </c:pt>
                <c:pt idx="15">
                  <c:v>39141.864577835651</c:v>
                </c:pt>
                <c:pt idx="16">
                  <c:v>39141.874994444464</c:v>
                </c:pt>
                <c:pt idx="17">
                  <c:v>39141.885411053234</c:v>
                </c:pt>
                <c:pt idx="18">
                  <c:v>39141.895827662025</c:v>
                </c:pt>
                <c:pt idx="19">
                  <c:v>39141.906244270845</c:v>
                </c:pt>
                <c:pt idx="20">
                  <c:v>39141.916666666664</c:v>
                </c:pt>
                <c:pt idx="21">
                  <c:v>39141.927083333321</c:v>
                </c:pt>
                <c:pt idx="22">
                  <c:v>39141.937500057873</c:v>
                </c:pt>
                <c:pt idx="23">
                  <c:v>39141.94791678241</c:v>
                </c:pt>
                <c:pt idx="24">
                  <c:v>39141.958333506969</c:v>
                </c:pt>
                <c:pt idx="25">
                  <c:v>39141.968750231485</c:v>
                </c:pt>
                <c:pt idx="26">
                  <c:v>39141.979166956022</c:v>
                </c:pt>
                <c:pt idx="27">
                  <c:v>39141.989583680559</c:v>
                </c:pt>
                <c:pt idx="28">
                  <c:v>39142.000000405096</c:v>
                </c:pt>
                <c:pt idx="29">
                  <c:v>39142.010417129633</c:v>
                </c:pt>
                <c:pt idx="30">
                  <c:v>39142.020833854163</c:v>
                </c:pt>
                <c:pt idx="31">
                  <c:v>39142.031250578701</c:v>
                </c:pt>
                <c:pt idx="32">
                  <c:v>39142.041667303223</c:v>
                </c:pt>
                <c:pt idx="33">
                  <c:v>39142.052084027782</c:v>
                </c:pt>
                <c:pt idx="34">
                  <c:v>39142.062500752305</c:v>
                </c:pt>
                <c:pt idx="35">
                  <c:v>39142.072917476871</c:v>
                </c:pt>
                <c:pt idx="36">
                  <c:v>39142.083334201387</c:v>
                </c:pt>
                <c:pt idx="37">
                  <c:v>39142.093750925924</c:v>
                </c:pt>
                <c:pt idx="38">
                  <c:v>39142.104167650454</c:v>
                </c:pt>
                <c:pt idx="39">
                  <c:v>39142.114584375013</c:v>
                </c:pt>
                <c:pt idx="40">
                  <c:v>39142.125001099535</c:v>
                </c:pt>
                <c:pt idx="41">
                  <c:v>39142.135417824073</c:v>
                </c:pt>
                <c:pt idx="42">
                  <c:v>39142.14583454861</c:v>
                </c:pt>
                <c:pt idx="43">
                  <c:v>39142.156251273169</c:v>
                </c:pt>
                <c:pt idx="44">
                  <c:v>39142.166667997684</c:v>
                </c:pt>
                <c:pt idx="45">
                  <c:v>39142.177084722207</c:v>
                </c:pt>
                <c:pt idx="46">
                  <c:v>39142.187501446773</c:v>
                </c:pt>
                <c:pt idx="47">
                  <c:v>39142.197918171281</c:v>
                </c:pt>
              </c:numCache>
            </c:numRef>
          </c:xVal>
          <c:yVal>
            <c:numRef>
              <c:f>uni!$AF$49:$AF$96</c:f>
              <c:numCache>
                <c:formatCode>0.00E+00</c:formatCode>
                <c:ptCount val="48"/>
                <c:pt idx="0">
                  <c:v>8.0124969482421839</c:v>
                </c:pt>
                <c:pt idx="1">
                  <c:v>8.8233013153076154</c:v>
                </c:pt>
                <c:pt idx="2">
                  <c:v>9.6006975173950231</c:v>
                </c:pt>
                <c:pt idx="3">
                  <c:v>9.5845441818237305</c:v>
                </c:pt>
                <c:pt idx="4">
                  <c:v>9.0771150588989205</c:v>
                </c:pt>
                <c:pt idx="5">
                  <c:v>8.1391067504882795</c:v>
                </c:pt>
                <c:pt idx="6">
                  <c:v>7.2996573448181117</c:v>
                </c:pt>
                <c:pt idx="7">
                  <c:v>7.05210161209106</c:v>
                </c:pt>
                <c:pt idx="8">
                  <c:v>7.3568735122680602</c:v>
                </c:pt>
                <c:pt idx="9">
                  <c:v>8.6278419494628871</c:v>
                </c:pt>
                <c:pt idx="10">
                  <c:v>12.039163589477498</c:v>
                </c:pt>
                <c:pt idx="11">
                  <c:v>16.770198822021392</c:v>
                </c:pt>
                <c:pt idx="12">
                  <c:v>20.686544418334893</c:v>
                </c:pt>
                <c:pt idx="13">
                  <c:v>21.965024948120085</c:v>
                </c:pt>
                <c:pt idx="14">
                  <c:v>20.871587753295898</c:v>
                </c:pt>
                <c:pt idx="15">
                  <c:v>16.131898880004808</c:v>
                </c:pt>
                <c:pt idx="16">
                  <c:v>12.079435348510703</c:v>
                </c:pt>
                <c:pt idx="17">
                  <c:v>10.2702865600585</c:v>
                </c:pt>
                <c:pt idx="18">
                  <c:v>9.7648496627807599</c:v>
                </c:pt>
                <c:pt idx="19">
                  <c:v>9.852857589721685</c:v>
                </c:pt>
                <c:pt idx="20">
                  <c:v>10.2755727767944</c:v>
                </c:pt>
                <c:pt idx="21">
                  <c:v>11.2668752670288</c:v>
                </c:pt>
                <c:pt idx="22">
                  <c:v>12.426805496215801</c:v>
                </c:pt>
                <c:pt idx="23">
                  <c:v>13.809736251831007</c:v>
                </c:pt>
                <c:pt idx="24">
                  <c:v>15.5291728973388</c:v>
                </c:pt>
                <c:pt idx="25">
                  <c:v>17.087263107299801</c:v>
                </c:pt>
                <c:pt idx="26">
                  <c:v>18.473949432372986</c:v>
                </c:pt>
                <c:pt idx="27">
                  <c:v>19.992448806762585</c:v>
                </c:pt>
                <c:pt idx="28">
                  <c:v>21.795698165893501</c:v>
                </c:pt>
                <c:pt idx="29">
                  <c:v>23.428993225097599</c:v>
                </c:pt>
                <c:pt idx="30">
                  <c:v>25.432231903076094</c:v>
                </c:pt>
                <c:pt idx="31">
                  <c:v>28.457195281982401</c:v>
                </c:pt>
                <c:pt idx="32">
                  <c:v>31.384294509887599</c:v>
                </c:pt>
                <c:pt idx="33">
                  <c:v>34.378623962402294</c:v>
                </c:pt>
                <c:pt idx="34">
                  <c:v>36.451255798339801</c:v>
                </c:pt>
                <c:pt idx="35">
                  <c:v>37.707851409912074</c:v>
                </c:pt>
                <c:pt idx="36">
                  <c:v>39.134643554687472</c:v>
                </c:pt>
                <c:pt idx="37">
                  <c:v>39.961692810058501</c:v>
                </c:pt>
                <c:pt idx="38">
                  <c:v>40.407974243163999</c:v>
                </c:pt>
                <c:pt idx="39">
                  <c:v>41.242034912109318</c:v>
                </c:pt>
                <c:pt idx="40">
                  <c:v>42.731010437011697</c:v>
                </c:pt>
                <c:pt idx="41">
                  <c:v>45.992324829101513</c:v>
                </c:pt>
                <c:pt idx="42">
                  <c:v>49.214530944824219</c:v>
                </c:pt>
                <c:pt idx="43">
                  <c:v>50.150588989257798</c:v>
                </c:pt>
                <c:pt idx="44">
                  <c:v>50.825416564941399</c:v>
                </c:pt>
                <c:pt idx="45">
                  <c:v>51.227851867675703</c:v>
                </c:pt>
                <c:pt idx="46">
                  <c:v>48.639862060546797</c:v>
                </c:pt>
                <c:pt idx="47">
                  <c:v>43.956092834472599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2716416"/>
        <c:axId val="132727552"/>
      </c:scatterChart>
      <c:valAx>
        <c:axId val="132716416"/>
        <c:scaling>
          <c:orientation val="minMax"/>
        </c:scaling>
        <c:delete val="0"/>
        <c:axPos val="b"/>
        <c:numFmt formatCode="h:mm;@" sourceLinked="0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32727552"/>
        <c:crosses val="autoZero"/>
        <c:crossBetween val="midCat"/>
      </c:valAx>
      <c:valAx>
        <c:axId val="132727552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32716416"/>
        <c:crosses val="autoZero"/>
        <c:crossBetween val="midCat"/>
      </c:val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1.9140296142227545E-4"/>
          <c:y val="0.84992184382391034"/>
          <c:w val="0.8707386222948551"/>
          <c:h val="0.13334389889161943"/>
        </c:manualLayout>
      </c:layout>
      <c:overlay val="0"/>
      <c:txPr>
        <a:bodyPr/>
        <a:lstStyle/>
        <a:p>
          <a:pPr>
            <a:defRPr sz="147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6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/>
              <a:t>South Dekalb</a:t>
            </a:r>
          </a:p>
        </c:rich>
      </c:tx>
      <c:layout>
        <c:manualLayout>
          <c:xMode val="edge"/>
          <c:yMode val="edge"/>
          <c:x val="0.37363797946309341"/>
          <c:y val="2.6350346983326122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6.6076316256012471E-2"/>
          <c:y val="0.14428968223632246"/>
          <c:w val="0.87193489492470078"/>
          <c:h val="0.54782807563067393"/>
        </c:manualLayout>
      </c:layout>
      <c:scatterChart>
        <c:scatterStyle val="lineMarker"/>
        <c:varyColors val="0"/>
        <c:ser>
          <c:idx val="4"/>
          <c:order val="0"/>
          <c:tx>
            <c:strRef>
              <c:f>uni!$AC$4</c:f>
              <c:strCache>
                <c:ptCount val="1"/>
                <c:pt idx="0">
                  <c:v>Observations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uni!$E$49:$E$96</c:f>
              <c:numCache>
                <c:formatCode>m/d/yyyy\ h:mm</c:formatCode>
                <c:ptCount val="48"/>
                <c:pt idx="0">
                  <c:v>39141.708328703688</c:v>
                </c:pt>
                <c:pt idx="1">
                  <c:v>39141.718745312501</c:v>
                </c:pt>
                <c:pt idx="2">
                  <c:v>39141.729161921263</c:v>
                </c:pt>
                <c:pt idx="3">
                  <c:v>39141.739578530076</c:v>
                </c:pt>
                <c:pt idx="4">
                  <c:v>39141.749995138889</c:v>
                </c:pt>
                <c:pt idx="5">
                  <c:v>39141.760411747673</c:v>
                </c:pt>
                <c:pt idx="6">
                  <c:v>39141.770828356493</c:v>
                </c:pt>
                <c:pt idx="7">
                  <c:v>39141.781244965263</c:v>
                </c:pt>
                <c:pt idx="8">
                  <c:v>39141.791661574054</c:v>
                </c:pt>
                <c:pt idx="9">
                  <c:v>39141.802078182889</c:v>
                </c:pt>
                <c:pt idx="10">
                  <c:v>39141.812494791666</c:v>
                </c:pt>
                <c:pt idx="11">
                  <c:v>39141.822911400479</c:v>
                </c:pt>
                <c:pt idx="12">
                  <c:v>39141.833328009256</c:v>
                </c:pt>
                <c:pt idx="13">
                  <c:v>39141.843744618054</c:v>
                </c:pt>
                <c:pt idx="14">
                  <c:v>39141.854161226867</c:v>
                </c:pt>
                <c:pt idx="15">
                  <c:v>39141.864577835651</c:v>
                </c:pt>
                <c:pt idx="16">
                  <c:v>39141.874994444464</c:v>
                </c:pt>
                <c:pt idx="17">
                  <c:v>39141.885411053234</c:v>
                </c:pt>
                <c:pt idx="18">
                  <c:v>39141.895827662025</c:v>
                </c:pt>
                <c:pt idx="19">
                  <c:v>39141.906244270845</c:v>
                </c:pt>
                <c:pt idx="20">
                  <c:v>39141.916666666664</c:v>
                </c:pt>
                <c:pt idx="21">
                  <c:v>39141.927083333321</c:v>
                </c:pt>
                <c:pt idx="22">
                  <c:v>39141.937500057873</c:v>
                </c:pt>
                <c:pt idx="23">
                  <c:v>39141.94791678241</c:v>
                </c:pt>
                <c:pt idx="24">
                  <c:v>39141.958333506969</c:v>
                </c:pt>
                <c:pt idx="25">
                  <c:v>39141.968750231485</c:v>
                </c:pt>
                <c:pt idx="26">
                  <c:v>39141.979166956022</c:v>
                </c:pt>
                <c:pt idx="27">
                  <c:v>39141.989583680559</c:v>
                </c:pt>
                <c:pt idx="28">
                  <c:v>39142.000000405096</c:v>
                </c:pt>
                <c:pt idx="29">
                  <c:v>39142.010417129633</c:v>
                </c:pt>
                <c:pt idx="30">
                  <c:v>39142.020833854163</c:v>
                </c:pt>
                <c:pt idx="31">
                  <c:v>39142.031250578701</c:v>
                </c:pt>
                <c:pt idx="32">
                  <c:v>39142.041667303223</c:v>
                </c:pt>
                <c:pt idx="33">
                  <c:v>39142.052084027782</c:v>
                </c:pt>
                <c:pt idx="34">
                  <c:v>39142.062500752305</c:v>
                </c:pt>
                <c:pt idx="35">
                  <c:v>39142.072917476871</c:v>
                </c:pt>
                <c:pt idx="36">
                  <c:v>39142.083334201387</c:v>
                </c:pt>
                <c:pt idx="37">
                  <c:v>39142.093750925924</c:v>
                </c:pt>
                <c:pt idx="38">
                  <c:v>39142.104167650454</c:v>
                </c:pt>
                <c:pt idx="39">
                  <c:v>39142.114584375013</c:v>
                </c:pt>
                <c:pt idx="40">
                  <c:v>39142.125001099535</c:v>
                </c:pt>
                <c:pt idx="41">
                  <c:v>39142.135417824073</c:v>
                </c:pt>
                <c:pt idx="42">
                  <c:v>39142.14583454861</c:v>
                </c:pt>
                <c:pt idx="43">
                  <c:v>39142.156251273169</c:v>
                </c:pt>
                <c:pt idx="44">
                  <c:v>39142.166667997684</c:v>
                </c:pt>
                <c:pt idx="45">
                  <c:v>39142.177084722207</c:v>
                </c:pt>
                <c:pt idx="46">
                  <c:v>39142.187501446773</c:v>
                </c:pt>
                <c:pt idx="47">
                  <c:v>39142.197918171281</c:v>
                </c:pt>
              </c:numCache>
            </c:numRef>
          </c:xVal>
          <c:yVal>
            <c:numRef>
              <c:f>uni!$AC$49:$AC$96</c:f>
              <c:numCache>
                <c:formatCode>General</c:formatCode>
                <c:ptCount val="48"/>
                <c:pt idx="0">
                  <c:v>4.8</c:v>
                </c:pt>
                <c:pt idx="4">
                  <c:v>4.5</c:v>
                </c:pt>
                <c:pt idx="8">
                  <c:v>2</c:v>
                </c:pt>
                <c:pt idx="12">
                  <c:v>2.7</c:v>
                </c:pt>
                <c:pt idx="24">
                  <c:v>45.4</c:v>
                </c:pt>
                <c:pt idx="28">
                  <c:v>142.5</c:v>
                </c:pt>
                <c:pt idx="32">
                  <c:v>124.6</c:v>
                </c:pt>
                <c:pt idx="36">
                  <c:v>117.6</c:v>
                </c:pt>
                <c:pt idx="40">
                  <c:v>110.3</c:v>
                </c:pt>
                <c:pt idx="44">
                  <c:v>96</c:v>
                </c:pt>
              </c:numCache>
            </c:numRef>
          </c:yVal>
          <c:smooth val="0"/>
        </c:ser>
        <c:ser>
          <c:idx val="3"/>
          <c:order val="1"/>
          <c:tx>
            <c:strRef>
              <c:f>uni!$AB$4</c:f>
              <c:strCache>
                <c:ptCount val="1"/>
                <c:pt idx="0">
                  <c:v>uniform grid handover</c:v>
                </c:pt>
              </c:strCache>
            </c:strRef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triangle"/>
            <c:size val="5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  <a:prstDash val="solid"/>
              </a:ln>
            </c:spPr>
          </c:marker>
          <c:xVal>
            <c:numRef>
              <c:f>uni!$E$49:$E$96</c:f>
              <c:numCache>
                <c:formatCode>m/d/yyyy\ h:mm</c:formatCode>
                <c:ptCount val="48"/>
                <c:pt idx="0">
                  <c:v>39141.708328703688</c:v>
                </c:pt>
                <c:pt idx="1">
                  <c:v>39141.718745312501</c:v>
                </c:pt>
                <c:pt idx="2">
                  <c:v>39141.729161921263</c:v>
                </c:pt>
                <c:pt idx="3">
                  <c:v>39141.739578530076</c:v>
                </c:pt>
                <c:pt idx="4">
                  <c:v>39141.749995138889</c:v>
                </c:pt>
                <c:pt idx="5">
                  <c:v>39141.760411747673</c:v>
                </c:pt>
                <c:pt idx="6">
                  <c:v>39141.770828356493</c:v>
                </c:pt>
                <c:pt idx="7">
                  <c:v>39141.781244965263</c:v>
                </c:pt>
                <c:pt idx="8">
                  <c:v>39141.791661574054</c:v>
                </c:pt>
                <c:pt idx="9">
                  <c:v>39141.802078182889</c:v>
                </c:pt>
                <c:pt idx="10">
                  <c:v>39141.812494791666</c:v>
                </c:pt>
                <c:pt idx="11">
                  <c:v>39141.822911400479</c:v>
                </c:pt>
                <c:pt idx="12">
                  <c:v>39141.833328009256</c:v>
                </c:pt>
                <c:pt idx="13">
                  <c:v>39141.843744618054</c:v>
                </c:pt>
                <c:pt idx="14">
                  <c:v>39141.854161226867</c:v>
                </c:pt>
                <c:pt idx="15">
                  <c:v>39141.864577835651</c:v>
                </c:pt>
                <c:pt idx="16">
                  <c:v>39141.874994444464</c:v>
                </c:pt>
                <c:pt idx="17">
                  <c:v>39141.885411053234</c:v>
                </c:pt>
                <c:pt idx="18">
                  <c:v>39141.895827662025</c:v>
                </c:pt>
                <c:pt idx="19">
                  <c:v>39141.906244270845</c:v>
                </c:pt>
                <c:pt idx="20">
                  <c:v>39141.916666666664</c:v>
                </c:pt>
                <c:pt idx="21">
                  <c:v>39141.927083333321</c:v>
                </c:pt>
                <c:pt idx="22">
                  <c:v>39141.937500057873</c:v>
                </c:pt>
                <c:pt idx="23">
                  <c:v>39141.94791678241</c:v>
                </c:pt>
                <c:pt idx="24">
                  <c:v>39141.958333506969</c:v>
                </c:pt>
                <c:pt idx="25">
                  <c:v>39141.968750231485</c:v>
                </c:pt>
                <c:pt idx="26">
                  <c:v>39141.979166956022</c:v>
                </c:pt>
                <c:pt idx="27">
                  <c:v>39141.989583680559</c:v>
                </c:pt>
                <c:pt idx="28">
                  <c:v>39142.000000405096</c:v>
                </c:pt>
                <c:pt idx="29">
                  <c:v>39142.010417129633</c:v>
                </c:pt>
                <c:pt idx="30">
                  <c:v>39142.020833854163</c:v>
                </c:pt>
                <c:pt idx="31">
                  <c:v>39142.031250578701</c:v>
                </c:pt>
                <c:pt idx="32">
                  <c:v>39142.041667303223</c:v>
                </c:pt>
                <c:pt idx="33">
                  <c:v>39142.052084027782</c:v>
                </c:pt>
                <c:pt idx="34">
                  <c:v>39142.062500752305</c:v>
                </c:pt>
                <c:pt idx="35">
                  <c:v>39142.072917476871</c:v>
                </c:pt>
                <c:pt idx="36">
                  <c:v>39142.083334201387</c:v>
                </c:pt>
                <c:pt idx="37">
                  <c:v>39142.093750925924</c:v>
                </c:pt>
                <c:pt idx="38">
                  <c:v>39142.104167650454</c:v>
                </c:pt>
                <c:pt idx="39">
                  <c:v>39142.114584375013</c:v>
                </c:pt>
                <c:pt idx="40">
                  <c:v>39142.125001099535</c:v>
                </c:pt>
                <c:pt idx="41">
                  <c:v>39142.135417824073</c:v>
                </c:pt>
                <c:pt idx="42">
                  <c:v>39142.14583454861</c:v>
                </c:pt>
                <c:pt idx="43">
                  <c:v>39142.156251273169</c:v>
                </c:pt>
                <c:pt idx="44">
                  <c:v>39142.166667997684</c:v>
                </c:pt>
                <c:pt idx="45">
                  <c:v>39142.177084722207</c:v>
                </c:pt>
                <c:pt idx="46">
                  <c:v>39142.187501446773</c:v>
                </c:pt>
                <c:pt idx="47">
                  <c:v>39142.197918171281</c:v>
                </c:pt>
              </c:numCache>
            </c:numRef>
          </c:xVal>
          <c:yVal>
            <c:numRef>
              <c:f>uni!$AB$49:$AB$96</c:f>
              <c:numCache>
                <c:formatCode>0.00E+00</c:formatCode>
                <c:ptCount val="48"/>
                <c:pt idx="0">
                  <c:v>9.1023006439999996</c:v>
                </c:pt>
                <c:pt idx="1">
                  <c:v>10.65380096</c:v>
                </c:pt>
                <c:pt idx="2">
                  <c:v>12.098004340000001</c:v>
                </c:pt>
                <c:pt idx="3">
                  <c:v>12.59783936</c:v>
                </c:pt>
                <c:pt idx="4">
                  <c:v>11.988118169999998</c:v>
                </c:pt>
                <c:pt idx="5">
                  <c:v>10.265572550000003</c:v>
                </c:pt>
                <c:pt idx="6">
                  <c:v>8.581760405999999</c:v>
                </c:pt>
                <c:pt idx="7">
                  <c:v>8.0372858049999998</c:v>
                </c:pt>
                <c:pt idx="8">
                  <c:v>8.085810661</c:v>
                </c:pt>
                <c:pt idx="9">
                  <c:v>8.2483720779999956</c:v>
                </c:pt>
                <c:pt idx="10">
                  <c:v>8.5065965650000042</c:v>
                </c:pt>
                <c:pt idx="11">
                  <c:v>10.20763206</c:v>
                </c:pt>
                <c:pt idx="12">
                  <c:v>15.952230450000004</c:v>
                </c:pt>
                <c:pt idx="13">
                  <c:v>25.476579669999992</c:v>
                </c:pt>
                <c:pt idx="14">
                  <c:v>33.305831910000002</c:v>
                </c:pt>
                <c:pt idx="15">
                  <c:v>36.525074010000012</c:v>
                </c:pt>
                <c:pt idx="16">
                  <c:v>37.568038940000029</c:v>
                </c:pt>
                <c:pt idx="17">
                  <c:v>37.761356350000014</c:v>
                </c:pt>
                <c:pt idx="18">
                  <c:v>34.768943790000016</c:v>
                </c:pt>
                <c:pt idx="19">
                  <c:v>30.039070130000006</c:v>
                </c:pt>
                <c:pt idx="20">
                  <c:v>33.573963169999999</c:v>
                </c:pt>
                <c:pt idx="21">
                  <c:v>42.450481409999973</c:v>
                </c:pt>
                <c:pt idx="22">
                  <c:v>50.30310059</c:v>
                </c:pt>
                <c:pt idx="23">
                  <c:v>55.150863649999998</c:v>
                </c:pt>
                <c:pt idx="24">
                  <c:v>57.797992710000017</c:v>
                </c:pt>
                <c:pt idx="25">
                  <c:v>59.188728330000025</c:v>
                </c:pt>
                <c:pt idx="26">
                  <c:v>57.979221340000002</c:v>
                </c:pt>
                <c:pt idx="27">
                  <c:v>54.699943540000014</c:v>
                </c:pt>
                <c:pt idx="28">
                  <c:v>49.340320589999997</c:v>
                </c:pt>
                <c:pt idx="29">
                  <c:v>42.268333440000021</c:v>
                </c:pt>
                <c:pt idx="30">
                  <c:v>38.021770480000001</c:v>
                </c:pt>
                <c:pt idx="31">
                  <c:v>36.581184389999997</c:v>
                </c:pt>
                <c:pt idx="32">
                  <c:v>36.001922610000001</c:v>
                </c:pt>
                <c:pt idx="33">
                  <c:v>35.56228256</c:v>
                </c:pt>
                <c:pt idx="34">
                  <c:v>35.009319310000016</c:v>
                </c:pt>
                <c:pt idx="35">
                  <c:v>34.234828950000001</c:v>
                </c:pt>
                <c:pt idx="36">
                  <c:v>33.230567930000014</c:v>
                </c:pt>
                <c:pt idx="37">
                  <c:v>32.297130580000015</c:v>
                </c:pt>
                <c:pt idx="38">
                  <c:v>31.672630309999988</c:v>
                </c:pt>
                <c:pt idx="39">
                  <c:v>31.321781160000008</c:v>
                </c:pt>
                <c:pt idx="40">
                  <c:v>31.139074330000007</c:v>
                </c:pt>
                <c:pt idx="41">
                  <c:v>30.876277920000007</c:v>
                </c:pt>
                <c:pt idx="42">
                  <c:v>30.485578539999985</c:v>
                </c:pt>
                <c:pt idx="43">
                  <c:v>29.928993229999993</c:v>
                </c:pt>
                <c:pt idx="44">
                  <c:v>29.305011749999991</c:v>
                </c:pt>
                <c:pt idx="45">
                  <c:v>29.04416084</c:v>
                </c:pt>
                <c:pt idx="46">
                  <c:v>29.094778059999999</c:v>
                </c:pt>
                <c:pt idx="47">
                  <c:v>29.477697369999994</c:v>
                </c:pt>
              </c:numCache>
            </c:numRef>
          </c:yVal>
          <c:smooth val="0"/>
        </c:ser>
        <c:ser>
          <c:idx val="5"/>
          <c:order val="2"/>
          <c:tx>
            <c:strRef>
              <c:f>uni!$Z$4</c:f>
              <c:strCache>
                <c:ptCount val="1"/>
                <c:pt idx="0">
                  <c:v>uniform grid</c:v>
                </c:pt>
              </c:strCache>
            </c:strRef>
          </c:tx>
          <c:spPr>
            <a:ln w="12700">
              <a:solidFill>
                <a:srgbClr val="80000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80000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xVal>
            <c:numRef>
              <c:f>uni!$E$49:$E$96</c:f>
              <c:numCache>
                <c:formatCode>m/d/yyyy\ h:mm</c:formatCode>
                <c:ptCount val="48"/>
                <c:pt idx="0">
                  <c:v>39141.708328703688</c:v>
                </c:pt>
                <c:pt idx="1">
                  <c:v>39141.718745312501</c:v>
                </c:pt>
                <c:pt idx="2">
                  <c:v>39141.729161921263</c:v>
                </c:pt>
                <c:pt idx="3">
                  <c:v>39141.739578530076</c:v>
                </c:pt>
                <c:pt idx="4">
                  <c:v>39141.749995138889</c:v>
                </c:pt>
                <c:pt idx="5">
                  <c:v>39141.760411747673</c:v>
                </c:pt>
                <c:pt idx="6">
                  <c:v>39141.770828356493</c:v>
                </c:pt>
                <c:pt idx="7">
                  <c:v>39141.781244965263</c:v>
                </c:pt>
                <c:pt idx="8">
                  <c:v>39141.791661574054</c:v>
                </c:pt>
                <c:pt idx="9">
                  <c:v>39141.802078182889</c:v>
                </c:pt>
                <c:pt idx="10">
                  <c:v>39141.812494791666</c:v>
                </c:pt>
                <c:pt idx="11">
                  <c:v>39141.822911400479</c:v>
                </c:pt>
                <c:pt idx="12">
                  <c:v>39141.833328009256</c:v>
                </c:pt>
                <c:pt idx="13">
                  <c:v>39141.843744618054</c:v>
                </c:pt>
                <c:pt idx="14">
                  <c:v>39141.854161226867</c:v>
                </c:pt>
                <c:pt idx="15">
                  <c:v>39141.864577835651</c:v>
                </c:pt>
                <c:pt idx="16">
                  <c:v>39141.874994444464</c:v>
                </c:pt>
                <c:pt idx="17">
                  <c:v>39141.885411053234</c:v>
                </c:pt>
                <c:pt idx="18">
                  <c:v>39141.895827662025</c:v>
                </c:pt>
                <c:pt idx="19">
                  <c:v>39141.906244270845</c:v>
                </c:pt>
                <c:pt idx="20">
                  <c:v>39141.916666666664</c:v>
                </c:pt>
                <c:pt idx="21">
                  <c:v>39141.927083333321</c:v>
                </c:pt>
                <c:pt idx="22">
                  <c:v>39141.937500057873</c:v>
                </c:pt>
                <c:pt idx="23">
                  <c:v>39141.94791678241</c:v>
                </c:pt>
                <c:pt idx="24">
                  <c:v>39141.958333506969</c:v>
                </c:pt>
                <c:pt idx="25">
                  <c:v>39141.968750231485</c:v>
                </c:pt>
                <c:pt idx="26">
                  <c:v>39141.979166956022</c:v>
                </c:pt>
                <c:pt idx="27">
                  <c:v>39141.989583680559</c:v>
                </c:pt>
                <c:pt idx="28">
                  <c:v>39142.000000405096</c:v>
                </c:pt>
                <c:pt idx="29">
                  <c:v>39142.010417129633</c:v>
                </c:pt>
                <c:pt idx="30">
                  <c:v>39142.020833854163</c:v>
                </c:pt>
                <c:pt idx="31">
                  <c:v>39142.031250578701</c:v>
                </c:pt>
                <c:pt idx="32">
                  <c:v>39142.041667303223</c:v>
                </c:pt>
                <c:pt idx="33">
                  <c:v>39142.052084027782</c:v>
                </c:pt>
                <c:pt idx="34">
                  <c:v>39142.062500752305</c:v>
                </c:pt>
                <c:pt idx="35">
                  <c:v>39142.072917476871</c:v>
                </c:pt>
                <c:pt idx="36">
                  <c:v>39142.083334201387</c:v>
                </c:pt>
                <c:pt idx="37">
                  <c:v>39142.093750925924</c:v>
                </c:pt>
                <c:pt idx="38">
                  <c:v>39142.104167650454</c:v>
                </c:pt>
                <c:pt idx="39">
                  <c:v>39142.114584375013</c:v>
                </c:pt>
                <c:pt idx="40">
                  <c:v>39142.125001099535</c:v>
                </c:pt>
                <c:pt idx="41">
                  <c:v>39142.135417824073</c:v>
                </c:pt>
                <c:pt idx="42">
                  <c:v>39142.14583454861</c:v>
                </c:pt>
                <c:pt idx="43">
                  <c:v>39142.156251273169</c:v>
                </c:pt>
                <c:pt idx="44">
                  <c:v>39142.166667997684</c:v>
                </c:pt>
                <c:pt idx="45">
                  <c:v>39142.177084722207</c:v>
                </c:pt>
                <c:pt idx="46">
                  <c:v>39142.187501446773</c:v>
                </c:pt>
                <c:pt idx="47">
                  <c:v>39142.197918171281</c:v>
                </c:pt>
              </c:numCache>
            </c:numRef>
          </c:xVal>
          <c:yVal>
            <c:numRef>
              <c:f>uni!$Z$49:$Z$96</c:f>
              <c:numCache>
                <c:formatCode>0.00E+00</c:formatCode>
                <c:ptCount val="48"/>
                <c:pt idx="0">
                  <c:v>8.5590476989746147</c:v>
                </c:pt>
                <c:pt idx="1">
                  <c:v>10.021657943725501</c:v>
                </c:pt>
                <c:pt idx="2">
                  <c:v>10.7046403884887</c:v>
                </c:pt>
                <c:pt idx="3">
                  <c:v>10.306897163391101</c:v>
                </c:pt>
                <c:pt idx="4">
                  <c:v>8.8797330856323207</c:v>
                </c:pt>
                <c:pt idx="5">
                  <c:v>7.4319229125976518</c:v>
                </c:pt>
                <c:pt idx="6">
                  <c:v>6.8142528533935485</c:v>
                </c:pt>
                <c:pt idx="7">
                  <c:v>6.7842292785644496</c:v>
                </c:pt>
                <c:pt idx="8">
                  <c:v>6.8986864089965785</c:v>
                </c:pt>
                <c:pt idx="9">
                  <c:v>7.1578507423400781</c:v>
                </c:pt>
                <c:pt idx="10">
                  <c:v>7.7967486381530717</c:v>
                </c:pt>
                <c:pt idx="11">
                  <c:v>9.69537258148193</c:v>
                </c:pt>
                <c:pt idx="12">
                  <c:v>14.1262397766113</c:v>
                </c:pt>
                <c:pt idx="13">
                  <c:v>21.122257232665991</c:v>
                </c:pt>
                <c:pt idx="14">
                  <c:v>26.723066329956001</c:v>
                </c:pt>
                <c:pt idx="15">
                  <c:v>28.960529327392493</c:v>
                </c:pt>
                <c:pt idx="16">
                  <c:v>29.158218383788999</c:v>
                </c:pt>
                <c:pt idx="17">
                  <c:v>28.023174285888601</c:v>
                </c:pt>
                <c:pt idx="18">
                  <c:v>25.930265426635707</c:v>
                </c:pt>
                <c:pt idx="19">
                  <c:v>23.736425399780199</c:v>
                </c:pt>
                <c:pt idx="20">
                  <c:v>22.444789886474588</c:v>
                </c:pt>
                <c:pt idx="21">
                  <c:v>22.695604324340799</c:v>
                </c:pt>
                <c:pt idx="22">
                  <c:v>24.515842437744102</c:v>
                </c:pt>
                <c:pt idx="23">
                  <c:v>28.285526275634684</c:v>
                </c:pt>
                <c:pt idx="24">
                  <c:v>33.172035217285114</c:v>
                </c:pt>
                <c:pt idx="25">
                  <c:v>38.537403106689396</c:v>
                </c:pt>
                <c:pt idx="26">
                  <c:v>42.969982147216797</c:v>
                </c:pt>
                <c:pt idx="27">
                  <c:v>43.895500183105412</c:v>
                </c:pt>
                <c:pt idx="28">
                  <c:v>42.671688079833885</c:v>
                </c:pt>
                <c:pt idx="29">
                  <c:v>40.504562377929602</c:v>
                </c:pt>
                <c:pt idx="30">
                  <c:v>37.044418334960916</c:v>
                </c:pt>
                <c:pt idx="31">
                  <c:v>33.054752349853501</c:v>
                </c:pt>
                <c:pt idx="32">
                  <c:v>29.999595642089794</c:v>
                </c:pt>
                <c:pt idx="33">
                  <c:v>28.369802474975494</c:v>
                </c:pt>
                <c:pt idx="34">
                  <c:v>27.4901809692382</c:v>
                </c:pt>
                <c:pt idx="35">
                  <c:v>26.8721389770507</c:v>
                </c:pt>
                <c:pt idx="36">
                  <c:v>26.3110046386718</c:v>
                </c:pt>
                <c:pt idx="37">
                  <c:v>25.793144226074194</c:v>
                </c:pt>
                <c:pt idx="38">
                  <c:v>25.464210510253892</c:v>
                </c:pt>
                <c:pt idx="39">
                  <c:v>25.408817291259702</c:v>
                </c:pt>
                <c:pt idx="40">
                  <c:v>25.506135940551694</c:v>
                </c:pt>
                <c:pt idx="41">
                  <c:v>25.780923843383686</c:v>
                </c:pt>
                <c:pt idx="42">
                  <c:v>26.0009155273437</c:v>
                </c:pt>
                <c:pt idx="43">
                  <c:v>26.367456436157202</c:v>
                </c:pt>
                <c:pt idx="44">
                  <c:v>27.845241546630788</c:v>
                </c:pt>
                <c:pt idx="45">
                  <c:v>30.675836563110291</c:v>
                </c:pt>
                <c:pt idx="46">
                  <c:v>33.515052795410099</c:v>
                </c:pt>
                <c:pt idx="47">
                  <c:v>36.083209991455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2771840"/>
        <c:axId val="132774528"/>
      </c:scatterChart>
      <c:valAx>
        <c:axId val="132771840"/>
        <c:scaling>
          <c:orientation val="minMax"/>
        </c:scaling>
        <c:delete val="0"/>
        <c:axPos val="b"/>
        <c:numFmt formatCode="h:mm;@" sourceLinked="0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32774528"/>
        <c:crosses val="autoZero"/>
        <c:crossBetween val="midCat"/>
      </c:valAx>
      <c:valAx>
        <c:axId val="132774528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32771840"/>
        <c:crosses val="autoZero"/>
        <c:crossBetween val="midCat"/>
      </c:valAx>
    </c:plotArea>
    <c:legend>
      <c:legendPos val="r"/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67565468231565429"/>
          <c:y val="0.85658935401925196"/>
          <c:w val="0.32310305551428725"/>
          <c:h val="0.11441674858627844"/>
        </c:manualLayout>
      </c:layout>
      <c:overlay val="0"/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6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/>
              <a:t>Jefferson St.</a:t>
            </a:r>
          </a:p>
        </c:rich>
      </c:tx>
      <c:layout>
        <c:manualLayout>
          <c:xMode val="edge"/>
          <c:yMode val="edge"/>
          <c:x val="0.45447229307604176"/>
          <c:y val="2.6350360051147447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7526370524439167"/>
          <c:y val="0.14790886317765703"/>
          <c:w val="0.76088427090943556"/>
          <c:h val="0.57591077157742643"/>
        </c:manualLayout>
      </c:layout>
      <c:scatterChart>
        <c:scatterStyle val="lineMarker"/>
        <c:varyColors val="0"/>
        <c:ser>
          <c:idx val="4"/>
          <c:order val="0"/>
          <c:tx>
            <c:strRef>
              <c:f>uni!$K$4</c:f>
              <c:strCache>
                <c:ptCount val="1"/>
                <c:pt idx="0">
                  <c:v>Observations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uni!$E$49:$E$96</c:f>
              <c:numCache>
                <c:formatCode>m/d/yyyy\ h:mm</c:formatCode>
                <c:ptCount val="48"/>
                <c:pt idx="0">
                  <c:v>39141.708328703688</c:v>
                </c:pt>
                <c:pt idx="1">
                  <c:v>39141.718745312501</c:v>
                </c:pt>
                <c:pt idx="2">
                  <c:v>39141.729161921263</c:v>
                </c:pt>
                <c:pt idx="3">
                  <c:v>39141.739578530076</c:v>
                </c:pt>
                <c:pt idx="4">
                  <c:v>39141.749995138889</c:v>
                </c:pt>
                <c:pt idx="5">
                  <c:v>39141.760411747673</c:v>
                </c:pt>
                <c:pt idx="6">
                  <c:v>39141.770828356493</c:v>
                </c:pt>
                <c:pt idx="7">
                  <c:v>39141.781244965263</c:v>
                </c:pt>
                <c:pt idx="8">
                  <c:v>39141.791661574054</c:v>
                </c:pt>
                <c:pt idx="9">
                  <c:v>39141.802078182889</c:v>
                </c:pt>
                <c:pt idx="10">
                  <c:v>39141.812494791666</c:v>
                </c:pt>
                <c:pt idx="11">
                  <c:v>39141.822911400479</c:v>
                </c:pt>
                <c:pt idx="12">
                  <c:v>39141.833328009256</c:v>
                </c:pt>
                <c:pt idx="13">
                  <c:v>39141.843744618054</c:v>
                </c:pt>
                <c:pt idx="14">
                  <c:v>39141.854161226867</c:v>
                </c:pt>
                <c:pt idx="15">
                  <c:v>39141.864577835651</c:v>
                </c:pt>
                <c:pt idx="16">
                  <c:v>39141.874994444464</c:v>
                </c:pt>
                <c:pt idx="17">
                  <c:v>39141.885411053234</c:v>
                </c:pt>
                <c:pt idx="18">
                  <c:v>39141.895827662025</c:v>
                </c:pt>
                <c:pt idx="19">
                  <c:v>39141.906244270845</c:v>
                </c:pt>
                <c:pt idx="20">
                  <c:v>39141.916666666664</c:v>
                </c:pt>
                <c:pt idx="21">
                  <c:v>39141.927083333321</c:v>
                </c:pt>
                <c:pt idx="22">
                  <c:v>39141.937500057873</c:v>
                </c:pt>
                <c:pt idx="23">
                  <c:v>39141.94791678241</c:v>
                </c:pt>
                <c:pt idx="24">
                  <c:v>39141.958333506969</c:v>
                </c:pt>
                <c:pt idx="25">
                  <c:v>39141.968750231485</c:v>
                </c:pt>
                <c:pt idx="26">
                  <c:v>39141.979166956022</c:v>
                </c:pt>
                <c:pt idx="27">
                  <c:v>39141.989583680559</c:v>
                </c:pt>
                <c:pt idx="28">
                  <c:v>39142.000000405096</c:v>
                </c:pt>
                <c:pt idx="29">
                  <c:v>39142.010417129633</c:v>
                </c:pt>
                <c:pt idx="30">
                  <c:v>39142.020833854163</c:v>
                </c:pt>
                <c:pt idx="31">
                  <c:v>39142.031250578701</c:v>
                </c:pt>
                <c:pt idx="32">
                  <c:v>39142.041667303223</c:v>
                </c:pt>
                <c:pt idx="33">
                  <c:v>39142.052084027782</c:v>
                </c:pt>
                <c:pt idx="34">
                  <c:v>39142.062500752305</c:v>
                </c:pt>
                <c:pt idx="35">
                  <c:v>39142.072917476871</c:v>
                </c:pt>
                <c:pt idx="36">
                  <c:v>39142.083334201387</c:v>
                </c:pt>
                <c:pt idx="37">
                  <c:v>39142.093750925924</c:v>
                </c:pt>
                <c:pt idx="38">
                  <c:v>39142.104167650454</c:v>
                </c:pt>
                <c:pt idx="39">
                  <c:v>39142.114584375013</c:v>
                </c:pt>
                <c:pt idx="40">
                  <c:v>39142.125001099535</c:v>
                </c:pt>
                <c:pt idx="41">
                  <c:v>39142.135417824073</c:v>
                </c:pt>
                <c:pt idx="42">
                  <c:v>39142.14583454861</c:v>
                </c:pt>
                <c:pt idx="43">
                  <c:v>39142.156251273169</c:v>
                </c:pt>
                <c:pt idx="44">
                  <c:v>39142.166667997684</c:v>
                </c:pt>
                <c:pt idx="45">
                  <c:v>39142.177084722207</c:v>
                </c:pt>
                <c:pt idx="46">
                  <c:v>39142.187501446773</c:v>
                </c:pt>
                <c:pt idx="47">
                  <c:v>39142.197918171281</c:v>
                </c:pt>
              </c:numCache>
            </c:numRef>
          </c:xVal>
          <c:yVal>
            <c:numRef>
              <c:f>uni!$K$49:$K$96</c:f>
              <c:numCache>
                <c:formatCode>General</c:formatCode>
                <c:ptCount val="48"/>
                <c:pt idx="0" formatCode="0.00">
                  <c:v>4.170130349440095</c:v>
                </c:pt>
                <c:pt idx="4" formatCode="0.00">
                  <c:v>4.5240968031404831</c:v>
                </c:pt>
                <c:pt idx="8" formatCode="0.00">
                  <c:v>3.0306493614098002</c:v>
                </c:pt>
                <c:pt idx="12" formatCode="0.00">
                  <c:v>3.2157213880792019</c:v>
                </c:pt>
                <c:pt idx="16" formatCode="0.00">
                  <c:v>5.3025989856534785</c:v>
                </c:pt>
                <c:pt idx="20" formatCode="0.00">
                  <c:v>21.622340856632363</c:v>
                </c:pt>
                <c:pt idx="24" formatCode="0.00">
                  <c:v>71.90733045436032</c:v>
                </c:pt>
                <c:pt idx="28" formatCode="0.00">
                  <c:v>139.65251194234799</c:v>
                </c:pt>
                <c:pt idx="32" formatCode="0.00">
                  <c:v>98.237922322788592</c:v>
                </c:pt>
                <c:pt idx="36" formatCode="0.00">
                  <c:v>60.921725054003254</c:v>
                </c:pt>
                <c:pt idx="40" formatCode="0.00">
                  <c:v>26.475038312399647</c:v>
                </c:pt>
                <c:pt idx="44" formatCode="0.00">
                  <c:v>15.608790237155159</c:v>
                </c:pt>
              </c:numCache>
            </c:numRef>
          </c:yVal>
          <c:smooth val="0"/>
        </c:ser>
        <c:ser>
          <c:idx val="3"/>
          <c:order val="1"/>
          <c:tx>
            <c:strRef>
              <c:f>uni!$J$4</c:f>
              <c:strCache>
                <c:ptCount val="1"/>
                <c:pt idx="0">
                  <c:v>uniform grid handover</c:v>
                </c:pt>
              </c:strCache>
            </c:strRef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triangle"/>
            <c:size val="5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  <a:prstDash val="solid"/>
              </a:ln>
            </c:spPr>
          </c:marker>
          <c:xVal>
            <c:numRef>
              <c:f>uni!$E$49:$E$96</c:f>
              <c:numCache>
                <c:formatCode>m/d/yyyy\ h:mm</c:formatCode>
                <c:ptCount val="48"/>
                <c:pt idx="0">
                  <c:v>39141.708328703688</c:v>
                </c:pt>
                <c:pt idx="1">
                  <c:v>39141.718745312501</c:v>
                </c:pt>
                <c:pt idx="2">
                  <c:v>39141.729161921263</c:v>
                </c:pt>
                <c:pt idx="3">
                  <c:v>39141.739578530076</c:v>
                </c:pt>
                <c:pt idx="4">
                  <c:v>39141.749995138889</c:v>
                </c:pt>
                <c:pt idx="5">
                  <c:v>39141.760411747673</c:v>
                </c:pt>
                <c:pt idx="6">
                  <c:v>39141.770828356493</c:v>
                </c:pt>
                <c:pt idx="7">
                  <c:v>39141.781244965263</c:v>
                </c:pt>
                <c:pt idx="8">
                  <c:v>39141.791661574054</c:v>
                </c:pt>
                <c:pt idx="9">
                  <c:v>39141.802078182889</c:v>
                </c:pt>
                <c:pt idx="10">
                  <c:v>39141.812494791666</c:v>
                </c:pt>
                <c:pt idx="11">
                  <c:v>39141.822911400479</c:v>
                </c:pt>
                <c:pt idx="12">
                  <c:v>39141.833328009256</c:v>
                </c:pt>
                <c:pt idx="13">
                  <c:v>39141.843744618054</c:v>
                </c:pt>
                <c:pt idx="14">
                  <c:v>39141.854161226867</c:v>
                </c:pt>
                <c:pt idx="15">
                  <c:v>39141.864577835651</c:v>
                </c:pt>
                <c:pt idx="16">
                  <c:v>39141.874994444464</c:v>
                </c:pt>
                <c:pt idx="17">
                  <c:v>39141.885411053234</c:v>
                </c:pt>
                <c:pt idx="18">
                  <c:v>39141.895827662025</c:v>
                </c:pt>
                <c:pt idx="19">
                  <c:v>39141.906244270845</c:v>
                </c:pt>
                <c:pt idx="20">
                  <c:v>39141.916666666664</c:v>
                </c:pt>
                <c:pt idx="21">
                  <c:v>39141.927083333321</c:v>
                </c:pt>
                <c:pt idx="22">
                  <c:v>39141.937500057873</c:v>
                </c:pt>
                <c:pt idx="23">
                  <c:v>39141.94791678241</c:v>
                </c:pt>
                <c:pt idx="24">
                  <c:v>39141.958333506969</c:v>
                </c:pt>
                <c:pt idx="25">
                  <c:v>39141.968750231485</c:v>
                </c:pt>
                <c:pt idx="26">
                  <c:v>39141.979166956022</c:v>
                </c:pt>
                <c:pt idx="27">
                  <c:v>39141.989583680559</c:v>
                </c:pt>
                <c:pt idx="28">
                  <c:v>39142.000000405096</c:v>
                </c:pt>
                <c:pt idx="29">
                  <c:v>39142.010417129633</c:v>
                </c:pt>
                <c:pt idx="30">
                  <c:v>39142.020833854163</c:v>
                </c:pt>
                <c:pt idx="31">
                  <c:v>39142.031250578701</c:v>
                </c:pt>
                <c:pt idx="32">
                  <c:v>39142.041667303223</c:v>
                </c:pt>
                <c:pt idx="33">
                  <c:v>39142.052084027782</c:v>
                </c:pt>
                <c:pt idx="34">
                  <c:v>39142.062500752305</c:v>
                </c:pt>
                <c:pt idx="35">
                  <c:v>39142.072917476871</c:v>
                </c:pt>
                <c:pt idx="36">
                  <c:v>39142.083334201387</c:v>
                </c:pt>
                <c:pt idx="37">
                  <c:v>39142.093750925924</c:v>
                </c:pt>
                <c:pt idx="38">
                  <c:v>39142.104167650454</c:v>
                </c:pt>
                <c:pt idx="39">
                  <c:v>39142.114584375013</c:v>
                </c:pt>
                <c:pt idx="40">
                  <c:v>39142.125001099535</c:v>
                </c:pt>
                <c:pt idx="41">
                  <c:v>39142.135417824073</c:v>
                </c:pt>
                <c:pt idx="42">
                  <c:v>39142.14583454861</c:v>
                </c:pt>
                <c:pt idx="43">
                  <c:v>39142.156251273169</c:v>
                </c:pt>
                <c:pt idx="44">
                  <c:v>39142.166667997684</c:v>
                </c:pt>
                <c:pt idx="45">
                  <c:v>39142.177084722207</c:v>
                </c:pt>
                <c:pt idx="46">
                  <c:v>39142.187501446773</c:v>
                </c:pt>
                <c:pt idx="47">
                  <c:v>39142.197918171281</c:v>
                </c:pt>
              </c:numCache>
            </c:numRef>
          </c:xVal>
          <c:yVal>
            <c:numRef>
              <c:f>uni!$J$49:$J$96</c:f>
              <c:numCache>
                <c:formatCode>0.00E+00</c:formatCode>
                <c:ptCount val="48"/>
                <c:pt idx="0">
                  <c:v>11.21168232</c:v>
                </c:pt>
                <c:pt idx="1">
                  <c:v>11.09389782</c:v>
                </c:pt>
                <c:pt idx="2">
                  <c:v>11.371348380000001</c:v>
                </c:pt>
                <c:pt idx="3">
                  <c:v>12.266548160000001</c:v>
                </c:pt>
                <c:pt idx="4">
                  <c:v>13.548768999999998</c:v>
                </c:pt>
                <c:pt idx="5">
                  <c:v>14.276569370000002</c:v>
                </c:pt>
                <c:pt idx="6">
                  <c:v>13.734123229999998</c:v>
                </c:pt>
                <c:pt idx="7">
                  <c:v>12.79012966</c:v>
                </c:pt>
                <c:pt idx="8">
                  <c:v>11.36785126</c:v>
                </c:pt>
                <c:pt idx="9">
                  <c:v>10.63340187</c:v>
                </c:pt>
                <c:pt idx="10">
                  <c:v>10.463206290000004</c:v>
                </c:pt>
                <c:pt idx="11">
                  <c:v>10.586627010000004</c:v>
                </c:pt>
                <c:pt idx="12">
                  <c:v>10.959734920000006</c:v>
                </c:pt>
                <c:pt idx="13">
                  <c:v>12.114558220000001</c:v>
                </c:pt>
                <c:pt idx="14">
                  <c:v>15.092383380000001</c:v>
                </c:pt>
                <c:pt idx="15">
                  <c:v>19.880838390000001</c:v>
                </c:pt>
                <c:pt idx="16">
                  <c:v>25.071556090000001</c:v>
                </c:pt>
                <c:pt idx="17">
                  <c:v>28.494054790000007</c:v>
                </c:pt>
                <c:pt idx="18">
                  <c:v>30.167436599999984</c:v>
                </c:pt>
                <c:pt idx="19">
                  <c:v>31.51062202</c:v>
                </c:pt>
                <c:pt idx="20">
                  <c:v>30.293140409999992</c:v>
                </c:pt>
                <c:pt idx="21">
                  <c:v>27.513448720000007</c:v>
                </c:pt>
                <c:pt idx="22">
                  <c:v>30.589366909999988</c:v>
                </c:pt>
                <c:pt idx="23">
                  <c:v>39.255207059999996</c:v>
                </c:pt>
                <c:pt idx="24">
                  <c:v>48.133258820000016</c:v>
                </c:pt>
                <c:pt idx="25">
                  <c:v>54.527801509999996</c:v>
                </c:pt>
                <c:pt idx="26">
                  <c:v>56.98678589</c:v>
                </c:pt>
                <c:pt idx="27">
                  <c:v>57.483932500000002</c:v>
                </c:pt>
                <c:pt idx="28">
                  <c:v>57.719676970000002</c:v>
                </c:pt>
                <c:pt idx="29">
                  <c:v>58.313205719999999</c:v>
                </c:pt>
                <c:pt idx="30">
                  <c:v>53.607173920000015</c:v>
                </c:pt>
                <c:pt idx="31">
                  <c:v>44.324729920000003</c:v>
                </c:pt>
                <c:pt idx="32">
                  <c:v>38.851764679999974</c:v>
                </c:pt>
                <c:pt idx="33">
                  <c:v>36.998527530000011</c:v>
                </c:pt>
                <c:pt idx="34">
                  <c:v>35.425796510000012</c:v>
                </c:pt>
                <c:pt idx="35">
                  <c:v>33.685504910000013</c:v>
                </c:pt>
                <c:pt idx="36">
                  <c:v>32.392765050000001</c:v>
                </c:pt>
                <c:pt idx="37">
                  <c:v>31.39717293</c:v>
                </c:pt>
                <c:pt idx="38">
                  <c:v>30.655208590000001</c:v>
                </c:pt>
                <c:pt idx="39">
                  <c:v>29.984323499999988</c:v>
                </c:pt>
                <c:pt idx="40">
                  <c:v>29.385648729999993</c:v>
                </c:pt>
                <c:pt idx="41">
                  <c:v>28.834640499999999</c:v>
                </c:pt>
                <c:pt idx="42">
                  <c:v>28.385353089999988</c:v>
                </c:pt>
                <c:pt idx="43">
                  <c:v>28.13442993</c:v>
                </c:pt>
                <c:pt idx="44">
                  <c:v>28.080512999999989</c:v>
                </c:pt>
                <c:pt idx="45">
                  <c:v>28.60322189</c:v>
                </c:pt>
                <c:pt idx="46">
                  <c:v>29.519941330000005</c:v>
                </c:pt>
                <c:pt idx="47">
                  <c:v>29.762254710000001</c:v>
                </c:pt>
              </c:numCache>
            </c:numRef>
          </c:yVal>
          <c:smooth val="0"/>
        </c:ser>
        <c:ser>
          <c:idx val="5"/>
          <c:order val="2"/>
          <c:tx>
            <c:strRef>
              <c:f>uni!$H$4</c:f>
              <c:strCache>
                <c:ptCount val="1"/>
                <c:pt idx="0">
                  <c:v>uniform grid</c:v>
                </c:pt>
              </c:strCache>
            </c:strRef>
          </c:tx>
          <c:spPr>
            <a:ln w="12700">
              <a:solidFill>
                <a:srgbClr val="80000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80000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xVal>
            <c:numRef>
              <c:f>uni!$E$49:$E$96</c:f>
              <c:numCache>
                <c:formatCode>m/d/yyyy\ h:mm</c:formatCode>
                <c:ptCount val="48"/>
                <c:pt idx="0">
                  <c:v>39141.708328703688</c:v>
                </c:pt>
                <c:pt idx="1">
                  <c:v>39141.718745312501</c:v>
                </c:pt>
                <c:pt idx="2">
                  <c:v>39141.729161921263</c:v>
                </c:pt>
                <c:pt idx="3">
                  <c:v>39141.739578530076</c:v>
                </c:pt>
                <c:pt idx="4">
                  <c:v>39141.749995138889</c:v>
                </c:pt>
                <c:pt idx="5">
                  <c:v>39141.760411747673</c:v>
                </c:pt>
                <c:pt idx="6">
                  <c:v>39141.770828356493</c:v>
                </c:pt>
                <c:pt idx="7">
                  <c:v>39141.781244965263</c:v>
                </c:pt>
                <c:pt idx="8">
                  <c:v>39141.791661574054</c:v>
                </c:pt>
                <c:pt idx="9">
                  <c:v>39141.802078182889</c:v>
                </c:pt>
                <c:pt idx="10">
                  <c:v>39141.812494791666</c:v>
                </c:pt>
                <c:pt idx="11">
                  <c:v>39141.822911400479</c:v>
                </c:pt>
                <c:pt idx="12">
                  <c:v>39141.833328009256</c:v>
                </c:pt>
                <c:pt idx="13">
                  <c:v>39141.843744618054</c:v>
                </c:pt>
                <c:pt idx="14">
                  <c:v>39141.854161226867</c:v>
                </c:pt>
                <c:pt idx="15">
                  <c:v>39141.864577835651</c:v>
                </c:pt>
                <c:pt idx="16">
                  <c:v>39141.874994444464</c:v>
                </c:pt>
                <c:pt idx="17">
                  <c:v>39141.885411053234</c:v>
                </c:pt>
                <c:pt idx="18">
                  <c:v>39141.895827662025</c:v>
                </c:pt>
                <c:pt idx="19">
                  <c:v>39141.906244270845</c:v>
                </c:pt>
                <c:pt idx="20">
                  <c:v>39141.916666666664</c:v>
                </c:pt>
                <c:pt idx="21">
                  <c:v>39141.927083333321</c:v>
                </c:pt>
                <c:pt idx="22">
                  <c:v>39141.937500057873</c:v>
                </c:pt>
                <c:pt idx="23">
                  <c:v>39141.94791678241</c:v>
                </c:pt>
                <c:pt idx="24">
                  <c:v>39141.958333506969</c:v>
                </c:pt>
                <c:pt idx="25">
                  <c:v>39141.968750231485</c:v>
                </c:pt>
                <c:pt idx="26">
                  <c:v>39141.979166956022</c:v>
                </c:pt>
                <c:pt idx="27">
                  <c:v>39141.989583680559</c:v>
                </c:pt>
                <c:pt idx="28">
                  <c:v>39142.000000405096</c:v>
                </c:pt>
                <c:pt idx="29">
                  <c:v>39142.010417129633</c:v>
                </c:pt>
                <c:pt idx="30">
                  <c:v>39142.020833854163</c:v>
                </c:pt>
                <c:pt idx="31">
                  <c:v>39142.031250578701</c:v>
                </c:pt>
                <c:pt idx="32">
                  <c:v>39142.041667303223</c:v>
                </c:pt>
                <c:pt idx="33">
                  <c:v>39142.052084027782</c:v>
                </c:pt>
                <c:pt idx="34">
                  <c:v>39142.062500752305</c:v>
                </c:pt>
                <c:pt idx="35">
                  <c:v>39142.072917476871</c:v>
                </c:pt>
                <c:pt idx="36">
                  <c:v>39142.083334201387</c:v>
                </c:pt>
                <c:pt idx="37">
                  <c:v>39142.093750925924</c:v>
                </c:pt>
                <c:pt idx="38">
                  <c:v>39142.104167650454</c:v>
                </c:pt>
                <c:pt idx="39">
                  <c:v>39142.114584375013</c:v>
                </c:pt>
                <c:pt idx="40">
                  <c:v>39142.125001099535</c:v>
                </c:pt>
                <c:pt idx="41">
                  <c:v>39142.135417824073</c:v>
                </c:pt>
                <c:pt idx="42">
                  <c:v>39142.14583454861</c:v>
                </c:pt>
                <c:pt idx="43">
                  <c:v>39142.156251273169</c:v>
                </c:pt>
                <c:pt idx="44">
                  <c:v>39142.166667997684</c:v>
                </c:pt>
                <c:pt idx="45">
                  <c:v>39142.177084722207</c:v>
                </c:pt>
                <c:pt idx="46">
                  <c:v>39142.187501446773</c:v>
                </c:pt>
                <c:pt idx="47">
                  <c:v>39142.197918171281</c:v>
                </c:pt>
              </c:numCache>
            </c:numRef>
          </c:xVal>
          <c:yVal>
            <c:numRef>
              <c:f>uni!$H$49:$H$96</c:f>
              <c:numCache>
                <c:formatCode>0.00E+00</c:formatCode>
                <c:ptCount val="48"/>
                <c:pt idx="0">
                  <c:v>11.019982337951603</c:v>
                </c:pt>
                <c:pt idx="1">
                  <c:v>11.147197723388601</c:v>
                </c:pt>
                <c:pt idx="2">
                  <c:v>11.772476196289004</c:v>
                </c:pt>
                <c:pt idx="3">
                  <c:v>12.692974090576101</c:v>
                </c:pt>
                <c:pt idx="4">
                  <c:v>13.273042678833002</c:v>
                </c:pt>
                <c:pt idx="5">
                  <c:v>13.2772169113159</c:v>
                </c:pt>
                <c:pt idx="6">
                  <c:v>12.341835975646903</c:v>
                </c:pt>
                <c:pt idx="7">
                  <c:v>10.862125396728503</c:v>
                </c:pt>
                <c:pt idx="8">
                  <c:v>9.6287908554077095</c:v>
                </c:pt>
                <c:pt idx="9">
                  <c:v>9.4474878311157227</c:v>
                </c:pt>
                <c:pt idx="10">
                  <c:v>9.663462638854984</c:v>
                </c:pt>
                <c:pt idx="11">
                  <c:v>10.422826766967702</c:v>
                </c:pt>
                <c:pt idx="12">
                  <c:v>12.327403068542402</c:v>
                </c:pt>
                <c:pt idx="13">
                  <c:v>16.139080047607408</c:v>
                </c:pt>
                <c:pt idx="14">
                  <c:v>21.4523010253906</c:v>
                </c:pt>
                <c:pt idx="15">
                  <c:v>25.427984237670891</c:v>
                </c:pt>
                <c:pt idx="16">
                  <c:v>27.406614303588793</c:v>
                </c:pt>
                <c:pt idx="17">
                  <c:v>27.430831909179599</c:v>
                </c:pt>
                <c:pt idx="18">
                  <c:v>23.975372314453093</c:v>
                </c:pt>
                <c:pt idx="19">
                  <c:v>18.842027664184499</c:v>
                </c:pt>
                <c:pt idx="20">
                  <c:v>16.166397094726499</c:v>
                </c:pt>
                <c:pt idx="21">
                  <c:v>16.686468124389606</c:v>
                </c:pt>
                <c:pt idx="22">
                  <c:v>19.031103134155199</c:v>
                </c:pt>
                <c:pt idx="23">
                  <c:v>23.498714447021385</c:v>
                </c:pt>
                <c:pt idx="24">
                  <c:v>28.743747711181591</c:v>
                </c:pt>
                <c:pt idx="25">
                  <c:v>34.151420593261662</c:v>
                </c:pt>
                <c:pt idx="26">
                  <c:v>39.884124755859283</c:v>
                </c:pt>
                <c:pt idx="27">
                  <c:v>45.486576080322195</c:v>
                </c:pt>
                <c:pt idx="28">
                  <c:v>49.372581481933473</c:v>
                </c:pt>
                <c:pt idx="29">
                  <c:v>50.264686584472585</c:v>
                </c:pt>
                <c:pt idx="30">
                  <c:v>48.243026733398395</c:v>
                </c:pt>
                <c:pt idx="31">
                  <c:v>45.165328979492102</c:v>
                </c:pt>
                <c:pt idx="32">
                  <c:v>42.246570587158203</c:v>
                </c:pt>
                <c:pt idx="33">
                  <c:v>39.636375427246001</c:v>
                </c:pt>
                <c:pt idx="34">
                  <c:v>36.959655761718679</c:v>
                </c:pt>
                <c:pt idx="35">
                  <c:v>34.332839965820298</c:v>
                </c:pt>
                <c:pt idx="36">
                  <c:v>32.044795989990199</c:v>
                </c:pt>
                <c:pt idx="37">
                  <c:v>30.271783828735284</c:v>
                </c:pt>
                <c:pt idx="38">
                  <c:v>29.033641815185494</c:v>
                </c:pt>
                <c:pt idx="39">
                  <c:v>28.131301879882798</c:v>
                </c:pt>
                <c:pt idx="40">
                  <c:v>27.514112472534102</c:v>
                </c:pt>
                <c:pt idx="41">
                  <c:v>27.138740539550692</c:v>
                </c:pt>
                <c:pt idx="42">
                  <c:v>27.113834381103501</c:v>
                </c:pt>
                <c:pt idx="43">
                  <c:v>27.667192459106399</c:v>
                </c:pt>
                <c:pt idx="44">
                  <c:v>29.117982864379801</c:v>
                </c:pt>
                <c:pt idx="45">
                  <c:v>32.009983062744084</c:v>
                </c:pt>
                <c:pt idx="46">
                  <c:v>35.070728302001918</c:v>
                </c:pt>
                <c:pt idx="47" formatCode="General">
                  <c:v>37.071197509765575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200128"/>
        <c:axId val="133215360"/>
      </c:scatterChart>
      <c:valAx>
        <c:axId val="133200128"/>
        <c:scaling>
          <c:orientation val="minMax"/>
        </c:scaling>
        <c:delete val="0"/>
        <c:axPos val="b"/>
        <c:numFmt formatCode="h:mm;@" sourceLinked="0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33215360"/>
        <c:crosses val="autoZero"/>
        <c:crossBetween val="midCat"/>
      </c:valAx>
      <c:valAx>
        <c:axId val="13321536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600" b="0" i="0" u="none" strike="noStrike" baseline="0">
                    <a:solidFill>
                      <a:srgbClr val="000000"/>
                    </a:solidFill>
                    <a:latin typeface="Calibri"/>
                    <a:cs typeface="Calibri"/>
                  </a:rPr>
                  <a:t>PM</a:t>
                </a:r>
                <a:r>
                  <a:rPr lang="en-US" sz="1050" b="0" i="0" u="none" strike="noStrike" baseline="0">
                    <a:solidFill>
                      <a:srgbClr val="000000"/>
                    </a:solidFill>
                    <a:latin typeface="Calibri"/>
                    <a:cs typeface="Calibri"/>
                  </a:rPr>
                  <a:t>2.5</a:t>
                </a:r>
                <a:r>
                  <a:rPr lang="en-US" sz="1600" b="0" i="0" u="none" strike="noStrike" baseline="0">
                    <a:solidFill>
                      <a:srgbClr val="000000"/>
                    </a:solidFill>
                    <a:latin typeface="Calibri"/>
                    <a:cs typeface="Calibri"/>
                  </a:rPr>
                  <a:t> (</a:t>
                </a:r>
                <a:r>
                  <a:rPr lang="el-GR" sz="1600" b="0" i="0" u="none" strike="noStrike" baseline="0">
                    <a:solidFill>
                      <a:srgbClr val="000000"/>
                    </a:solidFill>
                    <a:latin typeface="Calibri"/>
                    <a:cs typeface="Calibri"/>
                  </a:rPr>
                  <a:t>μ</a:t>
                </a:r>
                <a:r>
                  <a:rPr lang="en-US" sz="1600" b="0" i="0" u="none" strike="noStrike" baseline="0">
                    <a:solidFill>
                      <a:srgbClr val="000000"/>
                    </a:solidFill>
                    <a:latin typeface="Calibri"/>
                    <a:cs typeface="Calibri"/>
                  </a:rPr>
                  <a:t>g/m</a:t>
                </a:r>
                <a:r>
                  <a:rPr lang="en-US" sz="1600" b="0" i="0" u="none" strike="noStrike" baseline="30000">
                    <a:solidFill>
                      <a:srgbClr val="000000"/>
                    </a:solidFill>
                    <a:latin typeface="Calibri"/>
                    <a:cs typeface="Calibri"/>
                  </a:rPr>
                  <a:t>3</a:t>
                </a:r>
                <a:r>
                  <a:rPr lang="en-US" sz="1600" b="0" i="0" u="none" strike="noStrike" baseline="0">
                    <a:solidFill>
                      <a:srgbClr val="000000"/>
                    </a:solidFill>
                    <a:latin typeface="Calibri"/>
                    <a:cs typeface="Calibri"/>
                  </a:rPr>
                  <a:t> )</a:t>
                </a:r>
              </a:p>
            </c:rich>
          </c:tx>
          <c:layout>
            <c:manualLayout>
              <c:xMode val="edge"/>
              <c:yMode val="edge"/>
              <c:x val="0"/>
              <c:y val="0.1722914306940386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33200128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/>
              <a:t>Jefferson St.</a:t>
            </a:r>
          </a:p>
        </c:rich>
      </c:tx>
      <c:layout>
        <c:manualLayout>
          <c:xMode val="edge"/>
          <c:yMode val="edge"/>
          <c:x val="0.45447231521209547"/>
          <c:y val="2.63503937007874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8728569306195217"/>
          <c:y val="0.17179142794928426"/>
          <c:w val="0.73998761947209424"/>
          <c:h val="0.60708567476125208"/>
        </c:manualLayout>
      </c:layout>
      <c:scatterChart>
        <c:scatterStyle val="lineMarker"/>
        <c:varyColors val="0"/>
        <c:ser>
          <c:idx val="4"/>
          <c:order val="0"/>
          <c:tx>
            <c:strRef>
              <c:f>KLCD!$K$4</c:f>
              <c:strCache>
                <c:ptCount val="1"/>
                <c:pt idx="0">
                  <c:v>Observations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KLCD!$E$49:$E$96</c:f>
              <c:numCache>
                <c:formatCode>m/d/yyyy\ h:mm</c:formatCode>
                <c:ptCount val="48"/>
                <c:pt idx="0">
                  <c:v>39141.708328703702</c:v>
                </c:pt>
                <c:pt idx="1">
                  <c:v>39141.718745312501</c:v>
                </c:pt>
                <c:pt idx="2">
                  <c:v>39141.729161921299</c:v>
                </c:pt>
                <c:pt idx="3">
                  <c:v>39141.739578530091</c:v>
                </c:pt>
                <c:pt idx="4">
                  <c:v>39141.749995138889</c:v>
                </c:pt>
                <c:pt idx="5">
                  <c:v>39141.760411747688</c:v>
                </c:pt>
                <c:pt idx="6">
                  <c:v>39141.770828356479</c:v>
                </c:pt>
                <c:pt idx="7">
                  <c:v>39141.781244965277</c:v>
                </c:pt>
                <c:pt idx="8">
                  <c:v>39141.791661574076</c:v>
                </c:pt>
                <c:pt idx="9">
                  <c:v>39141.802078182867</c:v>
                </c:pt>
                <c:pt idx="10">
                  <c:v>39141.812494791666</c:v>
                </c:pt>
                <c:pt idx="11">
                  <c:v>39141.822911400464</c:v>
                </c:pt>
                <c:pt idx="12">
                  <c:v>39141.833328009256</c:v>
                </c:pt>
                <c:pt idx="13">
                  <c:v>39141.843744618054</c:v>
                </c:pt>
                <c:pt idx="14">
                  <c:v>39141.854161226853</c:v>
                </c:pt>
                <c:pt idx="15">
                  <c:v>39141.864577835651</c:v>
                </c:pt>
                <c:pt idx="16">
                  <c:v>39141.874994444443</c:v>
                </c:pt>
                <c:pt idx="17">
                  <c:v>39141.885411053241</c:v>
                </c:pt>
                <c:pt idx="18">
                  <c:v>39141.89582766204</c:v>
                </c:pt>
                <c:pt idx="19">
                  <c:v>39141.906244270831</c:v>
                </c:pt>
                <c:pt idx="20">
                  <c:v>39141.916666666664</c:v>
                </c:pt>
                <c:pt idx="21">
                  <c:v>39141.927083333336</c:v>
                </c:pt>
                <c:pt idx="22">
                  <c:v>39141.937500057873</c:v>
                </c:pt>
                <c:pt idx="23">
                  <c:v>39141.94791678241</c:v>
                </c:pt>
                <c:pt idx="24">
                  <c:v>39141.958333506947</c:v>
                </c:pt>
                <c:pt idx="25">
                  <c:v>39141.968750231485</c:v>
                </c:pt>
                <c:pt idx="26">
                  <c:v>39141.979166956022</c:v>
                </c:pt>
                <c:pt idx="27">
                  <c:v>39141.989583680559</c:v>
                </c:pt>
                <c:pt idx="28">
                  <c:v>39142.000000405096</c:v>
                </c:pt>
                <c:pt idx="29">
                  <c:v>39142.010417129626</c:v>
                </c:pt>
                <c:pt idx="30">
                  <c:v>39142.020833854163</c:v>
                </c:pt>
                <c:pt idx="31">
                  <c:v>39142.031250578701</c:v>
                </c:pt>
                <c:pt idx="32">
                  <c:v>39142.041667303238</c:v>
                </c:pt>
                <c:pt idx="33">
                  <c:v>39142.052084027775</c:v>
                </c:pt>
                <c:pt idx="34">
                  <c:v>39142.062500752312</c:v>
                </c:pt>
                <c:pt idx="35">
                  <c:v>39142.072917476849</c:v>
                </c:pt>
                <c:pt idx="36">
                  <c:v>39142.083334201387</c:v>
                </c:pt>
                <c:pt idx="37">
                  <c:v>39142.093750925924</c:v>
                </c:pt>
                <c:pt idx="38">
                  <c:v>39142.104167650461</c:v>
                </c:pt>
                <c:pt idx="39">
                  <c:v>39142.114584374998</c:v>
                </c:pt>
                <c:pt idx="40">
                  <c:v>39142.125001099535</c:v>
                </c:pt>
                <c:pt idx="41">
                  <c:v>39142.135417824073</c:v>
                </c:pt>
                <c:pt idx="42">
                  <c:v>39142.14583454861</c:v>
                </c:pt>
                <c:pt idx="43">
                  <c:v>39142.156251273147</c:v>
                </c:pt>
                <c:pt idx="44">
                  <c:v>39142.166667997684</c:v>
                </c:pt>
                <c:pt idx="45">
                  <c:v>39142.177084722221</c:v>
                </c:pt>
                <c:pt idx="46">
                  <c:v>39142.187501446759</c:v>
                </c:pt>
                <c:pt idx="47">
                  <c:v>39142.197918171296</c:v>
                </c:pt>
              </c:numCache>
            </c:numRef>
          </c:xVal>
          <c:yVal>
            <c:numRef>
              <c:f>KLCD!$K$49:$K$96</c:f>
              <c:numCache>
                <c:formatCode>General</c:formatCode>
                <c:ptCount val="48"/>
                <c:pt idx="0" formatCode="0.00">
                  <c:v>4.1701303494400968</c:v>
                </c:pt>
                <c:pt idx="4" formatCode="0.00">
                  <c:v>4.5240968031404849</c:v>
                </c:pt>
                <c:pt idx="8" formatCode="0.00">
                  <c:v>3.0306493614098016</c:v>
                </c:pt>
                <c:pt idx="12" formatCode="0.00">
                  <c:v>3.2157213880792019</c:v>
                </c:pt>
                <c:pt idx="16" formatCode="0.00">
                  <c:v>5.3025989856534768</c:v>
                </c:pt>
                <c:pt idx="20" formatCode="0.00">
                  <c:v>21.62234085663237</c:v>
                </c:pt>
                <c:pt idx="24" formatCode="0.00">
                  <c:v>71.90733045436032</c:v>
                </c:pt>
                <c:pt idx="28" formatCode="0.00">
                  <c:v>139.65251194234804</c:v>
                </c:pt>
                <c:pt idx="32" formatCode="0.00">
                  <c:v>98.23792232278862</c:v>
                </c:pt>
                <c:pt idx="36" formatCode="0.00">
                  <c:v>60.921725054003261</c:v>
                </c:pt>
                <c:pt idx="40" formatCode="0.00">
                  <c:v>26.475038312399654</c:v>
                </c:pt>
                <c:pt idx="44" formatCode="0.00">
                  <c:v>15.608790237155159</c:v>
                </c:pt>
              </c:numCache>
            </c:numRef>
          </c:yVal>
          <c:smooth val="0"/>
        </c:ser>
        <c:ser>
          <c:idx val="2"/>
          <c:order val="1"/>
          <c:tx>
            <c:strRef>
              <c:f>KLCD!$I$4</c:f>
              <c:strCache>
                <c:ptCount val="1"/>
                <c:pt idx="0">
                  <c:v>handover (6,-0.5)t2</c:v>
                </c:pt>
              </c:strCache>
            </c:strRef>
          </c:tx>
          <c:spPr>
            <a:ln w="12700">
              <a:solidFill>
                <a:srgbClr val="339966"/>
              </a:solidFill>
              <a:prstDash val="solid"/>
            </a:ln>
          </c:spPr>
          <c:marker>
            <c:symbol val="triangle"/>
            <c:size val="7"/>
            <c:spPr>
              <a:solidFill>
                <a:srgbClr val="339966"/>
              </a:solidFill>
              <a:ln>
                <a:solidFill>
                  <a:srgbClr val="339966"/>
                </a:solidFill>
                <a:prstDash val="solid"/>
              </a:ln>
            </c:spPr>
          </c:marker>
          <c:xVal>
            <c:numRef>
              <c:f>KLCD!$E$49:$E$96</c:f>
              <c:numCache>
                <c:formatCode>m/d/yyyy\ h:mm</c:formatCode>
                <c:ptCount val="48"/>
                <c:pt idx="0">
                  <c:v>39141.708328703702</c:v>
                </c:pt>
                <c:pt idx="1">
                  <c:v>39141.718745312501</c:v>
                </c:pt>
                <c:pt idx="2">
                  <c:v>39141.729161921299</c:v>
                </c:pt>
                <c:pt idx="3">
                  <c:v>39141.739578530091</c:v>
                </c:pt>
                <c:pt idx="4">
                  <c:v>39141.749995138889</c:v>
                </c:pt>
                <c:pt idx="5">
                  <c:v>39141.760411747688</c:v>
                </c:pt>
                <c:pt idx="6">
                  <c:v>39141.770828356479</c:v>
                </c:pt>
                <c:pt idx="7">
                  <c:v>39141.781244965277</c:v>
                </c:pt>
                <c:pt idx="8">
                  <c:v>39141.791661574076</c:v>
                </c:pt>
                <c:pt idx="9">
                  <c:v>39141.802078182867</c:v>
                </c:pt>
                <c:pt idx="10">
                  <c:v>39141.812494791666</c:v>
                </c:pt>
                <c:pt idx="11">
                  <c:v>39141.822911400464</c:v>
                </c:pt>
                <c:pt idx="12">
                  <c:v>39141.833328009256</c:v>
                </c:pt>
                <c:pt idx="13">
                  <c:v>39141.843744618054</c:v>
                </c:pt>
                <c:pt idx="14">
                  <c:v>39141.854161226853</c:v>
                </c:pt>
                <c:pt idx="15">
                  <c:v>39141.864577835651</c:v>
                </c:pt>
                <c:pt idx="16">
                  <c:v>39141.874994444443</c:v>
                </c:pt>
                <c:pt idx="17">
                  <c:v>39141.885411053241</c:v>
                </c:pt>
                <c:pt idx="18">
                  <c:v>39141.89582766204</c:v>
                </c:pt>
                <c:pt idx="19">
                  <c:v>39141.906244270831</c:v>
                </c:pt>
                <c:pt idx="20">
                  <c:v>39141.916666666664</c:v>
                </c:pt>
                <c:pt idx="21">
                  <c:v>39141.927083333336</c:v>
                </c:pt>
                <c:pt idx="22">
                  <c:v>39141.937500057873</c:v>
                </c:pt>
                <c:pt idx="23">
                  <c:v>39141.94791678241</c:v>
                </c:pt>
                <c:pt idx="24">
                  <c:v>39141.958333506947</c:v>
                </c:pt>
                <c:pt idx="25">
                  <c:v>39141.968750231485</c:v>
                </c:pt>
                <c:pt idx="26">
                  <c:v>39141.979166956022</c:v>
                </c:pt>
                <c:pt idx="27">
                  <c:v>39141.989583680559</c:v>
                </c:pt>
                <c:pt idx="28">
                  <c:v>39142.000000405096</c:v>
                </c:pt>
                <c:pt idx="29">
                  <c:v>39142.010417129626</c:v>
                </c:pt>
                <c:pt idx="30">
                  <c:v>39142.020833854163</c:v>
                </c:pt>
                <c:pt idx="31">
                  <c:v>39142.031250578701</c:v>
                </c:pt>
                <c:pt idx="32">
                  <c:v>39142.041667303238</c:v>
                </c:pt>
                <c:pt idx="33">
                  <c:v>39142.052084027775</c:v>
                </c:pt>
                <c:pt idx="34">
                  <c:v>39142.062500752312</c:v>
                </c:pt>
                <c:pt idx="35">
                  <c:v>39142.072917476849</c:v>
                </c:pt>
                <c:pt idx="36">
                  <c:v>39142.083334201387</c:v>
                </c:pt>
                <c:pt idx="37">
                  <c:v>39142.093750925924</c:v>
                </c:pt>
                <c:pt idx="38">
                  <c:v>39142.104167650461</c:v>
                </c:pt>
                <c:pt idx="39">
                  <c:v>39142.114584374998</c:v>
                </c:pt>
                <c:pt idx="40">
                  <c:v>39142.125001099535</c:v>
                </c:pt>
                <c:pt idx="41">
                  <c:v>39142.135417824073</c:v>
                </c:pt>
                <c:pt idx="42">
                  <c:v>39142.14583454861</c:v>
                </c:pt>
                <c:pt idx="43">
                  <c:v>39142.156251273147</c:v>
                </c:pt>
                <c:pt idx="44">
                  <c:v>39142.166667997684</c:v>
                </c:pt>
                <c:pt idx="45">
                  <c:v>39142.177084722221</c:v>
                </c:pt>
                <c:pt idx="46">
                  <c:v>39142.187501446759</c:v>
                </c:pt>
                <c:pt idx="47">
                  <c:v>39142.197918171296</c:v>
                </c:pt>
              </c:numCache>
            </c:numRef>
          </c:xVal>
          <c:yVal>
            <c:numRef>
              <c:f>KLCD!$I$49:$I$96</c:f>
              <c:numCache>
                <c:formatCode>0.00E+00</c:formatCode>
                <c:ptCount val="48"/>
                <c:pt idx="0">
                  <c:v>12.37794018</c:v>
                </c:pt>
                <c:pt idx="1">
                  <c:v>11.88896561</c:v>
                </c:pt>
                <c:pt idx="2">
                  <c:v>12.079127310000001</c:v>
                </c:pt>
                <c:pt idx="3">
                  <c:v>12.05701923</c:v>
                </c:pt>
                <c:pt idx="4">
                  <c:v>11.70403671</c:v>
                </c:pt>
                <c:pt idx="5">
                  <c:v>10.977499010000001</c:v>
                </c:pt>
                <c:pt idx="6">
                  <c:v>10.075737</c:v>
                </c:pt>
                <c:pt idx="7">
                  <c:v>9.6026191710000006</c:v>
                </c:pt>
                <c:pt idx="8">
                  <c:v>9.4039688110000004</c:v>
                </c:pt>
                <c:pt idx="9">
                  <c:v>8.1520223620000003</c:v>
                </c:pt>
                <c:pt idx="10">
                  <c:v>5.9840941430000001</c:v>
                </c:pt>
                <c:pt idx="11">
                  <c:v>4.5483360289999997</c:v>
                </c:pt>
                <c:pt idx="12">
                  <c:v>3.8451092240000002</c:v>
                </c:pt>
                <c:pt idx="13">
                  <c:v>5.0836982730000004</c:v>
                </c:pt>
                <c:pt idx="14">
                  <c:v>5.8616714480000001</c:v>
                </c:pt>
                <c:pt idx="15">
                  <c:v>15.045289990000001</c:v>
                </c:pt>
                <c:pt idx="16">
                  <c:v>18.396802900000001</c:v>
                </c:pt>
                <c:pt idx="17">
                  <c:v>14.661788939999999</c:v>
                </c:pt>
                <c:pt idx="18">
                  <c:v>12.92592144</c:v>
                </c:pt>
                <c:pt idx="19">
                  <c:v>13.19595432</c:v>
                </c:pt>
                <c:pt idx="20">
                  <c:v>16.325326919999998</c:v>
                </c:pt>
                <c:pt idx="21">
                  <c:v>15.21972942</c:v>
                </c:pt>
                <c:pt idx="22">
                  <c:v>19.444072720000001</c:v>
                </c:pt>
                <c:pt idx="23">
                  <c:v>28.566413879999999</c:v>
                </c:pt>
                <c:pt idx="24">
                  <c:v>38.792106629999999</c:v>
                </c:pt>
                <c:pt idx="25">
                  <c:v>37.699401860000002</c:v>
                </c:pt>
                <c:pt idx="26">
                  <c:v>32.518127440000001</c:v>
                </c:pt>
                <c:pt idx="27">
                  <c:v>33.794109339999999</c:v>
                </c:pt>
                <c:pt idx="28">
                  <c:v>47.63554001</c:v>
                </c:pt>
                <c:pt idx="29">
                  <c:v>74.53342438</c:v>
                </c:pt>
                <c:pt idx="30">
                  <c:v>90.403045649999996</c:v>
                </c:pt>
                <c:pt idx="31">
                  <c:v>97.154960630000005</c:v>
                </c:pt>
                <c:pt idx="32">
                  <c:v>75.764091489999998</c:v>
                </c:pt>
                <c:pt idx="33">
                  <c:v>42.086494450000004</c:v>
                </c:pt>
                <c:pt idx="34">
                  <c:v>29.159294129999999</c:v>
                </c:pt>
                <c:pt idx="35">
                  <c:v>32.090538019999997</c:v>
                </c:pt>
                <c:pt idx="36">
                  <c:v>28.327072139999999</c:v>
                </c:pt>
                <c:pt idx="37">
                  <c:v>37.288127899999999</c:v>
                </c:pt>
                <c:pt idx="38">
                  <c:v>52.225856780000001</c:v>
                </c:pt>
                <c:pt idx="39">
                  <c:v>57.345203400000003</c:v>
                </c:pt>
                <c:pt idx="40">
                  <c:v>45.023929600000002</c:v>
                </c:pt>
                <c:pt idx="41">
                  <c:v>44.744182590000001</c:v>
                </c:pt>
                <c:pt idx="42">
                  <c:v>49.097717289999999</c:v>
                </c:pt>
                <c:pt idx="43">
                  <c:v>48.612445829999999</c:v>
                </c:pt>
                <c:pt idx="44">
                  <c:v>61.378173830000001</c:v>
                </c:pt>
                <c:pt idx="45">
                  <c:v>69.947586060000006</c:v>
                </c:pt>
                <c:pt idx="46">
                  <c:v>78.34235382</c:v>
                </c:pt>
                <c:pt idx="47">
                  <c:v>67.817070009999995</c:v>
                </c:pt>
              </c:numCache>
            </c:numRef>
          </c:yVal>
          <c:smooth val="0"/>
        </c:ser>
        <c:ser>
          <c:idx val="3"/>
          <c:order val="2"/>
          <c:tx>
            <c:strRef>
              <c:f>KLCD!$J$4</c:f>
              <c:strCache>
                <c:ptCount val="1"/>
                <c:pt idx="0">
                  <c:v>handover (6,-0.5)t1</c:v>
                </c:pt>
              </c:strCache>
            </c:strRef>
          </c:tx>
          <c:spPr>
            <a:ln w="12700">
              <a:solidFill>
                <a:schemeClr val="tx2"/>
              </a:solidFill>
              <a:prstDash val="solid"/>
            </a:ln>
          </c:spPr>
          <c:marker>
            <c:symbol val="square"/>
            <c:size val="5"/>
            <c:spPr>
              <a:solidFill>
                <a:schemeClr val="tx2"/>
              </a:solidFill>
              <a:ln>
                <a:solidFill>
                  <a:schemeClr val="tx2"/>
                </a:solidFill>
                <a:prstDash val="solid"/>
              </a:ln>
            </c:spPr>
          </c:marker>
          <c:xVal>
            <c:numRef>
              <c:f>KLCD!$E$49:$E$96</c:f>
              <c:numCache>
                <c:formatCode>m/d/yyyy\ h:mm</c:formatCode>
                <c:ptCount val="48"/>
                <c:pt idx="0">
                  <c:v>39141.708328703702</c:v>
                </c:pt>
                <c:pt idx="1">
                  <c:v>39141.718745312501</c:v>
                </c:pt>
                <c:pt idx="2">
                  <c:v>39141.729161921299</c:v>
                </c:pt>
                <c:pt idx="3">
                  <c:v>39141.739578530091</c:v>
                </c:pt>
                <c:pt idx="4">
                  <c:v>39141.749995138889</c:v>
                </c:pt>
                <c:pt idx="5">
                  <c:v>39141.760411747688</c:v>
                </c:pt>
                <c:pt idx="6">
                  <c:v>39141.770828356479</c:v>
                </c:pt>
                <c:pt idx="7">
                  <c:v>39141.781244965277</c:v>
                </c:pt>
                <c:pt idx="8">
                  <c:v>39141.791661574076</c:v>
                </c:pt>
                <c:pt idx="9">
                  <c:v>39141.802078182867</c:v>
                </c:pt>
                <c:pt idx="10">
                  <c:v>39141.812494791666</c:v>
                </c:pt>
                <c:pt idx="11">
                  <c:v>39141.822911400464</c:v>
                </c:pt>
                <c:pt idx="12">
                  <c:v>39141.833328009256</c:v>
                </c:pt>
                <c:pt idx="13">
                  <c:v>39141.843744618054</c:v>
                </c:pt>
                <c:pt idx="14">
                  <c:v>39141.854161226853</c:v>
                </c:pt>
                <c:pt idx="15">
                  <c:v>39141.864577835651</c:v>
                </c:pt>
                <c:pt idx="16">
                  <c:v>39141.874994444443</c:v>
                </c:pt>
                <c:pt idx="17">
                  <c:v>39141.885411053241</c:v>
                </c:pt>
                <c:pt idx="18">
                  <c:v>39141.89582766204</c:v>
                </c:pt>
                <c:pt idx="19">
                  <c:v>39141.906244270831</c:v>
                </c:pt>
                <c:pt idx="20">
                  <c:v>39141.916666666664</c:v>
                </c:pt>
                <c:pt idx="21">
                  <c:v>39141.927083333336</c:v>
                </c:pt>
                <c:pt idx="22">
                  <c:v>39141.937500057873</c:v>
                </c:pt>
                <c:pt idx="23">
                  <c:v>39141.94791678241</c:v>
                </c:pt>
                <c:pt idx="24">
                  <c:v>39141.958333506947</c:v>
                </c:pt>
                <c:pt idx="25">
                  <c:v>39141.968750231485</c:v>
                </c:pt>
                <c:pt idx="26">
                  <c:v>39141.979166956022</c:v>
                </c:pt>
                <c:pt idx="27">
                  <c:v>39141.989583680559</c:v>
                </c:pt>
                <c:pt idx="28">
                  <c:v>39142.000000405096</c:v>
                </c:pt>
                <c:pt idx="29">
                  <c:v>39142.010417129626</c:v>
                </c:pt>
                <c:pt idx="30">
                  <c:v>39142.020833854163</c:v>
                </c:pt>
                <c:pt idx="31">
                  <c:v>39142.031250578701</c:v>
                </c:pt>
                <c:pt idx="32">
                  <c:v>39142.041667303238</c:v>
                </c:pt>
                <c:pt idx="33">
                  <c:v>39142.052084027775</c:v>
                </c:pt>
                <c:pt idx="34">
                  <c:v>39142.062500752312</c:v>
                </c:pt>
                <c:pt idx="35">
                  <c:v>39142.072917476849</c:v>
                </c:pt>
                <c:pt idx="36">
                  <c:v>39142.083334201387</c:v>
                </c:pt>
                <c:pt idx="37">
                  <c:v>39142.093750925924</c:v>
                </c:pt>
                <c:pt idx="38">
                  <c:v>39142.104167650461</c:v>
                </c:pt>
                <c:pt idx="39">
                  <c:v>39142.114584374998</c:v>
                </c:pt>
                <c:pt idx="40">
                  <c:v>39142.125001099535</c:v>
                </c:pt>
                <c:pt idx="41">
                  <c:v>39142.135417824073</c:v>
                </c:pt>
                <c:pt idx="42">
                  <c:v>39142.14583454861</c:v>
                </c:pt>
                <c:pt idx="43">
                  <c:v>39142.156251273147</c:v>
                </c:pt>
                <c:pt idx="44">
                  <c:v>39142.166667997684</c:v>
                </c:pt>
                <c:pt idx="45">
                  <c:v>39142.177084722221</c:v>
                </c:pt>
                <c:pt idx="46">
                  <c:v>39142.187501446759</c:v>
                </c:pt>
                <c:pt idx="47">
                  <c:v>39142.197918171296</c:v>
                </c:pt>
              </c:numCache>
            </c:numRef>
          </c:xVal>
          <c:yVal>
            <c:numRef>
              <c:f>KLCD!$J$49:$J$96</c:f>
              <c:numCache>
                <c:formatCode>0.00E+00</c:formatCode>
                <c:ptCount val="48"/>
                <c:pt idx="0">
                  <c:v>11.926702499999999</c:v>
                </c:pt>
                <c:pt idx="1">
                  <c:v>11.525815959999999</c:v>
                </c:pt>
                <c:pt idx="2">
                  <c:v>10.78788662</c:v>
                </c:pt>
                <c:pt idx="3">
                  <c:v>11.14240646</c:v>
                </c:pt>
                <c:pt idx="4">
                  <c:v>11.304285050000001</c:v>
                </c:pt>
                <c:pt idx="5">
                  <c:v>11.31853104</c:v>
                </c:pt>
                <c:pt idx="6">
                  <c:v>11.25763416</c:v>
                </c:pt>
                <c:pt idx="7">
                  <c:v>10.575012210000001</c:v>
                </c:pt>
                <c:pt idx="8">
                  <c:v>9.8575849529999999</c:v>
                </c:pt>
                <c:pt idx="9">
                  <c:v>9.2751846310000001</c:v>
                </c:pt>
                <c:pt idx="10">
                  <c:v>7.1353983879999996</c:v>
                </c:pt>
                <c:pt idx="11">
                  <c:v>5.1013422009999996</c:v>
                </c:pt>
                <c:pt idx="12">
                  <c:v>3.9403829570000002</c:v>
                </c:pt>
                <c:pt idx="13">
                  <c:v>3.2390511040000001</c:v>
                </c:pt>
                <c:pt idx="14">
                  <c:v>4.4794702529999997</c:v>
                </c:pt>
                <c:pt idx="15">
                  <c:v>8.5945148469999992</c:v>
                </c:pt>
                <c:pt idx="16">
                  <c:v>15.721716880000001</c:v>
                </c:pt>
                <c:pt idx="17">
                  <c:v>18.88158035</c:v>
                </c:pt>
                <c:pt idx="18">
                  <c:v>19.337480549999999</c:v>
                </c:pt>
                <c:pt idx="19">
                  <c:v>20.851669309999998</c:v>
                </c:pt>
                <c:pt idx="20">
                  <c:v>22.736637120000001</c:v>
                </c:pt>
                <c:pt idx="21">
                  <c:v>22.313262940000001</c:v>
                </c:pt>
                <c:pt idx="22">
                  <c:v>14.628653529999999</c:v>
                </c:pt>
                <c:pt idx="23">
                  <c:v>15.61057568</c:v>
                </c:pt>
                <c:pt idx="24">
                  <c:v>24.523403170000002</c:v>
                </c:pt>
                <c:pt idx="25">
                  <c:v>33.513374329999998</c:v>
                </c:pt>
                <c:pt idx="26">
                  <c:v>36.660675050000002</c:v>
                </c:pt>
                <c:pt idx="27">
                  <c:v>31.940879819999999</c:v>
                </c:pt>
                <c:pt idx="28">
                  <c:v>36.584823610000001</c:v>
                </c:pt>
                <c:pt idx="29">
                  <c:v>55.684158330000002</c:v>
                </c:pt>
                <c:pt idx="30">
                  <c:v>69.257698059999996</c:v>
                </c:pt>
                <c:pt idx="31">
                  <c:v>77.286308289999994</c:v>
                </c:pt>
                <c:pt idx="32">
                  <c:v>65.159591669999998</c:v>
                </c:pt>
                <c:pt idx="33">
                  <c:v>61.660415649999997</c:v>
                </c:pt>
                <c:pt idx="34">
                  <c:v>63.205638890000003</c:v>
                </c:pt>
                <c:pt idx="35">
                  <c:v>60.223667140000003</c:v>
                </c:pt>
                <c:pt idx="36">
                  <c:v>56.59109497</c:v>
                </c:pt>
                <c:pt idx="37">
                  <c:v>48.682724</c:v>
                </c:pt>
                <c:pt idx="38">
                  <c:v>38.556858060000003</c:v>
                </c:pt>
                <c:pt idx="39">
                  <c:v>32.359481809999998</c:v>
                </c:pt>
                <c:pt idx="40">
                  <c:v>22.40798569</c:v>
                </c:pt>
                <c:pt idx="41">
                  <c:v>21.287466049999999</c:v>
                </c:pt>
                <c:pt idx="42">
                  <c:v>18.528194429999999</c:v>
                </c:pt>
                <c:pt idx="43">
                  <c:v>36.334030149999997</c:v>
                </c:pt>
                <c:pt idx="44">
                  <c:v>51.560455320000003</c:v>
                </c:pt>
                <c:pt idx="45">
                  <c:v>62.626945499999998</c:v>
                </c:pt>
                <c:pt idx="46">
                  <c:v>66.440025329999997</c:v>
                </c:pt>
                <c:pt idx="47">
                  <c:v>49.915950780000003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290240"/>
        <c:axId val="133293184"/>
      </c:scatterChart>
      <c:valAx>
        <c:axId val="133290240"/>
        <c:scaling>
          <c:orientation val="minMax"/>
        </c:scaling>
        <c:delete val="0"/>
        <c:axPos val="b"/>
        <c:numFmt formatCode="h:mm;@" sourceLinked="0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33293184"/>
        <c:crosses val="autoZero"/>
        <c:crossBetween val="midCat"/>
      </c:valAx>
      <c:valAx>
        <c:axId val="13329318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8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600" b="0" i="0" u="none" strike="noStrike" baseline="0">
                    <a:solidFill>
                      <a:srgbClr val="000000"/>
                    </a:solidFill>
                    <a:latin typeface="Calibri"/>
                    <a:cs typeface="Calibri"/>
                  </a:rPr>
                  <a:t>PM</a:t>
                </a:r>
                <a:r>
                  <a:rPr lang="en-US" sz="1600" b="0" i="0" u="none" strike="noStrike" baseline="-25000">
                    <a:solidFill>
                      <a:srgbClr val="000000"/>
                    </a:solidFill>
                    <a:latin typeface="Calibri"/>
                    <a:cs typeface="Calibri"/>
                  </a:rPr>
                  <a:t>2.5</a:t>
                </a:r>
                <a:r>
                  <a:rPr lang="en-US" sz="1600" b="0" i="0" u="none" strike="noStrike" baseline="0">
                    <a:solidFill>
                      <a:srgbClr val="000000"/>
                    </a:solidFill>
                    <a:latin typeface="Calibri"/>
                    <a:cs typeface="Calibri"/>
                  </a:rPr>
                  <a:t> (</a:t>
                </a:r>
                <a:r>
                  <a:rPr lang="el-GR" sz="1600" b="0" i="0" u="none" strike="noStrike" baseline="0">
                    <a:solidFill>
                      <a:srgbClr val="000000"/>
                    </a:solidFill>
                    <a:latin typeface="Calibri"/>
                    <a:cs typeface="Calibri"/>
                  </a:rPr>
                  <a:t>μ</a:t>
                </a:r>
                <a:r>
                  <a:rPr lang="en-US" sz="1600" b="0" i="0" u="none" strike="noStrike" baseline="0">
                    <a:solidFill>
                      <a:srgbClr val="000000"/>
                    </a:solidFill>
                    <a:latin typeface="Calibri"/>
                    <a:cs typeface="Calibri"/>
                  </a:rPr>
                  <a:t>g/m</a:t>
                </a:r>
                <a:r>
                  <a:rPr lang="en-US" sz="1600" b="0" i="0" u="none" strike="noStrike" baseline="30000">
                    <a:solidFill>
                      <a:srgbClr val="000000"/>
                    </a:solidFill>
                    <a:latin typeface="Calibri"/>
                    <a:cs typeface="Calibri"/>
                  </a:rPr>
                  <a:t>3 </a:t>
                </a:r>
                <a:r>
                  <a:rPr lang="en-US" sz="1600" b="0" i="0" u="none" strike="noStrike" baseline="0">
                    <a:solidFill>
                      <a:srgbClr val="000000"/>
                    </a:solidFill>
                    <a:latin typeface="Calibri"/>
                    <a:cs typeface="Calibri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9.0055959986133811E-3"/>
              <c:y val="0.2302825999044825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3329024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6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/>
              <a:t>South Dekalb</a:t>
            </a:r>
          </a:p>
        </c:rich>
      </c:tx>
      <c:layout>
        <c:manualLayout>
          <c:xMode val="edge"/>
          <c:yMode val="edge"/>
          <c:x val="0.35963601247957211"/>
          <c:y val="1.4739608927693907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2841091492776885"/>
          <c:y val="0.16582914572864321"/>
          <c:w val="0.7720706260032103"/>
          <c:h val="0.62814070351758799"/>
        </c:manualLayout>
      </c:layout>
      <c:scatterChart>
        <c:scatterStyle val="lineMarker"/>
        <c:varyColors val="0"/>
        <c:ser>
          <c:idx val="4"/>
          <c:order val="0"/>
          <c:tx>
            <c:strRef>
              <c:f>KLCD!$AC$4</c:f>
              <c:strCache>
                <c:ptCount val="1"/>
                <c:pt idx="0">
                  <c:v>Observations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KLCD!$E$49:$E$96</c:f>
              <c:numCache>
                <c:formatCode>m/d/yyyy\ h:mm</c:formatCode>
                <c:ptCount val="48"/>
                <c:pt idx="0">
                  <c:v>39141.708328703702</c:v>
                </c:pt>
                <c:pt idx="1">
                  <c:v>39141.718745312501</c:v>
                </c:pt>
                <c:pt idx="2">
                  <c:v>39141.729161921299</c:v>
                </c:pt>
                <c:pt idx="3">
                  <c:v>39141.739578530091</c:v>
                </c:pt>
                <c:pt idx="4">
                  <c:v>39141.749995138889</c:v>
                </c:pt>
                <c:pt idx="5">
                  <c:v>39141.760411747688</c:v>
                </c:pt>
                <c:pt idx="6">
                  <c:v>39141.770828356479</c:v>
                </c:pt>
                <c:pt idx="7">
                  <c:v>39141.781244965277</c:v>
                </c:pt>
                <c:pt idx="8">
                  <c:v>39141.791661574076</c:v>
                </c:pt>
                <c:pt idx="9">
                  <c:v>39141.802078182867</c:v>
                </c:pt>
                <c:pt idx="10">
                  <c:v>39141.812494791666</c:v>
                </c:pt>
                <c:pt idx="11">
                  <c:v>39141.822911400464</c:v>
                </c:pt>
                <c:pt idx="12">
                  <c:v>39141.833328009256</c:v>
                </c:pt>
                <c:pt idx="13">
                  <c:v>39141.843744618054</c:v>
                </c:pt>
                <c:pt idx="14">
                  <c:v>39141.854161226853</c:v>
                </c:pt>
                <c:pt idx="15">
                  <c:v>39141.864577835651</c:v>
                </c:pt>
                <c:pt idx="16">
                  <c:v>39141.874994444443</c:v>
                </c:pt>
                <c:pt idx="17">
                  <c:v>39141.885411053241</c:v>
                </c:pt>
                <c:pt idx="18">
                  <c:v>39141.89582766204</c:v>
                </c:pt>
                <c:pt idx="19">
                  <c:v>39141.906244270831</c:v>
                </c:pt>
                <c:pt idx="20">
                  <c:v>39141.916666666664</c:v>
                </c:pt>
                <c:pt idx="21">
                  <c:v>39141.927083333336</c:v>
                </c:pt>
                <c:pt idx="22">
                  <c:v>39141.937500057873</c:v>
                </c:pt>
                <c:pt idx="23">
                  <c:v>39141.94791678241</c:v>
                </c:pt>
                <c:pt idx="24">
                  <c:v>39141.958333506947</c:v>
                </c:pt>
                <c:pt idx="25">
                  <c:v>39141.968750231485</c:v>
                </c:pt>
                <c:pt idx="26">
                  <c:v>39141.979166956022</c:v>
                </c:pt>
                <c:pt idx="27">
                  <c:v>39141.989583680559</c:v>
                </c:pt>
                <c:pt idx="28">
                  <c:v>39142.000000405096</c:v>
                </c:pt>
                <c:pt idx="29">
                  <c:v>39142.010417129626</c:v>
                </c:pt>
                <c:pt idx="30">
                  <c:v>39142.020833854163</c:v>
                </c:pt>
                <c:pt idx="31">
                  <c:v>39142.031250578701</c:v>
                </c:pt>
                <c:pt idx="32">
                  <c:v>39142.041667303238</c:v>
                </c:pt>
                <c:pt idx="33">
                  <c:v>39142.052084027775</c:v>
                </c:pt>
                <c:pt idx="34">
                  <c:v>39142.062500752312</c:v>
                </c:pt>
                <c:pt idx="35">
                  <c:v>39142.072917476849</c:v>
                </c:pt>
                <c:pt idx="36">
                  <c:v>39142.083334201387</c:v>
                </c:pt>
                <c:pt idx="37">
                  <c:v>39142.093750925924</c:v>
                </c:pt>
                <c:pt idx="38">
                  <c:v>39142.104167650461</c:v>
                </c:pt>
                <c:pt idx="39">
                  <c:v>39142.114584374998</c:v>
                </c:pt>
                <c:pt idx="40">
                  <c:v>39142.125001099535</c:v>
                </c:pt>
                <c:pt idx="41">
                  <c:v>39142.135417824073</c:v>
                </c:pt>
                <c:pt idx="42">
                  <c:v>39142.14583454861</c:v>
                </c:pt>
                <c:pt idx="43">
                  <c:v>39142.156251273147</c:v>
                </c:pt>
                <c:pt idx="44">
                  <c:v>39142.166667997684</c:v>
                </c:pt>
                <c:pt idx="45">
                  <c:v>39142.177084722221</c:v>
                </c:pt>
                <c:pt idx="46">
                  <c:v>39142.187501446759</c:v>
                </c:pt>
                <c:pt idx="47">
                  <c:v>39142.197918171296</c:v>
                </c:pt>
              </c:numCache>
            </c:numRef>
          </c:xVal>
          <c:yVal>
            <c:numRef>
              <c:f>KLCD!$AC$49:$AC$96</c:f>
              <c:numCache>
                <c:formatCode>General</c:formatCode>
                <c:ptCount val="48"/>
                <c:pt idx="0">
                  <c:v>4.8</c:v>
                </c:pt>
                <c:pt idx="4">
                  <c:v>4.5</c:v>
                </c:pt>
                <c:pt idx="8">
                  <c:v>2</c:v>
                </c:pt>
                <c:pt idx="12">
                  <c:v>2.7</c:v>
                </c:pt>
                <c:pt idx="24">
                  <c:v>45.4</c:v>
                </c:pt>
                <c:pt idx="28">
                  <c:v>142.5</c:v>
                </c:pt>
                <c:pt idx="32">
                  <c:v>124.6</c:v>
                </c:pt>
                <c:pt idx="36">
                  <c:v>117.6</c:v>
                </c:pt>
                <c:pt idx="40">
                  <c:v>110.3</c:v>
                </c:pt>
                <c:pt idx="44">
                  <c:v>96</c:v>
                </c:pt>
              </c:numCache>
            </c:numRef>
          </c:yVal>
          <c:smooth val="0"/>
        </c:ser>
        <c:ser>
          <c:idx val="2"/>
          <c:order val="1"/>
          <c:tx>
            <c:strRef>
              <c:f>KLCD!$AA$4</c:f>
              <c:strCache>
                <c:ptCount val="1"/>
                <c:pt idx="0">
                  <c:v>handover (6,-0.5)t2</c:v>
                </c:pt>
              </c:strCache>
            </c:strRef>
          </c:tx>
          <c:spPr>
            <a:ln w="12700">
              <a:solidFill>
                <a:srgbClr val="339966"/>
              </a:solidFill>
              <a:prstDash val="solid"/>
            </a:ln>
          </c:spPr>
          <c:marker>
            <c:symbol val="triangle"/>
            <c:size val="7"/>
            <c:spPr>
              <a:solidFill>
                <a:srgbClr val="339966"/>
              </a:solidFill>
              <a:ln>
                <a:solidFill>
                  <a:srgbClr val="339966"/>
                </a:solidFill>
                <a:prstDash val="solid"/>
              </a:ln>
            </c:spPr>
          </c:marker>
          <c:xVal>
            <c:numRef>
              <c:f>KLCD!$E$49:$E$96</c:f>
              <c:numCache>
                <c:formatCode>m/d/yyyy\ h:mm</c:formatCode>
                <c:ptCount val="48"/>
                <c:pt idx="0">
                  <c:v>39141.708328703702</c:v>
                </c:pt>
                <c:pt idx="1">
                  <c:v>39141.718745312501</c:v>
                </c:pt>
                <c:pt idx="2">
                  <c:v>39141.729161921299</c:v>
                </c:pt>
                <c:pt idx="3">
                  <c:v>39141.739578530091</c:v>
                </c:pt>
                <c:pt idx="4">
                  <c:v>39141.749995138889</c:v>
                </c:pt>
                <c:pt idx="5">
                  <c:v>39141.760411747688</c:v>
                </c:pt>
                <c:pt idx="6">
                  <c:v>39141.770828356479</c:v>
                </c:pt>
                <c:pt idx="7">
                  <c:v>39141.781244965277</c:v>
                </c:pt>
                <c:pt idx="8">
                  <c:v>39141.791661574076</c:v>
                </c:pt>
                <c:pt idx="9">
                  <c:v>39141.802078182867</c:v>
                </c:pt>
                <c:pt idx="10">
                  <c:v>39141.812494791666</c:v>
                </c:pt>
                <c:pt idx="11">
                  <c:v>39141.822911400464</c:v>
                </c:pt>
                <c:pt idx="12">
                  <c:v>39141.833328009256</c:v>
                </c:pt>
                <c:pt idx="13">
                  <c:v>39141.843744618054</c:v>
                </c:pt>
                <c:pt idx="14">
                  <c:v>39141.854161226853</c:v>
                </c:pt>
                <c:pt idx="15">
                  <c:v>39141.864577835651</c:v>
                </c:pt>
                <c:pt idx="16">
                  <c:v>39141.874994444443</c:v>
                </c:pt>
                <c:pt idx="17">
                  <c:v>39141.885411053241</c:v>
                </c:pt>
                <c:pt idx="18">
                  <c:v>39141.89582766204</c:v>
                </c:pt>
                <c:pt idx="19">
                  <c:v>39141.906244270831</c:v>
                </c:pt>
                <c:pt idx="20">
                  <c:v>39141.916666666664</c:v>
                </c:pt>
                <c:pt idx="21">
                  <c:v>39141.927083333336</c:v>
                </c:pt>
                <c:pt idx="22">
                  <c:v>39141.937500057873</c:v>
                </c:pt>
                <c:pt idx="23">
                  <c:v>39141.94791678241</c:v>
                </c:pt>
                <c:pt idx="24">
                  <c:v>39141.958333506947</c:v>
                </c:pt>
                <c:pt idx="25">
                  <c:v>39141.968750231485</c:v>
                </c:pt>
                <c:pt idx="26">
                  <c:v>39141.979166956022</c:v>
                </c:pt>
                <c:pt idx="27">
                  <c:v>39141.989583680559</c:v>
                </c:pt>
                <c:pt idx="28">
                  <c:v>39142.000000405096</c:v>
                </c:pt>
                <c:pt idx="29">
                  <c:v>39142.010417129626</c:v>
                </c:pt>
                <c:pt idx="30">
                  <c:v>39142.020833854163</c:v>
                </c:pt>
                <c:pt idx="31">
                  <c:v>39142.031250578701</c:v>
                </c:pt>
                <c:pt idx="32">
                  <c:v>39142.041667303238</c:v>
                </c:pt>
                <c:pt idx="33">
                  <c:v>39142.052084027775</c:v>
                </c:pt>
                <c:pt idx="34">
                  <c:v>39142.062500752312</c:v>
                </c:pt>
                <c:pt idx="35">
                  <c:v>39142.072917476849</c:v>
                </c:pt>
                <c:pt idx="36">
                  <c:v>39142.083334201387</c:v>
                </c:pt>
                <c:pt idx="37">
                  <c:v>39142.093750925924</c:v>
                </c:pt>
                <c:pt idx="38">
                  <c:v>39142.104167650461</c:v>
                </c:pt>
                <c:pt idx="39">
                  <c:v>39142.114584374998</c:v>
                </c:pt>
                <c:pt idx="40">
                  <c:v>39142.125001099535</c:v>
                </c:pt>
                <c:pt idx="41">
                  <c:v>39142.135417824073</c:v>
                </c:pt>
                <c:pt idx="42">
                  <c:v>39142.14583454861</c:v>
                </c:pt>
                <c:pt idx="43">
                  <c:v>39142.156251273147</c:v>
                </c:pt>
                <c:pt idx="44">
                  <c:v>39142.166667997684</c:v>
                </c:pt>
                <c:pt idx="45">
                  <c:v>39142.177084722221</c:v>
                </c:pt>
                <c:pt idx="46">
                  <c:v>39142.187501446759</c:v>
                </c:pt>
                <c:pt idx="47">
                  <c:v>39142.197918171296</c:v>
                </c:pt>
              </c:numCache>
            </c:numRef>
          </c:xVal>
          <c:yVal>
            <c:numRef>
              <c:f>KLCD!$AA$49:$AA$96</c:f>
              <c:numCache>
                <c:formatCode>0.00E+00</c:formatCode>
                <c:ptCount val="48"/>
                <c:pt idx="0">
                  <c:v>11.92491817</c:v>
                </c:pt>
                <c:pt idx="1">
                  <c:v>11.25210762</c:v>
                </c:pt>
                <c:pt idx="2">
                  <c:v>11.43889618</c:v>
                </c:pt>
                <c:pt idx="3">
                  <c:v>10.79109192</c:v>
                </c:pt>
                <c:pt idx="4">
                  <c:v>9.7104129790000009</c:v>
                </c:pt>
                <c:pt idx="5">
                  <c:v>9.5285463329999995</c:v>
                </c:pt>
                <c:pt idx="6">
                  <c:v>8.3432226180000004</c:v>
                </c:pt>
                <c:pt idx="7">
                  <c:v>5.9837427139999999</c:v>
                </c:pt>
                <c:pt idx="8">
                  <c:v>4.3128199580000004</c:v>
                </c:pt>
                <c:pt idx="9">
                  <c:v>3.2930462359999999</c:v>
                </c:pt>
                <c:pt idx="10">
                  <c:v>3.257358789</c:v>
                </c:pt>
                <c:pt idx="11">
                  <c:v>1.9588596819999999</c:v>
                </c:pt>
                <c:pt idx="12">
                  <c:v>4.3160691260000004</c:v>
                </c:pt>
                <c:pt idx="13">
                  <c:v>14.20055294</c:v>
                </c:pt>
                <c:pt idx="14">
                  <c:v>13.462948799999999</c:v>
                </c:pt>
                <c:pt idx="15">
                  <c:v>6.6972432140000002</c:v>
                </c:pt>
                <c:pt idx="16">
                  <c:v>7.6744022369999998</c:v>
                </c:pt>
                <c:pt idx="17">
                  <c:v>15.499666210000001</c:v>
                </c:pt>
                <c:pt idx="18">
                  <c:v>17.051988600000001</c:v>
                </c:pt>
                <c:pt idx="19">
                  <c:v>20.430030819999999</c:v>
                </c:pt>
                <c:pt idx="20">
                  <c:v>20.206295010000002</c:v>
                </c:pt>
                <c:pt idx="21">
                  <c:v>17.025754930000002</c:v>
                </c:pt>
                <c:pt idx="22">
                  <c:v>24.934349059999999</c:v>
                </c:pt>
                <c:pt idx="23">
                  <c:v>30.953689579999999</c:v>
                </c:pt>
                <c:pt idx="24">
                  <c:v>23.439823149999999</c:v>
                </c:pt>
                <c:pt idx="25">
                  <c:v>32.386077880000002</c:v>
                </c:pt>
                <c:pt idx="26">
                  <c:v>72.313133239999999</c:v>
                </c:pt>
                <c:pt idx="27">
                  <c:v>109.9415817</c:v>
                </c:pt>
                <c:pt idx="28">
                  <c:v>119.10429379999999</c:v>
                </c:pt>
                <c:pt idx="29">
                  <c:v>97.724929810000006</c:v>
                </c:pt>
                <c:pt idx="30">
                  <c:v>60.200393679999998</c:v>
                </c:pt>
                <c:pt idx="31">
                  <c:v>32.554550169999999</c:v>
                </c:pt>
                <c:pt idx="32">
                  <c:v>19.849344250000001</c:v>
                </c:pt>
                <c:pt idx="33">
                  <c:v>18.054948809999999</c:v>
                </c:pt>
                <c:pt idx="34">
                  <c:v>17.06711769</c:v>
                </c:pt>
                <c:pt idx="35">
                  <c:v>26.140142440000002</c:v>
                </c:pt>
                <c:pt idx="36">
                  <c:v>51.404743189999998</c:v>
                </c:pt>
                <c:pt idx="37">
                  <c:v>64.181816100000006</c:v>
                </c:pt>
                <c:pt idx="38">
                  <c:v>57.110088349999998</c:v>
                </c:pt>
                <c:pt idx="39">
                  <c:v>49.147380830000003</c:v>
                </c:pt>
                <c:pt idx="40">
                  <c:v>49.462593079999998</c:v>
                </c:pt>
                <c:pt idx="41">
                  <c:v>57.95280838</c:v>
                </c:pt>
                <c:pt idx="42">
                  <c:v>58.829570769999997</c:v>
                </c:pt>
                <c:pt idx="43">
                  <c:v>70.367843629999996</c:v>
                </c:pt>
                <c:pt idx="44">
                  <c:v>70.556533810000005</c:v>
                </c:pt>
                <c:pt idx="45">
                  <c:v>77.105300900000003</c:v>
                </c:pt>
                <c:pt idx="46">
                  <c:v>66.216072080000004</c:v>
                </c:pt>
                <c:pt idx="47">
                  <c:v>33.625644680000001</c:v>
                </c:pt>
              </c:numCache>
            </c:numRef>
          </c:yVal>
          <c:smooth val="0"/>
        </c:ser>
        <c:ser>
          <c:idx val="3"/>
          <c:order val="2"/>
          <c:tx>
            <c:strRef>
              <c:f>KLCD!$AB$4</c:f>
              <c:strCache>
                <c:ptCount val="1"/>
                <c:pt idx="0">
                  <c:v>handover (6,-0.5)t1</c:v>
                </c:pt>
              </c:strCache>
            </c:strRef>
          </c:tx>
          <c:spPr>
            <a:ln w="12700">
              <a:solidFill>
                <a:schemeClr val="tx2"/>
              </a:solidFill>
              <a:prstDash val="solid"/>
            </a:ln>
          </c:spPr>
          <c:marker>
            <c:symbol val="square"/>
            <c:size val="5"/>
            <c:spPr>
              <a:solidFill>
                <a:schemeClr val="tx2"/>
              </a:solidFill>
              <a:ln>
                <a:solidFill>
                  <a:schemeClr val="tx2"/>
                </a:solidFill>
                <a:prstDash val="solid"/>
              </a:ln>
            </c:spPr>
          </c:marker>
          <c:xVal>
            <c:numRef>
              <c:f>KLCD!$E$49:$E$96</c:f>
              <c:numCache>
                <c:formatCode>m/d/yyyy\ h:mm</c:formatCode>
                <c:ptCount val="48"/>
                <c:pt idx="0">
                  <c:v>39141.708328703702</c:v>
                </c:pt>
                <c:pt idx="1">
                  <c:v>39141.718745312501</c:v>
                </c:pt>
                <c:pt idx="2">
                  <c:v>39141.729161921299</c:v>
                </c:pt>
                <c:pt idx="3">
                  <c:v>39141.739578530091</c:v>
                </c:pt>
                <c:pt idx="4">
                  <c:v>39141.749995138889</c:v>
                </c:pt>
                <c:pt idx="5">
                  <c:v>39141.760411747688</c:v>
                </c:pt>
                <c:pt idx="6">
                  <c:v>39141.770828356479</c:v>
                </c:pt>
                <c:pt idx="7">
                  <c:v>39141.781244965277</c:v>
                </c:pt>
                <c:pt idx="8">
                  <c:v>39141.791661574076</c:v>
                </c:pt>
                <c:pt idx="9">
                  <c:v>39141.802078182867</c:v>
                </c:pt>
                <c:pt idx="10">
                  <c:v>39141.812494791666</c:v>
                </c:pt>
                <c:pt idx="11">
                  <c:v>39141.822911400464</c:v>
                </c:pt>
                <c:pt idx="12">
                  <c:v>39141.833328009256</c:v>
                </c:pt>
                <c:pt idx="13">
                  <c:v>39141.843744618054</c:v>
                </c:pt>
                <c:pt idx="14">
                  <c:v>39141.854161226853</c:v>
                </c:pt>
                <c:pt idx="15">
                  <c:v>39141.864577835651</c:v>
                </c:pt>
                <c:pt idx="16">
                  <c:v>39141.874994444443</c:v>
                </c:pt>
                <c:pt idx="17">
                  <c:v>39141.885411053241</c:v>
                </c:pt>
                <c:pt idx="18">
                  <c:v>39141.89582766204</c:v>
                </c:pt>
                <c:pt idx="19">
                  <c:v>39141.906244270831</c:v>
                </c:pt>
                <c:pt idx="20">
                  <c:v>39141.916666666664</c:v>
                </c:pt>
                <c:pt idx="21">
                  <c:v>39141.927083333336</c:v>
                </c:pt>
                <c:pt idx="22">
                  <c:v>39141.937500057873</c:v>
                </c:pt>
                <c:pt idx="23">
                  <c:v>39141.94791678241</c:v>
                </c:pt>
                <c:pt idx="24">
                  <c:v>39141.958333506947</c:v>
                </c:pt>
                <c:pt idx="25">
                  <c:v>39141.968750231485</c:v>
                </c:pt>
                <c:pt idx="26">
                  <c:v>39141.979166956022</c:v>
                </c:pt>
                <c:pt idx="27">
                  <c:v>39141.989583680559</c:v>
                </c:pt>
                <c:pt idx="28">
                  <c:v>39142.000000405096</c:v>
                </c:pt>
                <c:pt idx="29">
                  <c:v>39142.010417129626</c:v>
                </c:pt>
                <c:pt idx="30">
                  <c:v>39142.020833854163</c:v>
                </c:pt>
                <c:pt idx="31">
                  <c:v>39142.031250578701</c:v>
                </c:pt>
                <c:pt idx="32">
                  <c:v>39142.041667303238</c:v>
                </c:pt>
                <c:pt idx="33">
                  <c:v>39142.052084027775</c:v>
                </c:pt>
                <c:pt idx="34">
                  <c:v>39142.062500752312</c:v>
                </c:pt>
                <c:pt idx="35">
                  <c:v>39142.072917476849</c:v>
                </c:pt>
                <c:pt idx="36">
                  <c:v>39142.083334201387</c:v>
                </c:pt>
                <c:pt idx="37">
                  <c:v>39142.093750925924</c:v>
                </c:pt>
                <c:pt idx="38">
                  <c:v>39142.104167650461</c:v>
                </c:pt>
                <c:pt idx="39">
                  <c:v>39142.114584374998</c:v>
                </c:pt>
                <c:pt idx="40">
                  <c:v>39142.125001099535</c:v>
                </c:pt>
                <c:pt idx="41">
                  <c:v>39142.135417824073</c:v>
                </c:pt>
                <c:pt idx="42">
                  <c:v>39142.14583454861</c:v>
                </c:pt>
                <c:pt idx="43">
                  <c:v>39142.156251273147</c:v>
                </c:pt>
                <c:pt idx="44">
                  <c:v>39142.166667997684</c:v>
                </c:pt>
                <c:pt idx="45">
                  <c:v>39142.177084722221</c:v>
                </c:pt>
                <c:pt idx="46">
                  <c:v>39142.187501446759</c:v>
                </c:pt>
                <c:pt idx="47">
                  <c:v>39142.197918171296</c:v>
                </c:pt>
              </c:numCache>
            </c:numRef>
          </c:xVal>
          <c:yVal>
            <c:numRef>
              <c:f>KLCD!$AB$49:$AB$96</c:f>
              <c:numCache>
                <c:formatCode>0.00E+00</c:formatCode>
                <c:ptCount val="48"/>
                <c:pt idx="0">
                  <c:v>10.43750286</c:v>
                </c:pt>
                <c:pt idx="1">
                  <c:v>9.8879642489999995</c:v>
                </c:pt>
                <c:pt idx="2">
                  <c:v>9.9153785709999998</c:v>
                </c:pt>
                <c:pt idx="3">
                  <c:v>10.88038731</c:v>
                </c:pt>
                <c:pt idx="4">
                  <c:v>11.0921526</c:v>
                </c:pt>
                <c:pt idx="5">
                  <c:v>9.6364526749999992</c:v>
                </c:pt>
                <c:pt idx="6">
                  <c:v>8.9656667710000004</c:v>
                </c:pt>
                <c:pt idx="7">
                  <c:v>7.4298510550000003</c:v>
                </c:pt>
                <c:pt idx="8">
                  <c:v>5.5840482710000003</c:v>
                </c:pt>
                <c:pt idx="9">
                  <c:v>4.1218671799999997</c:v>
                </c:pt>
                <c:pt idx="10">
                  <c:v>4.0087137220000004</c:v>
                </c:pt>
                <c:pt idx="11">
                  <c:v>2.4025762080000002</c:v>
                </c:pt>
                <c:pt idx="12">
                  <c:v>2.8220934870000001</c:v>
                </c:pt>
                <c:pt idx="13">
                  <c:v>9.3696632389999994</c:v>
                </c:pt>
                <c:pt idx="14">
                  <c:v>15.50535011</c:v>
                </c:pt>
                <c:pt idx="15">
                  <c:v>21.23081779</c:v>
                </c:pt>
                <c:pt idx="16">
                  <c:v>16.233690259999999</c:v>
                </c:pt>
                <c:pt idx="17">
                  <c:v>10.927538869999999</c:v>
                </c:pt>
                <c:pt idx="18">
                  <c:v>11.846107480000001</c:v>
                </c:pt>
                <c:pt idx="19">
                  <c:v>15.055355069999999</c:v>
                </c:pt>
                <c:pt idx="20">
                  <c:v>9.8441667559999999</c:v>
                </c:pt>
                <c:pt idx="21">
                  <c:v>9.6152019499999994</c:v>
                </c:pt>
                <c:pt idx="22">
                  <c:v>18.23766518</c:v>
                </c:pt>
                <c:pt idx="23">
                  <c:v>21.603511810000001</c:v>
                </c:pt>
                <c:pt idx="24">
                  <c:v>21.745719909999998</c:v>
                </c:pt>
                <c:pt idx="25">
                  <c:v>33.025661470000003</c:v>
                </c:pt>
                <c:pt idx="26">
                  <c:v>46.405899050000002</c:v>
                </c:pt>
                <c:pt idx="27">
                  <c:v>53.307727810000003</c:v>
                </c:pt>
                <c:pt idx="28">
                  <c:v>61.270858760000003</c:v>
                </c:pt>
                <c:pt idx="29">
                  <c:v>68.008163449999998</c:v>
                </c:pt>
                <c:pt idx="30">
                  <c:v>48.31647873</c:v>
                </c:pt>
                <c:pt idx="31">
                  <c:v>56.986598970000003</c:v>
                </c:pt>
                <c:pt idx="32">
                  <c:v>73.767921450000003</c:v>
                </c:pt>
                <c:pt idx="33">
                  <c:v>68.931823730000005</c:v>
                </c:pt>
                <c:pt idx="34">
                  <c:v>55.492351530000001</c:v>
                </c:pt>
                <c:pt idx="35">
                  <c:v>50.164920809999998</c:v>
                </c:pt>
                <c:pt idx="36">
                  <c:v>43.478717799999998</c:v>
                </c:pt>
                <c:pt idx="37">
                  <c:v>26.320194239999999</c:v>
                </c:pt>
                <c:pt idx="38">
                  <c:v>22.945749280000001</c:v>
                </c:pt>
                <c:pt idx="39">
                  <c:v>19.448389049999999</c:v>
                </c:pt>
                <c:pt idx="40">
                  <c:v>14.56531906</c:v>
                </c:pt>
                <c:pt idx="41">
                  <c:v>19.477289200000001</c:v>
                </c:pt>
                <c:pt idx="42">
                  <c:v>33.107379909999999</c:v>
                </c:pt>
                <c:pt idx="43">
                  <c:v>67.276153559999997</c:v>
                </c:pt>
                <c:pt idx="44">
                  <c:v>74.246521000000001</c:v>
                </c:pt>
                <c:pt idx="45">
                  <c:v>72.789680480000001</c:v>
                </c:pt>
                <c:pt idx="46">
                  <c:v>45.735466000000002</c:v>
                </c:pt>
                <c:pt idx="47">
                  <c:v>17.475893020000001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2960256"/>
        <c:axId val="132962944"/>
      </c:scatterChart>
      <c:valAx>
        <c:axId val="132960256"/>
        <c:scaling>
          <c:orientation val="minMax"/>
        </c:scaling>
        <c:delete val="0"/>
        <c:axPos val="b"/>
        <c:numFmt formatCode="h:mm;@" sourceLinked="0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32962944"/>
        <c:crosses val="autoZero"/>
        <c:crossBetween val="midCat"/>
      </c:valAx>
      <c:valAx>
        <c:axId val="132962944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3296025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6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/>
              <a:t>Fire Station 8</a:t>
            </a:r>
          </a:p>
        </c:rich>
      </c:tx>
      <c:layout>
        <c:manualLayout>
          <c:xMode val="edge"/>
          <c:yMode val="edge"/>
          <c:x val="0.3595320160451641"/>
          <c:y val="8.4744289538643391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2790372901500521"/>
          <c:y val="0.13434840447431551"/>
          <c:w val="0.80937561750459097"/>
          <c:h val="0.625"/>
        </c:manualLayout>
      </c:layout>
      <c:scatterChart>
        <c:scatterStyle val="lineMarker"/>
        <c:varyColors val="0"/>
        <c:ser>
          <c:idx val="4"/>
          <c:order val="0"/>
          <c:tx>
            <c:strRef>
              <c:f>KLCD!$AO$4</c:f>
              <c:strCache>
                <c:ptCount val="1"/>
                <c:pt idx="0">
                  <c:v>Observations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KLCD!$E$49:$E$96</c:f>
              <c:numCache>
                <c:formatCode>m/d/yyyy\ h:mm</c:formatCode>
                <c:ptCount val="48"/>
                <c:pt idx="0">
                  <c:v>39141.708328703702</c:v>
                </c:pt>
                <c:pt idx="1">
                  <c:v>39141.718745312501</c:v>
                </c:pt>
                <c:pt idx="2">
                  <c:v>39141.729161921299</c:v>
                </c:pt>
                <c:pt idx="3">
                  <c:v>39141.739578530091</c:v>
                </c:pt>
                <c:pt idx="4">
                  <c:v>39141.749995138889</c:v>
                </c:pt>
                <c:pt idx="5">
                  <c:v>39141.760411747688</c:v>
                </c:pt>
                <c:pt idx="6">
                  <c:v>39141.770828356479</c:v>
                </c:pt>
                <c:pt idx="7">
                  <c:v>39141.781244965277</c:v>
                </c:pt>
                <c:pt idx="8">
                  <c:v>39141.791661574076</c:v>
                </c:pt>
                <c:pt idx="9">
                  <c:v>39141.802078182867</c:v>
                </c:pt>
                <c:pt idx="10">
                  <c:v>39141.812494791666</c:v>
                </c:pt>
                <c:pt idx="11">
                  <c:v>39141.822911400464</c:v>
                </c:pt>
                <c:pt idx="12">
                  <c:v>39141.833328009256</c:v>
                </c:pt>
                <c:pt idx="13">
                  <c:v>39141.843744618054</c:v>
                </c:pt>
                <c:pt idx="14">
                  <c:v>39141.854161226853</c:v>
                </c:pt>
                <c:pt idx="15">
                  <c:v>39141.864577835651</c:v>
                </c:pt>
                <c:pt idx="16">
                  <c:v>39141.874994444443</c:v>
                </c:pt>
                <c:pt idx="17">
                  <c:v>39141.885411053241</c:v>
                </c:pt>
                <c:pt idx="18">
                  <c:v>39141.89582766204</c:v>
                </c:pt>
                <c:pt idx="19">
                  <c:v>39141.906244270831</c:v>
                </c:pt>
                <c:pt idx="20">
                  <c:v>39141.916666666664</c:v>
                </c:pt>
                <c:pt idx="21">
                  <c:v>39141.927083333336</c:v>
                </c:pt>
                <c:pt idx="22">
                  <c:v>39141.937500057873</c:v>
                </c:pt>
                <c:pt idx="23">
                  <c:v>39141.94791678241</c:v>
                </c:pt>
                <c:pt idx="24">
                  <c:v>39141.958333506947</c:v>
                </c:pt>
                <c:pt idx="25">
                  <c:v>39141.968750231485</c:v>
                </c:pt>
                <c:pt idx="26">
                  <c:v>39141.979166956022</c:v>
                </c:pt>
                <c:pt idx="27">
                  <c:v>39141.989583680559</c:v>
                </c:pt>
                <c:pt idx="28">
                  <c:v>39142.000000405096</c:v>
                </c:pt>
                <c:pt idx="29">
                  <c:v>39142.010417129626</c:v>
                </c:pt>
                <c:pt idx="30">
                  <c:v>39142.020833854163</c:v>
                </c:pt>
                <c:pt idx="31">
                  <c:v>39142.031250578701</c:v>
                </c:pt>
                <c:pt idx="32">
                  <c:v>39142.041667303238</c:v>
                </c:pt>
                <c:pt idx="33">
                  <c:v>39142.052084027775</c:v>
                </c:pt>
                <c:pt idx="34">
                  <c:v>39142.062500752312</c:v>
                </c:pt>
                <c:pt idx="35">
                  <c:v>39142.072917476849</c:v>
                </c:pt>
                <c:pt idx="36">
                  <c:v>39142.083334201387</c:v>
                </c:pt>
                <c:pt idx="37">
                  <c:v>39142.093750925924</c:v>
                </c:pt>
                <c:pt idx="38">
                  <c:v>39142.104167650461</c:v>
                </c:pt>
                <c:pt idx="39">
                  <c:v>39142.114584374998</c:v>
                </c:pt>
                <c:pt idx="40">
                  <c:v>39142.125001099535</c:v>
                </c:pt>
                <c:pt idx="41">
                  <c:v>39142.135417824073</c:v>
                </c:pt>
                <c:pt idx="42">
                  <c:v>39142.14583454861</c:v>
                </c:pt>
                <c:pt idx="43">
                  <c:v>39142.156251273147</c:v>
                </c:pt>
                <c:pt idx="44">
                  <c:v>39142.166667997684</c:v>
                </c:pt>
                <c:pt idx="45">
                  <c:v>39142.177084722221</c:v>
                </c:pt>
                <c:pt idx="46">
                  <c:v>39142.187501446759</c:v>
                </c:pt>
                <c:pt idx="47">
                  <c:v>39142.197918171296</c:v>
                </c:pt>
              </c:numCache>
            </c:numRef>
          </c:xVal>
          <c:yVal>
            <c:numRef>
              <c:f>KLCD!$AO$49:$AO$96</c:f>
              <c:numCache>
                <c:formatCode>General</c:formatCode>
                <c:ptCount val="48"/>
                <c:pt idx="0">
                  <c:v>4.3583299999999996</c:v>
                </c:pt>
                <c:pt idx="4">
                  <c:v>3.4249999999999998</c:v>
                </c:pt>
                <c:pt idx="8">
                  <c:v>2.2166700000000001</c:v>
                </c:pt>
                <c:pt idx="12">
                  <c:v>4.4333299999999998</c:v>
                </c:pt>
                <c:pt idx="16">
                  <c:v>7.3</c:v>
                </c:pt>
                <c:pt idx="20">
                  <c:v>23.316700000000001</c:v>
                </c:pt>
                <c:pt idx="24">
                  <c:v>62.975000000000001</c:v>
                </c:pt>
                <c:pt idx="28">
                  <c:v>145.917</c:v>
                </c:pt>
                <c:pt idx="32">
                  <c:v>115.358</c:v>
                </c:pt>
                <c:pt idx="36">
                  <c:v>73.25</c:v>
                </c:pt>
                <c:pt idx="40">
                  <c:v>32.791699999999999</c:v>
                </c:pt>
                <c:pt idx="44">
                  <c:v>16.933299999999999</c:v>
                </c:pt>
              </c:numCache>
            </c:numRef>
          </c:yVal>
          <c:smooth val="0"/>
        </c:ser>
        <c:ser>
          <c:idx val="2"/>
          <c:order val="1"/>
          <c:tx>
            <c:strRef>
              <c:f>KLCD!$AM$4</c:f>
              <c:strCache>
                <c:ptCount val="1"/>
                <c:pt idx="0">
                  <c:v>handover (6,-0.5)t2</c:v>
                </c:pt>
              </c:strCache>
            </c:strRef>
          </c:tx>
          <c:spPr>
            <a:ln w="12700">
              <a:solidFill>
                <a:srgbClr val="339966"/>
              </a:solidFill>
              <a:prstDash val="solid"/>
            </a:ln>
          </c:spPr>
          <c:marker>
            <c:symbol val="triangle"/>
            <c:size val="7"/>
            <c:spPr>
              <a:solidFill>
                <a:srgbClr val="339966"/>
              </a:solidFill>
              <a:ln>
                <a:solidFill>
                  <a:srgbClr val="339966"/>
                </a:solidFill>
                <a:prstDash val="solid"/>
              </a:ln>
            </c:spPr>
          </c:marker>
          <c:xVal>
            <c:numRef>
              <c:f>KLCD!$E$49:$E$96</c:f>
              <c:numCache>
                <c:formatCode>m/d/yyyy\ h:mm</c:formatCode>
                <c:ptCount val="48"/>
                <c:pt idx="0">
                  <c:v>39141.708328703702</c:v>
                </c:pt>
                <c:pt idx="1">
                  <c:v>39141.718745312501</c:v>
                </c:pt>
                <c:pt idx="2">
                  <c:v>39141.729161921299</c:v>
                </c:pt>
                <c:pt idx="3">
                  <c:v>39141.739578530091</c:v>
                </c:pt>
                <c:pt idx="4">
                  <c:v>39141.749995138889</c:v>
                </c:pt>
                <c:pt idx="5">
                  <c:v>39141.760411747688</c:v>
                </c:pt>
                <c:pt idx="6">
                  <c:v>39141.770828356479</c:v>
                </c:pt>
                <c:pt idx="7">
                  <c:v>39141.781244965277</c:v>
                </c:pt>
                <c:pt idx="8">
                  <c:v>39141.791661574076</c:v>
                </c:pt>
                <c:pt idx="9">
                  <c:v>39141.802078182867</c:v>
                </c:pt>
                <c:pt idx="10">
                  <c:v>39141.812494791666</c:v>
                </c:pt>
                <c:pt idx="11">
                  <c:v>39141.822911400464</c:v>
                </c:pt>
                <c:pt idx="12">
                  <c:v>39141.833328009256</c:v>
                </c:pt>
                <c:pt idx="13">
                  <c:v>39141.843744618054</c:v>
                </c:pt>
                <c:pt idx="14">
                  <c:v>39141.854161226853</c:v>
                </c:pt>
                <c:pt idx="15">
                  <c:v>39141.864577835651</c:v>
                </c:pt>
                <c:pt idx="16">
                  <c:v>39141.874994444443</c:v>
                </c:pt>
                <c:pt idx="17">
                  <c:v>39141.885411053241</c:v>
                </c:pt>
                <c:pt idx="18">
                  <c:v>39141.89582766204</c:v>
                </c:pt>
                <c:pt idx="19">
                  <c:v>39141.906244270831</c:v>
                </c:pt>
                <c:pt idx="20">
                  <c:v>39141.916666666664</c:v>
                </c:pt>
                <c:pt idx="21">
                  <c:v>39141.927083333336</c:v>
                </c:pt>
                <c:pt idx="22">
                  <c:v>39141.937500057873</c:v>
                </c:pt>
                <c:pt idx="23">
                  <c:v>39141.94791678241</c:v>
                </c:pt>
                <c:pt idx="24">
                  <c:v>39141.958333506947</c:v>
                </c:pt>
                <c:pt idx="25">
                  <c:v>39141.968750231485</c:v>
                </c:pt>
                <c:pt idx="26">
                  <c:v>39141.979166956022</c:v>
                </c:pt>
                <c:pt idx="27">
                  <c:v>39141.989583680559</c:v>
                </c:pt>
                <c:pt idx="28">
                  <c:v>39142.000000405096</c:v>
                </c:pt>
                <c:pt idx="29">
                  <c:v>39142.010417129626</c:v>
                </c:pt>
                <c:pt idx="30">
                  <c:v>39142.020833854163</c:v>
                </c:pt>
                <c:pt idx="31">
                  <c:v>39142.031250578701</c:v>
                </c:pt>
                <c:pt idx="32">
                  <c:v>39142.041667303238</c:v>
                </c:pt>
                <c:pt idx="33">
                  <c:v>39142.052084027775</c:v>
                </c:pt>
                <c:pt idx="34">
                  <c:v>39142.062500752312</c:v>
                </c:pt>
                <c:pt idx="35">
                  <c:v>39142.072917476849</c:v>
                </c:pt>
                <c:pt idx="36">
                  <c:v>39142.083334201387</c:v>
                </c:pt>
                <c:pt idx="37">
                  <c:v>39142.093750925924</c:v>
                </c:pt>
                <c:pt idx="38">
                  <c:v>39142.104167650461</c:v>
                </c:pt>
                <c:pt idx="39">
                  <c:v>39142.114584374998</c:v>
                </c:pt>
                <c:pt idx="40">
                  <c:v>39142.125001099535</c:v>
                </c:pt>
                <c:pt idx="41">
                  <c:v>39142.135417824073</c:v>
                </c:pt>
                <c:pt idx="42">
                  <c:v>39142.14583454861</c:v>
                </c:pt>
                <c:pt idx="43">
                  <c:v>39142.156251273147</c:v>
                </c:pt>
                <c:pt idx="44">
                  <c:v>39142.166667997684</c:v>
                </c:pt>
                <c:pt idx="45">
                  <c:v>39142.177084722221</c:v>
                </c:pt>
                <c:pt idx="46">
                  <c:v>39142.187501446759</c:v>
                </c:pt>
                <c:pt idx="47">
                  <c:v>39142.197918171296</c:v>
                </c:pt>
              </c:numCache>
            </c:numRef>
          </c:xVal>
          <c:yVal>
            <c:numRef>
              <c:f>KLCD!$AM$49:$AM$96</c:f>
              <c:numCache>
                <c:formatCode>0.00E+00</c:formatCode>
                <c:ptCount val="48"/>
                <c:pt idx="0">
                  <c:v>11.61686707</c:v>
                </c:pt>
                <c:pt idx="1">
                  <c:v>11.600807189999999</c:v>
                </c:pt>
                <c:pt idx="2">
                  <c:v>11.872612</c:v>
                </c:pt>
                <c:pt idx="3">
                  <c:v>11.772428509999999</c:v>
                </c:pt>
                <c:pt idx="4">
                  <c:v>11.549146650000001</c:v>
                </c:pt>
                <c:pt idx="5">
                  <c:v>10.842599870000001</c:v>
                </c:pt>
                <c:pt idx="6">
                  <c:v>10.346830369999999</c:v>
                </c:pt>
                <c:pt idx="7">
                  <c:v>10.6104269</c:v>
                </c:pt>
                <c:pt idx="8">
                  <c:v>10.00527763</c:v>
                </c:pt>
                <c:pt idx="9">
                  <c:v>8.6186008449999996</c:v>
                </c:pt>
                <c:pt idx="10">
                  <c:v>6.7356739040000004</c:v>
                </c:pt>
                <c:pt idx="11">
                  <c:v>4.9540996550000003</c:v>
                </c:pt>
                <c:pt idx="12">
                  <c:v>4.102348804</c:v>
                </c:pt>
                <c:pt idx="13">
                  <c:v>3.5908114910000002</c:v>
                </c:pt>
                <c:pt idx="14">
                  <c:v>3.974466085</c:v>
                </c:pt>
                <c:pt idx="15">
                  <c:v>7.0683732030000002</c:v>
                </c:pt>
                <c:pt idx="16">
                  <c:v>15.35266876</c:v>
                </c:pt>
                <c:pt idx="17">
                  <c:v>15.146761890000001</c:v>
                </c:pt>
                <c:pt idx="18">
                  <c:v>12.82296562</c:v>
                </c:pt>
                <c:pt idx="19">
                  <c:v>12.78287411</c:v>
                </c:pt>
                <c:pt idx="20">
                  <c:v>15.095484730000001</c:v>
                </c:pt>
                <c:pt idx="21">
                  <c:v>16.988346100000001</c:v>
                </c:pt>
                <c:pt idx="22">
                  <c:v>17.282154080000002</c:v>
                </c:pt>
                <c:pt idx="23">
                  <c:v>25.520973210000001</c:v>
                </c:pt>
                <c:pt idx="24">
                  <c:v>38.951904300000002</c:v>
                </c:pt>
                <c:pt idx="25">
                  <c:v>43.241020200000001</c:v>
                </c:pt>
                <c:pt idx="26">
                  <c:v>38.114593509999999</c:v>
                </c:pt>
                <c:pt idx="27">
                  <c:v>34.167335510000001</c:v>
                </c:pt>
                <c:pt idx="28">
                  <c:v>39.669269559999996</c:v>
                </c:pt>
                <c:pt idx="29">
                  <c:v>67.692916870000005</c:v>
                </c:pt>
                <c:pt idx="30">
                  <c:v>87.041488650000005</c:v>
                </c:pt>
                <c:pt idx="31">
                  <c:v>97.257553099999996</c:v>
                </c:pt>
                <c:pt idx="32">
                  <c:v>87.832786560000002</c:v>
                </c:pt>
                <c:pt idx="33">
                  <c:v>54.200851440000001</c:v>
                </c:pt>
                <c:pt idx="34">
                  <c:v>32.85161591</c:v>
                </c:pt>
                <c:pt idx="35">
                  <c:v>32.916278839999997</c:v>
                </c:pt>
                <c:pt idx="36">
                  <c:v>29.903867720000001</c:v>
                </c:pt>
                <c:pt idx="37">
                  <c:v>31.215442660000001</c:v>
                </c:pt>
                <c:pt idx="38">
                  <c:v>46.393058779999997</c:v>
                </c:pt>
                <c:pt idx="39">
                  <c:v>56.43134689</c:v>
                </c:pt>
                <c:pt idx="40">
                  <c:v>48.73840714</c:v>
                </c:pt>
                <c:pt idx="41">
                  <c:v>41.447460169999999</c:v>
                </c:pt>
                <c:pt idx="42">
                  <c:v>49.959938049999998</c:v>
                </c:pt>
                <c:pt idx="43">
                  <c:v>48.222713470000002</c:v>
                </c:pt>
                <c:pt idx="44">
                  <c:v>59.348793030000003</c:v>
                </c:pt>
                <c:pt idx="45">
                  <c:v>71.052833559999996</c:v>
                </c:pt>
                <c:pt idx="46">
                  <c:v>78.35874939</c:v>
                </c:pt>
                <c:pt idx="47">
                  <c:v>74.881469730000006</c:v>
                </c:pt>
              </c:numCache>
            </c:numRef>
          </c:yVal>
          <c:smooth val="0"/>
        </c:ser>
        <c:ser>
          <c:idx val="3"/>
          <c:order val="2"/>
          <c:tx>
            <c:strRef>
              <c:f>KLCD!$AN$4</c:f>
              <c:strCache>
                <c:ptCount val="1"/>
                <c:pt idx="0">
                  <c:v>handover (6,-0.5)t1</c:v>
                </c:pt>
              </c:strCache>
            </c:strRef>
          </c:tx>
          <c:spPr>
            <a:ln w="12700">
              <a:solidFill>
                <a:schemeClr val="tx2"/>
              </a:solidFill>
              <a:prstDash val="solid"/>
            </a:ln>
          </c:spPr>
          <c:marker>
            <c:symbol val="square"/>
            <c:size val="5"/>
            <c:spPr>
              <a:solidFill>
                <a:schemeClr val="tx2"/>
              </a:solidFill>
              <a:ln>
                <a:solidFill>
                  <a:schemeClr val="tx2"/>
                </a:solidFill>
                <a:prstDash val="solid"/>
              </a:ln>
            </c:spPr>
          </c:marker>
          <c:xVal>
            <c:numRef>
              <c:f>KLCD!$E$49:$E$96</c:f>
              <c:numCache>
                <c:formatCode>m/d/yyyy\ h:mm</c:formatCode>
                <c:ptCount val="48"/>
                <c:pt idx="0">
                  <c:v>39141.708328703702</c:v>
                </c:pt>
                <c:pt idx="1">
                  <c:v>39141.718745312501</c:v>
                </c:pt>
                <c:pt idx="2">
                  <c:v>39141.729161921299</c:v>
                </c:pt>
                <c:pt idx="3">
                  <c:v>39141.739578530091</c:v>
                </c:pt>
                <c:pt idx="4">
                  <c:v>39141.749995138889</c:v>
                </c:pt>
                <c:pt idx="5">
                  <c:v>39141.760411747688</c:v>
                </c:pt>
                <c:pt idx="6">
                  <c:v>39141.770828356479</c:v>
                </c:pt>
                <c:pt idx="7">
                  <c:v>39141.781244965277</c:v>
                </c:pt>
                <c:pt idx="8">
                  <c:v>39141.791661574076</c:v>
                </c:pt>
                <c:pt idx="9">
                  <c:v>39141.802078182867</c:v>
                </c:pt>
                <c:pt idx="10">
                  <c:v>39141.812494791666</c:v>
                </c:pt>
                <c:pt idx="11">
                  <c:v>39141.822911400464</c:v>
                </c:pt>
                <c:pt idx="12">
                  <c:v>39141.833328009256</c:v>
                </c:pt>
                <c:pt idx="13">
                  <c:v>39141.843744618054</c:v>
                </c:pt>
                <c:pt idx="14">
                  <c:v>39141.854161226853</c:v>
                </c:pt>
                <c:pt idx="15">
                  <c:v>39141.864577835651</c:v>
                </c:pt>
                <c:pt idx="16">
                  <c:v>39141.874994444443</c:v>
                </c:pt>
                <c:pt idx="17">
                  <c:v>39141.885411053241</c:v>
                </c:pt>
                <c:pt idx="18">
                  <c:v>39141.89582766204</c:v>
                </c:pt>
                <c:pt idx="19">
                  <c:v>39141.906244270831</c:v>
                </c:pt>
                <c:pt idx="20">
                  <c:v>39141.916666666664</c:v>
                </c:pt>
                <c:pt idx="21">
                  <c:v>39141.927083333336</c:v>
                </c:pt>
                <c:pt idx="22">
                  <c:v>39141.937500057873</c:v>
                </c:pt>
                <c:pt idx="23">
                  <c:v>39141.94791678241</c:v>
                </c:pt>
                <c:pt idx="24">
                  <c:v>39141.958333506947</c:v>
                </c:pt>
                <c:pt idx="25">
                  <c:v>39141.968750231485</c:v>
                </c:pt>
                <c:pt idx="26">
                  <c:v>39141.979166956022</c:v>
                </c:pt>
                <c:pt idx="27">
                  <c:v>39141.989583680559</c:v>
                </c:pt>
                <c:pt idx="28">
                  <c:v>39142.000000405096</c:v>
                </c:pt>
                <c:pt idx="29">
                  <c:v>39142.010417129626</c:v>
                </c:pt>
                <c:pt idx="30">
                  <c:v>39142.020833854163</c:v>
                </c:pt>
                <c:pt idx="31">
                  <c:v>39142.031250578701</c:v>
                </c:pt>
                <c:pt idx="32">
                  <c:v>39142.041667303238</c:v>
                </c:pt>
                <c:pt idx="33">
                  <c:v>39142.052084027775</c:v>
                </c:pt>
                <c:pt idx="34">
                  <c:v>39142.062500752312</c:v>
                </c:pt>
                <c:pt idx="35">
                  <c:v>39142.072917476849</c:v>
                </c:pt>
                <c:pt idx="36">
                  <c:v>39142.083334201387</c:v>
                </c:pt>
                <c:pt idx="37">
                  <c:v>39142.093750925924</c:v>
                </c:pt>
                <c:pt idx="38">
                  <c:v>39142.104167650461</c:v>
                </c:pt>
                <c:pt idx="39">
                  <c:v>39142.114584374998</c:v>
                </c:pt>
                <c:pt idx="40">
                  <c:v>39142.125001099535</c:v>
                </c:pt>
                <c:pt idx="41">
                  <c:v>39142.135417824073</c:v>
                </c:pt>
                <c:pt idx="42">
                  <c:v>39142.14583454861</c:v>
                </c:pt>
                <c:pt idx="43">
                  <c:v>39142.156251273147</c:v>
                </c:pt>
                <c:pt idx="44">
                  <c:v>39142.166667997684</c:v>
                </c:pt>
                <c:pt idx="45">
                  <c:v>39142.177084722221</c:v>
                </c:pt>
                <c:pt idx="46">
                  <c:v>39142.187501446759</c:v>
                </c:pt>
                <c:pt idx="47">
                  <c:v>39142.197918171296</c:v>
                </c:pt>
              </c:numCache>
            </c:numRef>
          </c:xVal>
          <c:yVal>
            <c:numRef>
              <c:f>KLCD!$AN$49:$AN$96</c:f>
              <c:numCache>
                <c:formatCode>0.00E+00</c:formatCode>
                <c:ptCount val="48"/>
                <c:pt idx="0">
                  <c:v>11.704895970000001</c:v>
                </c:pt>
                <c:pt idx="1">
                  <c:v>10.96875</c:v>
                </c:pt>
                <c:pt idx="2">
                  <c:v>10.651857379999999</c:v>
                </c:pt>
                <c:pt idx="3">
                  <c:v>10.99773407</c:v>
                </c:pt>
                <c:pt idx="4">
                  <c:v>10.93556499</c:v>
                </c:pt>
                <c:pt idx="5">
                  <c:v>11.132466320000001</c:v>
                </c:pt>
                <c:pt idx="6">
                  <c:v>11.122175220000001</c:v>
                </c:pt>
                <c:pt idx="7">
                  <c:v>10.740371700000001</c:v>
                </c:pt>
                <c:pt idx="8">
                  <c:v>10.384626389999999</c:v>
                </c:pt>
                <c:pt idx="9">
                  <c:v>9.538586617</c:v>
                </c:pt>
                <c:pt idx="10">
                  <c:v>8.2046766279999996</c:v>
                </c:pt>
                <c:pt idx="11">
                  <c:v>5.9417443280000004</c:v>
                </c:pt>
                <c:pt idx="12">
                  <c:v>3.994547367</c:v>
                </c:pt>
                <c:pt idx="13">
                  <c:v>3.0170068739999998</c:v>
                </c:pt>
                <c:pt idx="14">
                  <c:v>3.2637226579999998</c:v>
                </c:pt>
                <c:pt idx="15">
                  <c:v>4.1068801879999999</c:v>
                </c:pt>
                <c:pt idx="16">
                  <c:v>11.34338093</c:v>
                </c:pt>
                <c:pt idx="17">
                  <c:v>15.14953232</c:v>
                </c:pt>
                <c:pt idx="18">
                  <c:v>16.788398740000002</c:v>
                </c:pt>
                <c:pt idx="19">
                  <c:v>17.93424225</c:v>
                </c:pt>
                <c:pt idx="20">
                  <c:v>20.61758232</c:v>
                </c:pt>
                <c:pt idx="21">
                  <c:v>23.82903481</c:v>
                </c:pt>
                <c:pt idx="22">
                  <c:v>20.173278809999999</c:v>
                </c:pt>
                <c:pt idx="23">
                  <c:v>16.489467619999999</c:v>
                </c:pt>
                <c:pt idx="24">
                  <c:v>21.29075813</c:v>
                </c:pt>
                <c:pt idx="25">
                  <c:v>31.84896088</c:v>
                </c:pt>
                <c:pt idx="26">
                  <c:v>38.070560460000003</c:v>
                </c:pt>
                <c:pt idx="27">
                  <c:v>32.689083099999998</c:v>
                </c:pt>
                <c:pt idx="28">
                  <c:v>34.004627229999997</c:v>
                </c:pt>
                <c:pt idx="29">
                  <c:v>46.30905533</c:v>
                </c:pt>
                <c:pt idx="30">
                  <c:v>67.259429929999996</c:v>
                </c:pt>
                <c:pt idx="31">
                  <c:v>76.177696229999995</c:v>
                </c:pt>
                <c:pt idx="32">
                  <c:v>68.309371949999999</c:v>
                </c:pt>
                <c:pt idx="33">
                  <c:v>62.517509459999999</c:v>
                </c:pt>
                <c:pt idx="34">
                  <c:v>65.144271849999996</c:v>
                </c:pt>
                <c:pt idx="35">
                  <c:v>64.139350890000003</c:v>
                </c:pt>
                <c:pt idx="36">
                  <c:v>60.957160950000002</c:v>
                </c:pt>
                <c:pt idx="37">
                  <c:v>53.727062230000001</c:v>
                </c:pt>
                <c:pt idx="38">
                  <c:v>42.360153199999999</c:v>
                </c:pt>
                <c:pt idx="39">
                  <c:v>33.983566279999998</c:v>
                </c:pt>
                <c:pt idx="40">
                  <c:v>24.485595700000001</c:v>
                </c:pt>
                <c:pt idx="41">
                  <c:v>21.710401539999999</c:v>
                </c:pt>
                <c:pt idx="42">
                  <c:v>18.285045619999998</c:v>
                </c:pt>
                <c:pt idx="43">
                  <c:v>29.89906693</c:v>
                </c:pt>
                <c:pt idx="44">
                  <c:v>44.677097320000001</c:v>
                </c:pt>
                <c:pt idx="45">
                  <c:v>57.578304289999998</c:v>
                </c:pt>
                <c:pt idx="46">
                  <c:v>67.872550959999998</c:v>
                </c:pt>
                <c:pt idx="47">
                  <c:v>55.535331730000003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2985984"/>
        <c:axId val="132993024"/>
      </c:scatterChart>
      <c:valAx>
        <c:axId val="132985984"/>
        <c:scaling>
          <c:orientation val="minMax"/>
        </c:scaling>
        <c:delete val="0"/>
        <c:axPos val="b"/>
        <c:numFmt formatCode="h:mm;@" sourceLinked="0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32993024"/>
        <c:crosses val="autoZero"/>
        <c:crossBetween val="midCat"/>
      </c:valAx>
      <c:valAx>
        <c:axId val="132993024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32985984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6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/>
              <a:t>Confederate Av.</a:t>
            </a:r>
          </a:p>
        </c:rich>
      </c:tx>
      <c:layout>
        <c:manualLayout>
          <c:xMode val="edge"/>
          <c:yMode val="edge"/>
          <c:x val="0.35957658594562469"/>
          <c:y val="1.197216095448156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3104838310305553"/>
          <c:y val="0.12321721148492802"/>
          <c:w val="0.79566557718021091"/>
          <c:h val="0.62425928253888441"/>
        </c:manualLayout>
      </c:layout>
      <c:scatterChart>
        <c:scatterStyle val="lineMarker"/>
        <c:varyColors val="0"/>
        <c:ser>
          <c:idx val="4"/>
          <c:order val="0"/>
          <c:tx>
            <c:strRef>
              <c:f>KLCD!$Q$4</c:f>
              <c:strCache>
                <c:ptCount val="1"/>
                <c:pt idx="0">
                  <c:v>Observations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KLCD!$E$49:$E$96</c:f>
              <c:numCache>
                <c:formatCode>m/d/yyyy\ h:mm</c:formatCode>
                <c:ptCount val="48"/>
                <c:pt idx="0">
                  <c:v>39141.708328703702</c:v>
                </c:pt>
                <c:pt idx="1">
                  <c:v>39141.718745312501</c:v>
                </c:pt>
                <c:pt idx="2">
                  <c:v>39141.729161921299</c:v>
                </c:pt>
                <c:pt idx="3">
                  <c:v>39141.739578530091</c:v>
                </c:pt>
                <c:pt idx="4">
                  <c:v>39141.749995138889</c:v>
                </c:pt>
                <c:pt idx="5">
                  <c:v>39141.760411747688</c:v>
                </c:pt>
                <c:pt idx="6">
                  <c:v>39141.770828356479</c:v>
                </c:pt>
                <c:pt idx="7">
                  <c:v>39141.781244965277</c:v>
                </c:pt>
                <c:pt idx="8">
                  <c:v>39141.791661574076</c:v>
                </c:pt>
                <c:pt idx="9">
                  <c:v>39141.802078182867</c:v>
                </c:pt>
                <c:pt idx="10">
                  <c:v>39141.812494791666</c:v>
                </c:pt>
                <c:pt idx="11">
                  <c:v>39141.822911400464</c:v>
                </c:pt>
                <c:pt idx="12">
                  <c:v>39141.833328009256</c:v>
                </c:pt>
                <c:pt idx="13">
                  <c:v>39141.843744618054</c:v>
                </c:pt>
                <c:pt idx="14">
                  <c:v>39141.854161226853</c:v>
                </c:pt>
                <c:pt idx="15">
                  <c:v>39141.864577835651</c:v>
                </c:pt>
                <c:pt idx="16">
                  <c:v>39141.874994444443</c:v>
                </c:pt>
                <c:pt idx="17">
                  <c:v>39141.885411053241</c:v>
                </c:pt>
                <c:pt idx="18">
                  <c:v>39141.89582766204</c:v>
                </c:pt>
                <c:pt idx="19">
                  <c:v>39141.906244270831</c:v>
                </c:pt>
                <c:pt idx="20">
                  <c:v>39141.916666666664</c:v>
                </c:pt>
                <c:pt idx="21">
                  <c:v>39141.927083333336</c:v>
                </c:pt>
                <c:pt idx="22">
                  <c:v>39141.937500057873</c:v>
                </c:pt>
                <c:pt idx="23">
                  <c:v>39141.94791678241</c:v>
                </c:pt>
                <c:pt idx="24">
                  <c:v>39141.958333506947</c:v>
                </c:pt>
                <c:pt idx="25">
                  <c:v>39141.968750231485</c:v>
                </c:pt>
                <c:pt idx="26">
                  <c:v>39141.979166956022</c:v>
                </c:pt>
                <c:pt idx="27">
                  <c:v>39141.989583680559</c:v>
                </c:pt>
                <c:pt idx="28">
                  <c:v>39142.000000405096</c:v>
                </c:pt>
                <c:pt idx="29">
                  <c:v>39142.010417129626</c:v>
                </c:pt>
                <c:pt idx="30">
                  <c:v>39142.020833854163</c:v>
                </c:pt>
                <c:pt idx="31">
                  <c:v>39142.031250578701</c:v>
                </c:pt>
                <c:pt idx="32">
                  <c:v>39142.041667303238</c:v>
                </c:pt>
                <c:pt idx="33">
                  <c:v>39142.052084027775</c:v>
                </c:pt>
                <c:pt idx="34">
                  <c:v>39142.062500752312</c:v>
                </c:pt>
                <c:pt idx="35">
                  <c:v>39142.072917476849</c:v>
                </c:pt>
                <c:pt idx="36">
                  <c:v>39142.083334201387</c:v>
                </c:pt>
                <c:pt idx="37">
                  <c:v>39142.093750925924</c:v>
                </c:pt>
                <c:pt idx="38">
                  <c:v>39142.104167650461</c:v>
                </c:pt>
                <c:pt idx="39">
                  <c:v>39142.114584374998</c:v>
                </c:pt>
                <c:pt idx="40">
                  <c:v>39142.125001099535</c:v>
                </c:pt>
                <c:pt idx="41">
                  <c:v>39142.135417824073</c:v>
                </c:pt>
                <c:pt idx="42">
                  <c:v>39142.14583454861</c:v>
                </c:pt>
                <c:pt idx="43">
                  <c:v>39142.156251273147</c:v>
                </c:pt>
                <c:pt idx="44">
                  <c:v>39142.166667997684</c:v>
                </c:pt>
                <c:pt idx="45">
                  <c:v>39142.177084722221</c:v>
                </c:pt>
                <c:pt idx="46">
                  <c:v>39142.187501446759</c:v>
                </c:pt>
                <c:pt idx="47">
                  <c:v>39142.197918171296</c:v>
                </c:pt>
              </c:numCache>
            </c:numRef>
          </c:xVal>
          <c:yVal>
            <c:numRef>
              <c:f>KLCD!$Q$49:$Q$96</c:f>
              <c:numCache>
                <c:formatCode>General</c:formatCode>
                <c:ptCount val="48"/>
                <c:pt idx="0">
                  <c:v>4.8</c:v>
                </c:pt>
                <c:pt idx="4">
                  <c:v>5.5</c:v>
                </c:pt>
                <c:pt idx="8">
                  <c:v>5.7</c:v>
                </c:pt>
                <c:pt idx="12">
                  <c:v>4.5999999999999996</c:v>
                </c:pt>
                <c:pt idx="16">
                  <c:v>5.5</c:v>
                </c:pt>
                <c:pt idx="20">
                  <c:v>12.5</c:v>
                </c:pt>
                <c:pt idx="24">
                  <c:v>29.3</c:v>
                </c:pt>
                <c:pt idx="28">
                  <c:v>135</c:v>
                </c:pt>
                <c:pt idx="32">
                  <c:v>148.9</c:v>
                </c:pt>
                <c:pt idx="36">
                  <c:v>132.5</c:v>
                </c:pt>
                <c:pt idx="44">
                  <c:v>50.8</c:v>
                </c:pt>
              </c:numCache>
            </c:numRef>
          </c:yVal>
          <c:smooth val="0"/>
        </c:ser>
        <c:ser>
          <c:idx val="2"/>
          <c:order val="1"/>
          <c:tx>
            <c:v>global</c:v>
          </c:tx>
          <c:spPr>
            <a:ln w="12700">
              <a:solidFill>
                <a:srgbClr val="339966"/>
              </a:solidFill>
              <a:prstDash val="solid"/>
            </a:ln>
          </c:spPr>
          <c:marker>
            <c:symbol val="triangle"/>
            <c:size val="7"/>
            <c:spPr>
              <a:solidFill>
                <a:srgbClr val="339966"/>
              </a:solidFill>
              <a:ln>
                <a:solidFill>
                  <a:srgbClr val="339966"/>
                </a:solidFill>
                <a:prstDash val="solid"/>
              </a:ln>
            </c:spPr>
          </c:marker>
          <c:xVal>
            <c:numRef>
              <c:f>KLCD!$E$49:$E$96</c:f>
              <c:numCache>
                <c:formatCode>m/d/yyyy\ h:mm</c:formatCode>
                <c:ptCount val="48"/>
                <c:pt idx="0">
                  <c:v>39141.708328703702</c:v>
                </c:pt>
                <c:pt idx="1">
                  <c:v>39141.718745312501</c:v>
                </c:pt>
                <c:pt idx="2">
                  <c:v>39141.729161921299</c:v>
                </c:pt>
                <c:pt idx="3">
                  <c:v>39141.739578530091</c:v>
                </c:pt>
                <c:pt idx="4">
                  <c:v>39141.749995138889</c:v>
                </c:pt>
                <c:pt idx="5">
                  <c:v>39141.760411747688</c:v>
                </c:pt>
                <c:pt idx="6">
                  <c:v>39141.770828356479</c:v>
                </c:pt>
                <c:pt idx="7">
                  <c:v>39141.781244965277</c:v>
                </c:pt>
                <c:pt idx="8">
                  <c:v>39141.791661574076</c:v>
                </c:pt>
                <c:pt idx="9">
                  <c:v>39141.802078182867</c:v>
                </c:pt>
                <c:pt idx="10">
                  <c:v>39141.812494791666</c:v>
                </c:pt>
                <c:pt idx="11">
                  <c:v>39141.822911400464</c:v>
                </c:pt>
                <c:pt idx="12">
                  <c:v>39141.833328009256</c:v>
                </c:pt>
                <c:pt idx="13">
                  <c:v>39141.843744618054</c:v>
                </c:pt>
                <c:pt idx="14">
                  <c:v>39141.854161226853</c:v>
                </c:pt>
                <c:pt idx="15">
                  <c:v>39141.864577835651</c:v>
                </c:pt>
                <c:pt idx="16">
                  <c:v>39141.874994444443</c:v>
                </c:pt>
                <c:pt idx="17">
                  <c:v>39141.885411053241</c:v>
                </c:pt>
                <c:pt idx="18">
                  <c:v>39141.89582766204</c:v>
                </c:pt>
                <c:pt idx="19">
                  <c:v>39141.906244270831</c:v>
                </c:pt>
                <c:pt idx="20">
                  <c:v>39141.916666666664</c:v>
                </c:pt>
                <c:pt idx="21">
                  <c:v>39141.927083333336</c:v>
                </c:pt>
                <c:pt idx="22">
                  <c:v>39141.937500057873</c:v>
                </c:pt>
                <c:pt idx="23">
                  <c:v>39141.94791678241</c:v>
                </c:pt>
                <c:pt idx="24">
                  <c:v>39141.958333506947</c:v>
                </c:pt>
                <c:pt idx="25">
                  <c:v>39141.968750231485</c:v>
                </c:pt>
                <c:pt idx="26">
                  <c:v>39141.979166956022</c:v>
                </c:pt>
                <c:pt idx="27">
                  <c:v>39141.989583680559</c:v>
                </c:pt>
                <c:pt idx="28">
                  <c:v>39142.000000405096</c:v>
                </c:pt>
                <c:pt idx="29">
                  <c:v>39142.010417129626</c:v>
                </c:pt>
                <c:pt idx="30">
                  <c:v>39142.020833854163</c:v>
                </c:pt>
                <c:pt idx="31">
                  <c:v>39142.031250578701</c:v>
                </c:pt>
                <c:pt idx="32">
                  <c:v>39142.041667303238</c:v>
                </c:pt>
                <c:pt idx="33">
                  <c:v>39142.052084027775</c:v>
                </c:pt>
                <c:pt idx="34">
                  <c:v>39142.062500752312</c:v>
                </c:pt>
                <c:pt idx="35">
                  <c:v>39142.072917476849</c:v>
                </c:pt>
                <c:pt idx="36">
                  <c:v>39142.083334201387</c:v>
                </c:pt>
                <c:pt idx="37">
                  <c:v>39142.093750925924</c:v>
                </c:pt>
                <c:pt idx="38">
                  <c:v>39142.104167650461</c:v>
                </c:pt>
                <c:pt idx="39">
                  <c:v>39142.114584374998</c:v>
                </c:pt>
                <c:pt idx="40">
                  <c:v>39142.125001099535</c:v>
                </c:pt>
                <c:pt idx="41">
                  <c:v>39142.135417824073</c:v>
                </c:pt>
                <c:pt idx="42">
                  <c:v>39142.14583454861</c:v>
                </c:pt>
                <c:pt idx="43">
                  <c:v>39142.156251273147</c:v>
                </c:pt>
                <c:pt idx="44">
                  <c:v>39142.166667997684</c:v>
                </c:pt>
                <c:pt idx="45">
                  <c:v>39142.177084722221</c:v>
                </c:pt>
                <c:pt idx="46">
                  <c:v>39142.187501446759</c:v>
                </c:pt>
                <c:pt idx="47">
                  <c:v>39142.197918171296</c:v>
                </c:pt>
              </c:numCache>
            </c:numRef>
          </c:xVal>
          <c:yVal>
            <c:numRef>
              <c:f>KLCD!$O$49:$O$96</c:f>
              <c:numCache>
                <c:formatCode>0.00E+00</c:formatCode>
                <c:ptCount val="48"/>
                <c:pt idx="0">
                  <c:v>11.756377219999999</c:v>
                </c:pt>
                <c:pt idx="1">
                  <c:v>11.259443279999999</c:v>
                </c:pt>
                <c:pt idx="2">
                  <c:v>10.96866322</c:v>
                </c:pt>
                <c:pt idx="3">
                  <c:v>10.81644344</c:v>
                </c:pt>
                <c:pt idx="4">
                  <c:v>10.679645539999999</c:v>
                </c:pt>
                <c:pt idx="5">
                  <c:v>9.3784475329999992</c:v>
                </c:pt>
                <c:pt idx="6">
                  <c:v>8.0931863780000004</c:v>
                </c:pt>
                <c:pt idx="7">
                  <c:v>6.7521872519999997</c:v>
                </c:pt>
                <c:pt idx="8">
                  <c:v>5.4309940340000002</c:v>
                </c:pt>
                <c:pt idx="9">
                  <c:v>3.925039768</c:v>
                </c:pt>
                <c:pt idx="10">
                  <c:v>2.891624212</c:v>
                </c:pt>
                <c:pt idx="11">
                  <c:v>3.1384599209999999</c:v>
                </c:pt>
                <c:pt idx="12">
                  <c:v>3.1252925399999998</c:v>
                </c:pt>
                <c:pt idx="13">
                  <c:v>6.7244467739999996</c:v>
                </c:pt>
                <c:pt idx="14">
                  <c:v>15.387317660000001</c:v>
                </c:pt>
                <c:pt idx="15">
                  <c:v>14.43969822</c:v>
                </c:pt>
                <c:pt idx="16">
                  <c:v>8.7540531159999997</c:v>
                </c:pt>
                <c:pt idx="17">
                  <c:v>10.08151913</c:v>
                </c:pt>
                <c:pt idx="18">
                  <c:v>11.06388664</c:v>
                </c:pt>
                <c:pt idx="19">
                  <c:v>14.34704876</c:v>
                </c:pt>
                <c:pt idx="20">
                  <c:v>13.480816839999999</c:v>
                </c:pt>
                <c:pt idx="21">
                  <c:v>12.10734081</c:v>
                </c:pt>
                <c:pt idx="22">
                  <c:v>19.45314217</c:v>
                </c:pt>
                <c:pt idx="23">
                  <c:v>27.252984999999999</c:v>
                </c:pt>
                <c:pt idx="24">
                  <c:v>24.418569560000002</c:v>
                </c:pt>
                <c:pt idx="25">
                  <c:v>20.5412426</c:v>
                </c:pt>
                <c:pt idx="26">
                  <c:v>23.15956688</c:v>
                </c:pt>
                <c:pt idx="27">
                  <c:v>41.638687130000001</c:v>
                </c:pt>
                <c:pt idx="28">
                  <c:v>73.799011230000005</c:v>
                </c:pt>
                <c:pt idx="29">
                  <c:v>87.857376099999996</c:v>
                </c:pt>
                <c:pt idx="30">
                  <c:v>85.740303040000001</c:v>
                </c:pt>
                <c:pt idx="31">
                  <c:v>63.223651889999999</c:v>
                </c:pt>
                <c:pt idx="32">
                  <c:v>30.316919330000001</c:v>
                </c:pt>
                <c:pt idx="33">
                  <c:v>18.609657290000001</c:v>
                </c:pt>
                <c:pt idx="34">
                  <c:v>17.91172791</c:v>
                </c:pt>
                <c:pt idx="35">
                  <c:v>22.933263780000001</c:v>
                </c:pt>
                <c:pt idx="36">
                  <c:v>28.011928560000001</c:v>
                </c:pt>
                <c:pt idx="37">
                  <c:v>47.634857179999997</c:v>
                </c:pt>
                <c:pt idx="38">
                  <c:v>52.142574310000001</c:v>
                </c:pt>
                <c:pt idx="39">
                  <c:v>50.024040220000003</c:v>
                </c:pt>
                <c:pt idx="40">
                  <c:v>42.063385009999998</c:v>
                </c:pt>
                <c:pt idx="41">
                  <c:v>44.929534910000001</c:v>
                </c:pt>
                <c:pt idx="42">
                  <c:v>42.801784519999998</c:v>
                </c:pt>
                <c:pt idx="43">
                  <c:v>54.196262359999999</c:v>
                </c:pt>
                <c:pt idx="44">
                  <c:v>63.042709350000003</c:v>
                </c:pt>
                <c:pt idx="45">
                  <c:v>71.516624449999995</c:v>
                </c:pt>
                <c:pt idx="46">
                  <c:v>71.717407230000006</c:v>
                </c:pt>
                <c:pt idx="47">
                  <c:v>44.873245240000003</c:v>
                </c:pt>
              </c:numCache>
            </c:numRef>
          </c:yVal>
          <c:smooth val="0"/>
        </c:ser>
        <c:ser>
          <c:idx val="3"/>
          <c:order val="2"/>
          <c:tx>
            <c:v>output</c:v>
          </c:tx>
          <c:spPr>
            <a:ln w="12700">
              <a:solidFill>
                <a:schemeClr val="tx2"/>
              </a:solidFill>
              <a:prstDash val="solid"/>
            </a:ln>
          </c:spPr>
          <c:marker>
            <c:symbol val="square"/>
            <c:size val="5"/>
            <c:spPr>
              <a:solidFill>
                <a:schemeClr val="tx2"/>
              </a:solidFill>
              <a:ln>
                <a:solidFill>
                  <a:schemeClr val="tx2"/>
                </a:solidFill>
                <a:prstDash val="solid"/>
              </a:ln>
            </c:spPr>
          </c:marker>
          <c:xVal>
            <c:numRef>
              <c:f>KLCD!$E$49:$E$96</c:f>
              <c:numCache>
                <c:formatCode>m/d/yyyy\ h:mm</c:formatCode>
                <c:ptCount val="48"/>
                <c:pt idx="0">
                  <c:v>39141.708328703702</c:v>
                </c:pt>
                <c:pt idx="1">
                  <c:v>39141.718745312501</c:v>
                </c:pt>
                <c:pt idx="2">
                  <c:v>39141.729161921299</c:v>
                </c:pt>
                <c:pt idx="3">
                  <c:v>39141.739578530091</c:v>
                </c:pt>
                <c:pt idx="4">
                  <c:v>39141.749995138889</c:v>
                </c:pt>
                <c:pt idx="5">
                  <c:v>39141.760411747688</c:v>
                </c:pt>
                <c:pt idx="6">
                  <c:v>39141.770828356479</c:v>
                </c:pt>
                <c:pt idx="7">
                  <c:v>39141.781244965277</c:v>
                </c:pt>
                <c:pt idx="8">
                  <c:v>39141.791661574076</c:v>
                </c:pt>
                <c:pt idx="9">
                  <c:v>39141.802078182867</c:v>
                </c:pt>
                <c:pt idx="10">
                  <c:v>39141.812494791666</c:v>
                </c:pt>
                <c:pt idx="11">
                  <c:v>39141.822911400464</c:v>
                </c:pt>
                <c:pt idx="12">
                  <c:v>39141.833328009256</c:v>
                </c:pt>
                <c:pt idx="13">
                  <c:v>39141.843744618054</c:v>
                </c:pt>
                <c:pt idx="14">
                  <c:v>39141.854161226853</c:v>
                </c:pt>
                <c:pt idx="15">
                  <c:v>39141.864577835651</c:v>
                </c:pt>
                <c:pt idx="16">
                  <c:v>39141.874994444443</c:v>
                </c:pt>
                <c:pt idx="17">
                  <c:v>39141.885411053241</c:v>
                </c:pt>
                <c:pt idx="18">
                  <c:v>39141.89582766204</c:v>
                </c:pt>
                <c:pt idx="19">
                  <c:v>39141.906244270831</c:v>
                </c:pt>
                <c:pt idx="20">
                  <c:v>39141.916666666664</c:v>
                </c:pt>
                <c:pt idx="21">
                  <c:v>39141.927083333336</c:v>
                </c:pt>
                <c:pt idx="22">
                  <c:v>39141.937500057873</c:v>
                </c:pt>
                <c:pt idx="23">
                  <c:v>39141.94791678241</c:v>
                </c:pt>
                <c:pt idx="24">
                  <c:v>39141.958333506947</c:v>
                </c:pt>
                <c:pt idx="25">
                  <c:v>39141.968750231485</c:v>
                </c:pt>
                <c:pt idx="26">
                  <c:v>39141.979166956022</c:v>
                </c:pt>
                <c:pt idx="27">
                  <c:v>39141.989583680559</c:v>
                </c:pt>
                <c:pt idx="28">
                  <c:v>39142.000000405096</c:v>
                </c:pt>
                <c:pt idx="29">
                  <c:v>39142.010417129626</c:v>
                </c:pt>
                <c:pt idx="30">
                  <c:v>39142.020833854163</c:v>
                </c:pt>
                <c:pt idx="31">
                  <c:v>39142.031250578701</c:v>
                </c:pt>
                <c:pt idx="32">
                  <c:v>39142.041667303238</c:v>
                </c:pt>
                <c:pt idx="33">
                  <c:v>39142.052084027775</c:v>
                </c:pt>
                <c:pt idx="34">
                  <c:v>39142.062500752312</c:v>
                </c:pt>
                <c:pt idx="35">
                  <c:v>39142.072917476849</c:v>
                </c:pt>
                <c:pt idx="36">
                  <c:v>39142.083334201387</c:v>
                </c:pt>
                <c:pt idx="37">
                  <c:v>39142.093750925924</c:v>
                </c:pt>
                <c:pt idx="38">
                  <c:v>39142.104167650461</c:v>
                </c:pt>
                <c:pt idx="39">
                  <c:v>39142.114584374998</c:v>
                </c:pt>
                <c:pt idx="40">
                  <c:v>39142.125001099535</c:v>
                </c:pt>
                <c:pt idx="41">
                  <c:v>39142.135417824073</c:v>
                </c:pt>
                <c:pt idx="42">
                  <c:v>39142.14583454861</c:v>
                </c:pt>
                <c:pt idx="43">
                  <c:v>39142.156251273147</c:v>
                </c:pt>
                <c:pt idx="44">
                  <c:v>39142.166667997684</c:v>
                </c:pt>
                <c:pt idx="45">
                  <c:v>39142.177084722221</c:v>
                </c:pt>
                <c:pt idx="46">
                  <c:v>39142.187501446759</c:v>
                </c:pt>
                <c:pt idx="47">
                  <c:v>39142.197918171296</c:v>
                </c:pt>
              </c:numCache>
            </c:numRef>
          </c:xVal>
          <c:yVal>
            <c:numRef>
              <c:f>KLCD!$P$49:$P$96</c:f>
              <c:numCache>
                <c:formatCode>0.00E+00</c:formatCode>
                <c:ptCount val="48"/>
                <c:pt idx="0">
                  <c:v>10.23195553</c:v>
                </c:pt>
                <c:pt idx="1">
                  <c:v>9.87150383</c:v>
                </c:pt>
                <c:pt idx="2">
                  <c:v>9.4051313400000005</c:v>
                </c:pt>
                <c:pt idx="3">
                  <c:v>9.8426856990000005</c:v>
                </c:pt>
                <c:pt idx="4">
                  <c:v>10.42419052</c:v>
                </c:pt>
                <c:pt idx="5">
                  <c:v>10.6757679</c:v>
                </c:pt>
                <c:pt idx="6">
                  <c:v>9.7867250440000007</c:v>
                </c:pt>
                <c:pt idx="7">
                  <c:v>8.567647934</c:v>
                </c:pt>
                <c:pt idx="8">
                  <c:v>7.242060661</c:v>
                </c:pt>
                <c:pt idx="9">
                  <c:v>5.3690209390000003</c:v>
                </c:pt>
                <c:pt idx="10">
                  <c:v>3.4412744050000001</c:v>
                </c:pt>
                <c:pt idx="11">
                  <c:v>3.6668882370000002</c:v>
                </c:pt>
                <c:pt idx="12">
                  <c:v>3.2360894679999999</c:v>
                </c:pt>
                <c:pt idx="13">
                  <c:v>3.9918046</c:v>
                </c:pt>
                <c:pt idx="14">
                  <c:v>10.2584877</c:v>
                </c:pt>
                <c:pt idx="15">
                  <c:v>13.13256359</c:v>
                </c:pt>
                <c:pt idx="16">
                  <c:v>16.44316864</c:v>
                </c:pt>
                <c:pt idx="17">
                  <c:v>17.812845230000001</c:v>
                </c:pt>
                <c:pt idx="18">
                  <c:v>14.994769099999999</c:v>
                </c:pt>
                <c:pt idx="19">
                  <c:v>18.79387474</c:v>
                </c:pt>
                <c:pt idx="20">
                  <c:v>16.768768309999999</c:v>
                </c:pt>
                <c:pt idx="21">
                  <c:v>7.3897204399999996</c:v>
                </c:pt>
                <c:pt idx="22">
                  <c:v>8.0682229999999997</c:v>
                </c:pt>
                <c:pt idx="23">
                  <c:v>15.72621822</c:v>
                </c:pt>
                <c:pt idx="24">
                  <c:v>26.353385930000002</c:v>
                </c:pt>
                <c:pt idx="25">
                  <c:v>24.213571550000001</c:v>
                </c:pt>
                <c:pt idx="26">
                  <c:v>22.669904710000001</c:v>
                </c:pt>
                <c:pt idx="27">
                  <c:v>28.352041239999998</c:v>
                </c:pt>
                <c:pt idx="28">
                  <c:v>47.21561432</c:v>
                </c:pt>
                <c:pt idx="29">
                  <c:v>55.421665189999999</c:v>
                </c:pt>
                <c:pt idx="30">
                  <c:v>64.905059809999997</c:v>
                </c:pt>
                <c:pt idx="31">
                  <c:v>55.088840480000002</c:v>
                </c:pt>
                <c:pt idx="32">
                  <c:v>51.661060329999998</c:v>
                </c:pt>
                <c:pt idx="33">
                  <c:v>56.333488459999998</c:v>
                </c:pt>
                <c:pt idx="34">
                  <c:v>53.010913850000001</c:v>
                </c:pt>
                <c:pt idx="35">
                  <c:v>48.027366639999997</c:v>
                </c:pt>
                <c:pt idx="36">
                  <c:v>42.396438600000003</c:v>
                </c:pt>
                <c:pt idx="37">
                  <c:v>31.284080509999999</c:v>
                </c:pt>
                <c:pt idx="38">
                  <c:v>25.327529909999999</c:v>
                </c:pt>
                <c:pt idx="39">
                  <c:v>19.714088440000001</c:v>
                </c:pt>
                <c:pt idx="40">
                  <c:v>14.957505230000001</c:v>
                </c:pt>
                <c:pt idx="41">
                  <c:v>13.44987106</c:v>
                </c:pt>
                <c:pt idx="42">
                  <c:v>20.82987404</c:v>
                </c:pt>
                <c:pt idx="43">
                  <c:v>55.851917270000001</c:v>
                </c:pt>
                <c:pt idx="44">
                  <c:v>64.652168270000004</c:v>
                </c:pt>
                <c:pt idx="45">
                  <c:v>67.214683530000002</c:v>
                </c:pt>
                <c:pt idx="46">
                  <c:v>53.666839600000003</c:v>
                </c:pt>
                <c:pt idx="47">
                  <c:v>29.903043749999998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028096"/>
        <c:axId val="133035136"/>
      </c:scatterChart>
      <c:valAx>
        <c:axId val="133028096"/>
        <c:scaling>
          <c:orientation val="minMax"/>
        </c:scaling>
        <c:delete val="0"/>
        <c:axPos val="b"/>
        <c:numFmt formatCode="h:mm;@" sourceLinked="0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33035136"/>
        <c:crosses val="autoZero"/>
        <c:crossBetween val="midCat"/>
      </c:valAx>
      <c:valAx>
        <c:axId val="133035136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3302809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3407492695488535"/>
          <c:y val="0.90425952437763457"/>
          <c:w val="0.83447853216461143"/>
          <c:h val="7.692947670365588E-2"/>
        </c:manualLayout>
      </c:layout>
      <c:overlay val="0"/>
      <c:spPr>
        <a:ln>
          <a:solidFill>
            <a:schemeClr val="tx1"/>
          </a:solidFill>
        </a:ln>
      </c:spPr>
      <c:txPr>
        <a:bodyPr/>
        <a:lstStyle/>
        <a:p>
          <a:pPr>
            <a:defRPr sz="147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6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8834912996986489"/>
          <c:y val="0.13214566929133859"/>
          <c:w val="0.76052760766015359"/>
          <c:h val="0.63502575341738676"/>
        </c:manualLayout>
      </c:layout>
      <c:scatterChart>
        <c:scatterStyle val="lineMarker"/>
        <c:varyColors val="0"/>
        <c:ser>
          <c:idx val="1"/>
          <c:order val="0"/>
          <c:tx>
            <c:strRef>
              <c:f>OP!$C$210</c:f>
              <c:strCache>
                <c:ptCount val="1"/>
                <c:pt idx="0">
                  <c:v>mean fractional error</c:v>
                </c:pt>
              </c:strCache>
            </c:strRef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xVal>
            <c:numRef>
              <c:f>OP!$A$211:$A$213</c:f>
              <c:numCache>
                <c:formatCode>General</c:formatCode>
                <c:ptCount val="3"/>
                <c:pt idx="0">
                  <c:v>0</c:v>
                </c:pt>
                <c:pt idx="1">
                  <c:v>-0.2</c:v>
                </c:pt>
                <c:pt idx="2">
                  <c:v>-0.3</c:v>
                </c:pt>
              </c:numCache>
            </c:numRef>
          </c:xVal>
          <c:yVal>
            <c:numRef>
              <c:f>OP!$C$211:$C$213</c:f>
              <c:numCache>
                <c:formatCode>0.00%</c:formatCode>
                <c:ptCount val="3"/>
                <c:pt idx="0">
                  <c:v>0.72074421435557656</c:v>
                </c:pt>
                <c:pt idx="1">
                  <c:v>0.75760061528775902</c:v>
                </c:pt>
                <c:pt idx="2">
                  <c:v>0.75505484964974678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040768"/>
        <c:axId val="133070848"/>
      </c:scatterChart>
      <c:valAx>
        <c:axId val="1330407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e1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3070848"/>
        <c:crosses val="autoZero"/>
        <c:crossBetween val="midCat"/>
      </c:valAx>
      <c:valAx>
        <c:axId val="133070848"/>
        <c:scaling>
          <c:orientation val="minMax"/>
          <c:max val="0.78"/>
          <c:min val="0.70000000000000007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.00%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3040768"/>
        <c:crossesAt val="-0.4"/>
        <c:crossBetween val="midCat"/>
        <c:majorUnit val="2.0000000000000004E-2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1511EC99-E733-4E0C-8934-6C3BA6B548EF}" type="datetimeFigureOut">
              <a:rPr lang="en-US"/>
              <a:pPr>
                <a:defRPr/>
              </a:pPr>
              <a:t>10/25/2011</a:t>
            </a:fld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42757AB3-B828-4B1D-BA3D-3099ACE41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435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Now that the wall is determined, </a:t>
            </a:r>
          </a:p>
          <a:p>
            <a:pPr marL="228600" indent="-228600">
              <a:buFontTx/>
              <a:buAutoNum type="arabicPeriod"/>
              <a:defRPr/>
            </a:pPr>
            <a:r>
              <a:rPr lang="en-US" dirty="0" smtClean="0"/>
              <a:t>all the parcels that didn’t reach the wall remain as 1kg parcels to be calculate its trajectory inside </a:t>
            </a:r>
            <a:r>
              <a:rPr lang="en-US" dirty="0" err="1" smtClean="0"/>
              <a:t>Daysmoke</a:t>
            </a:r>
            <a:endParaRPr lang="en-US" dirty="0" smtClean="0"/>
          </a:p>
          <a:p>
            <a:pPr marL="228600" indent="-228600">
              <a:buFontTx/>
              <a:buAutoNum type="arabicPeriod"/>
              <a:defRPr/>
            </a:pPr>
            <a:r>
              <a:rPr lang="en-US" dirty="0" smtClean="0"/>
              <a:t>Parcels beyond the wall is converted into concentrations and get passed on to CGRID</a:t>
            </a:r>
            <a:endParaRPr lang="en-US" dirty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1D6B11-0EE0-4128-B4DD-189C5CE69A64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Case study done for the two national parks’ prescribed burns occurred back in Feb 28 2007 in GA. </a:t>
            </a: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5F9CA0-9871-440C-A475-C623974980B4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  <a:p>
            <a:r>
              <a:rPr lang="en-US" smtClean="0"/>
              <a:t>Circle 4 sites</a:t>
            </a:r>
          </a:p>
          <a:p>
            <a:r>
              <a:rPr lang="en-US" smtClean="0"/>
              <a:t>About 7% decrease in the error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Red  farther away from fire, therefore purple adapts away from the fire, green considers the high concentrations up at the top of the plume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If </a:t>
            </a:r>
            <a:r>
              <a:rPr lang="en-US" i="1" dirty="0" smtClean="0"/>
              <a:t>e</a:t>
            </a:r>
            <a:r>
              <a:rPr lang="en-US" dirty="0" smtClean="0"/>
              <a:t>1 is negative then smaller cells will be weighted more than larger cells and vice versa.</a:t>
            </a:r>
          </a:p>
          <a:p>
            <a:r>
              <a:rPr lang="en-US" dirty="0" smtClean="0"/>
              <a:t>Thus, choosing </a:t>
            </a:r>
            <a:r>
              <a:rPr lang="en-US" i="1" dirty="0" smtClean="0"/>
              <a:t>e</a:t>
            </a:r>
            <a:r>
              <a:rPr lang="en-US" dirty="0" smtClean="0"/>
              <a:t>1 to be negative may cause smooth flow features to be under-resolved.</a:t>
            </a:r>
          </a:p>
          <a:p>
            <a:r>
              <a:rPr lang="en-US" dirty="0" smtClean="0"/>
              <a:t>The parameter </a:t>
            </a:r>
            <a:r>
              <a:rPr lang="en-US" i="1" dirty="0" smtClean="0"/>
              <a:t>e</a:t>
            </a:r>
            <a:r>
              <a:rPr lang="en-US" dirty="0" smtClean="0"/>
              <a:t>2 ¸ 0 provides control over the rate of change of the cell volumes in the</a:t>
            </a:r>
          </a:p>
          <a:p>
            <a:r>
              <a:rPr lang="en-US" dirty="0" smtClean="0"/>
              <a:t>grid. If </a:t>
            </a:r>
            <a:r>
              <a:rPr lang="en-US" i="1" dirty="0" smtClean="0"/>
              <a:t>e</a:t>
            </a:r>
            <a:r>
              <a:rPr lang="en-US" dirty="0" smtClean="0"/>
              <a:t>2 </a:t>
            </a:r>
            <a:r>
              <a:rPr lang="en-US" i="1" dirty="0" smtClean="0"/>
              <a:t>&gt; </a:t>
            </a:r>
            <a:r>
              <a:rPr lang="en-US" dirty="0" smtClean="0"/>
              <a:t>0 then evacuation of grid nodes from regions of uniform concentration will</a:t>
            </a:r>
          </a:p>
          <a:p>
            <a:r>
              <a:rPr lang="en-US" dirty="0" smtClean="0"/>
              <a:t>be inhibited and grid </a:t>
            </a:r>
            <a:r>
              <a:rPr lang="en-US" dirty="0" err="1" smtClean="0"/>
              <a:t>orthogonality</a:t>
            </a:r>
            <a:r>
              <a:rPr lang="en-US" dirty="0" smtClean="0"/>
              <a:t> will be promoted.</a:t>
            </a:r>
          </a:p>
          <a:p>
            <a:endParaRPr lang="en-US" dirty="0" smtClean="0"/>
          </a:p>
          <a:p>
            <a:r>
              <a:rPr lang="en-US" dirty="0" smtClean="0"/>
              <a:t>number of smoothing iterations=15?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928396-C367-49A0-AF13-1713D3D0AC7D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7658A-8414-47C2-8640-7C715D27234B}" type="datetime1">
              <a:rPr lang="en-US" smtClean="0"/>
              <a:t>10/25/2011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27D8B-EBA3-4667-97F4-7B8E91C0BE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DA655-517A-4DBF-828C-2D342035FF24}" type="datetime1">
              <a:rPr lang="en-US" smtClean="0"/>
              <a:t>10/25/2011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0141D-49A6-44CB-97B4-082E372EAB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D8280-0ABD-4DFB-8FAD-B74039737CB0}" type="datetime1">
              <a:rPr lang="en-US" smtClean="0"/>
              <a:t>10/25/2011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47511-1860-482D-A534-8D2247C2FF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8BA26-69B1-45A3-BEE5-47AB57D202A9}" type="datetime1">
              <a:rPr lang="en-US" smtClean="0"/>
              <a:t>10/25/2011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7B490-1F73-4626-8AA0-592804662B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575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CC99"/>
                </a:solidFill>
              </a:defRPr>
            </a:lvl1pPr>
          </a:lstStyle>
          <a:p>
            <a:pPr>
              <a:defRPr/>
            </a:pPr>
            <a:fld id="{36028BBB-84DB-499A-9B9C-262B0A68F82A}" type="datetime1">
              <a:rPr lang="en-US" smtClean="0"/>
              <a:t>10/25/2011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CC99"/>
                </a:solidFill>
              </a:defRPr>
            </a:lvl1pPr>
          </a:lstStyle>
          <a:p>
            <a:pPr>
              <a:defRPr/>
            </a:pPr>
            <a:fld id="{27097DD5-194F-4CB0-91E6-AC0049CC49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ADA0C-122B-4081-8B70-CF41BB95DC3E}" type="datetime1">
              <a:rPr lang="en-US" smtClean="0"/>
              <a:t>10/25/2011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9BD2D-0CEE-4D0C-8421-142EE84116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2C1DB-3852-40E8-A7DA-3441A1FD39CC}" type="datetime1">
              <a:rPr lang="en-US" smtClean="0"/>
              <a:t>10/25/2011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DDB90-FB86-4570-AE6E-89FBC537C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EF58B-3218-428E-B0AA-0B03BDAC098F}" type="datetime1">
              <a:rPr lang="en-US" smtClean="0"/>
              <a:t>10/25/2011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BE121-3D18-475B-B753-6E599EF5AB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779E1-4A23-4C61-84F2-8AB67DF1D49D}" type="datetime1">
              <a:rPr lang="en-US" smtClean="0"/>
              <a:t>10/25/2011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C760D-285A-4C4C-8634-C5D667DA6C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2D86D-398F-43CF-8D72-785BDA33611E}" type="datetime1">
              <a:rPr lang="en-US" smtClean="0"/>
              <a:t>10/25/2011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7E9D9-C0C3-4F27-856F-91C1DA0DC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4CA1E-2458-4855-9F74-DEABBE23A9E4}" type="datetime1">
              <a:rPr lang="en-US" smtClean="0"/>
              <a:t>10/25/2011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C8CF8-9A50-4CFE-A752-3CBA43F619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CBCDA-7AF8-498F-9F3C-ED6D55D26CBE}" type="datetime1">
              <a:rPr lang="en-US" smtClean="0"/>
              <a:t>10/25/2011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BE051-8786-4229-A9D0-B7EE468C7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89936-27EE-4021-BB4C-C420CA9214C2}" type="datetime1">
              <a:rPr lang="en-US" smtClean="0"/>
              <a:t>10/25/2011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4A9FD-9EF6-4046-B547-C7324B797B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6A556-5870-43EE-86FB-783896203690}" type="datetime1">
              <a:rPr lang="en-US" smtClean="0"/>
              <a:t>10/25/2011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B82AB-97B4-45B2-822E-794762F9E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EA4F66-54EC-4D65-92F4-E64779B01E0F}" type="datetime1">
              <a:rPr lang="en-US" smtClean="0"/>
              <a:t>10/25/2011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C363E5B-C0CD-411F-9411-0F4D9FA1B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17" descr="2493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82550" y="6324600"/>
            <a:ext cx="7556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5" r:id="rId2"/>
    <p:sldLayoutId id="2147483664" r:id="rId3"/>
    <p:sldLayoutId id="2147483663" r:id="rId4"/>
    <p:sldLayoutId id="2147483662" r:id="rId5"/>
    <p:sldLayoutId id="2147483661" r:id="rId6"/>
    <p:sldLayoutId id="2147483660" r:id="rId7"/>
    <p:sldLayoutId id="2147483659" r:id="rId8"/>
    <p:sldLayoutId id="2147483658" r:id="rId9"/>
    <p:sldLayoutId id="2147483657" r:id="rId10"/>
    <p:sldLayoutId id="2147483656" r:id="rId11"/>
    <p:sldLayoutId id="2147483655" r:id="rId12"/>
    <p:sldLayoutId id="2147483668" r:id="rId13"/>
    <p:sldLayoutId id="2147483667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chart" Target="../charts/char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chart" Target="../charts/chart16.xml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9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ctrTitle" idx="4294967295"/>
          </p:nvPr>
        </p:nvSpPr>
        <p:spPr>
          <a:xfrm>
            <a:off x="609600" y="838200"/>
            <a:ext cx="7848600" cy="1831975"/>
          </a:xfrm>
        </p:spPr>
        <p:txBody>
          <a:bodyPr/>
          <a:lstStyle/>
          <a:p>
            <a:pPr eaLnBrk="1" hangingPunct="1"/>
            <a:r>
              <a:rPr lang="en-US" sz="4000" b="1" dirty="0" smtClean="0"/>
              <a:t>Coupling a sub-grid scale plume model for biomass burns with adaptive grid CMAQ: part 2</a:t>
            </a:r>
            <a:r>
              <a:rPr lang="en-US" sz="4000" dirty="0" smtClean="0"/>
              <a:t> </a:t>
            </a:r>
          </a:p>
        </p:txBody>
      </p:sp>
      <p:sp>
        <p:nvSpPr>
          <p:cNvPr id="16386" name="Subtitle 2"/>
          <p:cNvSpPr>
            <a:spLocks noGrp="1"/>
          </p:cNvSpPr>
          <p:nvPr>
            <p:ph type="subTitle" idx="4294967295"/>
          </p:nvPr>
        </p:nvSpPr>
        <p:spPr>
          <a:xfrm>
            <a:off x="1371600" y="3124200"/>
            <a:ext cx="6400800" cy="2667000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 typeface="Arial" charset="0"/>
              <a:buNone/>
            </a:pPr>
            <a:r>
              <a:rPr lang="en-US" sz="2000" smtClean="0"/>
              <a:t>Aika Yano</a:t>
            </a:r>
          </a:p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2000" smtClean="0"/>
              <a:t>Fernando Garcia-Menendez  </a:t>
            </a:r>
          </a:p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2000" smtClean="0"/>
              <a:t>Yongtao Hu</a:t>
            </a:r>
          </a:p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2000" smtClean="0"/>
              <a:t>M. Talat Odman</a:t>
            </a:r>
          </a:p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2000" smtClean="0"/>
              <a:t>Gary Achtemeier (USDA Forest Service)</a:t>
            </a:r>
          </a:p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2000" smtClean="0"/>
          </a:p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1600" smtClean="0"/>
              <a:t>10</a:t>
            </a:r>
            <a:r>
              <a:rPr lang="en-US" sz="1600" baseline="30000" smtClean="0"/>
              <a:t>th</a:t>
            </a:r>
            <a:r>
              <a:rPr lang="en-US" sz="1600" smtClean="0"/>
              <a:t> Annual CMAS Conference</a:t>
            </a:r>
            <a:endParaRPr lang="en-US" sz="1400" smtClean="0"/>
          </a:p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1400" smtClean="0"/>
              <a:t>25 October, 2011</a:t>
            </a:r>
          </a:p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2000" smtClean="0">
              <a:solidFill>
                <a:srgbClr val="898989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ABE051-8786-4229-A9D0-B7EE468C7B9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6"/>
          <p:cNvPicPr>
            <a:picLocks noChangeAspect="1" noChangeArrowheads="1"/>
          </p:cNvPicPr>
          <p:nvPr/>
        </p:nvPicPr>
        <p:blipFill>
          <a:blip r:embed="rId2"/>
          <a:srcRect l="2272"/>
          <a:stretch>
            <a:fillRect/>
          </a:stretch>
        </p:blipFill>
        <p:spPr bwMode="auto">
          <a:xfrm>
            <a:off x="7543800" y="95250"/>
            <a:ext cx="1524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2" name="Rectangle 2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pPr algn="l"/>
            <a:r>
              <a:rPr lang="en-US" sz="4000" dirty="0" smtClean="0"/>
              <a:t>Global vs. Output time step</a:t>
            </a:r>
            <a:br>
              <a:rPr lang="en-US" sz="4000" dirty="0" smtClean="0"/>
            </a:br>
            <a:r>
              <a:rPr lang="en-US" sz="4000" dirty="0"/>
              <a:t>	</a:t>
            </a:r>
            <a:r>
              <a:rPr lang="en-US" sz="4000" dirty="0" smtClean="0"/>
              <a:t> handover analysis</a:t>
            </a:r>
          </a:p>
        </p:txBody>
      </p:sp>
      <p:graphicFrame>
        <p:nvGraphicFramePr>
          <p:cNvPr id="81925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314365"/>
              </p:ext>
            </p:extLst>
          </p:nvPr>
        </p:nvGraphicFramePr>
        <p:xfrm>
          <a:off x="1752600" y="6019800"/>
          <a:ext cx="6629400" cy="731520"/>
        </p:xfrm>
        <a:graphic>
          <a:graphicData uri="http://schemas.openxmlformats.org/drawingml/2006/table">
            <a:tbl>
              <a:tblPr/>
              <a:tblGrid>
                <a:gridCol w="2743200"/>
                <a:gridCol w="1739900"/>
                <a:gridCol w="2146300"/>
              </a:tblGrid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global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handover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handover per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output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Mean fractional error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65.08%</a:t>
                      </a:r>
                      <a:endParaRPr kumimoji="0" lang="en-US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65.19%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4" name="Content Placeholder 1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931613360"/>
              </p:ext>
            </p:extLst>
          </p:nvPr>
        </p:nvGraphicFramePr>
        <p:xfrm>
          <a:off x="152400" y="1371600"/>
          <a:ext cx="4038600" cy="2185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ontent Placeholder 15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913843696"/>
              </p:ext>
            </p:extLst>
          </p:nvPr>
        </p:nvGraphicFramePr>
        <p:xfrm>
          <a:off x="4343400" y="3481388"/>
          <a:ext cx="4038600" cy="2187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ontent Placeholder 16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4017386648"/>
              </p:ext>
            </p:extLst>
          </p:nvPr>
        </p:nvGraphicFramePr>
        <p:xfrm>
          <a:off x="4343400" y="1371600"/>
          <a:ext cx="4038600" cy="2185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0" name="Content Placeholder 19"/>
          <p:cNvGraphicFramePr>
            <a:graphicFrameLocks noGrp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6984331"/>
              </p:ext>
            </p:extLst>
          </p:nvPr>
        </p:nvGraphicFramePr>
        <p:xfrm>
          <a:off x="457200" y="3505200"/>
          <a:ext cx="40386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7B490-1F73-4626-8AA0-592804662B1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Plume modeling criteria</a:t>
            </a:r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662825"/>
              </p:ext>
            </p:extLst>
          </p:nvPr>
        </p:nvGraphicFramePr>
        <p:xfrm>
          <a:off x="25400" y="1524000"/>
          <a:ext cx="8686800" cy="3383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14800"/>
                <a:gridCol w="457200"/>
                <a:gridCol w="4114800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 smtClean="0">
                          <a:solidFill>
                            <a:sysClr val="windowText" lastClr="000000"/>
                          </a:solidFill>
                        </a:rPr>
                        <a:t>Uniform</a:t>
                      </a:r>
                      <a:endParaRPr lang="en-US" sz="24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err="1" smtClean="0">
                          <a:solidFill>
                            <a:sysClr val="windowText" lastClr="000000"/>
                          </a:solidFill>
                        </a:rPr>
                        <a:t>vs</a:t>
                      </a:r>
                      <a:endParaRPr lang="en-US" sz="24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ysClr val="windowText" lastClr="000000"/>
                          </a:solidFill>
                        </a:rPr>
                        <a:t>Adaptive grid</a:t>
                      </a:r>
                    </a:p>
                    <a:p>
                      <a:endParaRPr lang="en-US" sz="24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 smtClean="0"/>
                        <a:t>All layer adaption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err="1" smtClean="0"/>
                        <a:t>vs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/>
                        <a:t>Surface layer adaption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 smtClean="0"/>
                        <a:t>Colum Injection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err="1" smtClean="0"/>
                        <a:t>vs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Handover</a:t>
                      </a:r>
                    </a:p>
                    <a:p>
                      <a:endParaRPr lang="en-US" sz="2400" b="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 smtClean="0"/>
                        <a:t>Global</a:t>
                      </a:r>
                      <a:r>
                        <a:rPr lang="en-US" sz="2400" b="0" baseline="0" dirty="0" smtClean="0"/>
                        <a:t> time step handover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err="1" smtClean="0"/>
                        <a:t>vs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Output time step handover</a:t>
                      </a:r>
                      <a:endParaRPr lang="en-US" sz="24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Flowchart: Alternate Process 2"/>
          <p:cNvSpPr/>
          <p:nvPr/>
        </p:nvSpPr>
        <p:spPr bwMode="auto">
          <a:xfrm>
            <a:off x="4572000" y="1447800"/>
            <a:ext cx="1981200" cy="533400"/>
          </a:xfrm>
          <a:prstGeom prst="flowChartAlternateProcess">
            <a:avLst/>
          </a:prstGeom>
          <a:noFill/>
          <a:ln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normalizeH="0" baseline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1676400" y="2362200"/>
            <a:ext cx="1295400" cy="533400"/>
          </a:xfrm>
          <a:prstGeom prst="flowChartAlternateProcess">
            <a:avLst/>
          </a:prstGeom>
          <a:noFill/>
          <a:ln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normalizeH="0" baseline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4572000" y="3109686"/>
            <a:ext cx="1524000" cy="533400"/>
          </a:xfrm>
          <a:prstGeom prst="flowChartAlternateProcess">
            <a:avLst/>
          </a:prstGeom>
          <a:noFill/>
          <a:ln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normalizeH="0" baseline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Flowchart: Alternate Process 8"/>
          <p:cNvSpPr/>
          <p:nvPr/>
        </p:nvSpPr>
        <p:spPr bwMode="auto">
          <a:xfrm>
            <a:off x="609600" y="3962400"/>
            <a:ext cx="2209800" cy="533400"/>
          </a:xfrm>
          <a:prstGeom prst="flowChartAlternateProcess">
            <a:avLst/>
          </a:prstGeom>
          <a:noFill/>
          <a:ln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normalizeH="0" baseline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7DDB90-FB86-4570-AE6E-89FBC537CB3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Adaptive grid weight function</a:t>
            </a:r>
          </a:p>
        </p:txBody>
      </p:sp>
      <p:pic>
        <p:nvPicPr>
          <p:cNvPr id="19458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 l="35185" t="82497" r="12038" b="5717"/>
          <a:stretch>
            <a:fillRect/>
          </a:stretch>
        </p:blipFill>
        <p:spPr>
          <a:xfrm>
            <a:off x="762000" y="2895600"/>
            <a:ext cx="8305800" cy="1119188"/>
          </a:xfrm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/>
          <a:srcRect l="56250" t="77777" r="31250" b="11111"/>
          <a:stretch>
            <a:fillRect/>
          </a:stretch>
        </p:blipFill>
        <p:spPr bwMode="auto">
          <a:xfrm>
            <a:off x="3200400" y="4035425"/>
            <a:ext cx="1981200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462" name="Oval 4"/>
          <p:cNvSpPr>
            <a:spLocks noChangeArrowheads="1"/>
          </p:cNvSpPr>
          <p:nvPr/>
        </p:nvSpPr>
        <p:spPr bwMode="auto">
          <a:xfrm>
            <a:off x="4495800" y="4419600"/>
            <a:ext cx="609600" cy="304800"/>
          </a:xfrm>
          <a:prstGeom prst="ellipse">
            <a:avLst/>
          </a:prstGeom>
          <a:noFill/>
          <a:ln w="57150" cap="rnd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Down Arrow Callout 1"/>
          <p:cNvSpPr/>
          <p:nvPr/>
        </p:nvSpPr>
        <p:spPr bwMode="auto">
          <a:xfrm>
            <a:off x="2819400" y="2971800"/>
            <a:ext cx="2667000" cy="1447800"/>
          </a:xfrm>
          <a:prstGeom prst="downArrowCallout">
            <a:avLst/>
          </a:prstGeom>
          <a:noFill/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459" name="Oval 4"/>
          <p:cNvSpPr>
            <a:spLocks noChangeArrowheads="1"/>
          </p:cNvSpPr>
          <p:nvPr/>
        </p:nvSpPr>
        <p:spPr bwMode="auto">
          <a:xfrm>
            <a:off x="2590800" y="3124200"/>
            <a:ext cx="304800" cy="304800"/>
          </a:xfrm>
          <a:prstGeom prst="ellipse">
            <a:avLst/>
          </a:prstGeom>
          <a:noFill/>
          <a:ln w="57150" cap="rnd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7DDB90-FB86-4570-AE6E-89FBC537CB3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 animBg="1"/>
      <p:bldP spid="1945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38600" cy="1143000"/>
          </a:xfrm>
        </p:spPr>
        <p:txBody>
          <a:bodyPr/>
          <a:lstStyle/>
          <a:p>
            <a:r>
              <a:rPr lang="en-US" sz="3600" dirty="0" smtClean="0"/>
              <a:t>Areal adaptation:</a:t>
            </a:r>
            <a:br>
              <a:rPr lang="en-US" sz="3600" dirty="0" smtClean="0"/>
            </a:br>
            <a:r>
              <a:rPr lang="en-US" sz="3600" dirty="0" smtClean="0"/>
              <a:t>e1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4367552"/>
              </p:ext>
            </p:extLst>
          </p:nvPr>
        </p:nvGraphicFramePr>
        <p:xfrm>
          <a:off x="228600" y="1417637"/>
          <a:ext cx="4114800" cy="2713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4648200" y="152400"/>
            <a:ext cx="4267200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smtClean="0"/>
              <a:t>Smoothing factor: NSMTH</a:t>
            </a:r>
            <a:endParaRPr lang="en-US" sz="36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7212218"/>
              </p:ext>
            </p:extLst>
          </p:nvPr>
        </p:nvGraphicFramePr>
        <p:xfrm>
          <a:off x="4419600" y="1417638"/>
          <a:ext cx="4572000" cy="2773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9939130"/>
              </p:ext>
            </p:extLst>
          </p:nvPr>
        </p:nvGraphicFramePr>
        <p:xfrm>
          <a:off x="2362200" y="4343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ctangle 5"/>
          <p:cNvSpPr txBox="1">
            <a:spLocks/>
          </p:cNvSpPr>
          <p:nvPr/>
        </p:nvSpPr>
        <p:spPr bwMode="auto">
          <a:xfrm>
            <a:off x="457200" y="4800600"/>
            <a:ext cx="228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smtClean="0"/>
              <a:t>Mean Fractional Error</a:t>
            </a:r>
            <a:endParaRPr lang="en-US" sz="24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76200" y="4038600"/>
            <a:ext cx="17526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Smaller cells weighted more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7543800" y="3962400"/>
            <a:ext cx="1521178" cy="381000"/>
            <a:chOff x="7394222" y="3962400"/>
            <a:chExt cx="1521178" cy="381000"/>
          </a:xfrm>
        </p:grpSpPr>
        <p:sp>
          <p:nvSpPr>
            <p:cNvPr id="10" name="TextBox 9"/>
            <p:cNvSpPr txBox="1"/>
            <p:nvPr/>
          </p:nvSpPr>
          <p:spPr>
            <a:xfrm>
              <a:off x="7429500" y="3962400"/>
              <a:ext cx="148590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C reduced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7394222" y="3974068"/>
                  <a:ext cx="38664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𝛻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4222" y="3974068"/>
                  <a:ext cx="386644" cy="36933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Right Arrow 12"/>
          <p:cNvSpPr/>
          <p:nvPr/>
        </p:nvSpPr>
        <p:spPr bwMode="auto">
          <a:xfrm>
            <a:off x="5410200" y="4082534"/>
            <a:ext cx="2133600" cy="18466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 flipH="1">
            <a:off x="1828800" y="4142601"/>
            <a:ext cx="2286000" cy="18466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7DDB90-FB86-4570-AE6E-89FBC537CB3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7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92609734"/>
              </p:ext>
            </p:extLst>
          </p:nvPr>
        </p:nvGraphicFramePr>
        <p:xfrm>
          <a:off x="457200" y="381000"/>
          <a:ext cx="8229600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ontent Placeholder 1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72693121"/>
              </p:ext>
            </p:extLst>
          </p:nvPr>
        </p:nvGraphicFramePr>
        <p:xfrm>
          <a:off x="457200" y="3200400"/>
          <a:ext cx="8229600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8C760D-285A-4C4C-8634-C5D667DA6C1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Judging criteria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755" name="Rectangle 3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1447800" y="1143000"/>
                <a:ext cx="7086600" cy="55626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400" dirty="0" smtClean="0"/>
                  <a:t>Normalized Mean Error (%)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𝑁𝑀𝐸</m:t>
                      </m:r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𝑁</m:t>
                              </m:r>
                            </m:sup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𝑜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𝑜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US" sz="2400" dirty="0" smtClean="0"/>
              </a:p>
              <a:p>
                <a:pPr marL="0" indent="0">
                  <a:buNone/>
                </a:pPr>
                <a:r>
                  <a:rPr lang="en-US" sz="2400" dirty="0" smtClean="0"/>
                  <a:t>Mean Fractional Error (%)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𝑀𝐹𝐸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𝑜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d>
                                <m:dPr>
                                  <m:ctrlPr>
                                    <a:rPr lang="en-US" sz="240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00" i="1" smtClean="0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/>
                                            </a:rPr>
                                            <m:t>𝑜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den>
                          </m:f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 smtClean="0"/>
                  <a:t>Peak </a:t>
                </a:r>
                <a:r>
                  <a:rPr lang="en-US" sz="2400" dirty="0"/>
                  <a:t>Ratio (%)</a:t>
                </a:r>
                <a:endParaRPr lang="en-US" sz="24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𝑃𝑅</m:t>
                      </m:r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𝑀</m:t>
                          </m:r>
                        </m:den>
                      </m:f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400" i="1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/>
                                    </a:rPr>
                                    <m:t>𝑚𝑎𝑥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𝑜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/>
                                    </a:rPr>
                                    <m:t>𝑚𝑎𝑥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en-US" sz="2400" dirty="0" smtClean="0"/>
              </a:p>
              <a:p>
                <a:pPr marL="0" indent="0">
                  <a:buNone/>
                </a:pPr>
                <a:r>
                  <a:rPr lang="en-US" sz="2400" dirty="0" smtClean="0"/>
                  <a:t>Mass </a:t>
                </a:r>
                <a:r>
                  <a:rPr lang="en-US" sz="2400" dirty="0"/>
                  <a:t>Ratio </a:t>
                </a:r>
                <a:r>
                  <a:rPr lang="en-US" sz="2400" dirty="0" smtClean="0"/>
                  <a:t>(%)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𝑀𝑅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𝑀</m:t>
                          </m:r>
                        </m:den>
                      </m:f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𝑜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7475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447800" y="1143000"/>
                <a:ext cx="7086600" cy="5562600"/>
              </a:xfrm>
              <a:blipFill rotWithShape="1">
                <a:blip r:embed="rId2"/>
                <a:stretch>
                  <a:fillRect l="-1377" t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7DDB90-FB86-4570-AE6E-89FBC537CB3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 analysis (NSMTH,e1)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533400" y="17526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7DDB90-FB86-4570-AE6E-89FBC537CB3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1661580"/>
              </p:ext>
            </p:extLst>
          </p:nvPr>
        </p:nvGraphicFramePr>
        <p:xfrm>
          <a:off x="152400" y="381000"/>
          <a:ext cx="879613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4953000"/>
            <a:ext cx="8229600" cy="1143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2400" dirty="0" smtClean="0"/>
              <a:t>NSMTH=6, e1=-0.5 using global time step handover analysis with adaptive grid CMAQ models this burn case plume the best.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7DDB90-FB86-4570-AE6E-89FBC537CB3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Boundary between sub grid model to CMAQ should be determined by analysis on error due to unresolved plume concentration</a:t>
            </a:r>
          </a:p>
          <a:p>
            <a:r>
              <a:rPr lang="en-US" dirty="0" smtClean="0"/>
              <a:t>Optimal parameters for grid adaptation were determined for prescribed burning plumes</a:t>
            </a:r>
          </a:p>
          <a:p>
            <a:r>
              <a:rPr lang="en-US" dirty="0" smtClean="0"/>
              <a:t>Similar analysis to be done for other burn cases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7DDB90-FB86-4570-AE6E-89FBC537CB3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4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Acknowledgements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713593"/>
            <a:ext cx="4572000" cy="4114800"/>
          </a:xfrm>
        </p:spPr>
        <p:txBody>
          <a:bodyPr/>
          <a:lstStyle/>
          <a:p>
            <a:pPr>
              <a:defRPr/>
            </a:pPr>
            <a:r>
              <a:rPr lang="en-US" sz="2000" dirty="0" smtClean="0"/>
              <a:t>Strategic Environmental Research and Development Program</a:t>
            </a:r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r>
              <a:rPr lang="en-US" sz="2000" dirty="0" smtClean="0"/>
              <a:t>Joint Fire Science</a:t>
            </a:r>
            <a:r>
              <a:rPr lang="en-US" sz="2000" dirty="0"/>
              <a:t> </a:t>
            </a:r>
            <a:r>
              <a:rPr lang="en-US" sz="2000" dirty="0" smtClean="0"/>
              <a:t>Program</a:t>
            </a:r>
          </a:p>
          <a:p>
            <a:pPr marL="0" indent="0">
              <a:buFont typeface="Arial" charset="0"/>
              <a:buNone/>
              <a:defRPr/>
            </a:pPr>
            <a:endParaRPr lang="en-US" sz="2000" dirty="0" smtClean="0"/>
          </a:p>
          <a:p>
            <a:pPr marL="0" indent="0">
              <a:buFont typeface="Arial" charset="0"/>
              <a:buNone/>
              <a:defRPr/>
            </a:pPr>
            <a:endParaRPr lang="en-US" sz="2000" dirty="0" smtClean="0"/>
          </a:p>
          <a:p>
            <a:pPr>
              <a:lnSpc>
                <a:spcPct val="90000"/>
              </a:lnSpc>
              <a:defRPr/>
            </a:pPr>
            <a:r>
              <a:rPr lang="en-US" sz="2000" dirty="0" smtClean="0"/>
              <a:t>Georgia Department of Natural Resources, Environmental Protection Division</a:t>
            </a:r>
          </a:p>
          <a:p>
            <a:pPr marL="0" indent="0">
              <a:lnSpc>
                <a:spcPct val="90000"/>
              </a:lnSpc>
              <a:buFont typeface="Arial" charset="0"/>
              <a:buNone/>
              <a:defRPr/>
            </a:pPr>
            <a:endParaRPr lang="en-US" sz="2000" dirty="0" smtClean="0"/>
          </a:p>
          <a:p>
            <a:pPr>
              <a:lnSpc>
                <a:spcPct val="90000"/>
              </a:lnSpc>
              <a:defRPr/>
            </a:pPr>
            <a:r>
              <a:rPr lang="en-US" sz="2000" dirty="0" smtClean="0"/>
              <a:t>US Forest Service, Southern Research Station</a:t>
            </a:r>
          </a:p>
          <a:p>
            <a:pPr marL="0" indent="0">
              <a:lnSpc>
                <a:spcPct val="90000"/>
              </a:lnSpc>
              <a:buFont typeface="Arial" charset="0"/>
              <a:buNone/>
              <a:defRPr/>
            </a:pPr>
            <a:endParaRPr lang="en-US" sz="2000" dirty="0" smtClean="0"/>
          </a:p>
        </p:txBody>
      </p:sp>
      <p:pic>
        <p:nvPicPr>
          <p:cNvPr id="70659" name="Picture 14" descr="SERDP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25" y="1647825"/>
            <a:ext cx="1974850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15" descr="highresjfsplogonobord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6096000" y="2514600"/>
            <a:ext cx="773113" cy="1095375"/>
          </a:xfrm>
        </p:spPr>
      </p:pic>
      <p:pic>
        <p:nvPicPr>
          <p:cNvPr id="70661" name="Picture 175" descr="492px-USFS_Logo_sv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83288" y="4876800"/>
            <a:ext cx="115252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83288" y="3733800"/>
            <a:ext cx="1016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7097DD5-194F-4CB0-91E6-AC0049CC49E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-76200" y="0"/>
            <a:ext cx="94488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8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</a:t>
            </a:r>
          </a:p>
        </p:txBody>
      </p:sp>
      <p:sp>
        <p:nvSpPr>
          <p:cNvPr id="17411" name="Rectangle 3"/>
          <p:cNvSpPr>
            <a:spLocks noGrp="1"/>
          </p:cNvSpPr>
          <p:nvPr>
            <p:ph type="body" idx="4294967295"/>
          </p:nvPr>
        </p:nvSpPr>
        <p:spPr>
          <a:xfrm>
            <a:off x="533400" y="1524000"/>
            <a:ext cx="8229600" cy="4754563"/>
          </a:xfrm>
        </p:spPr>
        <p:txBody>
          <a:bodyPr/>
          <a:lstStyle/>
          <a:p>
            <a:r>
              <a:rPr lang="en-US" smtClean="0">
                <a:solidFill>
                  <a:schemeClr val="accent2"/>
                </a:solidFill>
              </a:rPr>
              <a:t>U.S. EPA lists prescribed burning as the 3</a:t>
            </a:r>
            <a:r>
              <a:rPr lang="en-US" baseline="30000" smtClean="0">
                <a:solidFill>
                  <a:schemeClr val="accent2"/>
                </a:solidFill>
              </a:rPr>
              <a:t>rd</a:t>
            </a:r>
            <a:r>
              <a:rPr lang="en-US" smtClean="0">
                <a:solidFill>
                  <a:schemeClr val="accent2"/>
                </a:solidFill>
              </a:rPr>
              <a:t> largest source of fine particulate matter. </a:t>
            </a:r>
          </a:p>
          <a:p>
            <a:endParaRPr lang="en-US" smtClean="0">
              <a:solidFill>
                <a:schemeClr val="accent2"/>
              </a:solidFill>
            </a:endParaRPr>
          </a:p>
          <a:p>
            <a:r>
              <a:rPr lang="en-US" smtClean="0">
                <a:solidFill>
                  <a:schemeClr val="accent2"/>
                </a:solidFill>
              </a:rPr>
              <a:t>Smoke plume must be preserved in order to predict downwind concentration accurately in CMAQ</a:t>
            </a:r>
          </a:p>
          <a:p>
            <a:endParaRPr lang="en-US" smtClean="0">
              <a:solidFill>
                <a:schemeClr val="accent2"/>
              </a:solidFill>
            </a:endParaRPr>
          </a:p>
          <a:p>
            <a:r>
              <a:rPr lang="en-US" smtClean="0">
                <a:solidFill>
                  <a:schemeClr val="accent2"/>
                </a:solidFill>
              </a:rPr>
              <a:t>Use of sub grid model and adaptive grid can help resolve smoke plume in CMAQ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endParaRPr lang="en-US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ABE051-8786-4229-A9D0-B7EE468C7B9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69" name="Rectangle 8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en-US" smtClean="0"/>
          </a:p>
        </p:txBody>
      </p:sp>
      <p:graphicFrame>
        <p:nvGraphicFramePr>
          <p:cNvPr id="2" name="Object 5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508000" y="1727200"/>
          <a:ext cx="3937000" cy="1849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4566" name="Object 5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648200" y="1681163"/>
          <a:ext cx="4038600" cy="202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88" name="Chart" r:id="rId4" imgW="5172062" imgH="2590872" progId="Excel.Chart.8">
                  <p:embed/>
                </p:oleObj>
              </mc:Choice>
              <mc:Fallback>
                <p:oleObj name="Chart" r:id="rId4" imgW="5172062" imgH="2590872" progId="Excel.Chart.8">
                  <p:embed/>
                  <p:pic>
                    <p:nvPicPr>
                      <p:cNvPr id="0" name="Picture 5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681163"/>
                        <a:ext cx="4038600" cy="202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67" name="Object 5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57200" y="4100513"/>
          <a:ext cx="4038600" cy="186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89" name="Chart" r:id="rId6" imgW="5591287" imgH="2581190" progId="Excel.Chart.8">
                  <p:embed/>
                </p:oleObj>
              </mc:Choice>
              <mc:Fallback>
                <p:oleObj name="Chart" r:id="rId6" imgW="5591287" imgH="2581190" progId="Excel.Chart.8">
                  <p:embed/>
                  <p:pic>
                    <p:nvPicPr>
                      <p:cNvPr id="0" name="Picture 5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100513"/>
                        <a:ext cx="4038600" cy="1863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68" name="Object 56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4648200" y="4095750"/>
          <a:ext cx="4038600" cy="187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90" name="Chart" r:id="rId8" imgW="5591287" imgH="2590872" progId="Excel.Chart.8">
                  <p:embed/>
                </p:oleObj>
              </mc:Choice>
              <mc:Fallback>
                <p:oleObj name="Chart" r:id="rId8" imgW="5591287" imgH="2590872" progId="Excel.Chart.8">
                  <p:embed/>
                  <p:pic>
                    <p:nvPicPr>
                      <p:cNvPr id="0" name="Picture 5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4095750"/>
                        <a:ext cx="4038600" cy="1871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7B490-1F73-4626-8AA0-592804662B1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Oval 4"/>
          <p:cNvSpPr>
            <a:spLocks noChangeArrowheads="1"/>
          </p:cNvSpPr>
          <p:nvPr/>
        </p:nvSpPr>
        <p:spPr bwMode="auto">
          <a:xfrm>
            <a:off x="4419600" y="3429000"/>
            <a:ext cx="381000" cy="3810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901" name="Oval 5"/>
          <p:cNvSpPr>
            <a:spLocks noChangeArrowheads="1"/>
          </p:cNvSpPr>
          <p:nvPr/>
        </p:nvSpPr>
        <p:spPr bwMode="auto">
          <a:xfrm>
            <a:off x="4724400" y="3886200"/>
            <a:ext cx="381000" cy="3810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902" name="Oval 6"/>
          <p:cNvSpPr>
            <a:spLocks noChangeArrowheads="1"/>
          </p:cNvSpPr>
          <p:nvPr/>
        </p:nvSpPr>
        <p:spPr bwMode="auto">
          <a:xfrm>
            <a:off x="3962400" y="3810000"/>
            <a:ext cx="381000" cy="3810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903" name="Oval 7"/>
          <p:cNvSpPr>
            <a:spLocks noChangeArrowheads="1"/>
          </p:cNvSpPr>
          <p:nvPr/>
        </p:nvSpPr>
        <p:spPr bwMode="auto">
          <a:xfrm>
            <a:off x="1828800" y="4724400"/>
            <a:ext cx="381000" cy="3810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904" name="Oval 8"/>
          <p:cNvSpPr>
            <a:spLocks noChangeArrowheads="1"/>
          </p:cNvSpPr>
          <p:nvPr/>
        </p:nvSpPr>
        <p:spPr bwMode="auto">
          <a:xfrm>
            <a:off x="1828800" y="2590800"/>
            <a:ext cx="381000" cy="3810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0914" name="Group 18"/>
          <p:cNvGrpSpPr>
            <a:grpSpLocks/>
          </p:cNvGrpSpPr>
          <p:nvPr/>
        </p:nvGrpSpPr>
        <p:grpSpPr bwMode="auto">
          <a:xfrm>
            <a:off x="762000" y="228600"/>
            <a:ext cx="7543800" cy="6781800"/>
            <a:chOff x="480" y="144"/>
            <a:chExt cx="4752" cy="4272"/>
          </a:xfrm>
        </p:grpSpPr>
        <p:sp>
          <p:nvSpPr>
            <p:cNvPr id="80909" name="Freeform 13"/>
            <p:cNvSpPr>
              <a:spLocks/>
            </p:cNvSpPr>
            <p:nvPr/>
          </p:nvSpPr>
          <p:spPr bwMode="auto">
            <a:xfrm>
              <a:off x="536" y="240"/>
              <a:ext cx="568" cy="40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40" y="2208"/>
                </a:cxn>
                <a:cxn ang="0">
                  <a:pos x="240" y="4080"/>
                </a:cxn>
              </a:cxnLst>
              <a:rect l="0" t="0" r="r" b="b"/>
              <a:pathLst>
                <a:path w="1480" h="4080">
                  <a:moveTo>
                    <a:pt x="0" y="0"/>
                  </a:moveTo>
                  <a:cubicBezTo>
                    <a:pt x="700" y="764"/>
                    <a:pt x="1400" y="1528"/>
                    <a:pt x="1440" y="2208"/>
                  </a:cubicBezTo>
                  <a:cubicBezTo>
                    <a:pt x="1480" y="2888"/>
                    <a:pt x="336" y="3752"/>
                    <a:pt x="240" y="408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80913" name="Group 17"/>
            <p:cNvGrpSpPr>
              <a:grpSpLocks/>
            </p:cNvGrpSpPr>
            <p:nvPr/>
          </p:nvGrpSpPr>
          <p:grpSpPr bwMode="auto">
            <a:xfrm>
              <a:off x="480" y="144"/>
              <a:ext cx="4752" cy="4272"/>
              <a:chOff x="480" y="144"/>
              <a:chExt cx="4752" cy="4272"/>
            </a:xfrm>
          </p:grpSpPr>
          <p:sp>
            <p:nvSpPr>
              <p:cNvPr id="80905" name="Freeform 9"/>
              <p:cNvSpPr>
                <a:spLocks/>
              </p:cNvSpPr>
              <p:nvPr/>
            </p:nvSpPr>
            <p:spPr bwMode="auto">
              <a:xfrm>
                <a:off x="480" y="2632"/>
                <a:ext cx="4608" cy="1064"/>
              </a:xfrm>
              <a:custGeom>
                <a:avLst/>
                <a:gdLst/>
                <a:ahLst/>
                <a:cxnLst>
                  <a:cxn ang="0">
                    <a:pos x="0" y="1064"/>
                  </a:cxn>
                  <a:cxn ang="0">
                    <a:pos x="2256" y="8"/>
                  </a:cxn>
                  <a:cxn ang="0">
                    <a:pos x="4608" y="1016"/>
                  </a:cxn>
                </a:cxnLst>
                <a:rect l="0" t="0" r="r" b="b"/>
                <a:pathLst>
                  <a:path w="4608" h="1064">
                    <a:moveTo>
                      <a:pt x="0" y="1064"/>
                    </a:moveTo>
                    <a:cubicBezTo>
                      <a:pt x="744" y="540"/>
                      <a:pt x="1488" y="16"/>
                      <a:pt x="2256" y="8"/>
                    </a:cubicBezTo>
                    <a:cubicBezTo>
                      <a:pt x="3024" y="0"/>
                      <a:pt x="4144" y="816"/>
                      <a:pt x="4608" y="10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06" name="Freeform 10"/>
              <p:cNvSpPr>
                <a:spLocks/>
              </p:cNvSpPr>
              <p:nvPr/>
            </p:nvSpPr>
            <p:spPr bwMode="auto">
              <a:xfrm rot="10800000">
                <a:off x="624" y="1104"/>
                <a:ext cx="4608" cy="1064"/>
              </a:xfrm>
              <a:custGeom>
                <a:avLst/>
                <a:gdLst/>
                <a:ahLst/>
                <a:cxnLst>
                  <a:cxn ang="0">
                    <a:pos x="0" y="1064"/>
                  </a:cxn>
                  <a:cxn ang="0">
                    <a:pos x="2256" y="8"/>
                  </a:cxn>
                  <a:cxn ang="0">
                    <a:pos x="4608" y="1016"/>
                  </a:cxn>
                </a:cxnLst>
                <a:rect l="0" t="0" r="r" b="b"/>
                <a:pathLst>
                  <a:path w="4608" h="1064">
                    <a:moveTo>
                      <a:pt x="0" y="1064"/>
                    </a:moveTo>
                    <a:cubicBezTo>
                      <a:pt x="744" y="540"/>
                      <a:pt x="1488" y="16"/>
                      <a:pt x="2256" y="8"/>
                    </a:cubicBezTo>
                    <a:cubicBezTo>
                      <a:pt x="3024" y="0"/>
                      <a:pt x="4144" y="816"/>
                      <a:pt x="4608" y="10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08" name="Freeform 12"/>
              <p:cNvSpPr>
                <a:spLocks/>
              </p:cNvSpPr>
              <p:nvPr/>
            </p:nvSpPr>
            <p:spPr bwMode="auto">
              <a:xfrm>
                <a:off x="1152" y="144"/>
                <a:ext cx="1152" cy="40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40" y="2208"/>
                  </a:cxn>
                  <a:cxn ang="0">
                    <a:pos x="240" y="4080"/>
                  </a:cxn>
                </a:cxnLst>
                <a:rect l="0" t="0" r="r" b="b"/>
                <a:pathLst>
                  <a:path w="1480" h="4080">
                    <a:moveTo>
                      <a:pt x="0" y="0"/>
                    </a:moveTo>
                    <a:cubicBezTo>
                      <a:pt x="700" y="764"/>
                      <a:pt x="1400" y="1528"/>
                      <a:pt x="1440" y="2208"/>
                    </a:cubicBezTo>
                    <a:cubicBezTo>
                      <a:pt x="1480" y="2888"/>
                      <a:pt x="336" y="3752"/>
                      <a:pt x="240" y="40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10" name="Freeform 14"/>
              <p:cNvSpPr>
                <a:spLocks/>
              </p:cNvSpPr>
              <p:nvPr/>
            </p:nvSpPr>
            <p:spPr bwMode="auto">
              <a:xfrm rot="10800000">
                <a:off x="3792" y="240"/>
                <a:ext cx="576" cy="41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40" y="2208"/>
                  </a:cxn>
                  <a:cxn ang="0">
                    <a:pos x="240" y="4080"/>
                  </a:cxn>
                </a:cxnLst>
                <a:rect l="0" t="0" r="r" b="b"/>
                <a:pathLst>
                  <a:path w="1480" h="4080">
                    <a:moveTo>
                      <a:pt x="0" y="0"/>
                    </a:moveTo>
                    <a:cubicBezTo>
                      <a:pt x="700" y="764"/>
                      <a:pt x="1400" y="1528"/>
                      <a:pt x="1440" y="2208"/>
                    </a:cubicBezTo>
                    <a:cubicBezTo>
                      <a:pt x="1480" y="2888"/>
                      <a:pt x="336" y="3752"/>
                      <a:pt x="240" y="40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11" name="Freeform 15"/>
              <p:cNvSpPr>
                <a:spLocks/>
              </p:cNvSpPr>
              <p:nvPr/>
            </p:nvSpPr>
            <p:spPr bwMode="auto">
              <a:xfrm>
                <a:off x="576" y="2400"/>
                <a:ext cx="4608" cy="56"/>
              </a:xfrm>
              <a:custGeom>
                <a:avLst/>
                <a:gdLst/>
                <a:ahLst/>
                <a:cxnLst>
                  <a:cxn ang="0">
                    <a:pos x="0" y="1064"/>
                  </a:cxn>
                  <a:cxn ang="0">
                    <a:pos x="2256" y="8"/>
                  </a:cxn>
                  <a:cxn ang="0">
                    <a:pos x="4608" y="1016"/>
                  </a:cxn>
                </a:cxnLst>
                <a:rect l="0" t="0" r="r" b="b"/>
                <a:pathLst>
                  <a:path w="4608" h="1064">
                    <a:moveTo>
                      <a:pt x="0" y="1064"/>
                    </a:moveTo>
                    <a:cubicBezTo>
                      <a:pt x="744" y="540"/>
                      <a:pt x="1488" y="16"/>
                      <a:pt x="2256" y="8"/>
                    </a:cubicBezTo>
                    <a:cubicBezTo>
                      <a:pt x="3024" y="0"/>
                      <a:pt x="4144" y="816"/>
                      <a:pt x="4608" y="10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12" name="Freeform 16"/>
              <p:cNvSpPr>
                <a:spLocks/>
              </p:cNvSpPr>
              <p:nvPr/>
            </p:nvSpPr>
            <p:spPr bwMode="auto">
              <a:xfrm>
                <a:off x="2880" y="192"/>
                <a:ext cx="47" cy="41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40" y="2208"/>
                  </a:cxn>
                  <a:cxn ang="0">
                    <a:pos x="240" y="4080"/>
                  </a:cxn>
                </a:cxnLst>
                <a:rect l="0" t="0" r="r" b="b"/>
                <a:pathLst>
                  <a:path w="1480" h="4080">
                    <a:moveTo>
                      <a:pt x="0" y="0"/>
                    </a:moveTo>
                    <a:cubicBezTo>
                      <a:pt x="700" y="764"/>
                      <a:pt x="1400" y="1528"/>
                      <a:pt x="1440" y="2208"/>
                    </a:cubicBezTo>
                    <a:cubicBezTo>
                      <a:pt x="1480" y="2888"/>
                      <a:pt x="336" y="3752"/>
                      <a:pt x="240" y="40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0898" name="Rectang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Adaptive Grid</a:t>
            </a:r>
          </a:p>
        </p:txBody>
      </p:sp>
      <p:grpSp>
        <p:nvGrpSpPr>
          <p:cNvPr id="80922" name="Group 26"/>
          <p:cNvGrpSpPr>
            <a:grpSpLocks/>
          </p:cNvGrpSpPr>
          <p:nvPr/>
        </p:nvGrpSpPr>
        <p:grpSpPr bwMode="auto">
          <a:xfrm>
            <a:off x="2438400" y="2133600"/>
            <a:ext cx="2971800" cy="3048000"/>
            <a:chOff x="1536" y="1344"/>
            <a:chExt cx="1872" cy="1920"/>
          </a:xfrm>
        </p:grpSpPr>
        <p:sp>
          <p:nvSpPr>
            <p:cNvPr id="80915" name="Oval 19"/>
            <p:cNvSpPr>
              <a:spLocks noChangeArrowheads="1"/>
            </p:cNvSpPr>
            <p:nvPr/>
          </p:nvSpPr>
          <p:spPr bwMode="auto">
            <a:xfrm>
              <a:off x="1536" y="3072"/>
              <a:ext cx="192" cy="192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6" name="Oval 20"/>
            <p:cNvSpPr>
              <a:spLocks noChangeArrowheads="1"/>
            </p:cNvSpPr>
            <p:nvPr/>
          </p:nvSpPr>
          <p:spPr bwMode="auto">
            <a:xfrm>
              <a:off x="2496" y="2112"/>
              <a:ext cx="192" cy="192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7" name="Oval 21"/>
            <p:cNvSpPr>
              <a:spLocks noChangeArrowheads="1"/>
            </p:cNvSpPr>
            <p:nvPr/>
          </p:nvSpPr>
          <p:spPr bwMode="auto">
            <a:xfrm>
              <a:off x="3216" y="2592"/>
              <a:ext cx="192" cy="192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8" name="Oval 22"/>
            <p:cNvSpPr>
              <a:spLocks noChangeArrowheads="1"/>
            </p:cNvSpPr>
            <p:nvPr/>
          </p:nvSpPr>
          <p:spPr bwMode="auto">
            <a:xfrm>
              <a:off x="3216" y="2160"/>
              <a:ext cx="192" cy="192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9" name="Oval 23"/>
            <p:cNvSpPr>
              <a:spLocks noChangeArrowheads="1"/>
            </p:cNvSpPr>
            <p:nvPr/>
          </p:nvSpPr>
          <p:spPr bwMode="auto">
            <a:xfrm>
              <a:off x="2160" y="1344"/>
              <a:ext cx="192" cy="192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0" name="Oval 24"/>
            <p:cNvSpPr>
              <a:spLocks noChangeArrowheads="1"/>
            </p:cNvSpPr>
            <p:nvPr/>
          </p:nvSpPr>
          <p:spPr bwMode="auto">
            <a:xfrm>
              <a:off x="1872" y="2496"/>
              <a:ext cx="192" cy="192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1" name="Oval 25"/>
            <p:cNvSpPr>
              <a:spLocks noChangeArrowheads="1"/>
            </p:cNvSpPr>
            <p:nvPr/>
          </p:nvSpPr>
          <p:spPr bwMode="auto">
            <a:xfrm>
              <a:off x="1536" y="1776"/>
              <a:ext cx="192" cy="192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" name="Oval 20"/>
          <p:cNvSpPr>
            <a:spLocks noChangeArrowheads="1"/>
          </p:cNvSpPr>
          <p:nvPr/>
        </p:nvSpPr>
        <p:spPr bwMode="auto">
          <a:xfrm>
            <a:off x="4434840" y="3962400"/>
            <a:ext cx="304800" cy="3048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Oval 20"/>
          <p:cNvSpPr>
            <a:spLocks noChangeArrowheads="1"/>
          </p:cNvSpPr>
          <p:nvPr/>
        </p:nvSpPr>
        <p:spPr bwMode="auto">
          <a:xfrm>
            <a:off x="4519613" y="3542030"/>
            <a:ext cx="304800" cy="3048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Oval 20"/>
          <p:cNvSpPr>
            <a:spLocks noChangeArrowheads="1"/>
          </p:cNvSpPr>
          <p:nvPr/>
        </p:nvSpPr>
        <p:spPr bwMode="auto">
          <a:xfrm>
            <a:off x="3848100" y="4231640"/>
            <a:ext cx="304800" cy="3048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Oval 20"/>
          <p:cNvSpPr>
            <a:spLocks noChangeArrowheads="1"/>
          </p:cNvSpPr>
          <p:nvPr/>
        </p:nvSpPr>
        <p:spPr bwMode="auto">
          <a:xfrm>
            <a:off x="4114800" y="4554220"/>
            <a:ext cx="304800" cy="3048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7DDB90-FB86-4570-AE6E-89FBC537CB3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7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b="1" dirty="0" smtClean="0"/>
              <a:t>Objective</a:t>
            </a:r>
          </a:p>
        </p:txBody>
      </p:sp>
      <p:sp>
        <p:nvSpPr>
          <p:cNvPr id="18434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b="1" dirty="0" smtClean="0"/>
              <a:t>Find out the ideal relationship between sub-grid model coupling and grid adaptation for burn plumes.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dirty="0" smtClean="0"/>
          </a:p>
          <a:p>
            <a:pPr marL="609600" indent="-609600">
              <a:lnSpc>
                <a:spcPct val="90000"/>
              </a:lnSpc>
              <a:buFont typeface="Arial" charset="0"/>
              <a:buAutoNum type="arabicPeriod"/>
            </a:pPr>
            <a:r>
              <a:rPr lang="en-US" sz="2800" dirty="0" smtClean="0"/>
              <a:t>Effectiveness of the coupling method, </a:t>
            </a:r>
            <a:r>
              <a:rPr lang="en-US" sz="2800" dirty="0"/>
              <a:t>h</a:t>
            </a:r>
            <a:r>
              <a:rPr lang="en-US" sz="2800" dirty="0" smtClean="0"/>
              <a:t>andover, on both uniform and adaptive grid.</a:t>
            </a:r>
          </a:p>
          <a:p>
            <a:pPr marL="609600" indent="-609600">
              <a:lnSpc>
                <a:spcPct val="90000"/>
              </a:lnSpc>
              <a:buFont typeface="Calibri" pitchFamily="34" charset="0"/>
              <a:buAutoNum type="arabicPeriod"/>
            </a:pPr>
            <a:r>
              <a:rPr lang="en-US" sz="2800" dirty="0" smtClean="0"/>
              <a:t>Different methods of inserting smoke emissions</a:t>
            </a:r>
          </a:p>
          <a:p>
            <a:pPr marL="609600" indent="-609600">
              <a:lnSpc>
                <a:spcPct val="90000"/>
              </a:lnSpc>
              <a:buFont typeface="Calibri" pitchFamily="34" charset="0"/>
              <a:buAutoNum type="arabicPeriod"/>
            </a:pPr>
            <a:r>
              <a:rPr lang="en-US" sz="2800" dirty="0" smtClean="0"/>
              <a:t>Ground level concentration vs. all vertical layer concentration adaptation (adapt in 2D)</a:t>
            </a:r>
          </a:p>
          <a:p>
            <a:pPr marL="609600" indent="-609600">
              <a:lnSpc>
                <a:spcPct val="90000"/>
              </a:lnSpc>
              <a:buFont typeface="Arial" charset="0"/>
              <a:buAutoNum type="arabicPeriod"/>
            </a:pPr>
            <a:r>
              <a:rPr lang="en-US" sz="2800" dirty="0" smtClean="0"/>
              <a:t>Adaptive weighting function parameters</a:t>
            </a:r>
          </a:p>
          <a:p>
            <a:pPr marL="609600" indent="-609600">
              <a:lnSpc>
                <a:spcPct val="90000"/>
              </a:lnSpc>
              <a:buFont typeface="Calibri" pitchFamily="34" charset="0"/>
              <a:buAutoNum type="arabicPeriod"/>
            </a:pPr>
            <a:r>
              <a:rPr lang="en-US" sz="2800" dirty="0" smtClean="0"/>
              <a:t>Frequency of tracer/wall analysis</a:t>
            </a:r>
          </a:p>
          <a:p>
            <a:pPr marL="609600" indent="-609600">
              <a:lnSpc>
                <a:spcPct val="90000"/>
              </a:lnSpc>
              <a:buFont typeface="Arial" charset="0"/>
              <a:buAutoNum type="arabicPeriod"/>
            </a:pPr>
            <a:endParaRPr lang="en-US" sz="24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ABE051-8786-4229-A9D0-B7EE468C7B9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Column Injection</a:t>
            </a:r>
          </a:p>
        </p:txBody>
      </p:sp>
      <p:graphicFrame>
        <p:nvGraphicFramePr>
          <p:cNvPr id="77860" name="Group 36"/>
          <p:cNvGraphicFramePr>
            <a:graphicFrameLocks noGrp="1"/>
          </p:cNvGraphicFramePr>
          <p:nvPr>
            <p:ph idx="1"/>
          </p:nvPr>
        </p:nvGraphicFramePr>
        <p:xfrm>
          <a:off x="2286000" y="2286000"/>
          <a:ext cx="5029200" cy="3733800"/>
        </p:xfrm>
        <a:graphic>
          <a:graphicData uri="http://schemas.openxmlformats.org/drawingml/2006/table">
            <a:tbl>
              <a:tblPr/>
              <a:tblGrid>
                <a:gridCol w="1006475"/>
                <a:gridCol w="1004888"/>
                <a:gridCol w="1006475"/>
                <a:gridCol w="1004887"/>
                <a:gridCol w="1006475"/>
              </a:tblGrid>
              <a:tr h="9334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34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34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34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77878" name="Group 54"/>
          <p:cNvGrpSpPr>
            <a:grpSpLocks/>
          </p:cNvGrpSpPr>
          <p:nvPr/>
        </p:nvGrpSpPr>
        <p:grpSpPr bwMode="auto">
          <a:xfrm>
            <a:off x="3276600" y="1447800"/>
            <a:ext cx="1295400" cy="3657600"/>
            <a:chOff x="2064" y="912"/>
            <a:chExt cx="816" cy="2304"/>
          </a:xfrm>
        </p:grpSpPr>
        <p:sp>
          <p:nvSpPr>
            <p:cNvPr id="77864" name="AutoShape 40"/>
            <p:cNvSpPr>
              <a:spLocks noChangeArrowheads="1"/>
            </p:cNvSpPr>
            <p:nvPr/>
          </p:nvSpPr>
          <p:spPr bwMode="auto">
            <a:xfrm>
              <a:off x="2064" y="912"/>
              <a:ext cx="816" cy="2304"/>
            </a:xfrm>
            <a:prstGeom prst="cube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72" name="Rectangle 48"/>
            <p:cNvSpPr>
              <a:spLocks noChangeArrowheads="1"/>
            </p:cNvSpPr>
            <p:nvPr/>
          </p:nvSpPr>
          <p:spPr bwMode="auto">
            <a:xfrm>
              <a:off x="2064" y="2112"/>
              <a:ext cx="624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73" name="Rectangle 49"/>
            <p:cNvSpPr>
              <a:spLocks noChangeArrowheads="1"/>
            </p:cNvSpPr>
            <p:nvPr/>
          </p:nvSpPr>
          <p:spPr bwMode="auto">
            <a:xfrm>
              <a:off x="2064" y="1728"/>
              <a:ext cx="624" cy="38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74" name="Rectangle 50"/>
            <p:cNvSpPr>
              <a:spLocks noChangeArrowheads="1"/>
            </p:cNvSpPr>
            <p:nvPr/>
          </p:nvSpPr>
          <p:spPr bwMode="auto">
            <a:xfrm>
              <a:off x="2064" y="2544"/>
              <a:ext cx="624" cy="38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75" name="Rectangle 51"/>
            <p:cNvSpPr>
              <a:spLocks noChangeArrowheads="1"/>
            </p:cNvSpPr>
            <p:nvPr/>
          </p:nvSpPr>
          <p:spPr bwMode="auto">
            <a:xfrm>
              <a:off x="2064" y="2928"/>
              <a:ext cx="624" cy="28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76" name="Rectangle 52"/>
            <p:cNvSpPr>
              <a:spLocks noChangeArrowheads="1"/>
            </p:cNvSpPr>
            <p:nvPr/>
          </p:nvSpPr>
          <p:spPr bwMode="auto">
            <a:xfrm>
              <a:off x="2064" y="1392"/>
              <a:ext cx="624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77" name="Rectangle 53"/>
            <p:cNvSpPr>
              <a:spLocks noChangeArrowheads="1"/>
            </p:cNvSpPr>
            <p:nvPr/>
          </p:nvSpPr>
          <p:spPr bwMode="auto">
            <a:xfrm>
              <a:off x="2064" y="1104"/>
              <a:ext cx="624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77866" name="Picture 262"/>
          <p:cNvPicPr>
            <a:picLocks noChangeAspect="1" noChangeArrowheads="1"/>
          </p:cNvPicPr>
          <p:nvPr/>
        </p:nvPicPr>
        <p:blipFill>
          <a:blip r:embed="rId2"/>
          <a:srcRect t="35811"/>
          <a:stretch>
            <a:fillRect/>
          </a:stretch>
        </p:blipFill>
        <p:spPr bwMode="auto">
          <a:xfrm>
            <a:off x="4343400" y="1676400"/>
            <a:ext cx="1981200" cy="333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79" name="Text Box 55"/>
          <p:cNvSpPr txBox="1">
            <a:spLocks noChangeArrowheads="1"/>
          </p:cNvSpPr>
          <p:nvPr/>
        </p:nvSpPr>
        <p:spPr bwMode="auto">
          <a:xfrm>
            <a:off x="4343400" y="5029200"/>
            <a:ext cx="19812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Set distance   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9BD2D-0CEE-4D0C-8421-142EE84116C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78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7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7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7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38200"/>
            <a:ext cx="382905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1" name="Footer Placeholder 3"/>
          <p:cNvSpPr txBox="1">
            <a:spLocks noGrp="1"/>
          </p:cNvSpPr>
          <p:nvPr/>
        </p:nvSpPr>
        <p:spPr bwMode="auto">
          <a:xfrm>
            <a:off x="3124200" y="2286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800" b="1">
                <a:cs typeface="Arial" charset="0"/>
              </a:rPr>
              <a:t>Handover</a:t>
            </a:r>
          </a:p>
        </p:txBody>
      </p:sp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79738" y="838200"/>
            <a:ext cx="6164262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3" name="Text Box 7"/>
          <p:cNvSpPr txBox="1">
            <a:spLocks noChangeArrowheads="1"/>
          </p:cNvSpPr>
          <p:nvPr/>
        </p:nvSpPr>
        <p:spPr bwMode="auto">
          <a:xfrm>
            <a:off x="5562600" y="1143000"/>
            <a:ext cx="289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6324600" y="914400"/>
            <a:ext cx="24384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Remain in Daysmoke</a:t>
            </a:r>
          </a:p>
        </p:txBody>
      </p:sp>
      <p:graphicFrame>
        <p:nvGraphicFramePr>
          <p:cNvPr id="28682" name="Object 19"/>
          <p:cNvGraphicFramePr>
            <a:graphicFrameLocks noChangeAspect="1"/>
          </p:cNvGraphicFramePr>
          <p:nvPr/>
        </p:nvGraphicFramePr>
        <p:xfrm>
          <a:off x="1301750" y="4637088"/>
          <a:ext cx="7994650" cy="2220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6" name="Worksheet" r:id="rId6" imgW="7982067" imgH="2047718" progId="Excel.Sheet.8">
                  <p:embed/>
                </p:oleObj>
              </mc:Choice>
              <mc:Fallback>
                <p:oleObj name="Worksheet" r:id="rId6" imgW="7982067" imgH="2047718" progId="Excel.Sheet.8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1750" y="4637088"/>
                        <a:ext cx="7994650" cy="2220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8" name="Line 8"/>
          <p:cNvSpPr>
            <a:spLocks noChangeShapeType="1"/>
          </p:cNvSpPr>
          <p:nvPr/>
        </p:nvSpPr>
        <p:spPr bwMode="auto">
          <a:xfrm flipH="1" flipV="1">
            <a:off x="3429000" y="4648200"/>
            <a:ext cx="0" cy="1752600"/>
          </a:xfrm>
          <a:prstGeom prst="line">
            <a:avLst/>
          </a:prstGeom>
          <a:noFill/>
          <a:ln w="76200">
            <a:solidFill>
              <a:srgbClr val="CC66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0" y="914400"/>
            <a:ext cx="13716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Into CMAQ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ABE051-8786-4229-A9D0-B7EE468C7B9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8682" grpId="0"/>
      <p:bldP spid="2560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4000" dirty="0" smtClean="0"/>
              <a:t>Atlanta Smoke Case </a:t>
            </a:r>
            <a:br>
              <a:rPr lang="en-US" sz="4000" dirty="0" smtClean="0"/>
            </a:br>
            <a:r>
              <a:rPr lang="en-US" sz="4000" dirty="0" smtClean="0"/>
              <a:t>Feb. 28 2007</a:t>
            </a:r>
          </a:p>
        </p:txBody>
      </p:sp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1219200"/>
            <a:ext cx="6858000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Grp="1"/>
          </p:cNvSpPr>
          <p:nvPr>
            <p:ph type="body" idx="1"/>
          </p:nvPr>
        </p:nvSpPr>
        <p:spPr>
          <a:xfrm>
            <a:off x="304800" y="2536825"/>
            <a:ext cx="3200400" cy="3505200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400" smtClean="0">
                <a:solidFill>
                  <a:schemeClr val="hlink"/>
                </a:solidFill>
              </a:rPr>
              <a:t> Oconee NF (1542 acres) 5 yr old 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400" smtClean="0">
                <a:solidFill>
                  <a:schemeClr val="hlink"/>
                </a:solidFill>
              </a:rPr>
              <a:t>  10:00 am - 3:00 pm   total 5hr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 sz="2400" smtClean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400" smtClean="0">
                <a:solidFill>
                  <a:srgbClr val="009900"/>
                </a:solidFill>
              </a:rPr>
              <a:t> Piedmont NWR (1460 acres) 1 yr old  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400" smtClean="0">
                <a:solidFill>
                  <a:srgbClr val="009900"/>
                </a:solidFill>
              </a:rPr>
              <a:t>  11:00 am -  2:00 pm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400" smtClean="0">
                <a:solidFill>
                  <a:srgbClr val="009900"/>
                </a:solidFill>
              </a:rPr>
              <a:t>   total 3hr </a:t>
            </a:r>
          </a:p>
        </p:txBody>
      </p:sp>
      <p:sp>
        <p:nvSpPr>
          <p:cNvPr id="32772" name="Line 6"/>
          <p:cNvSpPr>
            <a:spLocks noChangeShapeType="1"/>
          </p:cNvSpPr>
          <p:nvPr/>
        </p:nvSpPr>
        <p:spPr bwMode="auto">
          <a:xfrm>
            <a:off x="3200400" y="3451225"/>
            <a:ext cx="3810000" cy="11430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3" name="Line 7"/>
          <p:cNvSpPr>
            <a:spLocks noChangeShapeType="1"/>
          </p:cNvSpPr>
          <p:nvPr/>
        </p:nvSpPr>
        <p:spPr bwMode="auto">
          <a:xfrm>
            <a:off x="3124200" y="5051425"/>
            <a:ext cx="3429000" cy="685800"/>
          </a:xfrm>
          <a:prstGeom prst="line">
            <a:avLst/>
          </a:prstGeom>
          <a:noFill/>
          <a:ln w="9525">
            <a:solidFill>
              <a:srgbClr val="3399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7DDB90-FB86-4570-AE6E-89FBC537CB3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61" name="Picture 6"/>
          <p:cNvPicPr>
            <a:picLocks noChangeAspect="1" noChangeArrowheads="1"/>
          </p:cNvPicPr>
          <p:nvPr/>
        </p:nvPicPr>
        <p:blipFill>
          <a:blip r:embed="rId3"/>
          <a:srcRect l="2272"/>
          <a:stretch>
            <a:fillRect/>
          </a:stretch>
        </p:blipFill>
        <p:spPr bwMode="auto">
          <a:xfrm>
            <a:off x="7239000" y="38100"/>
            <a:ext cx="18288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68853"/>
              </p:ext>
            </p:extLst>
          </p:nvPr>
        </p:nvGraphicFramePr>
        <p:xfrm>
          <a:off x="1066800" y="6092825"/>
          <a:ext cx="7162800" cy="6896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9401"/>
                <a:gridCol w="1676400"/>
                <a:gridCol w="2666999"/>
              </a:tblGrid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uniform CMAQ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uniform handover CMAQ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934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effectLst/>
                        </a:rPr>
                        <a:t>Mean fractional error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76.27%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sng" strike="noStrike" dirty="0">
                          <a:effectLst/>
                        </a:rPr>
                        <a:t>69.35%</a:t>
                      </a:r>
                      <a:endParaRPr lang="en-US" sz="2000" b="0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5854" name="Title 3"/>
          <p:cNvSpPr>
            <a:spLocks noGrp="1"/>
          </p:cNvSpPr>
          <p:nvPr>
            <p:ph type="title" sz="quarter"/>
          </p:nvPr>
        </p:nvSpPr>
        <p:spPr>
          <a:xfrm>
            <a:off x="-533400" y="228600"/>
            <a:ext cx="8229600" cy="1143000"/>
          </a:xfrm>
        </p:spPr>
        <p:txBody>
          <a:bodyPr/>
          <a:lstStyle/>
          <a:p>
            <a:r>
              <a:rPr lang="en-US" smtClean="0"/>
              <a:t>Handover with uniform grid</a:t>
            </a: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558271978"/>
              </p:ext>
            </p:extLst>
          </p:nvPr>
        </p:nvGraphicFramePr>
        <p:xfrm>
          <a:off x="4264025" y="1374774"/>
          <a:ext cx="4038600" cy="2185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ontent Placeholder 14"/>
          <p:cNvGraphicFramePr>
            <a:graphicFrameLocks noGrp="1"/>
          </p:cNvGraphicFramePr>
          <p:nvPr>
            <p:ph sz="quarter" idx="4"/>
          </p:nvPr>
        </p:nvGraphicFramePr>
        <p:xfrm>
          <a:off x="4187825" y="3435350"/>
          <a:ext cx="4114800" cy="2568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Content Placeholder 16"/>
          <p:cNvGraphicFramePr>
            <a:graphicFrameLocks noGrp="1"/>
          </p:cNvGraphicFramePr>
          <p:nvPr>
            <p:ph sz="quarter" idx="3"/>
          </p:nvPr>
        </p:nvGraphicFramePr>
        <p:xfrm>
          <a:off x="73025" y="3435350"/>
          <a:ext cx="4038600" cy="2568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Content Placeholder 17"/>
          <p:cNvGraphicFramePr>
            <a:graphicFrameLocks noGrp="1"/>
          </p:cNvGraphicFramePr>
          <p:nvPr>
            <p:ph sz="quarter" idx="1"/>
          </p:nvPr>
        </p:nvGraphicFramePr>
        <p:xfrm>
          <a:off x="73025" y="1374774"/>
          <a:ext cx="4038600" cy="2185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5859" name="Rectangle 2"/>
          <p:cNvSpPr>
            <a:spLocks noChangeArrowheads="1"/>
          </p:cNvSpPr>
          <p:nvPr/>
        </p:nvSpPr>
        <p:spPr bwMode="auto">
          <a:xfrm>
            <a:off x="2819400" y="5638800"/>
            <a:ext cx="4953000" cy="3048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7B490-1F73-4626-8AA0-592804662B1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Oval 4"/>
          <p:cNvSpPr>
            <a:spLocks noChangeArrowheads="1"/>
          </p:cNvSpPr>
          <p:nvPr/>
        </p:nvSpPr>
        <p:spPr bwMode="auto">
          <a:xfrm>
            <a:off x="4572000" y="3200400"/>
            <a:ext cx="381000" cy="381000"/>
          </a:xfrm>
          <a:prstGeom prst="ellipse">
            <a:avLst/>
          </a:prstGeom>
          <a:solidFill>
            <a:srgbClr val="333333"/>
          </a:solidFill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901" name="Oval 5"/>
          <p:cNvSpPr>
            <a:spLocks noChangeArrowheads="1"/>
          </p:cNvSpPr>
          <p:nvPr/>
        </p:nvSpPr>
        <p:spPr bwMode="auto">
          <a:xfrm>
            <a:off x="4876800" y="3657600"/>
            <a:ext cx="381000" cy="381000"/>
          </a:xfrm>
          <a:prstGeom prst="ellipse">
            <a:avLst/>
          </a:prstGeom>
          <a:solidFill>
            <a:srgbClr val="333333"/>
          </a:solidFill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902" name="Oval 6"/>
          <p:cNvSpPr>
            <a:spLocks noChangeArrowheads="1"/>
          </p:cNvSpPr>
          <p:nvPr/>
        </p:nvSpPr>
        <p:spPr bwMode="auto">
          <a:xfrm>
            <a:off x="4114800" y="3581400"/>
            <a:ext cx="381000" cy="3810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903" name="Oval 7"/>
          <p:cNvSpPr>
            <a:spLocks noChangeArrowheads="1"/>
          </p:cNvSpPr>
          <p:nvPr/>
        </p:nvSpPr>
        <p:spPr bwMode="auto">
          <a:xfrm>
            <a:off x="1981200" y="4495800"/>
            <a:ext cx="381000" cy="3810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904" name="Oval 8"/>
          <p:cNvSpPr>
            <a:spLocks noChangeArrowheads="1"/>
          </p:cNvSpPr>
          <p:nvPr/>
        </p:nvSpPr>
        <p:spPr bwMode="auto">
          <a:xfrm>
            <a:off x="1981200" y="2362200"/>
            <a:ext cx="381000" cy="381000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0914" name="Group 18"/>
          <p:cNvGrpSpPr>
            <a:grpSpLocks/>
          </p:cNvGrpSpPr>
          <p:nvPr/>
        </p:nvGrpSpPr>
        <p:grpSpPr bwMode="auto">
          <a:xfrm>
            <a:off x="914400" y="-152400"/>
            <a:ext cx="7543800" cy="6781800"/>
            <a:chOff x="480" y="144"/>
            <a:chExt cx="4752" cy="4272"/>
          </a:xfrm>
        </p:grpSpPr>
        <p:sp>
          <p:nvSpPr>
            <p:cNvPr id="80909" name="Freeform 13"/>
            <p:cNvSpPr>
              <a:spLocks/>
            </p:cNvSpPr>
            <p:nvPr/>
          </p:nvSpPr>
          <p:spPr bwMode="auto">
            <a:xfrm>
              <a:off x="536" y="240"/>
              <a:ext cx="568" cy="40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40" y="2208"/>
                </a:cxn>
                <a:cxn ang="0">
                  <a:pos x="240" y="4080"/>
                </a:cxn>
              </a:cxnLst>
              <a:rect l="0" t="0" r="r" b="b"/>
              <a:pathLst>
                <a:path w="1480" h="4080">
                  <a:moveTo>
                    <a:pt x="0" y="0"/>
                  </a:moveTo>
                  <a:cubicBezTo>
                    <a:pt x="700" y="764"/>
                    <a:pt x="1400" y="1528"/>
                    <a:pt x="1440" y="2208"/>
                  </a:cubicBezTo>
                  <a:cubicBezTo>
                    <a:pt x="1480" y="2888"/>
                    <a:pt x="336" y="3752"/>
                    <a:pt x="240" y="408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80913" name="Group 17"/>
            <p:cNvGrpSpPr>
              <a:grpSpLocks/>
            </p:cNvGrpSpPr>
            <p:nvPr/>
          </p:nvGrpSpPr>
          <p:grpSpPr bwMode="auto">
            <a:xfrm>
              <a:off x="480" y="144"/>
              <a:ext cx="4752" cy="4272"/>
              <a:chOff x="480" y="144"/>
              <a:chExt cx="4752" cy="4272"/>
            </a:xfrm>
          </p:grpSpPr>
          <p:sp>
            <p:nvSpPr>
              <p:cNvPr id="80905" name="Freeform 9"/>
              <p:cNvSpPr>
                <a:spLocks/>
              </p:cNvSpPr>
              <p:nvPr/>
            </p:nvSpPr>
            <p:spPr bwMode="auto">
              <a:xfrm>
                <a:off x="480" y="2728"/>
                <a:ext cx="4608" cy="1064"/>
              </a:xfrm>
              <a:custGeom>
                <a:avLst/>
                <a:gdLst/>
                <a:ahLst/>
                <a:cxnLst>
                  <a:cxn ang="0">
                    <a:pos x="0" y="1064"/>
                  </a:cxn>
                  <a:cxn ang="0">
                    <a:pos x="2256" y="8"/>
                  </a:cxn>
                  <a:cxn ang="0">
                    <a:pos x="4608" y="1016"/>
                  </a:cxn>
                </a:cxnLst>
                <a:rect l="0" t="0" r="r" b="b"/>
                <a:pathLst>
                  <a:path w="4608" h="1064">
                    <a:moveTo>
                      <a:pt x="0" y="1064"/>
                    </a:moveTo>
                    <a:cubicBezTo>
                      <a:pt x="744" y="540"/>
                      <a:pt x="1488" y="16"/>
                      <a:pt x="2256" y="8"/>
                    </a:cubicBezTo>
                    <a:cubicBezTo>
                      <a:pt x="3024" y="0"/>
                      <a:pt x="4144" y="816"/>
                      <a:pt x="4608" y="10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06" name="Freeform 10"/>
              <p:cNvSpPr>
                <a:spLocks/>
              </p:cNvSpPr>
              <p:nvPr/>
            </p:nvSpPr>
            <p:spPr bwMode="auto">
              <a:xfrm rot="10800000">
                <a:off x="624" y="1104"/>
                <a:ext cx="4608" cy="1064"/>
              </a:xfrm>
              <a:custGeom>
                <a:avLst/>
                <a:gdLst/>
                <a:ahLst/>
                <a:cxnLst>
                  <a:cxn ang="0">
                    <a:pos x="0" y="1064"/>
                  </a:cxn>
                  <a:cxn ang="0">
                    <a:pos x="2256" y="8"/>
                  </a:cxn>
                  <a:cxn ang="0">
                    <a:pos x="4608" y="1016"/>
                  </a:cxn>
                </a:cxnLst>
                <a:rect l="0" t="0" r="r" b="b"/>
                <a:pathLst>
                  <a:path w="4608" h="1064">
                    <a:moveTo>
                      <a:pt x="0" y="1064"/>
                    </a:moveTo>
                    <a:cubicBezTo>
                      <a:pt x="744" y="540"/>
                      <a:pt x="1488" y="16"/>
                      <a:pt x="2256" y="8"/>
                    </a:cubicBezTo>
                    <a:cubicBezTo>
                      <a:pt x="3024" y="0"/>
                      <a:pt x="4144" y="816"/>
                      <a:pt x="4608" y="10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08" name="Freeform 12"/>
              <p:cNvSpPr>
                <a:spLocks/>
              </p:cNvSpPr>
              <p:nvPr/>
            </p:nvSpPr>
            <p:spPr bwMode="auto">
              <a:xfrm>
                <a:off x="1152" y="144"/>
                <a:ext cx="1152" cy="40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40" y="2208"/>
                  </a:cxn>
                  <a:cxn ang="0">
                    <a:pos x="240" y="4080"/>
                  </a:cxn>
                </a:cxnLst>
                <a:rect l="0" t="0" r="r" b="b"/>
                <a:pathLst>
                  <a:path w="1480" h="4080">
                    <a:moveTo>
                      <a:pt x="0" y="0"/>
                    </a:moveTo>
                    <a:cubicBezTo>
                      <a:pt x="700" y="764"/>
                      <a:pt x="1400" y="1528"/>
                      <a:pt x="1440" y="2208"/>
                    </a:cubicBezTo>
                    <a:cubicBezTo>
                      <a:pt x="1480" y="2888"/>
                      <a:pt x="336" y="3752"/>
                      <a:pt x="240" y="40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10" name="Freeform 14"/>
              <p:cNvSpPr>
                <a:spLocks/>
              </p:cNvSpPr>
              <p:nvPr/>
            </p:nvSpPr>
            <p:spPr bwMode="auto">
              <a:xfrm rot="10800000">
                <a:off x="3792" y="240"/>
                <a:ext cx="576" cy="41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40" y="2208"/>
                  </a:cxn>
                  <a:cxn ang="0">
                    <a:pos x="240" y="4080"/>
                  </a:cxn>
                </a:cxnLst>
                <a:rect l="0" t="0" r="r" b="b"/>
                <a:pathLst>
                  <a:path w="1480" h="4080">
                    <a:moveTo>
                      <a:pt x="0" y="0"/>
                    </a:moveTo>
                    <a:cubicBezTo>
                      <a:pt x="700" y="764"/>
                      <a:pt x="1400" y="1528"/>
                      <a:pt x="1440" y="2208"/>
                    </a:cubicBezTo>
                    <a:cubicBezTo>
                      <a:pt x="1480" y="2888"/>
                      <a:pt x="336" y="3752"/>
                      <a:pt x="240" y="40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11" name="Freeform 15"/>
              <p:cNvSpPr>
                <a:spLocks/>
              </p:cNvSpPr>
              <p:nvPr/>
            </p:nvSpPr>
            <p:spPr bwMode="auto">
              <a:xfrm>
                <a:off x="576" y="2488"/>
                <a:ext cx="4608" cy="56"/>
              </a:xfrm>
              <a:custGeom>
                <a:avLst/>
                <a:gdLst/>
                <a:ahLst/>
                <a:cxnLst>
                  <a:cxn ang="0">
                    <a:pos x="0" y="1064"/>
                  </a:cxn>
                  <a:cxn ang="0">
                    <a:pos x="2256" y="8"/>
                  </a:cxn>
                  <a:cxn ang="0">
                    <a:pos x="4608" y="1016"/>
                  </a:cxn>
                </a:cxnLst>
                <a:rect l="0" t="0" r="r" b="b"/>
                <a:pathLst>
                  <a:path w="4608" h="1064">
                    <a:moveTo>
                      <a:pt x="0" y="1064"/>
                    </a:moveTo>
                    <a:cubicBezTo>
                      <a:pt x="744" y="540"/>
                      <a:pt x="1488" y="16"/>
                      <a:pt x="2256" y="8"/>
                    </a:cubicBezTo>
                    <a:cubicBezTo>
                      <a:pt x="3024" y="0"/>
                      <a:pt x="4144" y="816"/>
                      <a:pt x="4608" y="10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12" name="Freeform 16"/>
              <p:cNvSpPr>
                <a:spLocks/>
              </p:cNvSpPr>
              <p:nvPr/>
            </p:nvSpPr>
            <p:spPr bwMode="auto">
              <a:xfrm>
                <a:off x="2880" y="192"/>
                <a:ext cx="47" cy="41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40" y="2208"/>
                  </a:cxn>
                  <a:cxn ang="0">
                    <a:pos x="240" y="4080"/>
                  </a:cxn>
                </a:cxnLst>
                <a:rect l="0" t="0" r="r" b="b"/>
                <a:pathLst>
                  <a:path w="1480" h="4080">
                    <a:moveTo>
                      <a:pt x="0" y="0"/>
                    </a:moveTo>
                    <a:cubicBezTo>
                      <a:pt x="700" y="764"/>
                      <a:pt x="1400" y="1528"/>
                      <a:pt x="1440" y="2208"/>
                    </a:cubicBezTo>
                    <a:cubicBezTo>
                      <a:pt x="1480" y="2888"/>
                      <a:pt x="336" y="3752"/>
                      <a:pt x="240" y="40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0898" name="Rectang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9144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Adaptive grid weighting function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/>
          <a:srcRect l="35185" t="82497" r="12038" b="5717"/>
          <a:stretch>
            <a:fillRect/>
          </a:stretch>
        </p:blipFill>
        <p:spPr bwMode="auto">
          <a:xfrm>
            <a:off x="838200" y="5662612"/>
            <a:ext cx="8305800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477000" y="5891212"/>
            <a:ext cx="457200" cy="530225"/>
          </a:xfrm>
          <a:prstGeom prst="ellips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Freeform 1"/>
          <p:cNvSpPr/>
          <p:nvPr/>
        </p:nvSpPr>
        <p:spPr bwMode="auto">
          <a:xfrm>
            <a:off x="3657600" y="3563620"/>
            <a:ext cx="1143000" cy="571500"/>
          </a:xfrm>
          <a:custGeom>
            <a:avLst/>
            <a:gdLst>
              <a:gd name="connsiteX0" fmla="*/ 81280 w 1158240"/>
              <a:gd name="connsiteY0" fmla="*/ 0 h 528320"/>
              <a:gd name="connsiteX1" fmla="*/ 0 w 1158240"/>
              <a:gd name="connsiteY1" fmla="*/ 528320 h 528320"/>
              <a:gd name="connsiteX2" fmla="*/ 670560 w 1158240"/>
              <a:gd name="connsiteY2" fmla="*/ 365760 h 528320"/>
              <a:gd name="connsiteX3" fmla="*/ 1097280 w 1158240"/>
              <a:gd name="connsiteY3" fmla="*/ 345440 h 528320"/>
              <a:gd name="connsiteX4" fmla="*/ 1158240 w 1158240"/>
              <a:gd name="connsiteY4" fmla="*/ 0 h 528320"/>
              <a:gd name="connsiteX5" fmla="*/ 81280 w 1158240"/>
              <a:gd name="connsiteY5" fmla="*/ 0 h 52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8240" h="528320">
                <a:moveTo>
                  <a:pt x="81280" y="0"/>
                </a:moveTo>
                <a:lnTo>
                  <a:pt x="0" y="528320"/>
                </a:lnTo>
                <a:lnTo>
                  <a:pt x="670560" y="365760"/>
                </a:lnTo>
                <a:lnTo>
                  <a:pt x="1097280" y="345440"/>
                </a:lnTo>
                <a:lnTo>
                  <a:pt x="1158240" y="0"/>
                </a:lnTo>
                <a:lnTo>
                  <a:pt x="81280" y="0"/>
                </a:lnTo>
                <a:close/>
              </a:path>
            </a:pathLst>
          </a:custGeom>
          <a:solidFill>
            <a:srgbClr val="FFC000">
              <a:alpha val="50196"/>
            </a:srgbClr>
          </a:solidFill>
          <a:ln w="9525" cap="flat" cmpd="sng" algn="ctr">
            <a:solidFill>
              <a:srgbClr val="FF9933">
                <a:alpha val="14902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171700" y="5891212"/>
            <a:ext cx="723900" cy="530225"/>
          </a:xfrm>
          <a:prstGeom prst="rect">
            <a:avLst/>
          </a:prstGeom>
          <a:solidFill>
            <a:srgbClr val="EED01E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048000" y="5791200"/>
            <a:ext cx="2438400" cy="738188"/>
          </a:xfrm>
          <a:prstGeom prst="rect">
            <a:avLst/>
          </a:prstGeom>
          <a:solidFill>
            <a:srgbClr val="92D05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2885440" y="2362200"/>
            <a:ext cx="4165600" cy="752055"/>
          </a:xfrm>
          <a:custGeom>
            <a:avLst/>
            <a:gdLst>
              <a:gd name="connsiteX0" fmla="*/ 0 w 4165600"/>
              <a:gd name="connsiteY0" fmla="*/ 60960 h 752055"/>
              <a:gd name="connsiteX1" fmla="*/ 1869440 w 4165600"/>
              <a:gd name="connsiteY1" fmla="*/ 751840 h 752055"/>
              <a:gd name="connsiteX2" fmla="*/ 4165600 w 4165600"/>
              <a:gd name="connsiteY2" fmla="*/ 0 h 752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5600" h="752055">
                <a:moveTo>
                  <a:pt x="0" y="60960"/>
                </a:moveTo>
                <a:cubicBezTo>
                  <a:pt x="587586" y="411480"/>
                  <a:pt x="1175173" y="762000"/>
                  <a:pt x="1869440" y="751840"/>
                </a:cubicBezTo>
                <a:cubicBezTo>
                  <a:pt x="2563707" y="741680"/>
                  <a:pt x="3796453" y="379307"/>
                  <a:pt x="4165600" y="0"/>
                </a:cubicBezTo>
              </a:path>
            </a:pathLst>
          </a:custGeom>
          <a:noFill/>
          <a:ln w="76200">
            <a:solidFill>
              <a:srgbClr val="92D050"/>
            </a:solidFill>
            <a:prstDash val="sysDash"/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Freeform 24"/>
          <p:cNvSpPr/>
          <p:nvPr/>
        </p:nvSpPr>
        <p:spPr bwMode="auto">
          <a:xfrm flipV="1">
            <a:off x="2197100" y="3962400"/>
            <a:ext cx="4737100" cy="899053"/>
          </a:xfrm>
          <a:custGeom>
            <a:avLst/>
            <a:gdLst>
              <a:gd name="connsiteX0" fmla="*/ 0 w 4165600"/>
              <a:gd name="connsiteY0" fmla="*/ 60960 h 752055"/>
              <a:gd name="connsiteX1" fmla="*/ 1869440 w 4165600"/>
              <a:gd name="connsiteY1" fmla="*/ 751840 h 752055"/>
              <a:gd name="connsiteX2" fmla="*/ 4165600 w 4165600"/>
              <a:gd name="connsiteY2" fmla="*/ 0 h 752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5600" h="752055">
                <a:moveTo>
                  <a:pt x="0" y="60960"/>
                </a:moveTo>
                <a:cubicBezTo>
                  <a:pt x="587586" y="411480"/>
                  <a:pt x="1175173" y="762000"/>
                  <a:pt x="1869440" y="751840"/>
                </a:cubicBezTo>
                <a:cubicBezTo>
                  <a:pt x="2563707" y="741680"/>
                  <a:pt x="3796453" y="379307"/>
                  <a:pt x="4165600" y="0"/>
                </a:cubicBezTo>
              </a:path>
            </a:pathLst>
          </a:custGeom>
          <a:noFill/>
          <a:ln w="76200">
            <a:solidFill>
              <a:srgbClr val="92D050"/>
            </a:solidFill>
            <a:prstDash val="sysDash"/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3190240" y="1838960"/>
            <a:ext cx="589401" cy="3190240"/>
          </a:xfrm>
          <a:custGeom>
            <a:avLst/>
            <a:gdLst>
              <a:gd name="connsiteX0" fmla="*/ 40640 w 589401"/>
              <a:gd name="connsiteY0" fmla="*/ 0 h 3190240"/>
              <a:gd name="connsiteX1" fmla="*/ 589280 w 589401"/>
              <a:gd name="connsiteY1" fmla="*/ 1747520 h 3190240"/>
              <a:gd name="connsiteX2" fmla="*/ 0 w 589401"/>
              <a:gd name="connsiteY2" fmla="*/ 3190240 h 319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9401" h="3190240">
                <a:moveTo>
                  <a:pt x="40640" y="0"/>
                </a:moveTo>
                <a:cubicBezTo>
                  <a:pt x="318346" y="607906"/>
                  <a:pt x="596053" y="1215813"/>
                  <a:pt x="589280" y="1747520"/>
                </a:cubicBezTo>
                <a:cubicBezTo>
                  <a:pt x="582507" y="2279227"/>
                  <a:pt x="179493" y="2892213"/>
                  <a:pt x="0" y="3190240"/>
                </a:cubicBezTo>
              </a:path>
            </a:pathLst>
          </a:custGeom>
          <a:noFill/>
          <a:ln w="76200" cap="flat" cmpd="sng" algn="ctr">
            <a:solidFill>
              <a:srgbClr val="92D05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Freeform 27"/>
          <p:cNvSpPr/>
          <p:nvPr/>
        </p:nvSpPr>
        <p:spPr bwMode="auto">
          <a:xfrm flipH="1">
            <a:off x="6141774" y="1295400"/>
            <a:ext cx="563823" cy="4114800"/>
          </a:xfrm>
          <a:custGeom>
            <a:avLst/>
            <a:gdLst>
              <a:gd name="connsiteX0" fmla="*/ 40640 w 589401"/>
              <a:gd name="connsiteY0" fmla="*/ 0 h 3190240"/>
              <a:gd name="connsiteX1" fmla="*/ 589280 w 589401"/>
              <a:gd name="connsiteY1" fmla="*/ 1747520 h 3190240"/>
              <a:gd name="connsiteX2" fmla="*/ 0 w 589401"/>
              <a:gd name="connsiteY2" fmla="*/ 3190240 h 319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9401" h="3190240">
                <a:moveTo>
                  <a:pt x="40640" y="0"/>
                </a:moveTo>
                <a:cubicBezTo>
                  <a:pt x="318346" y="607906"/>
                  <a:pt x="596053" y="1215813"/>
                  <a:pt x="589280" y="1747520"/>
                </a:cubicBezTo>
                <a:cubicBezTo>
                  <a:pt x="582507" y="2279227"/>
                  <a:pt x="179493" y="2892213"/>
                  <a:pt x="0" y="3190240"/>
                </a:cubicBezTo>
              </a:path>
            </a:pathLst>
          </a:custGeom>
          <a:noFill/>
          <a:ln w="76200" cap="flat" cmpd="sng" algn="ctr">
            <a:solidFill>
              <a:srgbClr val="92D05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572000" y="3200400"/>
            <a:ext cx="533400" cy="363220"/>
          </a:xfrm>
          <a:prstGeom prst="ellipse">
            <a:avLst/>
          </a:prstGeom>
          <a:solidFill>
            <a:srgbClr val="92D050">
              <a:alpha val="3607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4800600" y="3675380"/>
            <a:ext cx="533400" cy="363220"/>
          </a:xfrm>
          <a:prstGeom prst="ellipse">
            <a:avLst/>
          </a:prstGeom>
          <a:solidFill>
            <a:srgbClr val="92D050">
              <a:alpha val="3607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4038600" y="3581400"/>
            <a:ext cx="533400" cy="363220"/>
          </a:xfrm>
          <a:prstGeom prst="ellipse">
            <a:avLst/>
          </a:prstGeom>
          <a:solidFill>
            <a:srgbClr val="92D050">
              <a:alpha val="3607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7DDB90-FB86-4570-AE6E-89FBC537CB3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3" grpId="0" animBg="1"/>
      <p:bldP spid="4" grpId="0" animBg="1"/>
      <p:bldP spid="7" grpId="0" animBg="1"/>
      <p:bldP spid="25" grpId="0" animBg="1"/>
      <p:bldP spid="8" grpId="0" animBg="1"/>
      <p:bldP spid="28" grpId="0" animBg="1"/>
      <p:bldP spid="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A733B3"/>
                </a:solidFill>
              </a:rPr>
              <a:t>Surface</a:t>
            </a:r>
            <a:r>
              <a:rPr lang="en-US" smtClean="0"/>
              <a:t> only vs. </a:t>
            </a:r>
            <a:r>
              <a:rPr lang="en-US" smtClean="0">
                <a:solidFill>
                  <a:srgbClr val="009900"/>
                </a:solidFill>
              </a:rPr>
              <a:t>all layers</a:t>
            </a:r>
            <a:r>
              <a:rPr lang="en-US" smtClean="0"/>
              <a:t> concentration adaptation</a:t>
            </a:r>
          </a:p>
        </p:txBody>
      </p:sp>
      <p:sp>
        <p:nvSpPr>
          <p:cNvPr id="36866" name="Rectangle 3"/>
          <p:cNvSpPr>
            <a:spLocks noGrp="1"/>
          </p:cNvSpPr>
          <p:nvPr>
            <p:ph type="body" idx="1"/>
          </p:nvPr>
        </p:nvSpPr>
        <p:spPr>
          <a:xfrm>
            <a:off x="2667000" y="6294437"/>
            <a:ext cx="6324600" cy="6397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3.6% improvement</a:t>
            </a:r>
          </a:p>
        </p:txBody>
      </p:sp>
      <p:graphicFrame>
        <p:nvGraphicFramePr>
          <p:cNvPr id="36888" name="Group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240097"/>
              </p:ext>
            </p:extLst>
          </p:nvPr>
        </p:nvGraphicFramePr>
        <p:xfrm>
          <a:off x="685800" y="5456237"/>
          <a:ext cx="7848600" cy="838200"/>
        </p:xfrm>
        <a:graphic>
          <a:graphicData uri="http://schemas.openxmlformats.org/drawingml/2006/table">
            <a:tbl>
              <a:tblPr/>
              <a:tblGrid>
                <a:gridCol w="2743200"/>
                <a:gridCol w="2438400"/>
                <a:gridCol w="2667000"/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733B3"/>
                          </a:solidFill>
                          <a:effectLst/>
                          <a:latin typeface="Calibri" pitchFamily="34" charset="0"/>
                        </a:rPr>
                        <a:t>surface adaptation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Calibri" pitchFamily="34" charset="0"/>
                        </a:rPr>
                        <a:t>all layer adaptation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Mean fractional error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80.47%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76.82%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pic>
        <p:nvPicPr>
          <p:cNvPr id="36889" name="Picture 25" descr="grid21_1vs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1524000"/>
            <a:ext cx="4191000" cy="3725863"/>
          </a:xfrm>
          <a:prstGeom prst="rect">
            <a:avLst/>
          </a:prstGeom>
          <a:noFill/>
        </p:spPr>
      </p:pic>
      <p:pic>
        <p:nvPicPr>
          <p:cNvPr id="36896" name="Content Placeholder 3" descr="fig 2.t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598" t="4449" r="19453" b="49919"/>
          <a:stretch>
            <a:fillRect/>
          </a:stretch>
        </p:blipFill>
        <p:spPr bwMode="auto">
          <a:xfrm>
            <a:off x="7011988" y="2516188"/>
            <a:ext cx="1752600" cy="1712912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</p:spPr>
      </p:pic>
      <p:pic>
        <p:nvPicPr>
          <p:cNvPr id="36902" name="Content Placeholder 8" descr="fig5a.tif"/>
          <p:cNvPicPr>
            <a:picLocks noChangeAspect="1"/>
          </p:cNvPicPr>
          <p:nvPr/>
        </p:nvPicPr>
        <p:blipFill>
          <a:blip r:embed="rId5"/>
          <a:srcRect l="10211" t="10225" r="10022" b="9267"/>
          <a:stretch>
            <a:fillRect/>
          </a:stretch>
        </p:blipFill>
        <p:spPr bwMode="auto">
          <a:xfrm>
            <a:off x="304800" y="2592388"/>
            <a:ext cx="1846263" cy="1671637"/>
          </a:xfrm>
          <a:prstGeom prst="rect">
            <a:avLst/>
          </a:prstGeom>
          <a:noFill/>
          <a:ln w="38100">
            <a:solidFill>
              <a:srgbClr val="CC66FF"/>
            </a:solidFill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7DDB90-FB86-4570-AE6E-89FBC537CB3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4194</TotalTime>
  <Words>789</Words>
  <Application>Microsoft Office PowerPoint</Application>
  <PresentationFormat>On-screen Show (4:3)</PresentationFormat>
  <Paragraphs>165</Paragraphs>
  <Slides>21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Office Theme</vt:lpstr>
      <vt:lpstr>Worksheet</vt:lpstr>
      <vt:lpstr>Chart</vt:lpstr>
      <vt:lpstr>Coupling a sub-grid scale plume model for biomass burns with adaptive grid CMAQ: part 2 </vt:lpstr>
      <vt:lpstr>Motivation</vt:lpstr>
      <vt:lpstr>Objective</vt:lpstr>
      <vt:lpstr>Column Injection</vt:lpstr>
      <vt:lpstr>PowerPoint Presentation</vt:lpstr>
      <vt:lpstr>Atlanta Smoke Case  Feb. 28 2007</vt:lpstr>
      <vt:lpstr>Handover with uniform grid</vt:lpstr>
      <vt:lpstr>Adaptive grid weighting function</vt:lpstr>
      <vt:lpstr>Surface only vs. all layers concentration adaptation</vt:lpstr>
      <vt:lpstr>Global vs. Output time step   handover analysis</vt:lpstr>
      <vt:lpstr>Plume modeling criteria</vt:lpstr>
      <vt:lpstr>Adaptive grid weight function</vt:lpstr>
      <vt:lpstr>Areal adaptation: e1</vt:lpstr>
      <vt:lpstr>PowerPoint Presentation</vt:lpstr>
      <vt:lpstr>Judging criteria</vt:lpstr>
      <vt:lpstr>Error analysis (NSMTH,e1)</vt:lpstr>
      <vt:lpstr>NSMTH=6, e1=-0.5 using global time step handover analysis with adaptive grid CMAQ models this burn case plume the best.</vt:lpstr>
      <vt:lpstr>Summary</vt:lpstr>
      <vt:lpstr>Acknowledgements</vt:lpstr>
      <vt:lpstr>PowerPoint Presentation</vt:lpstr>
      <vt:lpstr>Adaptive Grid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 Presentation: Update on Linking Daysmoke to AG-CMAQ</dc:title>
  <dc:creator>Aika</dc:creator>
  <cp:lastModifiedBy>Aika</cp:lastModifiedBy>
  <cp:revision>119</cp:revision>
  <dcterms:created xsi:type="dcterms:W3CDTF">2010-08-11T02:45:57Z</dcterms:created>
  <dcterms:modified xsi:type="dcterms:W3CDTF">2011-10-25T10:26:12Z</dcterms:modified>
</cp:coreProperties>
</file>